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7"/>
  </p:notesMasterIdLst>
  <p:sldIdLst>
    <p:sldId id="256" r:id="rId3"/>
    <p:sldId id="259" r:id="rId4"/>
    <p:sldId id="263" r:id="rId5"/>
    <p:sldId id="265" r:id="rId6"/>
    <p:sldId id="268" r:id="rId7"/>
    <p:sldId id="264" r:id="rId8"/>
    <p:sldId id="257" r:id="rId9"/>
    <p:sldId id="274" r:id="rId10"/>
    <p:sldId id="371" r:id="rId11"/>
    <p:sldId id="282" r:id="rId12"/>
    <p:sldId id="280" r:id="rId13"/>
    <p:sldId id="283" r:id="rId14"/>
    <p:sldId id="285" r:id="rId15"/>
    <p:sldId id="286" r:id="rId16"/>
    <p:sldId id="275" r:id="rId17"/>
    <p:sldId id="276" r:id="rId18"/>
    <p:sldId id="287" r:id="rId19"/>
    <p:sldId id="288" r:id="rId20"/>
    <p:sldId id="277" r:id="rId21"/>
    <p:sldId id="273" r:id="rId22"/>
    <p:sldId id="270" r:id="rId23"/>
    <p:sldId id="291" r:id="rId24"/>
    <p:sldId id="292" r:id="rId25"/>
    <p:sldId id="293" r:id="rId26"/>
    <p:sldId id="294" r:id="rId27"/>
    <p:sldId id="296" r:id="rId28"/>
    <p:sldId id="295" r:id="rId29"/>
    <p:sldId id="298" r:id="rId30"/>
    <p:sldId id="306" r:id="rId31"/>
    <p:sldId id="297" r:id="rId32"/>
    <p:sldId id="300" r:id="rId33"/>
    <p:sldId id="310" r:id="rId34"/>
    <p:sldId id="308" r:id="rId35"/>
    <p:sldId id="309" r:id="rId36"/>
    <p:sldId id="303" r:id="rId37"/>
    <p:sldId id="301" r:id="rId38"/>
    <p:sldId id="311" r:id="rId39"/>
    <p:sldId id="299" r:id="rId40"/>
    <p:sldId id="380" r:id="rId41"/>
    <p:sldId id="382" r:id="rId42"/>
    <p:sldId id="383" r:id="rId43"/>
    <p:sldId id="381" r:id="rId44"/>
    <p:sldId id="372" r:id="rId45"/>
    <p:sldId id="354" r:id="rId46"/>
    <p:sldId id="302" r:id="rId47"/>
    <p:sldId id="362" r:id="rId48"/>
    <p:sldId id="313" r:id="rId49"/>
    <p:sldId id="312" r:id="rId50"/>
    <p:sldId id="318" r:id="rId51"/>
    <p:sldId id="320" r:id="rId52"/>
    <p:sldId id="319" r:id="rId53"/>
    <p:sldId id="315" r:id="rId54"/>
    <p:sldId id="326" r:id="rId55"/>
    <p:sldId id="322" r:id="rId56"/>
    <p:sldId id="316" r:id="rId57"/>
    <p:sldId id="323" r:id="rId58"/>
    <p:sldId id="327" r:id="rId59"/>
    <p:sldId id="324" r:id="rId60"/>
    <p:sldId id="317" r:id="rId61"/>
    <p:sldId id="325" r:id="rId62"/>
    <p:sldId id="329" r:id="rId63"/>
    <p:sldId id="336" r:id="rId64"/>
    <p:sldId id="328" r:id="rId65"/>
    <p:sldId id="339" r:id="rId66"/>
    <p:sldId id="340" r:id="rId67"/>
    <p:sldId id="333" r:id="rId68"/>
    <p:sldId id="341" r:id="rId69"/>
    <p:sldId id="334" r:id="rId70"/>
    <p:sldId id="342" r:id="rId71"/>
    <p:sldId id="335" r:id="rId72"/>
    <p:sldId id="343" r:id="rId73"/>
    <p:sldId id="332" r:id="rId74"/>
    <p:sldId id="346" r:id="rId75"/>
    <p:sldId id="344" r:id="rId76"/>
    <p:sldId id="337" r:id="rId77"/>
    <p:sldId id="364" r:id="rId78"/>
    <p:sldId id="347" r:id="rId79"/>
    <p:sldId id="331" r:id="rId80"/>
    <p:sldId id="349" r:id="rId81"/>
    <p:sldId id="348" r:id="rId82"/>
    <p:sldId id="350" r:id="rId83"/>
    <p:sldId id="351" r:id="rId84"/>
    <p:sldId id="353" r:id="rId85"/>
    <p:sldId id="352" r:id="rId86"/>
    <p:sldId id="363" r:id="rId87"/>
    <p:sldId id="321" r:id="rId88"/>
    <p:sldId id="357" r:id="rId89"/>
    <p:sldId id="359" r:id="rId90"/>
    <p:sldId id="358" r:id="rId91"/>
    <p:sldId id="360" r:id="rId92"/>
    <p:sldId id="361" r:id="rId93"/>
    <p:sldId id="369" r:id="rId94"/>
    <p:sldId id="368" r:id="rId95"/>
    <p:sldId id="370" r:id="rId96"/>
    <p:sldId id="365" r:id="rId97"/>
    <p:sldId id="366" r:id="rId98"/>
    <p:sldId id="378" r:id="rId99"/>
    <p:sldId id="379" r:id="rId100"/>
    <p:sldId id="290" r:id="rId101"/>
    <p:sldId id="373" r:id="rId102"/>
    <p:sldId id="376" r:id="rId103"/>
    <p:sldId id="375" r:id="rId104"/>
    <p:sldId id="374" r:id="rId105"/>
    <p:sldId id="377"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bil Hany" initials="NH" lastIdx="1" clrIdx="0">
    <p:extLst>
      <p:ext uri="{19B8F6BF-5375-455C-9EA6-DF929625EA0E}">
        <p15:presenceInfo xmlns:p15="http://schemas.microsoft.com/office/powerpoint/2012/main" userId="d93e7ca79b057c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20744B"/>
    <a:srgbClr val="B9FFC6"/>
    <a:srgbClr val="00FF99"/>
    <a:srgbClr val="E7FFEC"/>
    <a:srgbClr val="115000"/>
    <a:srgbClr val="6453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2" autoAdjust="0"/>
    <p:restoredTop sz="94977" autoAdjust="0"/>
  </p:normalViewPr>
  <p:slideViewPr>
    <p:cSldViewPr snapToGrid="0">
      <p:cViewPr>
        <p:scale>
          <a:sx n="66" d="100"/>
          <a:sy n="66" d="100"/>
        </p:scale>
        <p:origin x="1320" y="5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5T16:41:19.89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8DB67D-270D-4873-83C3-0A932CF83DA8}" type="datetimeFigureOut">
              <a:rPr lang="en-US" smtClean="0"/>
              <a:t>4/20/2024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28199-0C81-498A-8286-A8F37291A240}" type="slidenum">
              <a:rPr lang="en-US" smtClean="0"/>
              <a:t>‹#›</a:t>
            </a:fld>
            <a:endParaRPr lang="en-US"/>
          </a:p>
        </p:txBody>
      </p:sp>
    </p:spTree>
    <p:extLst>
      <p:ext uri="{BB962C8B-B14F-4D97-AF65-F5344CB8AC3E}">
        <p14:creationId xmlns:p14="http://schemas.microsoft.com/office/powerpoint/2010/main" val="2443195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3704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C1C6D-5ABA-41CA-A29C-D04CB18A65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882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C1C6D-5ABA-41CA-A29C-D04CB18A65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198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C1C6D-5ABA-41CA-A29C-D04CB18A65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7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C1C6D-5ABA-41CA-A29C-D04CB18A65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07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هنا هتسأل سوال وتقول طب في حالة اني كتبت رقم ايه الي هيحصل؟</a:t>
            </a:r>
          </a:p>
          <a:p>
            <a:endParaRPr lang="en-US" dirty="0"/>
          </a:p>
        </p:txBody>
      </p:sp>
      <p:sp>
        <p:nvSpPr>
          <p:cNvPr id="4" name="Slide Number Placeholder 3"/>
          <p:cNvSpPr>
            <a:spLocks noGrp="1"/>
          </p:cNvSpPr>
          <p:nvPr>
            <p:ph type="sldNum" sz="quarter" idx="5"/>
          </p:nvPr>
        </p:nvSpPr>
        <p:spPr/>
        <p:txBody>
          <a:bodyPr/>
          <a:lstStyle/>
          <a:p>
            <a:fld id="{17C28199-0C81-498A-8286-A8F37291A240}" type="slidenum">
              <a:rPr lang="en-US" smtClean="0"/>
              <a:t>29</a:t>
            </a:fld>
            <a:endParaRPr lang="en-US"/>
          </a:p>
        </p:txBody>
      </p:sp>
    </p:spTree>
    <p:extLst>
      <p:ext uri="{BB962C8B-B14F-4D97-AF65-F5344CB8AC3E}">
        <p14:creationId xmlns:p14="http://schemas.microsoft.com/office/powerpoint/2010/main" val="109283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هنا هتسأل سوال وتقول طب في حالة اني كتبت رقم ايه الي هيحصل؟</a:t>
            </a:r>
          </a:p>
          <a:p>
            <a:endParaRPr lang="en-US" dirty="0"/>
          </a:p>
        </p:txBody>
      </p:sp>
      <p:sp>
        <p:nvSpPr>
          <p:cNvPr id="4" name="Slide Number Placeholder 3"/>
          <p:cNvSpPr>
            <a:spLocks noGrp="1"/>
          </p:cNvSpPr>
          <p:nvPr>
            <p:ph type="sldNum" sz="quarter" idx="5"/>
          </p:nvPr>
        </p:nvSpPr>
        <p:spPr/>
        <p:txBody>
          <a:bodyPr/>
          <a:lstStyle/>
          <a:p>
            <a:fld id="{17C28199-0C81-498A-8286-A8F37291A240}" type="slidenum">
              <a:rPr lang="en-US" smtClean="0"/>
              <a:t>32</a:t>
            </a:fld>
            <a:endParaRPr lang="en-US"/>
          </a:p>
        </p:txBody>
      </p:sp>
    </p:spTree>
    <p:extLst>
      <p:ext uri="{BB962C8B-B14F-4D97-AF65-F5344CB8AC3E}">
        <p14:creationId xmlns:p14="http://schemas.microsoft.com/office/powerpoint/2010/main" val="2388852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8199-0C81-498A-8286-A8F37291A240}" type="slidenum">
              <a:rPr lang="en-US" smtClean="0"/>
              <a:t>33</a:t>
            </a:fld>
            <a:endParaRPr lang="en-US"/>
          </a:p>
        </p:txBody>
      </p:sp>
    </p:spTree>
    <p:extLst>
      <p:ext uri="{BB962C8B-B14F-4D97-AF65-F5344CB8AC3E}">
        <p14:creationId xmlns:p14="http://schemas.microsoft.com/office/powerpoint/2010/main" val="4021598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8199-0C81-498A-8286-A8F37291A240}" type="slidenum">
              <a:rPr lang="en-US" smtClean="0"/>
              <a:t>36</a:t>
            </a:fld>
            <a:endParaRPr lang="en-US"/>
          </a:p>
        </p:txBody>
      </p:sp>
    </p:spTree>
    <p:extLst>
      <p:ext uri="{BB962C8B-B14F-4D97-AF65-F5344CB8AC3E}">
        <p14:creationId xmlns:p14="http://schemas.microsoft.com/office/powerpoint/2010/main" val="172202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هنا هتسأل سوال وتقول طب في حالة اني كتبت رقم ايه الي هيحصل؟</a:t>
            </a:r>
          </a:p>
          <a:p>
            <a:endParaRPr lang="en-US" dirty="0"/>
          </a:p>
        </p:txBody>
      </p:sp>
      <p:sp>
        <p:nvSpPr>
          <p:cNvPr id="4" name="Slide Number Placeholder 3"/>
          <p:cNvSpPr>
            <a:spLocks noGrp="1"/>
          </p:cNvSpPr>
          <p:nvPr>
            <p:ph type="sldNum" sz="quarter" idx="5"/>
          </p:nvPr>
        </p:nvSpPr>
        <p:spPr/>
        <p:txBody>
          <a:bodyPr/>
          <a:lstStyle/>
          <a:p>
            <a:fld id="{17C28199-0C81-498A-8286-A8F37291A240}" type="slidenum">
              <a:rPr lang="en-US" smtClean="0"/>
              <a:t>38</a:t>
            </a:fld>
            <a:endParaRPr lang="en-US"/>
          </a:p>
        </p:txBody>
      </p:sp>
    </p:spTree>
    <p:extLst>
      <p:ext uri="{BB962C8B-B14F-4D97-AF65-F5344CB8AC3E}">
        <p14:creationId xmlns:p14="http://schemas.microsoft.com/office/powerpoint/2010/main" val="4034400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8199-0C81-498A-8286-A8F37291A240}" type="slidenum">
              <a:rPr lang="en-US" smtClean="0"/>
              <a:t>49</a:t>
            </a:fld>
            <a:endParaRPr lang="en-US"/>
          </a:p>
        </p:txBody>
      </p:sp>
    </p:spTree>
    <p:extLst>
      <p:ext uri="{BB962C8B-B14F-4D97-AF65-F5344CB8AC3E}">
        <p14:creationId xmlns:p14="http://schemas.microsoft.com/office/powerpoint/2010/main" val="3987975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8199-0C81-498A-8286-A8F37291A240}" type="slidenum">
              <a:rPr lang="en-US" smtClean="0"/>
              <a:t>9</a:t>
            </a:fld>
            <a:endParaRPr lang="en-US"/>
          </a:p>
        </p:txBody>
      </p:sp>
    </p:spTree>
    <p:extLst>
      <p:ext uri="{BB962C8B-B14F-4D97-AF65-F5344CB8AC3E}">
        <p14:creationId xmlns:p14="http://schemas.microsoft.com/office/powerpoint/2010/main" val="203175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8199-0C81-498A-8286-A8F37291A240}" type="slidenum">
              <a:rPr lang="en-US" smtClean="0"/>
              <a:t>50</a:t>
            </a:fld>
            <a:endParaRPr lang="en-US"/>
          </a:p>
        </p:txBody>
      </p:sp>
    </p:spTree>
    <p:extLst>
      <p:ext uri="{BB962C8B-B14F-4D97-AF65-F5344CB8AC3E}">
        <p14:creationId xmlns:p14="http://schemas.microsoft.com/office/powerpoint/2010/main" val="2331110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8199-0C81-498A-8286-A8F37291A240}" type="slidenum">
              <a:rPr lang="en-US" smtClean="0"/>
              <a:t>51</a:t>
            </a:fld>
            <a:endParaRPr lang="en-US"/>
          </a:p>
        </p:txBody>
      </p:sp>
    </p:spTree>
    <p:extLst>
      <p:ext uri="{BB962C8B-B14F-4D97-AF65-F5344CB8AC3E}">
        <p14:creationId xmlns:p14="http://schemas.microsoft.com/office/powerpoint/2010/main" val="3351730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أستاذ حمادة ده محاسب في مصنع بيتعامل مع بيانات كتير للعمال وعايز طريقة منظمة اكتر واحسن شوية بدل ما كل مره يجي يسجل العامل في خلية ورقمة في خلية ورقمة القومي في خلية ويفضل يعمل كدا مع كل عامل</a:t>
            </a:r>
            <a:endParaRPr lang="en-US" dirty="0"/>
          </a:p>
        </p:txBody>
      </p:sp>
      <p:sp>
        <p:nvSpPr>
          <p:cNvPr id="4" name="Slide Number Placeholder 3"/>
          <p:cNvSpPr>
            <a:spLocks noGrp="1"/>
          </p:cNvSpPr>
          <p:nvPr>
            <p:ph type="sldNum" sz="quarter" idx="5"/>
          </p:nvPr>
        </p:nvSpPr>
        <p:spPr/>
        <p:txBody>
          <a:bodyPr/>
          <a:lstStyle/>
          <a:p>
            <a:fld id="{17C28199-0C81-498A-8286-A8F37291A240}" type="slidenum">
              <a:rPr lang="en-US" smtClean="0"/>
              <a:t>10</a:t>
            </a:fld>
            <a:endParaRPr lang="en-US"/>
          </a:p>
        </p:txBody>
      </p:sp>
    </p:spTree>
    <p:extLst>
      <p:ext uri="{BB962C8B-B14F-4D97-AF65-F5344CB8AC3E}">
        <p14:creationId xmlns:p14="http://schemas.microsoft.com/office/powerpoint/2010/main" val="159988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C1C6D-5ABA-41CA-A29C-D04CB18A65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56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C1C6D-5ABA-41CA-A29C-D04CB18A65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668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C1C6D-5ABA-41CA-A29C-D04CB18A65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249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C1C6D-5ABA-41CA-A29C-D04CB18A65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892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C1C6D-5ABA-41CA-A29C-D04CB18A65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969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C1C6D-5ABA-41CA-A29C-D04CB18A65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5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8043-FBCD-ADE5-F486-53B7D755AD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520C01-015C-8FFC-46D0-C5B38848AF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38DCE0-0526-82D2-1B65-79CB35D7B8D5}"/>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5" name="Footer Placeholder 4">
            <a:extLst>
              <a:ext uri="{FF2B5EF4-FFF2-40B4-BE49-F238E27FC236}">
                <a16:creationId xmlns:a16="http://schemas.microsoft.com/office/drawing/2014/main" id="{CFC0F34F-E54E-7894-9442-20A4A7098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ADEB57-1022-006B-70B9-A6CB7EC90AD8}"/>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1511407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4AFEA-142C-F636-3538-F4468F1429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A599C4-0A85-BE79-6382-8D24BDD3AB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7758F-1C8A-6810-3300-EDB9AB18540A}"/>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5" name="Footer Placeholder 4">
            <a:extLst>
              <a:ext uri="{FF2B5EF4-FFF2-40B4-BE49-F238E27FC236}">
                <a16:creationId xmlns:a16="http://schemas.microsoft.com/office/drawing/2014/main" id="{E47881E3-9711-DAF6-BA69-E167941E5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7A3E2-A16C-BF74-53CF-AF0883DA1A03}"/>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272724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FB3417-4944-B034-6630-149462BCC3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EE0EA9-2258-245B-F8CE-FBB64E85B4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87DBDC-8816-FAA6-F029-F353E3DA4D3A}"/>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5" name="Footer Placeholder 4">
            <a:extLst>
              <a:ext uri="{FF2B5EF4-FFF2-40B4-BE49-F238E27FC236}">
                <a16:creationId xmlns:a16="http://schemas.microsoft.com/office/drawing/2014/main" id="{EF31CF88-AF1F-393E-E9B6-B22973B65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0C32B-C665-90F4-D7DD-AD3247F0792E}"/>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3389394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807633" y="1135700"/>
            <a:ext cx="5740400" cy="37648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6667" b="1">
                <a:latin typeface="Space Grotesk"/>
                <a:ea typeface="Space Grotesk"/>
                <a:cs typeface="Space Grotesk"/>
                <a:sym typeface="Space Grotesk"/>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6230648" y="5141239"/>
            <a:ext cx="4894400" cy="433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67">
                <a:latin typeface="Archivo"/>
                <a:ea typeface="Archivo"/>
                <a:cs typeface="Archivo"/>
                <a:sym typeface="Archivo"/>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6333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p:nvPr/>
        </p:nvSpPr>
        <p:spPr>
          <a:xfrm>
            <a:off x="950800" y="559600"/>
            <a:ext cx="10290400" cy="851200"/>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4"/>
          <p:cNvSpPr txBox="1">
            <a:spLocks noGrp="1"/>
          </p:cNvSpPr>
          <p:nvPr>
            <p:ph type="title"/>
          </p:nvPr>
        </p:nvSpPr>
        <p:spPr>
          <a:xfrm>
            <a:off x="950800" y="568201"/>
            <a:ext cx="10290400" cy="683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sz="4000">
                <a:solidFill>
                  <a:schemeClr val="lt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50800" y="1454493"/>
            <a:ext cx="10290400" cy="683200"/>
          </a:xfrm>
          <a:prstGeom prst="rect">
            <a:avLst/>
          </a:prstGeom>
        </p:spPr>
        <p:txBody>
          <a:bodyPr spcFirstLastPara="1" wrap="square" lIns="91425" tIns="91425" rIns="91425" bIns="91425" anchor="t" anchorCtr="0">
            <a:noAutofit/>
          </a:bodyPr>
          <a:lstStyle>
            <a:lvl1pPr marL="609585" lvl="0" indent="-423323" algn="ctr">
              <a:lnSpc>
                <a:spcPct val="100000"/>
              </a:lnSpc>
              <a:spcBef>
                <a:spcPts val="0"/>
              </a:spcBef>
              <a:spcAft>
                <a:spcPts val="0"/>
              </a:spcAft>
              <a:buSzPts val="1400"/>
              <a:buChar char="●"/>
              <a:defRPr sz="1333">
                <a:latin typeface="Archivo"/>
                <a:ea typeface="Archivo"/>
                <a:cs typeface="Archivo"/>
                <a:sym typeface="Archivo"/>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Tree>
    <p:extLst>
      <p:ext uri="{BB962C8B-B14F-4D97-AF65-F5344CB8AC3E}">
        <p14:creationId xmlns:p14="http://schemas.microsoft.com/office/powerpoint/2010/main" val="3060797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sp>
        <p:nvSpPr>
          <p:cNvPr id="20" name="Google Shape;20;p5"/>
          <p:cNvSpPr/>
          <p:nvPr/>
        </p:nvSpPr>
        <p:spPr>
          <a:xfrm>
            <a:off x="177672" y="4655128"/>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5"/>
          <p:cNvSpPr/>
          <p:nvPr/>
        </p:nvSpPr>
        <p:spPr>
          <a:xfrm>
            <a:off x="10914203" y="-130969"/>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5"/>
          <p:cNvSpPr/>
          <p:nvPr/>
        </p:nvSpPr>
        <p:spPr>
          <a:xfrm>
            <a:off x="3761872" y="-2516772"/>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5"/>
          <p:cNvSpPr txBox="1">
            <a:spLocks noGrp="1"/>
          </p:cNvSpPr>
          <p:nvPr>
            <p:ph type="title"/>
          </p:nvPr>
        </p:nvSpPr>
        <p:spPr>
          <a:xfrm>
            <a:off x="6236511" y="1018347"/>
            <a:ext cx="4814800" cy="47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667"/>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24" name="Google Shape;24;p5"/>
          <p:cNvSpPr txBox="1">
            <a:spLocks noGrp="1"/>
          </p:cNvSpPr>
          <p:nvPr>
            <p:ph type="subTitle" idx="1"/>
          </p:nvPr>
        </p:nvSpPr>
        <p:spPr>
          <a:xfrm>
            <a:off x="6236500" y="1746151"/>
            <a:ext cx="4814800" cy="14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Archivo"/>
                <a:ea typeface="Archivo"/>
                <a:cs typeface="Archivo"/>
                <a:sym typeface="Archiv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25" name="Google Shape;25;p5"/>
          <p:cNvSpPr txBox="1">
            <a:spLocks noGrp="1"/>
          </p:cNvSpPr>
          <p:nvPr>
            <p:ph type="title" idx="2"/>
          </p:nvPr>
        </p:nvSpPr>
        <p:spPr>
          <a:xfrm>
            <a:off x="6236327" y="3838645"/>
            <a:ext cx="4814800" cy="47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667"/>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26" name="Google Shape;26;p5"/>
          <p:cNvSpPr txBox="1">
            <a:spLocks noGrp="1"/>
          </p:cNvSpPr>
          <p:nvPr>
            <p:ph type="subTitle" idx="3"/>
          </p:nvPr>
        </p:nvSpPr>
        <p:spPr>
          <a:xfrm>
            <a:off x="6236333" y="4566449"/>
            <a:ext cx="4814800" cy="14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Archivo"/>
                <a:ea typeface="Archivo"/>
                <a:cs typeface="Archivo"/>
                <a:sym typeface="Archiv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2856198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1036967" y="1365551"/>
            <a:ext cx="5059200" cy="24388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5333"/>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4" name="Google Shape;34;p7"/>
          <p:cNvSpPr txBox="1">
            <a:spLocks noGrp="1"/>
          </p:cNvSpPr>
          <p:nvPr>
            <p:ph type="body" idx="1"/>
          </p:nvPr>
        </p:nvSpPr>
        <p:spPr>
          <a:xfrm>
            <a:off x="1036767" y="4611351"/>
            <a:ext cx="5059200" cy="12392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5" name="Google Shape;35;p7"/>
          <p:cNvSpPr/>
          <p:nvPr/>
        </p:nvSpPr>
        <p:spPr>
          <a:xfrm>
            <a:off x="8879505" y="4561028"/>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7"/>
          <p:cNvSpPr/>
          <p:nvPr/>
        </p:nvSpPr>
        <p:spPr>
          <a:xfrm>
            <a:off x="10914203" y="-130969"/>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7"/>
          <p:cNvSpPr/>
          <p:nvPr/>
        </p:nvSpPr>
        <p:spPr>
          <a:xfrm>
            <a:off x="-581631" y="5278297"/>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46914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8"/>
          <p:cNvSpPr/>
          <p:nvPr/>
        </p:nvSpPr>
        <p:spPr>
          <a:xfrm>
            <a:off x="177672" y="4655128"/>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8"/>
          <p:cNvSpPr/>
          <p:nvPr/>
        </p:nvSpPr>
        <p:spPr>
          <a:xfrm>
            <a:off x="10914203" y="-130969"/>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8"/>
          <p:cNvSpPr txBox="1">
            <a:spLocks noGrp="1"/>
          </p:cNvSpPr>
          <p:nvPr>
            <p:ph type="title"/>
          </p:nvPr>
        </p:nvSpPr>
        <p:spPr>
          <a:xfrm>
            <a:off x="950800" y="1064433"/>
            <a:ext cx="6772800" cy="2828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106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81010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6096000" y="1307633"/>
            <a:ext cx="5145200" cy="19664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6667"/>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4" name="Google Shape;44;p9"/>
          <p:cNvSpPr txBox="1">
            <a:spLocks noGrp="1"/>
          </p:cNvSpPr>
          <p:nvPr>
            <p:ph type="subTitle" idx="1"/>
          </p:nvPr>
        </p:nvSpPr>
        <p:spPr>
          <a:xfrm>
            <a:off x="6096000" y="3737433"/>
            <a:ext cx="5145200" cy="2020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8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2784163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950800" y="5380600"/>
            <a:ext cx="10290400" cy="660400"/>
          </a:xfrm>
          <a:prstGeom prst="rect">
            <a:avLst/>
          </a:prstGeom>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SzPts val="1400"/>
              <a:buNone/>
              <a:defRPr sz="4000" b="1">
                <a:latin typeface="Space Grotesk"/>
                <a:ea typeface="Space Grotesk"/>
                <a:cs typeface="Space Grotesk"/>
                <a:sym typeface="Space Grotesk"/>
              </a:defRPr>
            </a:lvl1pPr>
          </a:lstStyle>
          <a:p>
            <a:endParaRPr/>
          </a:p>
        </p:txBody>
      </p:sp>
    </p:spTree>
    <p:extLst>
      <p:ext uri="{BB962C8B-B14F-4D97-AF65-F5344CB8AC3E}">
        <p14:creationId xmlns:p14="http://schemas.microsoft.com/office/powerpoint/2010/main" val="296907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flipH="1">
            <a:off x="7071269" y="4608095"/>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11"/>
          <p:cNvSpPr/>
          <p:nvPr/>
        </p:nvSpPr>
        <p:spPr>
          <a:xfrm flipH="1">
            <a:off x="177672" y="-130969"/>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1"/>
          <p:cNvSpPr/>
          <p:nvPr/>
        </p:nvSpPr>
        <p:spPr>
          <a:xfrm flipH="1">
            <a:off x="9150303" y="-2535605"/>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11"/>
          <p:cNvSpPr txBox="1">
            <a:spLocks noGrp="1"/>
          </p:cNvSpPr>
          <p:nvPr>
            <p:ph type="title" hasCustomPrompt="1"/>
          </p:nvPr>
        </p:nvSpPr>
        <p:spPr>
          <a:xfrm>
            <a:off x="3687700" y="720100"/>
            <a:ext cx="7558000" cy="26180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14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2" name="Google Shape;52;p11"/>
          <p:cNvSpPr txBox="1">
            <a:spLocks noGrp="1"/>
          </p:cNvSpPr>
          <p:nvPr>
            <p:ph type="body" idx="1"/>
          </p:nvPr>
        </p:nvSpPr>
        <p:spPr>
          <a:xfrm>
            <a:off x="6402333" y="3476467"/>
            <a:ext cx="4843200" cy="532000"/>
          </a:xfrm>
          <a:prstGeom prst="rect">
            <a:avLst/>
          </a:prstGeom>
        </p:spPr>
        <p:txBody>
          <a:bodyPr spcFirstLastPara="1" wrap="square" lIns="91425" tIns="91425" rIns="91425" bIns="91425" anchor="t" anchorCtr="0">
            <a:noAutofit/>
          </a:bodyPr>
          <a:lstStyle>
            <a:lvl1pPr marL="609585" lvl="0" indent="-423323" algn="r">
              <a:lnSpc>
                <a:spcPct val="100000"/>
              </a:lnSpc>
              <a:spcBef>
                <a:spcPts val="0"/>
              </a:spcBef>
              <a:spcAft>
                <a:spcPts val="0"/>
              </a:spcAft>
              <a:buSzPts val="1400"/>
              <a:buChar char="●"/>
              <a:defRPr>
                <a:solidFill>
                  <a:schemeClr val="lt1"/>
                </a:solidFill>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Tree>
    <p:extLst>
      <p:ext uri="{BB962C8B-B14F-4D97-AF65-F5344CB8AC3E}">
        <p14:creationId xmlns:p14="http://schemas.microsoft.com/office/powerpoint/2010/main" val="2053255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22E7-D391-6EF1-1788-BB20240EC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405BEE-D04E-5540-1532-582CB659F3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D702A-33C3-3E11-FC55-2545931B73C5}"/>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5" name="Footer Placeholder 4">
            <a:extLst>
              <a:ext uri="{FF2B5EF4-FFF2-40B4-BE49-F238E27FC236}">
                <a16:creationId xmlns:a16="http://schemas.microsoft.com/office/drawing/2014/main" id="{C2EB59A3-9084-9237-816E-DCDBA4A1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E5A49-7264-3FB3-855C-684DF42EC0F8}"/>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4116377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3055051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4"/>
        <p:cNvGrpSpPr/>
        <p:nvPr/>
      </p:nvGrpSpPr>
      <p:grpSpPr>
        <a:xfrm>
          <a:off x="0" y="0"/>
          <a:ext cx="0" cy="0"/>
          <a:chOff x="0" y="0"/>
          <a:chExt cx="0" cy="0"/>
        </a:xfrm>
      </p:grpSpPr>
      <p:sp>
        <p:nvSpPr>
          <p:cNvPr id="55" name="Google Shape;55;p13"/>
          <p:cNvSpPr/>
          <p:nvPr/>
        </p:nvSpPr>
        <p:spPr>
          <a:xfrm>
            <a:off x="-1223561" y="4192995"/>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13"/>
          <p:cNvSpPr/>
          <p:nvPr/>
        </p:nvSpPr>
        <p:spPr>
          <a:xfrm>
            <a:off x="9725472" y="-1721739"/>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3"/>
          <p:cNvSpPr/>
          <p:nvPr/>
        </p:nvSpPr>
        <p:spPr>
          <a:xfrm>
            <a:off x="950800" y="559600"/>
            <a:ext cx="10290400" cy="851200"/>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3"/>
          <p:cNvSpPr txBox="1">
            <a:spLocks noGrp="1"/>
          </p:cNvSpPr>
          <p:nvPr>
            <p:ph type="title"/>
          </p:nvPr>
        </p:nvSpPr>
        <p:spPr>
          <a:xfrm>
            <a:off x="2647751" y="2399367"/>
            <a:ext cx="3232000" cy="478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59" name="Google Shape;59;p13"/>
          <p:cNvSpPr txBox="1">
            <a:spLocks noGrp="1"/>
          </p:cNvSpPr>
          <p:nvPr>
            <p:ph type="subTitle" idx="1"/>
          </p:nvPr>
        </p:nvSpPr>
        <p:spPr>
          <a:xfrm>
            <a:off x="2647764" y="2835528"/>
            <a:ext cx="3232000" cy="8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Archivo"/>
                <a:ea typeface="Archivo"/>
                <a:cs typeface="Archivo"/>
                <a:sym typeface="Archiv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0" name="Google Shape;60;p13"/>
          <p:cNvSpPr txBox="1">
            <a:spLocks noGrp="1"/>
          </p:cNvSpPr>
          <p:nvPr>
            <p:ph type="title" idx="2" hasCustomPrompt="1"/>
          </p:nvPr>
        </p:nvSpPr>
        <p:spPr>
          <a:xfrm>
            <a:off x="1170451" y="2550367"/>
            <a:ext cx="1044800" cy="6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4667">
                <a:solidFill>
                  <a:schemeClr val="accen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1" name="Google Shape;61;p13"/>
          <p:cNvSpPr txBox="1">
            <a:spLocks noGrp="1"/>
          </p:cNvSpPr>
          <p:nvPr>
            <p:ph type="title" idx="3"/>
          </p:nvPr>
        </p:nvSpPr>
        <p:spPr>
          <a:xfrm>
            <a:off x="950800" y="568201"/>
            <a:ext cx="10290400" cy="6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sz="4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3"/>
          <p:cNvSpPr txBox="1">
            <a:spLocks noGrp="1"/>
          </p:cNvSpPr>
          <p:nvPr>
            <p:ph type="title" idx="4"/>
          </p:nvPr>
        </p:nvSpPr>
        <p:spPr>
          <a:xfrm>
            <a:off x="7922751" y="2399367"/>
            <a:ext cx="3232000" cy="478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63" name="Google Shape;63;p13"/>
          <p:cNvSpPr txBox="1">
            <a:spLocks noGrp="1"/>
          </p:cNvSpPr>
          <p:nvPr>
            <p:ph type="subTitle" idx="5"/>
          </p:nvPr>
        </p:nvSpPr>
        <p:spPr>
          <a:xfrm>
            <a:off x="7922764" y="2835528"/>
            <a:ext cx="3232000" cy="8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Archivo"/>
                <a:ea typeface="Archivo"/>
                <a:cs typeface="Archivo"/>
                <a:sym typeface="Archiv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4" name="Google Shape;64;p13"/>
          <p:cNvSpPr txBox="1">
            <a:spLocks noGrp="1"/>
          </p:cNvSpPr>
          <p:nvPr>
            <p:ph type="title" idx="6" hasCustomPrompt="1"/>
          </p:nvPr>
        </p:nvSpPr>
        <p:spPr>
          <a:xfrm>
            <a:off x="6445451" y="2550367"/>
            <a:ext cx="1044800" cy="6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4667">
                <a:solidFill>
                  <a:schemeClr val="accen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5" name="Google Shape;65;p13"/>
          <p:cNvSpPr txBox="1">
            <a:spLocks noGrp="1"/>
          </p:cNvSpPr>
          <p:nvPr>
            <p:ph type="title" idx="7"/>
          </p:nvPr>
        </p:nvSpPr>
        <p:spPr>
          <a:xfrm>
            <a:off x="2647751" y="4314367"/>
            <a:ext cx="3232000" cy="478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66" name="Google Shape;66;p13"/>
          <p:cNvSpPr txBox="1">
            <a:spLocks noGrp="1"/>
          </p:cNvSpPr>
          <p:nvPr>
            <p:ph type="subTitle" idx="8"/>
          </p:nvPr>
        </p:nvSpPr>
        <p:spPr>
          <a:xfrm>
            <a:off x="2590780" y="4750528"/>
            <a:ext cx="3232000" cy="8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Archivo"/>
                <a:ea typeface="Archivo"/>
                <a:cs typeface="Archivo"/>
                <a:sym typeface="Archiv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67" name="Google Shape;67;p13"/>
          <p:cNvSpPr txBox="1">
            <a:spLocks noGrp="1"/>
          </p:cNvSpPr>
          <p:nvPr>
            <p:ph type="title" idx="9" hasCustomPrompt="1"/>
          </p:nvPr>
        </p:nvSpPr>
        <p:spPr>
          <a:xfrm>
            <a:off x="1170451" y="4465367"/>
            <a:ext cx="1044800" cy="6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4667">
                <a:solidFill>
                  <a:schemeClr val="accen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8" name="Google Shape;68;p13"/>
          <p:cNvSpPr txBox="1">
            <a:spLocks noGrp="1"/>
          </p:cNvSpPr>
          <p:nvPr>
            <p:ph type="title" idx="13"/>
          </p:nvPr>
        </p:nvSpPr>
        <p:spPr>
          <a:xfrm>
            <a:off x="7922751" y="4314367"/>
            <a:ext cx="3232000" cy="478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69" name="Google Shape;69;p13"/>
          <p:cNvSpPr txBox="1">
            <a:spLocks noGrp="1"/>
          </p:cNvSpPr>
          <p:nvPr>
            <p:ph type="subTitle" idx="14"/>
          </p:nvPr>
        </p:nvSpPr>
        <p:spPr>
          <a:xfrm>
            <a:off x="7922764" y="4750528"/>
            <a:ext cx="3232000" cy="8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Archivo"/>
                <a:ea typeface="Archivo"/>
                <a:cs typeface="Archivo"/>
                <a:sym typeface="Archiv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70" name="Google Shape;70;p13"/>
          <p:cNvSpPr txBox="1">
            <a:spLocks noGrp="1"/>
          </p:cNvSpPr>
          <p:nvPr>
            <p:ph type="title" idx="15" hasCustomPrompt="1"/>
          </p:nvPr>
        </p:nvSpPr>
        <p:spPr>
          <a:xfrm>
            <a:off x="6445451" y="4465367"/>
            <a:ext cx="1044800" cy="6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4667">
                <a:solidFill>
                  <a:schemeClr val="accen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365520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491617" y="2228281"/>
            <a:ext cx="4933200" cy="60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667"/>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73" name="Google Shape;73;p14"/>
          <p:cNvSpPr txBox="1">
            <a:spLocks noGrp="1"/>
          </p:cNvSpPr>
          <p:nvPr>
            <p:ph type="subTitle" idx="1"/>
          </p:nvPr>
        </p:nvSpPr>
        <p:spPr>
          <a:xfrm>
            <a:off x="2483600" y="725233"/>
            <a:ext cx="7224800" cy="131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Archivo"/>
              <a:buNone/>
              <a:defRPr sz="2667">
                <a:latin typeface="Archivo"/>
                <a:ea typeface="Archivo"/>
                <a:cs typeface="Archivo"/>
                <a:sym typeface="Archivo"/>
              </a:defRPr>
            </a:lvl1pPr>
            <a:lvl2pPr lvl="1" algn="ctr" rtl="0">
              <a:lnSpc>
                <a:spcPct val="100000"/>
              </a:lnSpc>
              <a:spcBef>
                <a:spcPts val="0"/>
              </a:spcBef>
              <a:spcAft>
                <a:spcPts val="0"/>
              </a:spcAft>
              <a:buSzPts val="2500"/>
              <a:buFont typeface="Archivo"/>
              <a:buNone/>
              <a:defRPr sz="3333">
                <a:latin typeface="Archivo"/>
                <a:ea typeface="Archivo"/>
                <a:cs typeface="Archivo"/>
                <a:sym typeface="Archivo"/>
              </a:defRPr>
            </a:lvl2pPr>
            <a:lvl3pPr lvl="2" algn="ctr" rtl="0">
              <a:lnSpc>
                <a:spcPct val="100000"/>
              </a:lnSpc>
              <a:spcBef>
                <a:spcPts val="0"/>
              </a:spcBef>
              <a:spcAft>
                <a:spcPts val="0"/>
              </a:spcAft>
              <a:buSzPts val="2500"/>
              <a:buFont typeface="Archivo"/>
              <a:buNone/>
              <a:defRPr sz="3333">
                <a:latin typeface="Archivo"/>
                <a:ea typeface="Archivo"/>
                <a:cs typeface="Archivo"/>
                <a:sym typeface="Archivo"/>
              </a:defRPr>
            </a:lvl3pPr>
            <a:lvl4pPr lvl="3" algn="ctr" rtl="0">
              <a:lnSpc>
                <a:spcPct val="100000"/>
              </a:lnSpc>
              <a:spcBef>
                <a:spcPts val="0"/>
              </a:spcBef>
              <a:spcAft>
                <a:spcPts val="0"/>
              </a:spcAft>
              <a:buSzPts val="2500"/>
              <a:buFont typeface="Archivo"/>
              <a:buNone/>
              <a:defRPr sz="3333">
                <a:latin typeface="Archivo"/>
                <a:ea typeface="Archivo"/>
                <a:cs typeface="Archivo"/>
                <a:sym typeface="Archivo"/>
              </a:defRPr>
            </a:lvl4pPr>
            <a:lvl5pPr lvl="4" algn="ctr" rtl="0">
              <a:lnSpc>
                <a:spcPct val="100000"/>
              </a:lnSpc>
              <a:spcBef>
                <a:spcPts val="0"/>
              </a:spcBef>
              <a:spcAft>
                <a:spcPts val="0"/>
              </a:spcAft>
              <a:buSzPts val="2500"/>
              <a:buFont typeface="Archivo"/>
              <a:buNone/>
              <a:defRPr sz="3333">
                <a:latin typeface="Archivo"/>
                <a:ea typeface="Archivo"/>
                <a:cs typeface="Archivo"/>
                <a:sym typeface="Archivo"/>
              </a:defRPr>
            </a:lvl5pPr>
            <a:lvl6pPr lvl="5" algn="ctr" rtl="0">
              <a:lnSpc>
                <a:spcPct val="100000"/>
              </a:lnSpc>
              <a:spcBef>
                <a:spcPts val="0"/>
              </a:spcBef>
              <a:spcAft>
                <a:spcPts val="0"/>
              </a:spcAft>
              <a:buSzPts val="2500"/>
              <a:buFont typeface="Archivo"/>
              <a:buNone/>
              <a:defRPr sz="3333">
                <a:latin typeface="Archivo"/>
                <a:ea typeface="Archivo"/>
                <a:cs typeface="Archivo"/>
                <a:sym typeface="Archivo"/>
              </a:defRPr>
            </a:lvl6pPr>
            <a:lvl7pPr lvl="6" algn="ctr" rtl="0">
              <a:lnSpc>
                <a:spcPct val="100000"/>
              </a:lnSpc>
              <a:spcBef>
                <a:spcPts val="0"/>
              </a:spcBef>
              <a:spcAft>
                <a:spcPts val="0"/>
              </a:spcAft>
              <a:buSzPts val="2500"/>
              <a:buFont typeface="Archivo"/>
              <a:buNone/>
              <a:defRPr sz="3333">
                <a:latin typeface="Archivo"/>
                <a:ea typeface="Archivo"/>
                <a:cs typeface="Archivo"/>
                <a:sym typeface="Archivo"/>
              </a:defRPr>
            </a:lvl7pPr>
            <a:lvl8pPr lvl="7" algn="ctr" rtl="0">
              <a:lnSpc>
                <a:spcPct val="100000"/>
              </a:lnSpc>
              <a:spcBef>
                <a:spcPts val="0"/>
              </a:spcBef>
              <a:spcAft>
                <a:spcPts val="0"/>
              </a:spcAft>
              <a:buSzPts val="2500"/>
              <a:buFont typeface="Archivo"/>
              <a:buNone/>
              <a:defRPr sz="3333">
                <a:latin typeface="Archivo"/>
                <a:ea typeface="Archivo"/>
                <a:cs typeface="Archivo"/>
                <a:sym typeface="Archivo"/>
              </a:defRPr>
            </a:lvl8pPr>
            <a:lvl9pPr lvl="8" algn="ctr" rtl="0">
              <a:lnSpc>
                <a:spcPct val="100000"/>
              </a:lnSpc>
              <a:spcBef>
                <a:spcPts val="0"/>
              </a:spcBef>
              <a:spcAft>
                <a:spcPts val="0"/>
              </a:spcAft>
              <a:buSzPts val="2500"/>
              <a:buFont typeface="Archivo"/>
              <a:buNone/>
              <a:defRPr sz="3333">
                <a:latin typeface="Archivo"/>
                <a:ea typeface="Archivo"/>
                <a:cs typeface="Archivo"/>
                <a:sym typeface="Archivo"/>
              </a:defRPr>
            </a:lvl9pPr>
          </a:lstStyle>
          <a:p>
            <a:endParaRPr/>
          </a:p>
        </p:txBody>
      </p:sp>
    </p:spTree>
    <p:extLst>
      <p:ext uri="{BB962C8B-B14F-4D97-AF65-F5344CB8AC3E}">
        <p14:creationId xmlns:p14="http://schemas.microsoft.com/office/powerpoint/2010/main" val="209306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4"/>
        <p:cNvGrpSpPr/>
        <p:nvPr/>
      </p:nvGrpSpPr>
      <p:grpSpPr>
        <a:xfrm>
          <a:off x="0" y="0"/>
          <a:ext cx="0" cy="0"/>
          <a:chOff x="0" y="0"/>
          <a:chExt cx="0" cy="0"/>
        </a:xfrm>
      </p:grpSpPr>
      <p:sp>
        <p:nvSpPr>
          <p:cNvPr id="75" name="Google Shape;75;p15"/>
          <p:cNvSpPr/>
          <p:nvPr/>
        </p:nvSpPr>
        <p:spPr>
          <a:xfrm>
            <a:off x="950800" y="559600"/>
            <a:ext cx="10290400" cy="851200"/>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5"/>
          <p:cNvSpPr txBox="1">
            <a:spLocks noGrp="1"/>
          </p:cNvSpPr>
          <p:nvPr>
            <p:ph type="title"/>
          </p:nvPr>
        </p:nvSpPr>
        <p:spPr>
          <a:xfrm>
            <a:off x="950800" y="568201"/>
            <a:ext cx="10290400" cy="6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sz="4000">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7" name="Google Shape;77;p15"/>
          <p:cNvSpPr/>
          <p:nvPr/>
        </p:nvSpPr>
        <p:spPr>
          <a:xfrm flipH="1">
            <a:off x="10168703" y="4380861"/>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15"/>
          <p:cNvSpPr/>
          <p:nvPr/>
        </p:nvSpPr>
        <p:spPr>
          <a:xfrm flipH="1">
            <a:off x="-1014661" y="1410797"/>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03648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6264871" y="720104"/>
            <a:ext cx="5206000" cy="25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Archivo"/>
              <a:buNone/>
              <a:defRPr sz="14666">
                <a:latin typeface="Archivo"/>
                <a:ea typeface="Archivo"/>
                <a:cs typeface="Archivo"/>
                <a:sym typeface="Archivo"/>
              </a:defRPr>
            </a:lvl1pPr>
            <a:lvl2pPr lvl="1" algn="ctr" rtl="0">
              <a:spcBef>
                <a:spcPts val="0"/>
              </a:spcBef>
              <a:spcAft>
                <a:spcPts val="0"/>
              </a:spcAft>
              <a:buSzPts val="6000"/>
              <a:buFont typeface="Archivo"/>
              <a:buNone/>
              <a:defRPr sz="8000">
                <a:latin typeface="Archivo"/>
                <a:ea typeface="Archivo"/>
                <a:cs typeface="Archivo"/>
                <a:sym typeface="Archivo"/>
              </a:defRPr>
            </a:lvl2pPr>
            <a:lvl3pPr lvl="2" algn="ctr" rtl="0">
              <a:spcBef>
                <a:spcPts val="0"/>
              </a:spcBef>
              <a:spcAft>
                <a:spcPts val="0"/>
              </a:spcAft>
              <a:buSzPts val="6000"/>
              <a:buFont typeface="Archivo"/>
              <a:buNone/>
              <a:defRPr sz="8000">
                <a:latin typeface="Archivo"/>
                <a:ea typeface="Archivo"/>
                <a:cs typeface="Archivo"/>
                <a:sym typeface="Archivo"/>
              </a:defRPr>
            </a:lvl3pPr>
            <a:lvl4pPr lvl="3" algn="ctr" rtl="0">
              <a:spcBef>
                <a:spcPts val="0"/>
              </a:spcBef>
              <a:spcAft>
                <a:spcPts val="0"/>
              </a:spcAft>
              <a:buSzPts val="6000"/>
              <a:buFont typeface="Archivo"/>
              <a:buNone/>
              <a:defRPr sz="8000">
                <a:latin typeface="Archivo"/>
                <a:ea typeface="Archivo"/>
                <a:cs typeface="Archivo"/>
                <a:sym typeface="Archivo"/>
              </a:defRPr>
            </a:lvl4pPr>
            <a:lvl5pPr lvl="4" algn="ctr" rtl="0">
              <a:spcBef>
                <a:spcPts val="0"/>
              </a:spcBef>
              <a:spcAft>
                <a:spcPts val="0"/>
              </a:spcAft>
              <a:buSzPts val="6000"/>
              <a:buFont typeface="Archivo"/>
              <a:buNone/>
              <a:defRPr sz="8000">
                <a:latin typeface="Archivo"/>
                <a:ea typeface="Archivo"/>
                <a:cs typeface="Archivo"/>
                <a:sym typeface="Archivo"/>
              </a:defRPr>
            </a:lvl5pPr>
            <a:lvl6pPr lvl="5" algn="ctr" rtl="0">
              <a:spcBef>
                <a:spcPts val="0"/>
              </a:spcBef>
              <a:spcAft>
                <a:spcPts val="0"/>
              </a:spcAft>
              <a:buSzPts val="6000"/>
              <a:buFont typeface="Archivo"/>
              <a:buNone/>
              <a:defRPr sz="8000">
                <a:latin typeface="Archivo"/>
                <a:ea typeface="Archivo"/>
                <a:cs typeface="Archivo"/>
                <a:sym typeface="Archivo"/>
              </a:defRPr>
            </a:lvl6pPr>
            <a:lvl7pPr lvl="6" algn="ctr" rtl="0">
              <a:spcBef>
                <a:spcPts val="0"/>
              </a:spcBef>
              <a:spcAft>
                <a:spcPts val="0"/>
              </a:spcAft>
              <a:buSzPts val="6000"/>
              <a:buFont typeface="Archivo"/>
              <a:buNone/>
              <a:defRPr sz="8000">
                <a:latin typeface="Archivo"/>
                <a:ea typeface="Archivo"/>
                <a:cs typeface="Archivo"/>
                <a:sym typeface="Archivo"/>
              </a:defRPr>
            </a:lvl7pPr>
            <a:lvl8pPr lvl="7" algn="ctr" rtl="0">
              <a:spcBef>
                <a:spcPts val="0"/>
              </a:spcBef>
              <a:spcAft>
                <a:spcPts val="0"/>
              </a:spcAft>
              <a:buSzPts val="6000"/>
              <a:buFont typeface="Archivo"/>
              <a:buNone/>
              <a:defRPr sz="8000">
                <a:latin typeface="Archivo"/>
                <a:ea typeface="Archivo"/>
                <a:cs typeface="Archivo"/>
                <a:sym typeface="Archivo"/>
              </a:defRPr>
            </a:lvl8pPr>
            <a:lvl9pPr lvl="8" algn="ctr" rtl="0">
              <a:spcBef>
                <a:spcPts val="0"/>
              </a:spcBef>
              <a:spcAft>
                <a:spcPts val="0"/>
              </a:spcAft>
              <a:buSzPts val="6000"/>
              <a:buFont typeface="Archivo"/>
              <a:buNone/>
              <a:defRPr sz="8000">
                <a:latin typeface="Archivo"/>
                <a:ea typeface="Archivo"/>
                <a:cs typeface="Archivo"/>
                <a:sym typeface="Archivo"/>
              </a:defRPr>
            </a:lvl9pPr>
          </a:lstStyle>
          <a:p>
            <a:endParaRPr/>
          </a:p>
        </p:txBody>
      </p:sp>
      <p:sp>
        <p:nvSpPr>
          <p:cNvPr id="81" name="Google Shape;81;p16"/>
          <p:cNvSpPr txBox="1">
            <a:spLocks noGrp="1"/>
          </p:cNvSpPr>
          <p:nvPr>
            <p:ph type="subTitle" idx="1"/>
          </p:nvPr>
        </p:nvSpPr>
        <p:spPr>
          <a:xfrm>
            <a:off x="6258767" y="3445467"/>
            <a:ext cx="5206000" cy="750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67">
                <a:latin typeface="Archivo"/>
                <a:ea typeface="Archivo"/>
                <a:cs typeface="Archivo"/>
                <a:sym typeface="Archivo"/>
              </a:defRPr>
            </a:lvl1pPr>
            <a:lvl2pPr lvl="1" algn="ctr" rtl="0">
              <a:spcBef>
                <a:spcPts val="1600"/>
              </a:spcBef>
              <a:spcAft>
                <a:spcPts val="0"/>
              </a:spcAft>
              <a:buNone/>
              <a:defRPr sz="1867">
                <a:latin typeface="Archivo"/>
                <a:ea typeface="Archivo"/>
                <a:cs typeface="Archivo"/>
                <a:sym typeface="Archivo"/>
              </a:defRPr>
            </a:lvl2pPr>
            <a:lvl3pPr lvl="2" algn="ctr" rtl="0">
              <a:spcBef>
                <a:spcPts val="1600"/>
              </a:spcBef>
              <a:spcAft>
                <a:spcPts val="0"/>
              </a:spcAft>
              <a:buNone/>
              <a:defRPr sz="1867">
                <a:latin typeface="Archivo"/>
                <a:ea typeface="Archivo"/>
                <a:cs typeface="Archivo"/>
                <a:sym typeface="Archivo"/>
              </a:defRPr>
            </a:lvl3pPr>
            <a:lvl4pPr lvl="3" algn="ctr" rtl="0">
              <a:spcBef>
                <a:spcPts val="1600"/>
              </a:spcBef>
              <a:spcAft>
                <a:spcPts val="0"/>
              </a:spcAft>
              <a:buNone/>
              <a:defRPr sz="1867">
                <a:latin typeface="Archivo"/>
                <a:ea typeface="Archivo"/>
                <a:cs typeface="Archivo"/>
                <a:sym typeface="Archivo"/>
              </a:defRPr>
            </a:lvl4pPr>
            <a:lvl5pPr lvl="4" algn="ctr" rtl="0">
              <a:spcBef>
                <a:spcPts val="1600"/>
              </a:spcBef>
              <a:spcAft>
                <a:spcPts val="0"/>
              </a:spcAft>
              <a:buNone/>
              <a:defRPr sz="1867">
                <a:latin typeface="Archivo"/>
                <a:ea typeface="Archivo"/>
                <a:cs typeface="Archivo"/>
                <a:sym typeface="Archivo"/>
              </a:defRPr>
            </a:lvl5pPr>
            <a:lvl6pPr lvl="5" algn="ctr" rtl="0">
              <a:spcBef>
                <a:spcPts val="1600"/>
              </a:spcBef>
              <a:spcAft>
                <a:spcPts val="0"/>
              </a:spcAft>
              <a:buNone/>
              <a:defRPr sz="1867">
                <a:latin typeface="Archivo"/>
                <a:ea typeface="Archivo"/>
                <a:cs typeface="Archivo"/>
                <a:sym typeface="Archivo"/>
              </a:defRPr>
            </a:lvl6pPr>
            <a:lvl7pPr lvl="6" algn="ctr" rtl="0">
              <a:spcBef>
                <a:spcPts val="1600"/>
              </a:spcBef>
              <a:spcAft>
                <a:spcPts val="0"/>
              </a:spcAft>
              <a:buNone/>
              <a:defRPr sz="1867">
                <a:latin typeface="Archivo"/>
                <a:ea typeface="Archivo"/>
                <a:cs typeface="Archivo"/>
                <a:sym typeface="Archivo"/>
              </a:defRPr>
            </a:lvl7pPr>
            <a:lvl8pPr lvl="7" algn="ctr" rtl="0">
              <a:spcBef>
                <a:spcPts val="1600"/>
              </a:spcBef>
              <a:spcAft>
                <a:spcPts val="0"/>
              </a:spcAft>
              <a:buNone/>
              <a:defRPr sz="1867">
                <a:latin typeface="Archivo"/>
                <a:ea typeface="Archivo"/>
                <a:cs typeface="Archivo"/>
                <a:sym typeface="Archivo"/>
              </a:defRPr>
            </a:lvl8pPr>
            <a:lvl9pPr lvl="8" algn="ctr" rtl="0">
              <a:spcBef>
                <a:spcPts val="1600"/>
              </a:spcBef>
              <a:spcAft>
                <a:spcPts val="1600"/>
              </a:spcAft>
              <a:buNone/>
              <a:defRPr sz="1867">
                <a:latin typeface="Archivo"/>
                <a:ea typeface="Archivo"/>
                <a:cs typeface="Archivo"/>
                <a:sym typeface="Archivo"/>
              </a:defRPr>
            </a:lvl9pPr>
          </a:lstStyle>
          <a:p>
            <a:endParaRPr/>
          </a:p>
        </p:txBody>
      </p:sp>
      <p:sp>
        <p:nvSpPr>
          <p:cNvPr id="82" name="Google Shape;82;p16"/>
          <p:cNvSpPr/>
          <p:nvPr/>
        </p:nvSpPr>
        <p:spPr>
          <a:xfrm flipH="1">
            <a:off x="-1694079" y="188095"/>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16"/>
          <p:cNvSpPr/>
          <p:nvPr/>
        </p:nvSpPr>
        <p:spPr>
          <a:xfrm flipH="1">
            <a:off x="8174288" y="4882061"/>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16"/>
          <p:cNvSpPr/>
          <p:nvPr/>
        </p:nvSpPr>
        <p:spPr>
          <a:xfrm flipH="1">
            <a:off x="11647657" y="-3"/>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57340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0"/>
        <p:cNvGrpSpPr/>
        <p:nvPr/>
      </p:nvGrpSpPr>
      <p:grpSpPr>
        <a:xfrm>
          <a:off x="0" y="0"/>
          <a:ext cx="0" cy="0"/>
          <a:chOff x="0" y="0"/>
          <a:chExt cx="0" cy="0"/>
        </a:xfrm>
      </p:grpSpPr>
      <p:sp>
        <p:nvSpPr>
          <p:cNvPr id="91" name="Google Shape;91;p18"/>
          <p:cNvSpPr/>
          <p:nvPr/>
        </p:nvSpPr>
        <p:spPr>
          <a:xfrm flipH="1">
            <a:off x="9369569" y="4852695"/>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18"/>
          <p:cNvSpPr/>
          <p:nvPr/>
        </p:nvSpPr>
        <p:spPr>
          <a:xfrm flipH="1">
            <a:off x="177672" y="-130969"/>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18"/>
          <p:cNvSpPr txBox="1">
            <a:spLocks noGrp="1"/>
          </p:cNvSpPr>
          <p:nvPr>
            <p:ph type="body" idx="1"/>
          </p:nvPr>
        </p:nvSpPr>
        <p:spPr>
          <a:xfrm>
            <a:off x="950800" y="1777467"/>
            <a:ext cx="4102000" cy="429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94" name="Google Shape;94;p18"/>
          <p:cNvSpPr/>
          <p:nvPr/>
        </p:nvSpPr>
        <p:spPr>
          <a:xfrm>
            <a:off x="950800" y="559600"/>
            <a:ext cx="10290400" cy="851200"/>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8"/>
          <p:cNvSpPr txBox="1">
            <a:spLocks noGrp="1"/>
          </p:cNvSpPr>
          <p:nvPr>
            <p:ph type="title"/>
          </p:nvPr>
        </p:nvSpPr>
        <p:spPr>
          <a:xfrm>
            <a:off x="950800" y="568201"/>
            <a:ext cx="10290400" cy="6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sz="4000">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1271603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9"/>
        <p:cNvGrpSpPr/>
        <p:nvPr/>
      </p:nvGrpSpPr>
      <p:grpSpPr>
        <a:xfrm>
          <a:off x="0" y="0"/>
          <a:ext cx="0" cy="0"/>
          <a:chOff x="0" y="0"/>
          <a:chExt cx="0" cy="0"/>
        </a:xfrm>
      </p:grpSpPr>
      <p:sp>
        <p:nvSpPr>
          <p:cNvPr id="110" name="Google Shape;110;p21"/>
          <p:cNvSpPr/>
          <p:nvPr/>
        </p:nvSpPr>
        <p:spPr>
          <a:xfrm>
            <a:off x="10876569" y="-366136"/>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21"/>
          <p:cNvSpPr/>
          <p:nvPr/>
        </p:nvSpPr>
        <p:spPr>
          <a:xfrm>
            <a:off x="-1115797" y="3586197"/>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21"/>
          <p:cNvSpPr/>
          <p:nvPr/>
        </p:nvSpPr>
        <p:spPr>
          <a:xfrm>
            <a:off x="950800" y="559600"/>
            <a:ext cx="10290400" cy="851200"/>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1"/>
          <p:cNvSpPr txBox="1">
            <a:spLocks noGrp="1"/>
          </p:cNvSpPr>
          <p:nvPr>
            <p:ph type="subTitle" idx="1"/>
          </p:nvPr>
        </p:nvSpPr>
        <p:spPr>
          <a:xfrm>
            <a:off x="2484609" y="1789031"/>
            <a:ext cx="4398400" cy="512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67" b="1">
                <a:latin typeface="Space Grotesk"/>
                <a:ea typeface="Space Grotesk"/>
                <a:cs typeface="Space Grotesk"/>
                <a:sym typeface="Space Grotesk"/>
              </a:defRPr>
            </a:lvl1pPr>
            <a:lvl2pPr lvl="1" rtl="0">
              <a:spcBef>
                <a:spcPts val="1600"/>
              </a:spcBef>
              <a:spcAft>
                <a:spcPts val="0"/>
              </a:spcAft>
              <a:buNone/>
              <a:defRPr sz="2667" b="1">
                <a:latin typeface="Space Grotesk"/>
                <a:ea typeface="Space Grotesk"/>
                <a:cs typeface="Space Grotesk"/>
                <a:sym typeface="Space Grotesk"/>
              </a:defRPr>
            </a:lvl2pPr>
            <a:lvl3pPr lvl="2" rtl="0">
              <a:spcBef>
                <a:spcPts val="1600"/>
              </a:spcBef>
              <a:spcAft>
                <a:spcPts val="0"/>
              </a:spcAft>
              <a:buNone/>
              <a:defRPr sz="2667" b="1">
                <a:latin typeface="Space Grotesk"/>
                <a:ea typeface="Space Grotesk"/>
                <a:cs typeface="Space Grotesk"/>
                <a:sym typeface="Space Grotesk"/>
              </a:defRPr>
            </a:lvl3pPr>
            <a:lvl4pPr lvl="3" rtl="0">
              <a:spcBef>
                <a:spcPts val="1600"/>
              </a:spcBef>
              <a:spcAft>
                <a:spcPts val="0"/>
              </a:spcAft>
              <a:buNone/>
              <a:defRPr sz="2667" b="1">
                <a:latin typeface="Space Grotesk"/>
                <a:ea typeface="Space Grotesk"/>
                <a:cs typeface="Space Grotesk"/>
                <a:sym typeface="Space Grotesk"/>
              </a:defRPr>
            </a:lvl4pPr>
            <a:lvl5pPr lvl="4" rtl="0">
              <a:spcBef>
                <a:spcPts val="1600"/>
              </a:spcBef>
              <a:spcAft>
                <a:spcPts val="0"/>
              </a:spcAft>
              <a:buNone/>
              <a:defRPr sz="2667" b="1">
                <a:latin typeface="Space Grotesk"/>
                <a:ea typeface="Space Grotesk"/>
                <a:cs typeface="Space Grotesk"/>
                <a:sym typeface="Space Grotesk"/>
              </a:defRPr>
            </a:lvl5pPr>
            <a:lvl6pPr lvl="5" rtl="0">
              <a:spcBef>
                <a:spcPts val="1600"/>
              </a:spcBef>
              <a:spcAft>
                <a:spcPts val="0"/>
              </a:spcAft>
              <a:buNone/>
              <a:defRPr sz="2667" b="1">
                <a:latin typeface="Space Grotesk"/>
                <a:ea typeface="Space Grotesk"/>
                <a:cs typeface="Space Grotesk"/>
                <a:sym typeface="Space Grotesk"/>
              </a:defRPr>
            </a:lvl6pPr>
            <a:lvl7pPr lvl="6" rtl="0">
              <a:spcBef>
                <a:spcPts val="1600"/>
              </a:spcBef>
              <a:spcAft>
                <a:spcPts val="0"/>
              </a:spcAft>
              <a:buNone/>
              <a:defRPr sz="2667" b="1">
                <a:latin typeface="Space Grotesk"/>
                <a:ea typeface="Space Grotesk"/>
                <a:cs typeface="Space Grotesk"/>
                <a:sym typeface="Space Grotesk"/>
              </a:defRPr>
            </a:lvl7pPr>
            <a:lvl8pPr lvl="7" rtl="0">
              <a:spcBef>
                <a:spcPts val="1600"/>
              </a:spcBef>
              <a:spcAft>
                <a:spcPts val="0"/>
              </a:spcAft>
              <a:buNone/>
              <a:defRPr sz="2667" b="1">
                <a:latin typeface="Space Grotesk"/>
                <a:ea typeface="Space Grotesk"/>
                <a:cs typeface="Space Grotesk"/>
                <a:sym typeface="Space Grotesk"/>
              </a:defRPr>
            </a:lvl8pPr>
            <a:lvl9pPr lvl="8" rtl="0">
              <a:spcBef>
                <a:spcPts val="1600"/>
              </a:spcBef>
              <a:spcAft>
                <a:spcPts val="1600"/>
              </a:spcAft>
              <a:buNone/>
              <a:defRPr sz="2667" b="1">
                <a:latin typeface="Space Grotesk"/>
                <a:ea typeface="Space Grotesk"/>
                <a:cs typeface="Space Grotesk"/>
                <a:sym typeface="Space Grotesk"/>
              </a:defRPr>
            </a:lvl9pPr>
          </a:lstStyle>
          <a:p>
            <a:endParaRPr/>
          </a:p>
        </p:txBody>
      </p:sp>
      <p:sp>
        <p:nvSpPr>
          <p:cNvPr id="114" name="Google Shape;114;p21"/>
          <p:cNvSpPr txBox="1">
            <a:spLocks noGrp="1"/>
          </p:cNvSpPr>
          <p:nvPr>
            <p:ph type="subTitle" idx="2"/>
          </p:nvPr>
        </p:nvSpPr>
        <p:spPr>
          <a:xfrm>
            <a:off x="2484609" y="2238047"/>
            <a:ext cx="4398400" cy="76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atin typeface="Archivo"/>
                <a:ea typeface="Archivo"/>
                <a:cs typeface="Archivo"/>
                <a:sym typeface="Archivo"/>
              </a:defRPr>
            </a:lvl1pPr>
            <a:lvl2pPr lvl="1" rtl="0">
              <a:spcBef>
                <a:spcPts val="1600"/>
              </a:spcBef>
              <a:spcAft>
                <a:spcPts val="0"/>
              </a:spcAft>
              <a:buNone/>
              <a:defRPr sz="1867">
                <a:latin typeface="Archivo"/>
                <a:ea typeface="Archivo"/>
                <a:cs typeface="Archivo"/>
                <a:sym typeface="Archivo"/>
              </a:defRPr>
            </a:lvl2pPr>
            <a:lvl3pPr lvl="2" rtl="0">
              <a:spcBef>
                <a:spcPts val="1600"/>
              </a:spcBef>
              <a:spcAft>
                <a:spcPts val="0"/>
              </a:spcAft>
              <a:buNone/>
              <a:defRPr sz="1867">
                <a:latin typeface="Archivo"/>
                <a:ea typeface="Archivo"/>
                <a:cs typeface="Archivo"/>
                <a:sym typeface="Archivo"/>
              </a:defRPr>
            </a:lvl3pPr>
            <a:lvl4pPr lvl="3" rtl="0">
              <a:spcBef>
                <a:spcPts val="1600"/>
              </a:spcBef>
              <a:spcAft>
                <a:spcPts val="0"/>
              </a:spcAft>
              <a:buNone/>
              <a:defRPr sz="1867">
                <a:latin typeface="Archivo"/>
                <a:ea typeface="Archivo"/>
                <a:cs typeface="Archivo"/>
                <a:sym typeface="Archivo"/>
              </a:defRPr>
            </a:lvl4pPr>
            <a:lvl5pPr lvl="4" rtl="0">
              <a:spcBef>
                <a:spcPts val="1600"/>
              </a:spcBef>
              <a:spcAft>
                <a:spcPts val="0"/>
              </a:spcAft>
              <a:buNone/>
              <a:defRPr sz="1867">
                <a:latin typeface="Archivo"/>
                <a:ea typeface="Archivo"/>
                <a:cs typeface="Archivo"/>
                <a:sym typeface="Archivo"/>
              </a:defRPr>
            </a:lvl5pPr>
            <a:lvl6pPr lvl="5" rtl="0">
              <a:spcBef>
                <a:spcPts val="1600"/>
              </a:spcBef>
              <a:spcAft>
                <a:spcPts val="0"/>
              </a:spcAft>
              <a:buNone/>
              <a:defRPr sz="1867">
                <a:latin typeface="Archivo"/>
                <a:ea typeface="Archivo"/>
                <a:cs typeface="Archivo"/>
                <a:sym typeface="Archivo"/>
              </a:defRPr>
            </a:lvl6pPr>
            <a:lvl7pPr lvl="6" rtl="0">
              <a:spcBef>
                <a:spcPts val="1600"/>
              </a:spcBef>
              <a:spcAft>
                <a:spcPts val="0"/>
              </a:spcAft>
              <a:buNone/>
              <a:defRPr sz="1867">
                <a:latin typeface="Archivo"/>
                <a:ea typeface="Archivo"/>
                <a:cs typeface="Archivo"/>
                <a:sym typeface="Archivo"/>
              </a:defRPr>
            </a:lvl7pPr>
            <a:lvl8pPr lvl="7" rtl="0">
              <a:spcBef>
                <a:spcPts val="1600"/>
              </a:spcBef>
              <a:spcAft>
                <a:spcPts val="0"/>
              </a:spcAft>
              <a:buNone/>
              <a:defRPr sz="1867">
                <a:latin typeface="Archivo"/>
                <a:ea typeface="Archivo"/>
                <a:cs typeface="Archivo"/>
                <a:sym typeface="Archivo"/>
              </a:defRPr>
            </a:lvl8pPr>
            <a:lvl9pPr lvl="8" rtl="0">
              <a:spcBef>
                <a:spcPts val="1600"/>
              </a:spcBef>
              <a:spcAft>
                <a:spcPts val="1600"/>
              </a:spcAft>
              <a:buNone/>
              <a:defRPr sz="1867">
                <a:latin typeface="Archivo"/>
                <a:ea typeface="Archivo"/>
                <a:cs typeface="Archivo"/>
                <a:sym typeface="Archivo"/>
              </a:defRPr>
            </a:lvl9pPr>
          </a:lstStyle>
          <a:p>
            <a:endParaRPr/>
          </a:p>
        </p:txBody>
      </p:sp>
      <p:sp>
        <p:nvSpPr>
          <p:cNvPr id="115" name="Google Shape;115;p21"/>
          <p:cNvSpPr txBox="1">
            <a:spLocks noGrp="1"/>
          </p:cNvSpPr>
          <p:nvPr>
            <p:ph type="title"/>
          </p:nvPr>
        </p:nvSpPr>
        <p:spPr>
          <a:xfrm>
            <a:off x="950800" y="568201"/>
            <a:ext cx="10290400" cy="68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4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6" name="Google Shape;116;p21"/>
          <p:cNvSpPr txBox="1">
            <a:spLocks noGrp="1"/>
          </p:cNvSpPr>
          <p:nvPr>
            <p:ph type="subTitle" idx="3"/>
          </p:nvPr>
        </p:nvSpPr>
        <p:spPr>
          <a:xfrm>
            <a:off x="2484609" y="3358247"/>
            <a:ext cx="4398400" cy="512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67" b="1">
                <a:latin typeface="Space Grotesk"/>
                <a:ea typeface="Space Grotesk"/>
                <a:cs typeface="Space Grotesk"/>
                <a:sym typeface="Space Grotesk"/>
              </a:defRPr>
            </a:lvl1pPr>
            <a:lvl2pPr lvl="1" rtl="0">
              <a:spcBef>
                <a:spcPts val="1600"/>
              </a:spcBef>
              <a:spcAft>
                <a:spcPts val="0"/>
              </a:spcAft>
              <a:buNone/>
              <a:defRPr sz="2667" b="1">
                <a:latin typeface="Space Grotesk"/>
                <a:ea typeface="Space Grotesk"/>
                <a:cs typeface="Space Grotesk"/>
                <a:sym typeface="Space Grotesk"/>
              </a:defRPr>
            </a:lvl2pPr>
            <a:lvl3pPr lvl="2" rtl="0">
              <a:spcBef>
                <a:spcPts val="1600"/>
              </a:spcBef>
              <a:spcAft>
                <a:spcPts val="0"/>
              </a:spcAft>
              <a:buNone/>
              <a:defRPr sz="2667" b="1">
                <a:latin typeface="Space Grotesk"/>
                <a:ea typeface="Space Grotesk"/>
                <a:cs typeface="Space Grotesk"/>
                <a:sym typeface="Space Grotesk"/>
              </a:defRPr>
            </a:lvl3pPr>
            <a:lvl4pPr lvl="3" rtl="0">
              <a:spcBef>
                <a:spcPts val="1600"/>
              </a:spcBef>
              <a:spcAft>
                <a:spcPts val="0"/>
              </a:spcAft>
              <a:buNone/>
              <a:defRPr sz="2667" b="1">
                <a:latin typeface="Space Grotesk"/>
                <a:ea typeface="Space Grotesk"/>
                <a:cs typeface="Space Grotesk"/>
                <a:sym typeface="Space Grotesk"/>
              </a:defRPr>
            </a:lvl4pPr>
            <a:lvl5pPr lvl="4" rtl="0">
              <a:spcBef>
                <a:spcPts val="1600"/>
              </a:spcBef>
              <a:spcAft>
                <a:spcPts val="0"/>
              </a:spcAft>
              <a:buNone/>
              <a:defRPr sz="2667" b="1">
                <a:latin typeface="Space Grotesk"/>
                <a:ea typeface="Space Grotesk"/>
                <a:cs typeface="Space Grotesk"/>
                <a:sym typeface="Space Grotesk"/>
              </a:defRPr>
            </a:lvl5pPr>
            <a:lvl6pPr lvl="5" rtl="0">
              <a:spcBef>
                <a:spcPts val="1600"/>
              </a:spcBef>
              <a:spcAft>
                <a:spcPts val="0"/>
              </a:spcAft>
              <a:buNone/>
              <a:defRPr sz="2667" b="1">
                <a:latin typeface="Space Grotesk"/>
                <a:ea typeface="Space Grotesk"/>
                <a:cs typeface="Space Grotesk"/>
                <a:sym typeface="Space Grotesk"/>
              </a:defRPr>
            </a:lvl6pPr>
            <a:lvl7pPr lvl="6" rtl="0">
              <a:spcBef>
                <a:spcPts val="1600"/>
              </a:spcBef>
              <a:spcAft>
                <a:spcPts val="0"/>
              </a:spcAft>
              <a:buNone/>
              <a:defRPr sz="2667" b="1">
                <a:latin typeface="Space Grotesk"/>
                <a:ea typeface="Space Grotesk"/>
                <a:cs typeface="Space Grotesk"/>
                <a:sym typeface="Space Grotesk"/>
              </a:defRPr>
            </a:lvl7pPr>
            <a:lvl8pPr lvl="7" rtl="0">
              <a:spcBef>
                <a:spcPts val="1600"/>
              </a:spcBef>
              <a:spcAft>
                <a:spcPts val="0"/>
              </a:spcAft>
              <a:buNone/>
              <a:defRPr sz="2667" b="1">
                <a:latin typeface="Space Grotesk"/>
                <a:ea typeface="Space Grotesk"/>
                <a:cs typeface="Space Grotesk"/>
                <a:sym typeface="Space Grotesk"/>
              </a:defRPr>
            </a:lvl8pPr>
            <a:lvl9pPr lvl="8" rtl="0">
              <a:spcBef>
                <a:spcPts val="1600"/>
              </a:spcBef>
              <a:spcAft>
                <a:spcPts val="1600"/>
              </a:spcAft>
              <a:buNone/>
              <a:defRPr sz="2667" b="1">
                <a:latin typeface="Space Grotesk"/>
                <a:ea typeface="Space Grotesk"/>
                <a:cs typeface="Space Grotesk"/>
                <a:sym typeface="Space Grotesk"/>
              </a:defRPr>
            </a:lvl9pPr>
          </a:lstStyle>
          <a:p>
            <a:endParaRPr/>
          </a:p>
        </p:txBody>
      </p:sp>
      <p:sp>
        <p:nvSpPr>
          <p:cNvPr id="117" name="Google Shape;117;p21"/>
          <p:cNvSpPr txBox="1">
            <a:spLocks noGrp="1"/>
          </p:cNvSpPr>
          <p:nvPr>
            <p:ph type="subTitle" idx="4"/>
          </p:nvPr>
        </p:nvSpPr>
        <p:spPr>
          <a:xfrm>
            <a:off x="2484609" y="3807264"/>
            <a:ext cx="4398400" cy="76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atin typeface="Archivo"/>
                <a:ea typeface="Archivo"/>
                <a:cs typeface="Archivo"/>
                <a:sym typeface="Archivo"/>
              </a:defRPr>
            </a:lvl1pPr>
            <a:lvl2pPr lvl="1" rtl="0">
              <a:spcBef>
                <a:spcPts val="1600"/>
              </a:spcBef>
              <a:spcAft>
                <a:spcPts val="0"/>
              </a:spcAft>
              <a:buNone/>
              <a:defRPr sz="1867">
                <a:latin typeface="Archivo"/>
                <a:ea typeface="Archivo"/>
                <a:cs typeface="Archivo"/>
                <a:sym typeface="Archivo"/>
              </a:defRPr>
            </a:lvl2pPr>
            <a:lvl3pPr lvl="2" rtl="0">
              <a:spcBef>
                <a:spcPts val="1600"/>
              </a:spcBef>
              <a:spcAft>
                <a:spcPts val="0"/>
              </a:spcAft>
              <a:buNone/>
              <a:defRPr sz="1867">
                <a:latin typeface="Archivo"/>
                <a:ea typeface="Archivo"/>
                <a:cs typeface="Archivo"/>
                <a:sym typeface="Archivo"/>
              </a:defRPr>
            </a:lvl3pPr>
            <a:lvl4pPr lvl="3" rtl="0">
              <a:spcBef>
                <a:spcPts val="1600"/>
              </a:spcBef>
              <a:spcAft>
                <a:spcPts val="0"/>
              </a:spcAft>
              <a:buNone/>
              <a:defRPr sz="1867">
                <a:latin typeface="Archivo"/>
                <a:ea typeface="Archivo"/>
                <a:cs typeface="Archivo"/>
                <a:sym typeface="Archivo"/>
              </a:defRPr>
            </a:lvl4pPr>
            <a:lvl5pPr lvl="4" rtl="0">
              <a:spcBef>
                <a:spcPts val="1600"/>
              </a:spcBef>
              <a:spcAft>
                <a:spcPts val="0"/>
              </a:spcAft>
              <a:buNone/>
              <a:defRPr sz="1867">
                <a:latin typeface="Archivo"/>
                <a:ea typeface="Archivo"/>
                <a:cs typeface="Archivo"/>
                <a:sym typeface="Archivo"/>
              </a:defRPr>
            </a:lvl5pPr>
            <a:lvl6pPr lvl="5" rtl="0">
              <a:spcBef>
                <a:spcPts val="1600"/>
              </a:spcBef>
              <a:spcAft>
                <a:spcPts val="0"/>
              </a:spcAft>
              <a:buNone/>
              <a:defRPr sz="1867">
                <a:latin typeface="Archivo"/>
                <a:ea typeface="Archivo"/>
                <a:cs typeface="Archivo"/>
                <a:sym typeface="Archivo"/>
              </a:defRPr>
            </a:lvl6pPr>
            <a:lvl7pPr lvl="6" rtl="0">
              <a:spcBef>
                <a:spcPts val="1600"/>
              </a:spcBef>
              <a:spcAft>
                <a:spcPts val="0"/>
              </a:spcAft>
              <a:buNone/>
              <a:defRPr sz="1867">
                <a:latin typeface="Archivo"/>
                <a:ea typeface="Archivo"/>
                <a:cs typeface="Archivo"/>
                <a:sym typeface="Archivo"/>
              </a:defRPr>
            </a:lvl7pPr>
            <a:lvl8pPr lvl="7" rtl="0">
              <a:spcBef>
                <a:spcPts val="1600"/>
              </a:spcBef>
              <a:spcAft>
                <a:spcPts val="0"/>
              </a:spcAft>
              <a:buNone/>
              <a:defRPr sz="1867">
                <a:latin typeface="Archivo"/>
                <a:ea typeface="Archivo"/>
                <a:cs typeface="Archivo"/>
                <a:sym typeface="Archivo"/>
              </a:defRPr>
            </a:lvl8pPr>
            <a:lvl9pPr lvl="8" rtl="0">
              <a:spcBef>
                <a:spcPts val="1600"/>
              </a:spcBef>
              <a:spcAft>
                <a:spcPts val="1600"/>
              </a:spcAft>
              <a:buNone/>
              <a:defRPr sz="1867">
                <a:latin typeface="Archivo"/>
                <a:ea typeface="Archivo"/>
                <a:cs typeface="Archivo"/>
                <a:sym typeface="Archivo"/>
              </a:defRPr>
            </a:lvl9pPr>
          </a:lstStyle>
          <a:p>
            <a:endParaRPr/>
          </a:p>
        </p:txBody>
      </p:sp>
      <p:sp>
        <p:nvSpPr>
          <p:cNvPr id="118" name="Google Shape;118;p21"/>
          <p:cNvSpPr txBox="1">
            <a:spLocks noGrp="1"/>
          </p:cNvSpPr>
          <p:nvPr>
            <p:ph type="subTitle" idx="5"/>
          </p:nvPr>
        </p:nvSpPr>
        <p:spPr>
          <a:xfrm>
            <a:off x="2484609" y="4927464"/>
            <a:ext cx="4398400" cy="512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67" b="1">
                <a:latin typeface="Space Grotesk"/>
                <a:ea typeface="Space Grotesk"/>
                <a:cs typeface="Space Grotesk"/>
                <a:sym typeface="Space Grotesk"/>
              </a:defRPr>
            </a:lvl1pPr>
            <a:lvl2pPr lvl="1" rtl="0">
              <a:spcBef>
                <a:spcPts val="1600"/>
              </a:spcBef>
              <a:spcAft>
                <a:spcPts val="0"/>
              </a:spcAft>
              <a:buNone/>
              <a:defRPr sz="2667" b="1">
                <a:latin typeface="Space Grotesk"/>
                <a:ea typeface="Space Grotesk"/>
                <a:cs typeface="Space Grotesk"/>
                <a:sym typeface="Space Grotesk"/>
              </a:defRPr>
            </a:lvl2pPr>
            <a:lvl3pPr lvl="2" rtl="0">
              <a:spcBef>
                <a:spcPts val="1600"/>
              </a:spcBef>
              <a:spcAft>
                <a:spcPts val="0"/>
              </a:spcAft>
              <a:buNone/>
              <a:defRPr sz="2667" b="1">
                <a:latin typeface="Space Grotesk"/>
                <a:ea typeface="Space Grotesk"/>
                <a:cs typeface="Space Grotesk"/>
                <a:sym typeface="Space Grotesk"/>
              </a:defRPr>
            </a:lvl3pPr>
            <a:lvl4pPr lvl="3" rtl="0">
              <a:spcBef>
                <a:spcPts val="1600"/>
              </a:spcBef>
              <a:spcAft>
                <a:spcPts val="0"/>
              </a:spcAft>
              <a:buNone/>
              <a:defRPr sz="2667" b="1">
                <a:latin typeface="Space Grotesk"/>
                <a:ea typeface="Space Grotesk"/>
                <a:cs typeface="Space Grotesk"/>
                <a:sym typeface="Space Grotesk"/>
              </a:defRPr>
            </a:lvl4pPr>
            <a:lvl5pPr lvl="4" rtl="0">
              <a:spcBef>
                <a:spcPts val="1600"/>
              </a:spcBef>
              <a:spcAft>
                <a:spcPts val="0"/>
              </a:spcAft>
              <a:buNone/>
              <a:defRPr sz="2667" b="1">
                <a:latin typeface="Space Grotesk"/>
                <a:ea typeface="Space Grotesk"/>
                <a:cs typeface="Space Grotesk"/>
                <a:sym typeface="Space Grotesk"/>
              </a:defRPr>
            </a:lvl5pPr>
            <a:lvl6pPr lvl="5" rtl="0">
              <a:spcBef>
                <a:spcPts val="1600"/>
              </a:spcBef>
              <a:spcAft>
                <a:spcPts val="0"/>
              </a:spcAft>
              <a:buNone/>
              <a:defRPr sz="2667" b="1">
                <a:latin typeface="Space Grotesk"/>
                <a:ea typeface="Space Grotesk"/>
                <a:cs typeface="Space Grotesk"/>
                <a:sym typeface="Space Grotesk"/>
              </a:defRPr>
            </a:lvl6pPr>
            <a:lvl7pPr lvl="6" rtl="0">
              <a:spcBef>
                <a:spcPts val="1600"/>
              </a:spcBef>
              <a:spcAft>
                <a:spcPts val="0"/>
              </a:spcAft>
              <a:buNone/>
              <a:defRPr sz="2667" b="1">
                <a:latin typeface="Space Grotesk"/>
                <a:ea typeface="Space Grotesk"/>
                <a:cs typeface="Space Grotesk"/>
                <a:sym typeface="Space Grotesk"/>
              </a:defRPr>
            </a:lvl7pPr>
            <a:lvl8pPr lvl="7" rtl="0">
              <a:spcBef>
                <a:spcPts val="1600"/>
              </a:spcBef>
              <a:spcAft>
                <a:spcPts val="0"/>
              </a:spcAft>
              <a:buNone/>
              <a:defRPr sz="2667" b="1">
                <a:latin typeface="Space Grotesk"/>
                <a:ea typeface="Space Grotesk"/>
                <a:cs typeface="Space Grotesk"/>
                <a:sym typeface="Space Grotesk"/>
              </a:defRPr>
            </a:lvl8pPr>
            <a:lvl9pPr lvl="8" rtl="0">
              <a:spcBef>
                <a:spcPts val="1600"/>
              </a:spcBef>
              <a:spcAft>
                <a:spcPts val="1600"/>
              </a:spcAft>
              <a:buNone/>
              <a:defRPr sz="2667" b="1">
                <a:latin typeface="Space Grotesk"/>
                <a:ea typeface="Space Grotesk"/>
                <a:cs typeface="Space Grotesk"/>
                <a:sym typeface="Space Grotesk"/>
              </a:defRPr>
            </a:lvl9pPr>
          </a:lstStyle>
          <a:p>
            <a:endParaRPr/>
          </a:p>
        </p:txBody>
      </p:sp>
      <p:sp>
        <p:nvSpPr>
          <p:cNvPr id="119" name="Google Shape;119;p21"/>
          <p:cNvSpPr txBox="1">
            <a:spLocks noGrp="1"/>
          </p:cNvSpPr>
          <p:nvPr>
            <p:ph type="subTitle" idx="6"/>
          </p:nvPr>
        </p:nvSpPr>
        <p:spPr>
          <a:xfrm>
            <a:off x="2484609" y="5376480"/>
            <a:ext cx="4398400" cy="76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atin typeface="Archivo"/>
                <a:ea typeface="Archivo"/>
                <a:cs typeface="Archivo"/>
                <a:sym typeface="Archivo"/>
              </a:defRPr>
            </a:lvl1pPr>
            <a:lvl2pPr lvl="1" rtl="0">
              <a:spcBef>
                <a:spcPts val="1600"/>
              </a:spcBef>
              <a:spcAft>
                <a:spcPts val="0"/>
              </a:spcAft>
              <a:buNone/>
              <a:defRPr sz="1867">
                <a:latin typeface="Archivo"/>
                <a:ea typeface="Archivo"/>
                <a:cs typeface="Archivo"/>
                <a:sym typeface="Archivo"/>
              </a:defRPr>
            </a:lvl2pPr>
            <a:lvl3pPr lvl="2" rtl="0">
              <a:spcBef>
                <a:spcPts val="1600"/>
              </a:spcBef>
              <a:spcAft>
                <a:spcPts val="0"/>
              </a:spcAft>
              <a:buNone/>
              <a:defRPr sz="1867">
                <a:latin typeface="Archivo"/>
                <a:ea typeface="Archivo"/>
                <a:cs typeface="Archivo"/>
                <a:sym typeface="Archivo"/>
              </a:defRPr>
            </a:lvl3pPr>
            <a:lvl4pPr lvl="3" rtl="0">
              <a:spcBef>
                <a:spcPts val="1600"/>
              </a:spcBef>
              <a:spcAft>
                <a:spcPts val="0"/>
              </a:spcAft>
              <a:buNone/>
              <a:defRPr sz="1867">
                <a:latin typeface="Archivo"/>
                <a:ea typeface="Archivo"/>
                <a:cs typeface="Archivo"/>
                <a:sym typeface="Archivo"/>
              </a:defRPr>
            </a:lvl4pPr>
            <a:lvl5pPr lvl="4" rtl="0">
              <a:spcBef>
                <a:spcPts val="1600"/>
              </a:spcBef>
              <a:spcAft>
                <a:spcPts val="0"/>
              </a:spcAft>
              <a:buNone/>
              <a:defRPr sz="1867">
                <a:latin typeface="Archivo"/>
                <a:ea typeface="Archivo"/>
                <a:cs typeface="Archivo"/>
                <a:sym typeface="Archivo"/>
              </a:defRPr>
            </a:lvl5pPr>
            <a:lvl6pPr lvl="5" rtl="0">
              <a:spcBef>
                <a:spcPts val="1600"/>
              </a:spcBef>
              <a:spcAft>
                <a:spcPts val="0"/>
              </a:spcAft>
              <a:buNone/>
              <a:defRPr sz="1867">
                <a:latin typeface="Archivo"/>
                <a:ea typeface="Archivo"/>
                <a:cs typeface="Archivo"/>
                <a:sym typeface="Archivo"/>
              </a:defRPr>
            </a:lvl6pPr>
            <a:lvl7pPr lvl="6" rtl="0">
              <a:spcBef>
                <a:spcPts val="1600"/>
              </a:spcBef>
              <a:spcAft>
                <a:spcPts val="0"/>
              </a:spcAft>
              <a:buNone/>
              <a:defRPr sz="1867">
                <a:latin typeface="Archivo"/>
                <a:ea typeface="Archivo"/>
                <a:cs typeface="Archivo"/>
                <a:sym typeface="Archivo"/>
              </a:defRPr>
            </a:lvl7pPr>
            <a:lvl8pPr lvl="7" rtl="0">
              <a:spcBef>
                <a:spcPts val="1600"/>
              </a:spcBef>
              <a:spcAft>
                <a:spcPts val="0"/>
              </a:spcAft>
              <a:buNone/>
              <a:defRPr sz="1867">
                <a:latin typeface="Archivo"/>
                <a:ea typeface="Archivo"/>
                <a:cs typeface="Archivo"/>
                <a:sym typeface="Archivo"/>
              </a:defRPr>
            </a:lvl8pPr>
            <a:lvl9pPr lvl="8" rtl="0">
              <a:spcBef>
                <a:spcPts val="1600"/>
              </a:spcBef>
              <a:spcAft>
                <a:spcPts val="1600"/>
              </a:spcAft>
              <a:buNone/>
              <a:defRPr sz="1867">
                <a:latin typeface="Archivo"/>
                <a:ea typeface="Archivo"/>
                <a:cs typeface="Archivo"/>
                <a:sym typeface="Archivo"/>
              </a:defRPr>
            </a:lvl9pPr>
          </a:lstStyle>
          <a:p>
            <a:endParaRPr/>
          </a:p>
        </p:txBody>
      </p:sp>
    </p:spTree>
    <p:extLst>
      <p:ext uri="{BB962C8B-B14F-4D97-AF65-F5344CB8AC3E}">
        <p14:creationId xmlns:p14="http://schemas.microsoft.com/office/powerpoint/2010/main" val="37214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20"/>
        <p:cNvGrpSpPr/>
        <p:nvPr/>
      </p:nvGrpSpPr>
      <p:grpSpPr>
        <a:xfrm>
          <a:off x="0" y="0"/>
          <a:ext cx="0" cy="0"/>
          <a:chOff x="0" y="0"/>
          <a:chExt cx="0" cy="0"/>
        </a:xfrm>
      </p:grpSpPr>
      <p:sp>
        <p:nvSpPr>
          <p:cNvPr id="121" name="Google Shape;121;p22"/>
          <p:cNvSpPr/>
          <p:nvPr/>
        </p:nvSpPr>
        <p:spPr>
          <a:xfrm>
            <a:off x="10876569" y="-366136"/>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22"/>
          <p:cNvSpPr/>
          <p:nvPr/>
        </p:nvSpPr>
        <p:spPr>
          <a:xfrm>
            <a:off x="-1115797" y="3586197"/>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22"/>
          <p:cNvSpPr/>
          <p:nvPr/>
        </p:nvSpPr>
        <p:spPr>
          <a:xfrm>
            <a:off x="950800" y="559600"/>
            <a:ext cx="10290400" cy="851200"/>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22"/>
          <p:cNvSpPr txBox="1">
            <a:spLocks noGrp="1"/>
          </p:cNvSpPr>
          <p:nvPr>
            <p:ph type="subTitle" idx="1"/>
          </p:nvPr>
        </p:nvSpPr>
        <p:spPr>
          <a:xfrm>
            <a:off x="916303" y="1789033"/>
            <a:ext cx="3103200" cy="51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667" b="1">
                <a:latin typeface="Space Grotesk"/>
                <a:ea typeface="Space Grotesk"/>
                <a:cs typeface="Space Grotesk"/>
                <a:sym typeface="Space Grotesk"/>
              </a:defRPr>
            </a:lvl1pPr>
            <a:lvl2pPr lvl="1" algn="r" rtl="0">
              <a:lnSpc>
                <a:spcPct val="100000"/>
              </a:lnSpc>
              <a:spcBef>
                <a:spcPts val="1600"/>
              </a:spcBef>
              <a:spcAft>
                <a:spcPts val="0"/>
              </a:spcAft>
              <a:buNone/>
              <a:defRPr sz="2667" b="1">
                <a:latin typeface="Space Grotesk"/>
                <a:ea typeface="Space Grotesk"/>
                <a:cs typeface="Space Grotesk"/>
                <a:sym typeface="Space Grotesk"/>
              </a:defRPr>
            </a:lvl2pPr>
            <a:lvl3pPr lvl="2" algn="r" rtl="0">
              <a:lnSpc>
                <a:spcPct val="100000"/>
              </a:lnSpc>
              <a:spcBef>
                <a:spcPts val="1600"/>
              </a:spcBef>
              <a:spcAft>
                <a:spcPts val="0"/>
              </a:spcAft>
              <a:buNone/>
              <a:defRPr sz="2667" b="1">
                <a:latin typeface="Space Grotesk"/>
                <a:ea typeface="Space Grotesk"/>
                <a:cs typeface="Space Grotesk"/>
                <a:sym typeface="Space Grotesk"/>
              </a:defRPr>
            </a:lvl3pPr>
            <a:lvl4pPr lvl="3" algn="r" rtl="0">
              <a:lnSpc>
                <a:spcPct val="100000"/>
              </a:lnSpc>
              <a:spcBef>
                <a:spcPts val="1600"/>
              </a:spcBef>
              <a:spcAft>
                <a:spcPts val="0"/>
              </a:spcAft>
              <a:buNone/>
              <a:defRPr sz="2667" b="1">
                <a:latin typeface="Space Grotesk"/>
                <a:ea typeface="Space Grotesk"/>
                <a:cs typeface="Space Grotesk"/>
                <a:sym typeface="Space Grotesk"/>
              </a:defRPr>
            </a:lvl4pPr>
            <a:lvl5pPr lvl="4" algn="r" rtl="0">
              <a:lnSpc>
                <a:spcPct val="100000"/>
              </a:lnSpc>
              <a:spcBef>
                <a:spcPts val="1600"/>
              </a:spcBef>
              <a:spcAft>
                <a:spcPts val="0"/>
              </a:spcAft>
              <a:buNone/>
              <a:defRPr sz="2667" b="1">
                <a:latin typeface="Space Grotesk"/>
                <a:ea typeface="Space Grotesk"/>
                <a:cs typeface="Space Grotesk"/>
                <a:sym typeface="Space Grotesk"/>
              </a:defRPr>
            </a:lvl5pPr>
            <a:lvl6pPr lvl="5" algn="r" rtl="0">
              <a:lnSpc>
                <a:spcPct val="100000"/>
              </a:lnSpc>
              <a:spcBef>
                <a:spcPts val="1600"/>
              </a:spcBef>
              <a:spcAft>
                <a:spcPts val="0"/>
              </a:spcAft>
              <a:buNone/>
              <a:defRPr sz="2667" b="1">
                <a:latin typeface="Space Grotesk"/>
                <a:ea typeface="Space Grotesk"/>
                <a:cs typeface="Space Grotesk"/>
                <a:sym typeface="Space Grotesk"/>
              </a:defRPr>
            </a:lvl6pPr>
            <a:lvl7pPr lvl="6" algn="r" rtl="0">
              <a:lnSpc>
                <a:spcPct val="100000"/>
              </a:lnSpc>
              <a:spcBef>
                <a:spcPts val="1600"/>
              </a:spcBef>
              <a:spcAft>
                <a:spcPts val="0"/>
              </a:spcAft>
              <a:buNone/>
              <a:defRPr sz="2667" b="1">
                <a:latin typeface="Space Grotesk"/>
                <a:ea typeface="Space Grotesk"/>
                <a:cs typeface="Space Grotesk"/>
                <a:sym typeface="Space Grotesk"/>
              </a:defRPr>
            </a:lvl7pPr>
            <a:lvl8pPr lvl="7" algn="r" rtl="0">
              <a:lnSpc>
                <a:spcPct val="100000"/>
              </a:lnSpc>
              <a:spcBef>
                <a:spcPts val="1600"/>
              </a:spcBef>
              <a:spcAft>
                <a:spcPts val="0"/>
              </a:spcAft>
              <a:buNone/>
              <a:defRPr sz="2667" b="1">
                <a:latin typeface="Space Grotesk"/>
                <a:ea typeface="Space Grotesk"/>
                <a:cs typeface="Space Grotesk"/>
                <a:sym typeface="Space Grotesk"/>
              </a:defRPr>
            </a:lvl8pPr>
            <a:lvl9pPr lvl="8" algn="r" rtl="0">
              <a:lnSpc>
                <a:spcPct val="100000"/>
              </a:lnSpc>
              <a:spcBef>
                <a:spcPts val="1600"/>
              </a:spcBef>
              <a:spcAft>
                <a:spcPts val="1600"/>
              </a:spcAft>
              <a:buNone/>
              <a:defRPr sz="2667" b="1">
                <a:latin typeface="Space Grotesk"/>
                <a:ea typeface="Space Grotesk"/>
                <a:cs typeface="Space Grotesk"/>
                <a:sym typeface="Space Grotesk"/>
              </a:defRPr>
            </a:lvl9pPr>
          </a:lstStyle>
          <a:p>
            <a:endParaRPr/>
          </a:p>
        </p:txBody>
      </p:sp>
      <p:sp>
        <p:nvSpPr>
          <p:cNvPr id="125" name="Google Shape;125;p22"/>
          <p:cNvSpPr txBox="1">
            <a:spLocks noGrp="1"/>
          </p:cNvSpPr>
          <p:nvPr>
            <p:ph type="subTitle" idx="2"/>
          </p:nvPr>
        </p:nvSpPr>
        <p:spPr>
          <a:xfrm>
            <a:off x="916303" y="2238048"/>
            <a:ext cx="3103200" cy="76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867">
                <a:latin typeface="Archivo"/>
                <a:ea typeface="Archivo"/>
                <a:cs typeface="Archivo"/>
                <a:sym typeface="Archivo"/>
              </a:defRPr>
            </a:lvl1pPr>
            <a:lvl2pPr lvl="1" algn="r" rtl="0">
              <a:lnSpc>
                <a:spcPct val="100000"/>
              </a:lnSpc>
              <a:spcBef>
                <a:spcPts val="1600"/>
              </a:spcBef>
              <a:spcAft>
                <a:spcPts val="0"/>
              </a:spcAft>
              <a:buNone/>
              <a:defRPr sz="1867">
                <a:latin typeface="Archivo"/>
                <a:ea typeface="Archivo"/>
                <a:cs typeface="Archivo"/>
                <a:sym typeface="Archivo"/>
              </a:defRPr>
            </a:lvl2pPr>
            <a:lvl3pPr lvl="2" algn="r" rtl="0">
              <a:lnSpc>
                <a:spcPct val="100000"/>
              </a:lnSpc>
              <a:spcBef>
                <a:spcPts val="1600"/>
              </a:spcBef>
              <a:spcAft>
                <a:spcPts val="0"/>
              </a:spcAft>
              <a:buNone/>
              <a:defRPr sz="1867">
                <a:latin typeface="Archivo"/>
                <a:ea typeface="Archivo"/>
                <a:cs typeface="Archivo"/>
                <a:sym typeface="Archivo"/>
              </a:defRPr>
            </a:lvl3pPr>
            <a:lvl4pPr lvl="3" algn="r" rtl="0">
              <a:lnSpc>
                <a:spcPct val="100000"/>
              </a:lnSpc>
              <a:spcBef>
                <a:spcPts val="1600"/>
              </a:spcBef>
              <a:spcAft>
                <a:spcPts val="0"/>
              </a:spcAft>
              <a:buNone/>
              <a:defRPr sz="1867">
                <a:latin typeface="Archivo"/>
                <a:ea typeface="Archivo"/>
                <a:cs typeface="Archivo"/>
                <a:sym typeface="Archivo"/>
              </a:defRPr>
            </a:lvl4pPr>
            <a:lvl5pPr lvl="4" algn="r" rtl="0">
              <a:lnSpc>
                <a:spcPct val="100000"/>
              </a:lnSpc>
              <a:spcBef>
                <a:spcPts val="1600"/>
              </a:spcBef>
              <a:spcAft>
                <a:spcPts val="0"/>
              </a:spcAft>
              <a:buNone/>
              <a:defRPr sz="1867">
                <a:latin typeface="Archivo"/>
                <a:ea typeface="Archivo"/>
                <a:cs typeface="Archivo"/>
                <a:sym typeface="Archivo"/>
              </a:defRPr>
            </a:lvl5pPr>
            <a:lvl6pPr lvl="5" algn="r" rtl="0">
              <a:lnSpc>
                <a:spcPct val="100000"/>
              </a:lnSpc>
              <a:spcBef>
                <a:spcPts val="1600"/>
              </a:spcBef>
              <a:spcAft>
                <a:spcPts val="0"/>
              </a:spcAft>
              <a:buNone/>
              <a:defRPr sz="1867">
                <a:latin typeface="Archivo"/>
                <a:ea typeface="Archivo"/>
                <a:cs typeface="Archivo"/>
                <a:sym typeface="Archivo"/>
              </a:defRPr>
            </a:lvl6pPr>
            <a:lvl7pPr lvl="6" algn="r" rtl="0">
              <a:lnSpc>
                <a:spcPct val="100000"/>
              </a:lnSpc>
              <a:spcBef>
                <a:spcPts val="1600"/>
              </a:spcBef>
              <a:spcAft>
                <a:spcPts val="0"/>
              </a:spcAft>
              <a:buNone/>
              <a:defRPr sz="1867">
                <a:latin typeface="Archivo"/>
                <a:ea typeface="Archivo"/>
                <a:cs typeface="Archivo"/>
                <a:sym typeface="Archivo"/>
              </a:defRPr>
            </a:lvl7pPr>
            <a:lvl8pPr lvl="7" algn="r" rtl="0">
              <a:lnSpc>
                <a:spcPct val="100000"/>
              </a:lnSpc>
              <a:spcBef>
                <a:spcPts val="1600"/>
              </a:spcBef>
              <a:spcAft>
                <a:spcPts val="0"/>
              </a:spcAft>
              <a:buNone/>
              <a:defRPr sz="1867">
                <a:latin typeface="Archivo"/>
                <a:ea typeface="Archivo"/>
                <a:cs typeface="Archivo"/>
                <a:sym typeface="Archivo"/>
              </a:defRPr>
            </a:lvl8pPr>
            <a:lvl9pPr lvl="8" algn="r" rtl="0">
              <a:lnSpc>
                <a:spcPct val="100000"/>
              </a:lnSpc>
              <a:spcBef>
                <a:spcPts val="1600"/>
              </a:spcBef>
              <a:spcAft>
                <a:spcPts val="1600"/>
              </a:spcAft>
              <a:buNone/>
              <a:defRPr sz="1867">
                <a:latin typeface="Archivo"/>
                <a:ea typeface="Archivo"/>
                <a:cs typeface="Archivo"/>
                <a:sym typeface="Archivo"/>
              </a:defRPr>
            </a:lvl9pPr>
          </a:lstStyle>
          <a:p>
            <a:endParaRPr/>
          </a:p>
        </p:txBody>
      </p:sp>
      <p:sp>
        <p:nvSpPr>
          <p:cNvPr id="126" name="Google Shape;126;p22"/>
          <p:cNvSpPr txBox="1">
            <a:spLocks noGrp="1"/>
          </p:cNvSpPr>
          <p:nvPr>
            <p:ph type="title"/>
          </p:nvPr>
        </p:nvSpPr>
        <p:spPr>
          <a:xfrm>
            <a:off x="950800" y="568201"/>
            <a:ext cx="10290400" cy="68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4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22"/>
          <p:cNvSpPr txBox="1">
            <a:spLocks noGrp="1"/>
          </p:cNvSpPr>
          <p:nvPr>
            <p:ph type="subTitle" idx="3"/>
          </p:nvPr>
        </p:nvSpPr>
        <p:spPr>
          <a:xfrm>
            <a:off x="916303" y="3358244"/>
            <a:ext cx="3103200" cy="51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667" b="1">
                <a:latin typeface="Space Grotesk"/>
                <a:ea typeface="Space Grotesk"/>
                <a:cs typeface="Space Grotesk"/>
                <a:sym typeface="Space Grotesk"/>
              </a:defRPr>
            </a:lvl1pPr>
            <a:lvl2pPr lvl="1" algn="r" rtl="0">
              <a:lnSpc>
                <a:spcPct val="100000"/>
              </a:lnSpc>
              <a:spcBef>
                <a:spcPts val="1600"/>
              </a:spcBef>
              <a:spcAft>
                <a:spcPts val="0"/>
              </a:spcAft>
              <a:buNone/>
              <a:defRPr sz="2667" b="1">
                <a:latin typeface="Space Grotesk"/>
                <a:ea typeface="Space Grotesk"/>
                <a:cs typeface="Space Grotesk"/>
                <a:sym typeface="Space Grotesk"/>
              </a:defRPr>
            </a:lvl2pPr>
            <a:lvl3pPr lvl="2" algn="r" rtl="0">
              <a:lnSpc>
                <a:spcPct val="100000"/>
              </a:lnSpc>
              <a:spcBef>
                <a:spcPts val="1600"/>
              </a:spcBef>
              <a:spcAft>
                <a:spcPts val="0"/>
              </a:spcAft>
              <a:buNone/>
              <a:defRPr sz="2667" b="1">
                <a:latin typeface="Space Grotesk"/>
                <a:ea typeface="Space Grotesk"/>
                <a:cs typeface="Space Grotesk"/>
                <a:sym typeface="Space Grotesk"/>
              </a:defRPr>
            </a:lvl3pPr>
            <a:lvl4pPr lvl="3" algn="r" rtl="0">
              <a:lnSpc>
                <a:spcPct val="100000"/>
              </a:lnSpc>
              <a:spcBef>
                <a:spcPts val="1600"/>
              </a:spcBef>
              <a:spcAft>
                <a:spcPts val="0"/>
              </a:spcAft>
              <a:buNone/>
              <a:defRPr sz="2667" b="1">
                <a:latin typeface="Space Grotesk"/>
                <a:ea typeface="Space Grotesk"/>
                <a:cs typeface="Space Grotesk"/>
                <a:sym typeface="Space Grotesk"/>
              </a:defRPr>
            </a:lvl4pPr>
            <a:lvl5pPr lvl="4" algn="r" rtl="0">
              <a:lnSpc>
                <a:spcPct val="100000"/>
              </a:lnSpc>
              <a:spcBef>
                <a:spcPts val="1600"/>
              </a:spcBef>
              <a:spcAft>
                <a:spcPts val="0"/>
              </a:spcAft>
              <a:buNone/>
              <a:defRPr sz="2667" b="1">
                <a:latin typeface="Space Grotesk"/>
                <a:ea typeface="Space Grotesk"/>
                <a:cs typeface="Space Grotesk"/>
                <a:sym typeface="Space Grotesk"/>
              </a:defRPr>
            </a:lvl5pPr>
            <a:lvl6pPr lvl="5" algn="r" rtl="0">
              <a:lnSpc>
                <a:spcPct val="100000"/>
              </a:lnSpc>
              <a:spcBef>
                <a:spcPts val="1600"/>
              </a:spcBef>
              <a:spcAft>
                <a:spcPts val="0"/>
              </a:spcAft>
              <a:buNone/>
              <a:defRPr sz="2667" b="1">
                <a:latin typeface="Space Grotesk"/>
                <a:ea typeface="Space Grotesk"/>
                <a:cs typeface="Space Grotesk"/>
                <a:sym typeface="Space Grotesk"/>
              </a:defRPr>
            </a:lvl6pPr>
            <a:lvl7pPr lvl="6" algn="r" rtl="0">
              <a:lnSpc>
                <a:spcPct val="100000"/>
              </a:lnSpc>
              <a:spcBef>
                <a:spcPts val="1600"/>
              </a:spcBef>
              <a:spcAft>
                <a:spcPts val="0"/>
              </a:spcAft>
              <a:buNone/>
              <a:defRPr sz="2667" b="1">
                <a:latin typeface="Space Grotesk"/>
                <a:ea typeface="Space Grotesk"/>
                <a:cs typeface="Space Grotesk"/>
                <a:sym typeface="Space Grotesk"/>
              </a:defRPr>
            </a:lvl7pPr>
            <a:lvl8pPr lvl="7" algn="r" rtl="0">
              <a:lnSpc>
                <a:spcPct val="100000"/>
              </a:lnSpc>
              <a:spcBef>
                <a:spcPts val="1600"/>
              </a:spcBef>
              <a:spcAft>
                <a:spcPts val="0"/>
              </a:spcAft>
              <a:buNone/>
              <a:defRPr sz="2667" b="1">
                <a:latin typeface="Space Grotesk"/>
                <a:ea typeface="Space Grotesk"/>
                <a:cs typeface="Space Grotesk"/>
                <a:sym typeface="Space Grotesk"/>
              </a:defRPr>
            </a:lvl8pPr>
            <a:lvl9pPr lvl="8" algn="r" rtl="0">
              <a:lnSpc>
                <a:spcPct val="100000"/>
              </a:lnSpc>
              <a:spcBef>
                <a:spcPts val="1600"/>
              </a:spcBef>
              <a:spcAft>
                <a:spcPts val="1600"/>
              </a:spcAft>
              <a:buNone/>
              <a:defRPr sz="2667" b="1">
                <a:latin typeface="Space Grotesk"/>
                <a:ea typeface="Space Grotesk"/>
                <a:cs typeface="Space Grotesk"/>
                <a:sym typeface="Space Grotesk"/>
              </a:defRPr>
            </a:lvl9pPr>
          </a:lstStyle>
          <a:p>
            <a:endParaRPr/>
          </a:p>
        </p:txBody>
      </p:sp>
      <p:sp>
        <p:nvSpPr>
          <p:cNvPr id="128" name="Google Shape;128;p22"/>
          <p:cNvSpPr txBox="1">
            <a:spLocks noGrp="1"/>
          </p:cNvSpPr>
          <p:nvPr>
            <p:ph type="subTitle" idx="4"/>
          </p:nvPr>
        </p:nvSpPr>
        <p:spPr>
          <a:xfrm>
            <a:off x="916303" y="3807259"/>
            <a:ext cx="3103200" cy="76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867">
                <a:latin typeface="Archivo"/>
                <a:ea typeface="Archivo"/>
                <a:cs typeface="Archivo"/>
                <a:sym typeface="Archivo"/>
              </a:defRPr>
            </a:lvl1pPr>
            <a:lvl2pPr lvl="1" algn="r" rtl="0">
              <a:lnSpc>
                <a:spcPct val="100000"/>
              </a:lnSpc>
              <a:spcBef>
                <a:spcPts val="1600"/>
              </a:spcBef>
              <a:spcAft>
                <a:spcPts val="0"/>
              </a:spcAft>
              <a:buNone/>
              <a:defRPr sz="1867">
                <a:latin typeface="Archivo"/>
                <a:ea typeface="Archivo"/>
                <a:cs typeface="Archivo"/>
                <a:sym typeface="Archivo"/>
              </a:defRPr>
            </a:lvl2pPr>
            <a:lvl3pPr lvl="2" algn="r" rtl="0">
              <a:lnSpc>
                <a:spcPct val="100000"/>
              </a:lnSpc>
              <a:spcBef>
                <a:spcPts val="1600"/>
              </a:spcBef>
              <a:spcAft>
                <a:spcPts val="0"/>
              </a:spcAft>
              <a:buNone/>
              <a:defRPr sz="1867">
                <a:latin typeface="Archivo"/>
                <a:ea typeface="Archivo"/>
                <a:cs typeface="Archivo"/>
                <a:sym typeface="Archivo"/>
              </a:defRPr>
            </a:lvl3pPr>
            <a:lvl4pPr lvl="3" algn="r" rtl="0">
              <a:lnSpc>
                <a:spcPct val="100000"/>
              </a:lnSpc>
              <a:spcBef>
                <a:spcPts val="1600"/>
              </a:spcBef>
              <a:spcAft>
                <a:spcPts val="0"/>
              </a:spcAft>
              <a:buNone/>
              <a:defRPr sz="1867">
                <a:latin typeface="Archivo"/>
                <a:ea typeface="Archivo"/>
                <a:cs typeface="Archivo"/>
                <a:sym typeface="Archivo"/>
              </a:defRPr>
            </a:lvl4pPr>
            <a:lvl5pPr lvl="4" algn="r" rtl="0">
              <a:lnSpc>
                <a:spcPct val="100000"/>
              </a:lnSpc>
              <a:spcBef>
                <a:spcPts val="1600"/>
              </a:spcBef>
              <a:spcAft>
                <a:spcPts val="0"/>
              </a:spcAft>
              <a:buNone/>
              <a:defRPr sz="1867">
                <a:latin typeface="Archivo"/>
                <a:ea typeface="Archivo"/>
                <a:cs typeface="Archivo"/>
                <a:sym typeface="Archivo"/>
              </a:defRPr>
            </a:lvl5pPr>
            <a:lvl6pPr lvl="5" algn="r" rtl="0">
              <a:lnSpc>
                <a:spcPct val="100000"/>
              </a:lnSpc>
              <a:spcBef>
                <a:spcPts val="1600"/>
              </a:spcBef>
              <a:spcAft>
                <a:spcPts val="0"/>
              </a:spcAft>
              <a:buNone/>
              <a:defRPr sz="1867">
                <a:latin typeface="Archivo"/>
                <a:ea typeface="Archivo"/>
                <a:cs typeface="Archivo"/>
                <a:sym typeface="Archivo"/>
              </a:defRPr>
            </a:lvl6pPr>
            <a:lvl7pPr lvl="6" algn="r" rtl="0">
              <a:lnSpc>
                <a:spcPct val="100000"/>
              </a:lnSpc>
              <a:spcBef>
                <a:spcPts val="1600"/>
              </a:spcBef>
              <a:spcAft>
                <a:spcPts val="0"/>
              </a:spcAft>
              <a:buNone/>
              <a:defRPr sz="1867">
                <a:latin typeface="Archivo"/>
                <a:ea typeface="Archivo"/>
                <a:cs typeface="Archivo"/>
                <a:sym typeface="Archivo"/>
              </a:defRPr>
            </a:lvl7pPr>
            <a:lvl8pPr lvl="7" algn="r" rtl="0">
              <a:lnSpc>
                <a:spcPct val="100000"/>
              </a:lnSpc>
              <a:spcBef>
                <a:spcPts val="1600"/>
              </a:spcBef>
              <a:spcAft>
                <a:spcPts val="0"/>
              </a:spcAft>
              <a:buNone/>
              <a:defRPr sz="1867">
                <a:latin typeface="Archivo"/>
                <a:ea typeface="Archivo"/>
                <a:cs typeface="Archivo"/>
                <a:sym typeface="Archivo"/>
              </a:defRPr>
            </a:lvl8pPr>
            <a:lvl9pPr lvl="8" algn="r" rtl="0">
              <a:lnSpc>
                <a:spcPct val="100000"/>
              </a:lnSpc>
              <a:spcBef>
                <a:spcPts val="1600"/>
              </a:spcBef>
              <a:spcAft>
                <a:spcPts val="1600"/>
              </a:spcAft>
              <a:buNone/>
              <a:defRPr sz="1867">
                <a:latin typeface="Archivo"/>
                <a:ea typeface="Archivo"/>
                <a:cs typeface="Archivo"/>
                <a:sym typeface="Archivo"/>
              </a:defRPr>
            </a:lvl9pPr>
          </a:lstStyle>
          <a:p>
            <a:endParaRPr/>
          </a:p>
        </p:txBody>
      </p:sp>
      <p:sp>
        <p:nvSpPr>
          <p:cNvPr id="129" name="Google Shape;129;p22"/>
          <p:cNvSpPr txBox="1">
            <a:spLocks noGrp="1"/>
          </p:cNvSpPr>
          <p:nvPr>
            <p:ph type="subTitle" idx="5"/>
          </p:nvPr>
        </p:nvSpPr>
        <p:spPr>
          <a:xfrm>
            <a:off x="916303" y="4927455"/>
            <a:ext cx="3103200" cy="51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2667" b="1">
                <a:latin typeface="Space Grotesk"/>
                <a:ea typeface="Space Grotesk"/>
                <a:cs typeface="Space Grotesk"/>
                <a:sym typeface="Space Grotesk"/>
              </a:defRPr>
            </a:lvl1pPr>
            <a:lvl2pPr lvl="1" algn="r" rtl="0">
              <a:lnSpc>
                <a:spcPct val="100000"/>
              </a:lnSpc>
              <a:spcBef>
                <a:spcPts val="1600"/>
              </a:spcBef>
              <a:spcAft>
                <a:spcPts val="0"/>
              </a:spcAft>
              <a:buNone/>
              <a:defRPr sz="2667" b="1">
                <a:latin typeface="Space Grotesk"/>
                <a:ea typeface="Space Grotesk"/>
                <a:cs typeface="Space Grotesk"/>
                <a:sym typeface="Space Grotesk"/>
              </a:defRPr>
            </a:lvl2pPr>
            <a:lvl3pPr lvl="2" algn="r" rtl="0">
              <a:lnSpc>
                <a:spcPct val="100000"/>
              </a:lnSpc>
              <a:spcBef>
                <a:spcPts val="1600"/>
              </a:spcBef>
              <a:spcAft>
                <a:spcPts val="0"/>
              </a:spcAft>
              <a:buNone/>
              <a:defRPr sz="2667" b="1">
                <a:latin typeface="Space Grotesk"/>
                <a:ea typeface="Space Grotesk"/>
                <a:cs typeface="Space Grotesk"/>
                <a:sym typeface="Space Grotesk"/>
              </a:defRPr>
            </a:lvl3pPr>
            <a:lvl4pPr lvl="3" algn="r" rtl="0">
              <a:lnSpc>
                <a:spcPct val="100000"/>
              </a:lnSpc>
              <a:spcBef>
                <a:spcPts val="1600"/>
              </a:spcBef>
              <a:spcAft>
                <a:spcPts val="0"/>
              </a:spcAft>
              <a:buNone/>
              <a:defRPr sz="2667" b="1">
                <a:latin typeface="Space Grotesk"/>
                <a:ea typeface="Space Grotesk"/>
                <a:cs typeface="Space Grotesk"/>
                <a:sym typeface="Space Grotesk"/>
              </a:defRPr>
            </a:lvl4pPr>
            <a:lvl5pPr lvl="4" algn="r" rtl="0">
              <a:lnSpc>
                <a:spcPct val="100000"/>
              </a:lnSpc>
              <a:spcBef>
                <a:spcPts val="1600"/>
              </a:spcBef>
              <a:spcAft>
                <a:spcPts val="0"/>
              </a:spcAft>
              <a:buNone/>
              <a:defRPr sz="2667" b="1">
                <a:latin typeface="Space Grotesk"/>
                <a:ea typeface="Space Grotesk"/>
                <a:cs typeface="Space Grotesk"/>
                <a:sym typeface="Space Grotesk"/>
              </a:defRPr>
            </a:lvl5pPr>
            <a:lvl6pPr lvl="5" algn="r" rtl="0">
              <a:lnSpc>
                <a:spcPct val="100000"/>
              </a:lnSpc>
              <a:spcBef>
                <a:spcPts val="1600"/>
              </a:spcBef>
              <a:spcAft>
                <a:spcPts val="0"/>
              </a:spcAft>
              <a:buNone/>
              <a:defRPr sz="2667" b="1">
                <a:latin typeface="Space Grotesk"/>
                <a:ea typeface="Space Grotesk"/>
                <a:cs typeface="Space Grotesk"/>
                <a:sym typeface="Space Grotesk"/>
              </a:defRPr>
            </a:lvl6pPr>
            <a:lvl7pPr lvl="6" algn="r" rtl="0">
              <a:lnSpc>
                <a:spcPct val="100000"/>
              </a:lnSpc>
              <a:spcBef>
                <a:spcPts val="1600"/>
              </a:spcBef>
              <a:spcAft>
                <a:spcPts val="0"/>
              </a:spcAft>
              <a:buNone/>
              <a:defRPr sz="2667" b="1">
                <a:latin typeface="Space Grotesk"/>
                <a:ea typeface="Space Grotesk"/>
                <a:cs typeface="Space Grotesk"/>
                <a:sym typeface="Space Grotesk"/>
              </a:defRPr>
            </a:lvl7pPr>
            <a:lvl8pPr lvl="7" algn="r" rtl="0">
              <a:lnSpc>
                <a:spcPct val="100000"/>
              </a:lnSpc>
              <a:spcBef>
                <a:spcPts val="1600"/>
              </a:spcBef>
              <a:spcAft>
                <a:spcPts val="0"/>
              </a:spcAft>
              <a:buNone/>
              <a:defRPr sz="2667" b="1">
                <a:latin typeface="Space Grotesk"/>
                <a:ea typeface="Space Grotesk"/>
                <a:cs typeface="Space Grotesk"/>
                <a:sym typeface="Space Grotesk"/>
              </a:defRPr>
            </a:lvl8pPr>
            <a:lvl9pPr lvl="8" algn="r" rtl="0">
              <a:lnSpc>
                <a:spcPct val="100000"/>
              </a:lnSpc>
              <a:spcBef>
                <a:spcPts val="1600"/>
              </a:spcBef>
              <a:spcAft>
                <a:spcPts val="1600"/>
              </a:spcAft>
              <a:buNone/>
              <a:defRPr sz="2667" b="1">
                <a:latin typeface="Space Grotesk"/>
                <a:ea typeface="Space Grotesk"/>
                <a:cs typeface="Space Grotesk"/>
                <a:sym typeface="Space Grotesk"/>
              </a:defRPr>
            </a:lvl9pPr>
          </a:lstStyle>
          <a:p>
            <a:endParaRPr/>
          </a:p>
        </p:txBody>
      </p:sp>
      <p:sp>
        <p:nvSpPr>
          <p:cNvPr id="130" name="Google Shape;130;p22"/>
          <p:cNvSpPr txBox="1">
            <a:spLocks noGrp="1"/>
          </p:cNvSpPr>
          <p:nvPr>
            <p:ph type="subTitle" idx="6"/>
          </p:nvPr>
        </p:nvSpPr>
        <p:spPr>
          <a:xfrm>
            <a:off x="916303" y="5376469"/>
            <a:ext cx="3103200" cy="76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867">
                <a:latin typeface="Archivo"/>
                <a:ea typeface="Archivo"/>
                <a:cs typeface="Archivo"/>
                <a:sym typeface="Archivo"/>
              </a:defRPr>
            </a:lvl1pPr>
            <a:lvl2pPr lvl="1" algn="r" rtl="0">
              <a:lnSpc>
                <a:spcPct val="100000"/>
              </a:lnSpc>
              <a:spcBef>
                <a:spcPts val="1600"/>
              </a:spcBef>
              <a:spcAft>
                <a:spcPts val="0"/>
              </a:spcAft>
              <a:buNone/>
              <a:defRPr sz="1867">
                <a:latin typeface="Archivo"/>
                <a:ea typeface="Archivo"/>
                <a:cs typeface="Archivo"/>
                <a:sym typeface="Archivo"/>
              </a:defRPr>
            </a:lvl2pPr>
            <a:lvl3pPr lvl="2" algn="r" rtl="0">
              <a:lnSpc>
                <a:spcPct val="100000"/>
              </a:lnSpc>
              <a:spcBef>
                <a:spcPts val="1600"/>
              </a:spcBef>
              <a:spcAft>
                <a:spcPts val="0"/>
              </a:spcAft>
              <a:buNone/>
              <a:defRPr sz="1867">
                <a:latin typeface="Archivo"/>
                <a:ea typeface="Archivo"/>
                <a:cs typeface="Archivo"/>
                <a:sym typeface="Archivo"/>
              </a:defRPr>
            </a:lvl3pPr>
            <a:lvl4pPr lvl="3" algn="r" rtl="0">
              <a:lnSpc>
                <a:spcPct val="100000"/>
              </a:lnSpc>
              <a:spcBef>
                <a:spcPts val="1600"/>
              </a:spcBef>
              <a:spcAft>
                <a:spcPts val="0"/>
              </a:spcAft>
              <a:buNone/>
              <a:defRPr sz="1867">
                <a:latin typeface="Archivo"/>
                <a:ea typeface="Archivo"/>
                <a:cs typeface="Archivo"/>
                <a:sym typeface="Archivo"/>
              </a:defRPr>
            </a:lvl4pPr>
            <a:lvl5pPr lvl="4" algn="r" rtl="0">
              <a:lnSpc>
                <a:spcPct val="100000"/>
              </a:lnSpc>
              <a:spcBef>
                <a:spcPts val="1600"/>
              </a:spcBef>
              <a:spcAft>
                <a:spcPts val="0"/>
              </a:spcAft>
              <a:buNone/>
              <a:defRPr sz="1867">
                <a:latin typeface="Archivo"/>
                <a:ea typeface="Archivo"/>
                <a:cs typeface="Archivo"/>
                <a:sym typeface="Archivo"/>
              </a:defRPr>
            </a:lvl5pPr>
            <a:lvl6pPr lvl="5" algn="r" rtl="0">
              <a:lnSpc>
                <a:spcPct val="100000"/>
              </a:lnSpc>
              <a:spcBef>
                <a:spcPts val="1600"/>
              </a:spcBef>
              <a:spcAft>
                <a:spcPts val="0"/>
              </a:spcAft>
              <a:buNone/>
              <a:defRPr sz="1867">
                <a:latin typeface="Archivo"/>
                <a:ea typeface="Archivo"/>
                <a:cs typeface="Archivo"/>
                <a:sym typeface="Archivo"/>
              </a:defRPr>
            </a:lvl6pPr>
            <a:lvl7pPr lvl="6" algn="r" rtl="0">
              <a:lnSpc>
                <a:spcPct val="100000"/>
              </a:lnSpc>
              <a:spcBef>
                <a:spcPts val="1600"/>
              </a:spcBef>
              <a:spcAft>
                <a:spcPts val="0"/>
              </a:spcAft>
              <a:buNone/>
              <a:defRPr sz="1867">
                <a:latin typeface="Archivo"/>
                <a:ea typeface="Archivo"/>
                <a:cs typeface="Archivo"/>
                <a:sym typeface="Archivo"/>
              </a:defRPr>
            </a:lvl7pPr>
            <a:lvl8pPr lvl="7" algn="r" rtl="0">
              <a:lnSpc>
                <a:spcPct val="100000"/>
              </a:lnSpc>
              <a:spcBef>
                <a:spcPts val="1600"/>
              </a:spcBef>
              <a:spcAft>
                <a:spcPts val="0"/>
              </a:spcAft>
              <a:buNone/>
              <a:defRPr sz="1867">
                <a:latin typeface="Archivo"/>
                <a:ea typeface="Archivo"/>
                <a:cs typeface="Archivo"/>
                <a:sym typeface="Archivo"/>
              </a:defRPr>
            </a:lvl8pPr>
            <a:lvl9pPr lvl="8" algn="r" rtl="0">
              <a:lnSpc>
                <a:spcPct val="100000"/>
              </a:lnSpc>
              <a:spcBef>
                <a:spcPts val="1600"/>
              </a:spcBef>
              <a:spcAft>
                <a:spcPts val="1600"/>
              </a:spcAft>
              <a:buNone/>
              <a:defRPr sz="1867">
                <a:latin typeface="Archivo"/>
                <a:ea typeface="Archivo"/>
                <a:cs typeface="Archivo"/>
                <a:sym typeface="Archivo"/>
              </a:defRPr>
            </a:lvl9pPr>
          </a:lstStyle>
          <a:p>
            <a:endParaRPr/>
          </a:p>
        </p:txBody>
      </p:sp>
      <p:sp>
        <p:nvSpPr>
          <p:cNvPr id="131" name="Google Shape;131;p22"/>
          <p:cNvSpPr txBox="1">
            <a:spLocks noGrp="1"/>
          </p:cNvSpPr>
          <p:nvPr>
            <p:ph type="subTitle" idx="7"/>
          </p:nvPr>
        </p:nvSpPr>
        <p:spPr>
          <a:xfrm flipH="1">
            <a:off x="8239603" y="1789033"/>
            <a:ext cx="3103200" cy="51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667" b="1">
                <a:latin typeface="Space Grotesk"/>
                <a:ea typeface="Space Grotesk"/>
                <a:cs typeface="Space Grotesk"/>
                <a:sym typeface="Space Grotesk"/>
              </a:defRPr>
            </a:lvl1pPr>
            <a:lvl2pPr lvl="1" rtl="0">
              <a:lnSpc>
                <a:spcPct val="100000"/>
              </a:lnSpc>
              <a:spcBef>
                <a:spcPts val="1600"/>
              </a:spcBef>
              <a:spcAft>
                <a:spcPts val="0"/>
              </a:spcAft>
              <a:buNone/>
              <a:defRPr sz="2667" b="1">
                <a:latin typeface="Space Grotesk"/>
                <a:ea typeface="Space Grotesk"/>
                <a:cs typeface="Space Grotesk"/>
                <a:sym typeface="Space Grotesk"/>
              </a:defRPr>
            </a:lvl2pPr>
            <a:lvl3pPr lvl="2" rtl="0">
              <a:lnSpc>
                <a:spcPct val="100000"/>
              </a:lnSpc>
              <a:spcBef>
                <a:spcPts val="1600"/>
              </a:spcBef>
              <a:spcAft>
                <a:spcPts val="0"/>
              </a:spcAft>
              <a:buNone/>
              <a:defRPr sz="2667" b="1">
                <a:latin typeface="Space Grotesk"/>
                <a:ea typeface="Space Grotesk"/>
                <a:cs typeface="Space Grotesk"/>
                <a:sym typeface="Space Grotesk"/>
              </a:defRPr>
            </a:lvl3pPr>
            <a:lvl4pPr lvl="3" rtl="0">
              <a:lnSpc>
                <a:spcPct val="100000"/>
              </a:lnSpc>
              <a:spcBef>
                <a:spcPts val="1600"/>
              </a:spcBef>
              <a:spcAft>
                <a:spcPts val="0"/>
              </a:spcAft>
              <a:buNone/>
              <a:defRPr sz="2667" b="1">
                <a:latin typeface="Space Grotesk"/>
                <a:ea typeface="Space Grotesk"/>
                <a:cs typeface="Space Grotesk"/>
                <a:sym typeface="Space Grotesk"/>
              </a:defRPr>
            </a:lvl4pPr>
            <a:lvl5pPr lvl="4" rtl="0">
              <a:lnSpc>
                <a:spcPct val="100000"/>
              </a:lnSpc>
              <a:spcBef>
                <a:spcPts val="1600"/>
              </a:spcBef>
              <a:spcAft>
                <a:spcPts val="0"/>
              </a:spcAft>
              <a:buNone/>
              <a:defRPr sz="2667" b="1">
                <a:latin typeface="Space Grotesk"/>
                <a:ea typeface="Space Grotesk"/>
                <a:cs typeface="Space Grotesk"/>
                <a:sym typeface="Space Grotesk"/>
              </a:defRPr>
            </a:lvl5pPr>
            <a:lvl6pPr lvl="5" rtl="0">
              <a:lnSpc>
                <a:spcPct val="100000"/>
              </a:lnSpc>
              <a:spcBef>
                <a:spcPts val="1600"/>
              </a:spcBef>
              <a:spcAft>
                <a:spcPts val="0"/>
              </a:spcAft>
              <a:buNone/>
              <a:defRPr sz="2667" b="1">
                <a:latin typeface="Space Grotesk"/>
                <a:ea typeface="Space Grotesk"/>
                <a:cs typeface="Space Grotesk"/>
                <a:sym typeface="Space Grotesk"/>
              </a:defRPr>
            </a:lvl6pPr>
            <a:lvl7pPr lvl="6" rtl="0">
              <a:lnSpc>
                <a:spcPct val="100000"/>
              </a:lnSpc>
              <a:spcBef>
                <a:spcPts val="1600"/>
              </a:spcBef>
              <a:spcAft>
                <a:spcPts val="0"/>
              </a:spcAft>
              <a:buNone/>
              <a:defRPr sz="2667" b="1">
                <a:latin typeface="Space Grotesk"/>
                <a:ea typeface="Space Grotesk"/>
                <a:cs typeface="Space Grotesk"/>
                <a:sym typeface="Space Grotesk"/>
              </a:defRPr>
            </a:lvl7pPr>
            <a:lvl8pPr lvl="7" rtl="0">
              <a:lnSpc>
                <a:spcPct val="100000"/>
              </a:lnSpc>
              <a:spcBef>
                <a:spcPts val="1600"/>
              </a:spcBef>
              <a:spcAft>
                <a:spcPts val="0"/>
              </a:spcAft>
              <a:buNone/>
              <a:defRPr sz="2667" b="1">
                <a:latin typeface="Space Grotesk"/>
                <a:ea typeface="Space Grotesk"/>
                <a:cs typeface="Space Grotesk"/>
                <a:sym typeface="Space Grotesk"/>
              </a:defRPr>
            </a:lvl8pPr>
            <a:lvl9pPr lvl="8" rtl="0">
              <a:lnSpc>
                <a:spcPct val="100000"/>
              </a:lnSpc>
              <a:spcBef>
                <a:spcPts val="1600"/>
              </a:spcBef>
              <a:spcAft>
                <a:spcPts val="1600"/>
              </a:spcAft>
              <a:buNone/>
              <a:defRPr sz="2667" b="1">
                <a:latin typeface="Space Grotesk"/>
                <a:ea typeface="Space Grotesk"/>
                <a:cs typeface="Space Grotesk"/>
                <a:sym typeface="Space Grotesk"/>
              </a:defRPr>
            </a:lvl9pPr>
          </a:lstStyle>
          <a:p>
            <a:endParaRPr/>
          </a:p>
        </p:txBody>
      </p:sp>
      <p:sp>
        <p:nvSpPr>
          <p:cNvPr id="132" name="Google Shape;132;p22"/>
          <p:cNvSpPr txBox="1">
            <a:spLocks noGrp="1"/>
          </p:cNvSpPr>
          <p:nvPr>
            <p:ph type="subTitle" idx="8"/>
          </p:nvPr>
        </p:nvSpPr>
        <p:spPr>
          <a:xfrm flipH="1">
            <a:off x="8239603" y="2238048"/>
            <a:ext cx="3103200" cy="76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atin typeface="Archivo"/>
                <a:ea typeface="Archivo"/>
                <a:cs typeface="Archivo"/>
                <a:sym typeface="Archivo"/>
              </a:defRPr>
            </a:lvl1pPr>
            <a:lvl2pPr lvl="1" rtl="0">
              <a:lnSpc>
                <a:spcPct val="100000"/>
              </a:lnSpc>
              <a:spcBef>
                <a:spcPts val="1600"/>
              </a:spcBef>
              <a:spcAft>
                <a:spcPts val="0"/>
              </a:spcAft>
              <a:buNone/>
              <a:defRPr sz="1867">
                <a:latin typeface="Archivo"/>
                <a:ea typeface="Archivo"/>
                <a:cs typeface="Archivo"/>
                <a:sym typeface="Archivo"/>
              </a:defRPr>
            </a:lvl2pPr>
            <a:lvl3pPr lvl="2" rtl="0">
              <a:lnSpc>
                <a:spcPct val="100000"/>
              </a:lnSpc>
              <a:spcBef>
                <a:spcPts val="1600"/>
              </a:spcBef>
              <a:spcAft>
                <a:spcPts val="0"/>
              </a:spcAft>
              <a:buNone/>
              <a:defRPr sz="1867">
                <a:latin typeface="Archivo"/>
                <a:ea typeface="Archivo"/>
                <a:cs typeface="Archivo"/>
                <a:sym typeface="Archivo"/>
              </a:defRPr>
            </a:lvl3pPr>
            <a:lvl4pPr lvl="3" rtl="0">
              <a:lnSpc>
                <a:spcPct val="100000"/>
              </a:lnSpc>
              <a:spcBef>
                <a:spcPts val="1600"/>
              </a:spcBef>
              <a:spcAft>
                <a:spcPts val="0"/>
              </a:spcAft>
              <a:buNone/>
              <a:defRPr sz="1867">
                <a:latin typeface="Archivo"/>
                <a:ea typeface="Archivo"/>
                <a:cs typeface="Archivo"/>
                <a:sym typeface="Archivo"/>
              </a:defRPr>
            </a:lvl4pPr>
            <a:lvl5pPr lvl="4" rtl="0">
              <a:lnSpc>
                <a:spcPct val="100000"/>
              </a:lnSpc>
              <a:spcBef>
                <a:spcPts val="1600"/>
              </a:spcBef>
              <a:spcAft>
                <a:spcPts val="0"/>
              </a:spcAft>
              <a:buNone/>
              <a:defRPr sz="1867">
                <a:latin typeface="Archivo"/>
                <a:ea typeface="Archivo"/>
                <a:cs typeface="Archivo"/>
                <a:sym typeface="Archivo"/>
              </a:defRPr>
            </a:lvl5pPr>
            <a:lvl6pPr lvl="5" rtl="0">
              <a:lnSpc>
                <a:spcPct val="100000"/>
              </a:lnSpc>
              <a:spcBef>
                <a:spcPts val="1600"/>
              </a:spcBef>
              <a:spcAft>
                <a:spcPts val="0"/>
              </a:spcAft>
              <a:buNone/>
              <a:defRPr sz="1867">
                <a:latin typeface="Archivo"/>
                <a:ea typeface="Archivo"/>
                <a:cs typeface="Archivo"/>
                <a:sym typeface="Archivo"/>
              </a:defRPr>
            </a:lvl6pPr>
            <a:lvl7pPr lvl="6" rtl="0">
              <a:lnSpc>
                <a:spcPct val="100000"/>
              </a:lnSpc>
              <a:spcBef>
                <a:spcPts val="1600"/>
              </a:spcBef>
              <a:spcAft>
                <a:spcPts val="0"/>
              </a:spcAft>
              <a:buNone/>
              <a:defRPr sz="1867">
                <a:latin typeface="Archivo"/>
                <a:ea typeface="Archivo"/>
                <a:cs typeface="Archivo"/>
                <a:sym typeface="Archivo"/>
              </a:defRPr>
            </a:lvl7pPr>
            <a:lvl8pPr lvl="7" rtl="0">
              <a:lnSpc>
                <a:spcPct val="100000"/>
              </a:lnSpc>
              <a:spcBef>
                <a:spcPts val="1600"/>
              </a:spcBef>
              <a:spcAft>
                <a:spcPts val="0"/>
              </a:spcAft>
              <a:buNone/>
              <a:defRPr sz="1867">
                <a:latin typeface="Archivo"/>
                <a:ea typeface="Archivo"/>
                <a:cs typeface="Archivo"/>
                <a:sym typeface="Archivo"/>
              </a:defRPr>
            </a:lvl8pPr>
            <a:lvl9pPr lvl="8" rtl="0">
              <a:lnSpc>
                <a:spcPct val="100000"/>
              </a:lnSpc>
              <a:spcBef>
                <a:spcPts val="1600"/>
              </a:spcBef>
              <a:spcAft>
                <a:spcPts val="1600"/>
              </a:spcAft>
              <a:buNone/>
              <a:defRPr sz="1867">
                <a:latin typeface="Archivo"/>
                <a:ea typeface="Archivo"/>
                <a:cs typeface="Archivo"/>
                <a:sym typeface="Archivo"/>
              </a:defRPr>
            </a:lvl9pPr>
          </a:lstStyle>
          <a:p>
            <a:endParaRPr/>
          </a:p>
        </p:txBody>
      </p:sp>
      <p:sp>
        <p:nvSpPr>
          <p:cNvPr id="133" name="Google Shape;133;p22"/>
          <p:cNvSpPr txBox="1">
            <a:spLocks noGrp="1"/>
          </p:cNvSpPr>
          <p:nvPr>
            <p:ph type="subTitle" idx="9"/>
          </p:nvPr>
        </p:nvSpPr>
        <p:spPr>
          <a:xfrm flipH="1">
            <a:off x="8239603" y="3358244"/>
            <a:ext cx="3103200" cy="51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667" b="1">
                <a:latin typeface="Space Grotesk"/>
                <a:ea typeface="Space Grotesk"/>
                <a:cs typeface="Space Grotesk"/>
                <a:sym typeface="Space Grotesk"/>
              </a:defRPr>
            </a:lvl1pPr>
            <a:lvl2pPr lvl="1" rtl="0">
              <a:lnSpc>
                <a:spcPct val="100000"/>
              </a:lnSpc>
              <a:spcBef>
                <a:spcPts val="1600"/>
              </a:spcBef>
              <a:spcAft>
                <a:spcPts val="0"/>
              </a:spcAft>
              <a:buNone/>
              <a:defRPr sz="2667" b="1">
                <a:solidFill>
                  <a:schemeClr val="lt1"/>
                </a:solidFill>
                <a:latin typeface="Space Grotesk"/>
                <a:ea typeface="Space Grotesk"/>
                <a:cs typeface="Space Grotesk"/>
                <a:sym typeface="Space Grotesk"/>
              </a:defRPr>
            </a:lvl2pPr>
            <a:lvl3pPr lvl="2" rtl="0">
              <a:lnSpc>
                <a:spcPct val="100000"/>
              </a:lnSpc>
              <a:spcBef>
                <a:spcPts val="1600"/>
              </a:spcBef>
              <a:spcAft>
                <a:spcPts val="0"/>
              </a:spcAft>
              <a:buNone/>
              <a:defRPr sz="2667" b="1">
                <a:solidFill>
                  <a:schemeClr val="lt1"/>
                </a:solidFill>
                <a:latin typeface="Space Grotesk"/>
                <a:ea typeface="Space Grotesk"/>
                <a:cs typeface="Space Grotesk"/>
                <a:sym typeface="Space Grotesk"/>
              </a:defRPr>
            </a:lvl3pPr>
            <a:lvl4pPr lvl="3" rtl="0">
              <a:lnSpc>
                <a:spcPct val="100000"/>
              </a:lnSpc>
              <a:spcBef>
                <a:spcPts val="1600"/>
              </a:spcBef>
              <a:spcAft>
                <a:spcPts val="0"/>
              </a:spcAft>
              <a:buNone/>
              <a:defRPr sz="2667" b="1">
                <a:solidFill>
                  <a:schemeClr val="lt1"/>
                </a:solidFill>
                <a:latin typeface="Space Grotesk"/>
                <a:ea typeface="Space Grotesk"/>
                <a:cs typeface="Space Grotesk"/>
                <a:sym typeface="Space Grotesk"/>
              </a:defRPr>
            </a:lvl4pPr>
            <a:lvl5pPr lvl="4" rtl="0">
              <a:lnSpc>
                <a:spcPct val="100000"/>
              </a:lnSpc>
              <a:spcBef>
                <a:spcPts val="1600"/>
              </a:spcBef>
              <a:spcAft>
                <a:spcPts val="0"/>
              </a:spcAft>
              <a:buNone/>
              <a:defRPr sz="2667" b="1">
                <a:solidFill>
                  <a:schemeClr val="lt1"/>
                </a:solidFill>
                <a:latin typeface="Space Grotesk"/>
                <a:ea typeface="Space Grotesk"/>
                <a:cs typeface="Space Grotesk"/>
                <a:sym typeface="Space Grotesk"/>
              </a:defRPr>
            </a:lvl5pPr>
            <a:lvl6pPr lvl="5" rtl="0">
              <a:lnSpc>
                <a:spcPct val="100000"/>
              </a:lnSpc>
              <a:spcBef>
                <a:spcPts val="1600"/>
              </a:spcBef>
              <a:spcAft>
                <a:spcPts val="0"/>
              </a:spcAft>
              <a:buNone/>
              <a:defRPr sz="2667" b="1">
                <a:solidFill>
                  <a:schemeClr val="lt1"/>
                </a:solidFill>
                <a:latin typeface="Space Grotesk"/>
                <a:ea typeface="Space Grotesk"/>
                <a:cs typeface="Space Grotesk"/>
                <a:sym typeface="Space Grotesk"/>
              </a:defRPr>
            </a:lvl6pPr>
            <a:lvl7pPr lvl="6" rtl="0">
              <a:lnSpc>
                <a:spcPct val="100000"/>
              </a:lnSpc>
              <a:spcBef>
                <a:spcPts val="1600"/>
              </a:spcBef>
              <a:spcAft>
                <a:spcPts val="0"/>
              </a:spcAft>
              <a:buNone/>
              <a:defRPr sz="2667" b="1">
                <a:solidFill>
                  <a:schemeClr val="lt1"/>
                </a:solidFill>
                <a:latin typeface="Space Grotesk"/>
                <a:ea typeface="Space Grotesk"/>
                <a:cs typeface="Space Grotesk"/>
                <a:sym typeface="Space Grotesk"/>
              </a:defRPr>
            </a:lvl7pPr>
            <a:lvl8pPr lvl="7" rtl="0">
              <a:lnSpc>
                <a:spcPct val="100000"/>
              </a:lnSpc>
              <a:spcBef>
                <a:spcPts val="1600"/>
              </a:spcBef>
              <a:spcAft>
                <a:spcPts val="0"/>
              </a:spcAft>
              <a:buNone/>
              <a:defRPr sz="2667" b="1">
                <a:solidFill>
                  <a:schemeClr val="lt1"/>
                </a:solidFill>
                <a:latin typeface="Space Grotesk"/>
                <a:ea typeface="Space Grotesk"/>
                <a:cs typeface="Space Grotesk"/>
                <a:sym typeface="Space Grotesk"/>
              </a:defRPr>
            </a:lvl8pPr>
            <a:lvl9pPr lvl="8" rtl="0">
              <a:lnSpc>
                <a:spcPct val="100000"/>
              </a:lnSpc>
              <a:spcBef>
                <a:spcPts val="1600"/>
              </a:spcBef>
              <a:spcAft>
                <a:spcPts val="1600"/>
              </a:spcAft>
              <a:buNone/>
              <a:defRPr sz="2667" b="1">
                <a:solidFill>
                  <a:schemeClr val="lt1"/>
                </a:solidFill>
                <a:latin typeface="Space Grotesk"/>
                <a:ea typeface="Space Grotesk"/>
                <a:cs typeface="Space Grotesk"/>
                <a:sym typeface="Space Grotesk"/>
              </a:defRPr>
            </a:lvl9pPr>
          </a:lstStyle>
          <a:p>
            <a:endParaRPr/>
          </a:p>
        </p:txBody>
      </p:sp>
      <p:sp>
        <p:nvSpPr>
          <p:cNvPr id="134" name="Google Shape;134;p22"/>
          <p:cNvSpPr txBox="1">
            <a:spLocks noGrp="1"/>
          </p:cNvSpPr>
          <p:nvPr>
            <p:ph type="subTitle" idx="13"/>
          </p:nvPr>
        </p:nvSpPr>
        <p:spPr>
          <a:xfrm flipH="1">
            <a:off x="8239603" y="3807259"/>
            <a:ext cx="3103200" cy="76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atin typeface="Archivo"/>
                <a:ea typeface="Archivo"/>
                <a:cs typeface="Archivo"/>
                <a:sym typeface="Archivo"/>
              </a:defRPr>
            </a:lvl1pPr>
            <a:lvl2pPr lvl="1" rtl="0">
              <a:lnSpc>
                <a:spcPct val="100000"/>
              </a:lnSpc>
              <a:spcBef>
                <a:spcPts val="1600"/>
              </a:spcBef>
              <a:spcAft>
                <a:spcPts val="0"/>
              </a:spcAft>
              <a:buNone/>
              <a:defRPr sz="1867">
                <a:latin typeface="Archivo"/>
                <a:ea typeface="Archivo"/>
                <a:cs typeface="Archivo"/>
                <a:sym typeface="Archivo"/>
              </a:defRPr>
            </a:lvl2pPr>
            <a:lvl3pPr lvl="2" rtl="0">
              <a:lnSpc>
                <a:spcPct val="100000"/>
              </a:lnSpc>
              <a:spcBef>
                <a:spcPts val="1600"/>
              </a:spcBef>
              <a:spcAft>
                <a:spcPts val="0"/>
              </a:spcAft>
              <a:buNone/>
              <a:defRPr sz="1867">
                <a:latin typeface="Archivo"/>
                <a:ea typeface="Archivo"/>
                <a:cs typeface="Archivo"/>
                <a:sym typeface="Archivo"/>
              </a:defRPr>
            </a:lvl3pPr>
            <a:lvl4pPr lvl="3" rtl="0">
              <a:lnSpc>
                <a:spcPct val="100000"/>
              </a:lnSpc>
              <a:spcBef>
                <a:spcPts val="1600"/>
              </a:spcBef>
              <a:spcAft>
                <a:spcPts val="0"/>
              </a:spcAft>
              <a:buNone/>
              <a:defRPr sz="1867">
                <a:latin typeface="Archivo"/>
                <a:ea typeface="Archivo"/>
                <a:cs typeface="Archivo"/>
                <a:sym typeface="Archivo"/>
              </a:defRPr>
            </a:lvl4pPr>
            <a:lvl5pPr lvl="4" rtl="0">
              <a:lnSpc>
                <a:spcPct val="100000"/>
              </a:lnSpc>
              <a:spcBef>
                <a:spcPts val="1600"/>
              </a:spcBef>
              <a:spcAft>
                <a:spcPts val="0"/>
              </a:spcAft>
              <a:buNone/>
              <a:defRPr sz="1867">
                <a:latin typeface="Archivo"/>
                <a:ea typeface="Archivo"/>
                <a:cs typeface="Archivo"/>
                <a:sym typeface="Archivo"/>
              </a:defRPr>
            </a:lvl5pPr>
            <a:lvl6pPr lvl="5" rtl="0">
              <a:lnSpc>
                <a:spcPct val="100000"/>
              </a:lnSpc>
              <a:spcBef>
                <a:spcPts val="1600"/>
              </a:spcBef>
              <a:spcAft>
                <a:spcPts val="0"/>
              </a:spcAft>
              <a:buNone/>
              <a:defRPr sz="1867">
                <a:latin typeface="Archivo"/>
                <a:ea typeface="Archivo"/>
                <a:cs typeface="Archivo"/>
                <a:sym typeface="Archivo"/>
              </a:defRPr>
            </a:lvl6pPr>
            <a:lvl7pPr lvl="6" rtl="0">
              <a:lnSpc>
                <a:spcPct val="100000"/>
              </a:lnSpc>
              <a:spcBef>
                <a:spcPts val="1600"/>
              </a:spcBef>
              <a:spcAft>
                <a:spcPts val="0"/>
              </a:spcAft>
              <a:buNone/>
              <a:defRPr sz="1867">
                <a:latin typeface="Archivo"/>
                <a:ea typeface="Archivo"/>
                <a:cs typeface="Archivo"/>
                <a:sym typeface="Archivo"/>
              </a:defRPr>
            </a:lvl7pPr>
            <a:lvl8pPr lvl="7" rtl="0">
              <a:lnSpc>
                <a:spcPct val="100000"/>
              </a:lnSpc>
              <a:spcBef>
                <a:spcPts val="1600"/>
              </a:spcBef>
              <a:spcAft>
                <a:spcPts val="0"/>
              </a:spcAft>
              <a:buNone/>
              <a:defRPr sz="1867">
                <a:latin typeface="Archivo"/>
                <a:ea typeface="Archivo"/>
                <a:cs typeface="Archivo"/>
                <a:sym typeface="Archivo"/>
              </a:defRPr>
            </a:lvl8pPr>
            <a:lvl9pPr lvl="8" rtl="0">
              <a:lnSpc>
                <a:spcPct val="100000"/>
              </a:lnSpc>
              <a:spcBef>
                <a:spcPts val="1600"/>
              </a:spcBef>
              <a:spcAft>
                <a:spcPts val="1600"/>
              </a:spcAft>
              <a:buNone/>
              <a:defRPr sz="1867">
                <a:latin typeface="Archivo"/>
                <a:ea typeface="Archivo"/>
                <a:cs typeface="Archivo"/>
                <a:sym typeface="Archivo"/>
              </a:defRPr>
            </a:lvl9pPr>
          </a:lstStyle>
          <a:p>
            <a:endParaRPr/>
          </a:p>
        </p:txBody>
      </p:sp>
      <p:sp>
        <p:nvSpPr>
          <p:cNvPr id="135" name="Google Shape;135;p22"/>
          <p:cNvSpPr txBox="1">
            <a:spLocks noGrp="1"/>
          </p:cNvSpPr>
          <p:nvPr>
            <p:ph type="subTitle" idx="14"/>
          </p:nvPr>
        </p:nvSpPr>
        <p:spPr>
          <a:xfrm flipH="1">
            <a:off x="8239603" y="4927455"/>
            <a:ext cx="3103200" cy="51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667" b="1">
                <a:latin typeface="Space Grotesk"/>
                <a:ea typeface="Space Grotesk"/>
                <a:cs typeface="Space Grotesk"/>
                <a:sym typeface="Space Grotesk"/>
              </a:defRPr>
            </a:lvl1pPr>
            <a:lvl2pPr lvl="1" rtl="0">
              <a:lnSpc>
                <a:spcPct val="100000"/>
              </a:lnSpc>
              <a:spcBef>
                <a:spcPts val="1600"/>
              </a:spcBef>
              <a:spcAft>
                <a:spcPts val="0"/>
              </a:spcAft>
              <a:buNone/>
              <a:defRPr sz="2667" b="1">
                <a:latin typeface="Space Grotesk"/>
                <a:ea typeface="Space Grotesk"/>
                <a:cs typeface="Space Grotesk"/>
                <a:sym typeface="Space Grotesk"/>
              </a:defRPr>
            </a:lvl2pPr>
            <a:lvl3pPr lvl="2" rtl="0">
              <a:lnSpc>
                <a:spcPct val="100000"/>
              </a:lnSpc>
              <a:spcBef>
                <a:spcPts val="1600"/>
              </a:spcBef>
              <a:spcAft>
                <a:spcPts val="0"/>
              </a:spcAft>
              <a:buNone/>
              <a:defRPr sz="2667" b="1">
                <a:latin typeface="Space Grotesk"/>
                <a:ea typeface="Space Grotesk"/>
                <a:cs typeface="Space Grotesk"/>
                <a:sym typeface="Space Grotesk"/>
              </a:defRPr>
            </a:lvl3pPr>
            <a:lvl4pPr lvl="3" rtl="0">
              <a:lnSpc>
                <a:spcPct val="100000"/>
              </a:lnSpc>
              <a:spcBef>
                <a:spcPts val="1600"/>
              </a:spcBef>
              <a:spcAft>
                <a:spcPts val="0"/>
              </a:spcAft>
              <a:buNone/>
              <a:defRPr sz="2667" b="1">
                <a:latin typeface="Space Grotesk"/>
                <a:ea typeface="Space Grotesk"/>
                <a:cs typeface="Space Grotesk"/>
                <a:sym typeface="Space Grotesk"/>
              </a:defRPr>
            </a:lvl4pPr>
            <a:lvl5pPr lvl="4" rtl="0">
              <a:lnSpc>
                <a:spcPct val="100000"/>
              </a:lnSpc>
              <a:spcBef>
                <a:spcPts val="1600"/>
              </a:spcBef>
              <a:spcAft>
                <a:spcPts val="0"/>
              </a:spcAft>
              <a:buNone/>
              <a:defRPr sz="2667" b="1">
                <a:latin typeface="Space Grotesk"/>
                <a:ea typeface="Space Grotesk"/>
                <a:cs typeface="Space Grotesk"/>
                <a:sym typeface="Space Grotesk"/>
              </a:defRPr>
            </a:lvl5pPr>
            <a:lvl6pPr lvl="5" rtl="0">
              <a:lnSpc>
                <a:spcPct val="100000"/>
              </a:lnSpc>
              <a:spcBef>
                <a:spcPts val="1600"/>
              </a:spcBef>
              <a:spcAft>
                <a:spcPts val="0"/>
              </a:spcAft>
              <a:buNone/>
              <a:defRPr sz="2667" b="1">
                <a:latin typeface="Space Grotesk"/>
                <a:ea typeface="Space Grotesk"/>
                <a:cs typeface="Space Grotesk"/>
                <a:sym typeface="Space Grotesk"/>
              </a:defRPr>
            </a:lvl6pPr>
            <a:lvl7pPr lvl="6" rtl="0">
              <a:lnSpc>
                <a:spcPct val="100000"/>
              </a:lnSpc>
              <a:spcBef>
                <a:spcPts val="1600"/>
              </a:spcBef>
              <a:spcAft>
                <a:spcPts val="0"/>
              </a:spcAft>
              <a:buNone/>
              <a:defRPr sz="2667" b="1">
                <a:latin typeface="Space Grotesk"/>
                <a:ea typeface="Space Grotesk"/>
                <a:cs typeface="Space Grotesk"/>
                <a:sym typeface="Space Grotesk"/>
              </a:defRPr>
            </a:lvl7pPr>
            <a:lvl8pPr lvl="7" rtl="0">
              <a:lnSpc>
                <a:spcPct val="100000"/>
              </a:lnSpc>
              <a:spcBef>
                <a:spcPts val="1600"/>
              </a:spcBef>
              <a:spcAft>
                <a:spcPts val="0"/>
              </a:spcAft>
              <a:buNone/>
              <a:defRPr sz="2667" b="1">
                <a:latin typeface="Space Grotesk"/>
                <a:ea typeface="Space Grotesk"/>
                <a:cs typeface="Space Grotesk"/>
                <a:sym typeface="Space Grotesk"/>
              </a:defRPr>
            </a:lvl8pPr>
            <a:lvl9pPr lvl="8" rtl="0">
              <a:lnSpc>
                <a:spcPct val="100000"/>
              </a:lnSpc>
              <a:spcBef>
                <a:spcPts val="1600"/>
              </a:spcBef>
              <a:spcAft>
                <a:spcPts val="1600"/>
              </a:spcAft>
              <a:buNone/>
              <a:defRPr sz="2667" b="1">
                <a:latin typeface="Space Grotesk"/>
                <a:ea typeface="Space Grotesk"/>
                <a:cs typeface="Space Grotesk"/>
                <a:sym typeface="Space Grotesk"/>
              </a:defRPr>
            </a:lvl9pPr>
          </a:lstStyle>
          <a:p>
            <a:endParaRPr/>
          </a:p>
        </p:txBody>
      </p:sp>
      <p:sp>
        <p:nvSpPr>
          <p:cNvPr id="136" name="Google Shape;136;p22"/>
          <p:cNvSpPr txBox="1">
            <a:spLocks noGrp="1"/>
          </p:cNvSpPr>
          <p:nvPr>
            <p:ph type="subTitle" idx="15"/>
          </p:nvPr>
        </p:nvSpPr>
        <p:spPr>
          <a:xfrm flipH="1">
            <a:off x="8239603" y="5376469"/>
            <a:ext cx="3103200" cy="76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latin typeface="Archivo"/>
                <a:ea typeface="Archivo"/>
                <a:cs typeface="Archivo"/>
                <a:sym typeface="Archivo"/>
              </a:defRPr>
            </a:lvl1pPr>
            <a:lvl2pPr lvl="1" rtl="0">
              <a:lnSpc>
                <a:spcPct val="100000"/>
              </a:lnSpc>
              <a:spcBef>
                <a:spcPts val="0"/>
              </a:spcBef>
              <a:spcAft>
                <a:spcPts val="0"/>
              </a:spcAft>
              <a:buNone/>
              <a:defRPr sz="1867">
                <a:latin typeface="Archivo"/>
                <a:ea typeface="Archivo"/>
                <a:cs typeface="Archivo"/>
                <a:sym typeface="Archivo"/>
              </a:defRPr>
            </a:lvl2pPr>
            <a:lvl3pPr lvl="2" rtl="0">
              <a:lnSpc>
                <a:spcPct val="100000"/>
              </a:lnSpc>
              <a:spcBef>
                <a:spcPts val="0"/>
              </a:spcBef>
              <a:spcAft>
                <a:spcPts val="0"/>
              </a:spcAft>
              <a:buNone/>
              <a:defRPr sz="1867">
                <a:latin typeface="Archivo"/>
                <a:ea typeface="Archivo"/>
                <a:cs typeface="Archivo"/>
                <a:sym typeface="Archivo"/>
              </a:defRPr>
            </a:lvl3pPr>
            <a:lvl4pPr lvl="3" rtl="0">
              <a:lnSpc>
                <a:spcPct val="100000"/>
              </a:lnSpc>
              <a:spcBef>
                <a:spcPts val="0"/>
              </a:spcBef>
              <a:spcAft>
                <a:spcPts val="0"/>
              </a:spcAft>
              <a:buNone/>
              <a:defRPr sz="1867">
                <a:latin typeface="Archivo"/>
                <a:ea typeface="Archivo"/>
                <a:cs typeface="Archivo"/>
                <a:sym typeface="Archivo"/>
              </a:defRPr>
            </a:lvl4pPr>
            <a:lvl5pPr lvl="4" rtl="0">
              <a:lnSpc>
                <a:spcPct val="100000"/>
              </a:lnSpc>
              <a:spcBef>
                <a:spcPts val="0"/>
              </a:spcBef>
              <a:spcAft>
                <a:spcPts val="0"/>
              </a:spcAft>
              <a:buNone/>
              <a:defRPr sz="1867">
                <a:latin typeface="Archivo"/>
                <a:ea typeface="Archivo"/>
                <a:cs typeface="Archivo"/>
                <a:sym typeface="Archivo"/>
              </a:defRPr>
            </a:lvl5pPr>
            <a:lvl6pPr lvl="5" rtl="0">
              <a:lnSpc>
                <a:spcPct val="100000"/>
              </a:lnSpc>
              <a:spcBef>
                <a:spcPts val="0"/>
              </a:spcBef>
              <a:spcAft>
                <a:spcPts val="0"/>
              </a:spcAft>
              <a:buNone/>
              <a:defRPr sz="1867">
                <a:latin typeface="Archivo"/>
                <a:ea typeface="Archivo"/>
                <a:cs typeface="Archivo"/>
                <a:sym typeface="Archivo"/>
              </a:defRPr>
            </a:lvl6pPr>
            <a:lvl7pPr lvl="6" rtl="0">
              <a:lnSpc>
                <a:spcPct val="100000"/>
              </a:lnSpc>
              <a:spcBef>
                <a:spcPts val="0"/>
              </a:spcBef>
              <a:spcAft>
                <a:spcPts val="0"/>
              </a:spcAft>
              <a:buNone/>
              <a:defRPr sz="1867">
                <a:latin typeface="Archivo"/>
                <a:ea typeface="Archivo"/>
                <a:cs typeface="Archivo"/>
                <a:sym typeface="Archivo"/>
              </a:defRPr>
            </a:lvl7pPr>
            <a:lvl8pPr lvl="7" rtl="0">
              <a:lnSpc>
                <a:spcPct val="100000"/>
              </a:lnSpc>
              <a:spcBef>
                <a:spcPts val="0"/>
              </a:spcBef>
              <a:spcAft>
                <a:spcPts val="0"/>
              </a:spcAft>
              <a:buNone/>
              <a:defRPr sz="1867">
                <a:latin typeface="Archivo"/>
                <a:ea typeface="Archivo"/>
                <a:cs typeface="Archivo"/>
                <a:sym typeface="Archivo"/>
              </a:defRPr>
            </a:lvl8pPr>
            <a:lvl9pPr lvl="8" rtl="0">
              <a:lnSpc>
                <a:spcPct val="100000"/>
              </a:lnSpc>
              <a:spcBef>
                <a:spcPts val="0"/>
              </a:spcBef>
              <a:spcAft>
                <a:spcPts val="0"/>
              </a:spcAft>
              <a:buNone/>
              <a:defRPr sz="1867">
                <a:latin typeface="Archivo"/>
                <a:ea typeface="Archivo"/>
                <a:cs typeface="Archivo"/>
                <a:sym typeface="Archivo"/>
              </a:defRPr>
            </a:lvl9pPr>
          </a:lstStyle>
          <a:p>
            <a:endParaRPr/>
          </a:p>
        </p:txBody>
      </p:sp>
    </p:spTree>
    <p:extLst>
      <p:ext uri="{BB962C8B-B14F-4D97-AF65-F5344CB8AC3E}">
        <p14:creationId xmlns:p14="http://schemas.microsoft.com/office/powerpoint/2010/main" val="3406603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137"/>
        <p:cNvGrpSpPr/>
        <p:nvPr/>
      </p:nvGrpSpPr>
      <p:grpSpPr>
        <a:xfrm>
          <a:off x="0" y="0"/>
          <a:ext cx="0" cy="0"/>
          <a:chOff x="0" y="0"/>
          <a:chExt cx="0" cy="0"/>
        </a:xfrm>
      </p:grpSpPr>
      <p:sp>
        <p:nvSpPr>
          <p:cNvPr id="138" name="Google Shape;138;p23"/>
          <p:cNvSpPr/>
          <p:nvPr/>
        </p:nvSpPr>
        <p:spPr>
          <a:xfrm>
            <a:off x="10876569" y="-366136"/>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3"/>
          <p:cNvSpPr/>
          <p:nvPr/>
        </p:nvSpPr>
        <p:spPr>
          <a:xfrm>
            <a:off x="-1115797" y="3586197"/>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23"/>
          <p:cNvSpPr/>
          <p:nvPr/>
        </p:nvSpPr>
        <p:spPr>
          <a:xfrm>
            <a:off x="950800" y="559600"/>
            <a:ext cx="10290400" cy="851200"/>
          </a:xfrm>
          <a:prstGeom prst="roundRect">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23"/>
          <p:cNvSpPr txBox="1">
            <a:spLocks noGrp="1"/>
          </p:cNvSpPr>
          <p:nvPr>
            <p:ph type="title"/>
          </p:nvPr>
        </p:nvSpPr>
        <p:spPr>
          <a:xfrm>
            <a:off x="950800" y="568201"/>
            <a:ext cx="10290400" cy="6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sz="4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2" name="Google Shape;142;p23"/>
          <p:cNvSpPr txBox="1">
            <a:spLocks noGrp="1"/>
          </p:cNvSpPr>
          <p:nvPr>
            <p:ph type="subTitle" idx="1"/>
          </p:nvPr>
        </p:nvSpPr>
        <p:spPr>
          <a:xfrm>
            <a:off x="7756400" y="2403567"/>
            <a:ext cx="3179200" cy="512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67" b="1">
                <a:latin typeface="Space Grotesk"/>
                <a:ea typeface="Space Grotesk"/>
                <a:cs typeface="Space Grotesk"/>
                <a:sym typeface="Space Grotesk"/>
              </a:defRPr>
            </a:lvl1pPr>
            <a:lvl2pPr lvl="1" rtl="0">
              <a:spcBef>
                <a:spcPts val="1600"/>
              </a:spcBef>
              <a:spcAft>
                <a:spcPts val="0"/>
              </a:spcAft>
              <a:buNone/>
              <a:defRPr sz="2667" b="1">
                <a:latin typeface="Space Grotesk"/>
                <a:ea typeface="Space Grotesk"/>
                <a:cs typeface="Space Grotesk"/>
                <a:sym typeface="Space Grotesk"/>
              </a:defRPr>
            </a:lvl2pPr>
            <a:lvl3pPr lvl="2" rtl="0">
              <a:spcBef>
                <a:spcPts val="1600"/>
              </a:spcBef>
              <a:spcAft>
                <a:spcPts val="0"/>
              </a:spcAft>
              <a:buNone/>
              <a:defRPr sz="2667" b="1">
                <a:latin typeface="Space Grotesk"/>
                <a:ea typeface="Space Grotesk"/>
                <a:cs typeface="Space Grotesk"/>
                <a:sym typeface="Space Grotesk"/>
              </a:defRPr>
            </a:lvl3pPr>
            <a:lvl4pPr lvl="3" rtl="0">
              <a:spcBef>
                <a:spcPts val="1600"/>
              </a:spcBef>
              <a:spcAft>
                <a:spcPts val="0"/>
              </a:spcAft>
              <a:buNone/>
              <a:defRPr sz="2667" b="1">
                <a:latin typeface="Space Grotesk"/>
                <a:ea typeface="Space Grotesk"/>
                <a:cs typeface="Space Grotesk"/>
                <a:sym typeface="Space Grotesk"/>
              </a:defRPr>
            </a:lvl4pPr>
            <a:lvl5pPr lvl="4" rtl="0">
              <a:spcBef>
                <a:spcPts val="1600"/>
              </a:spcBef>
              <a:spcAft>
                <a:spcPts val="0"/>
              </a:spcAft>
              <a:buNone/>
              <a:defRPr sz="2667" b="1">
                <a:latin typeface="Space Grotesk"/>
                <a:ea typeface="Space Grotesk"/>
                <a:cs typeface="Space Grotesk"/>
                <a:sym typeface="Space Grotesk"/>
              </a:defRPr>
            </a:lvl5pPr>
            <a:lvl6pPr lvl="5" rtl="0">
              <a:spcBef>
                <a:spcPts val="1600"/>
              </a:spcBef>
              <a:spcAft>
                <a:spcPts val="0"/>
              </a:spcAft>
              <a:buNone/>
              <a:defRPr sz="2667" b="1">
                <a:latin typeface="Space Grotesk"/>
                <a:ea typeface="Space Grotesk"/>
                <a:cs typeface="Space Grotesk"/>
                <a:sym typeface="Space Grotesk"/>
              </a:defRPr>
            </a:lvl6pPr>
            <a:lvl7pPr lvl="6" rtl="0">
              <a:spcBef>
                <a:spcPts val="1600"/>
              </a:spcBef>
              <a:spcAft>
                <a:spcPts val="0"/>
              </a:spcAft>
              <a:buNone/>
              <a:defRPr sz="2667" b="1">
                <a:latin typeface="Space Grotesk"/>
                <a:ea typeface="Space Grotesk"/>
                <a:cs typeface="Space Grotesk"/>
                <a:sym typeface="Space Grotesk"/>
              </a:defRPr>
            </a:lvl7pPr>
            <a:lvl8pPr lvl="7" rtl="0">
              <a:spcBef>
                <a:spcPts val="1600"/>
              </a:spcBef>
              <a:spcAft>
                <a:spcPts val="0"/>
              </a:spcAft>
              <a:buNone/>
              <a:defRPr sz="2667" b="1">
                <a:latin typeface="Space Grotesk"/>
                <a:ea typeface="Space Grotesk"/>
                <a:cs typeface="Space Grotesk"/>
                <a:sym typeface="Space Grotesk"/>
              </a:defRPr>
            </a:lvl8pPr>
            <a:lvl9pPr lvl="8" rtl="0">
              <a:spcBef>
                <a:spcPts val="1600"/>
              </a:spcBef>
              <a:spcAft>
                <a:spcPts val="1600"/>
              </a:spcAft>
              <a:buNone/>
              <a:defRPr sz="2667" b="1">
                <a:latin typeface="Space Grotesk"/>
                <a:ea typeface="Space Grotesk"/>
                <a:cs typeface="Space Grotesk"/>
                <a:sym typeface="Space Grotesk"/>
              </a:defRPr>
            </a:lvl9pPr>
          </a:lstStyle>
          <a:p>
            <a:endParaRPr/>
          </a:p>
        </p:txBody>
      </p:sp>
      <p:sp>
        <p:nvSpPr>
          <p:cNvPr id="143" name="Google Shape;143;p23"/>
          <p:cNvSpPr txBox="1">
            <a:spLocks noGrp="1"/>
          </p:cNvSpPr>
          <p:nvPr>
            <p:ph type="subTitle" idx="2"/>
          </p:nvPr>
        </p:nvSpPr>
        <p:spPr>
          <a:xfrm>
            <a:off x="7756400" y="2852608"/>
            <a:ext cx="3179200" cy="112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atin typeface="Archivo"/>
                <a:ea typeface="Archivo"/>
                <a:cs typeface="Archivo"/>
                <a:sym typeface="Archivo"/>
              </a:defRPr>
            </a:lvl1pPr>
            <a:lvl2pPr lvl="1" rtl="0">
              <a:spcBef>
                <a:spcPts val="1600"/>
              </a:spcBef>
              <a:spcAft>
                <a:spcPts val="0"/>
              </a:spcAft>
              <a:buNone/>
              <a:defRPr sz="1867">
                <a:latin typeface="Archivo"/>
                <a:ea typeface="Archivo"/>
                <a:cs typeface="Archivo"/>
                <a:sym typeface="Archivo"/>
              </a:defRPr>
            </a:lvl2pPr>
            <a:lvl3pPr lvl="2" rtl="0">
              <a:spcBef>
                <a:spcPts val="1600"/>
              </a:spcBef>
              <a:spcAft>
                <a:spcPts val="0"/>
              </a:spcAft>
              <a:buNone/>
              <a:defRPr sz="1867">
                <a:latin typeface="Archivo"/>
                <a:ea typeface="Archivo"/>
                <a:cs typeface="Archivo"/>
                <a:sym typeface="Archivo"/>
              </a:defRPr>
            </a:lvl3pPr>
            <a:lvl4pPr lvl="3" rtl="0">
              <a:spcBef>
                <a:spcPts val="1600"/>
              </a:spcBef>
              <a:spcAft>
                <a:spcPts val="0"/>
              </a:spcAft>
              <a:buNone/>
              <a:defRPr sz="1867">
                <a:latin typeface="Archivo"/>
                <a:ea typeface="Archivo"/>
                <a:cs typeface="Archivo"/>
                <a:sym typeface="Archivo"/>
              </a:defRPr>
            </a:lvl4pPr>
            <a:lvl5pPr lvl="4" rtl="0">
              <a:spcBef>
                <a:spcPts val="1600"/>
              </a:spcBef>
              <a:spcAft>
                <a:spcPts val="0"/>
              </a:spcAft>
              <a:buNone/>
              <a:defRPr sz="1867">
                <a:latin typeface="Archivo"/>
                <a:ea typeface="Archivo"/>
                <a:cs typeface="Archivo"/>
                <a:sym typeface="Archivo"/>
              </a:defRPr>
            </a:lvl5pPr>
            <a:lvl6pPr lvl="5" rtl="0">
              <a:spcBef>
                <a:spcPts val="1600"/>
              </a:spcBef>
              <a:spcAft>
                <a:spcPts val="0"/>
              </a:spcAft>
              <a:buNone/>
              <a:defRPr sz="1867">
                <a:latin typeface="Archivo"/>
                <a:ea typeface="Archivo"/>
                <a:cs typeface="Archivo"/>
                <a:sym typeface="Archivo"/>
              </a:defRPr>
            </a:lvl6pPr>
            <a:lvl7pPr lvl="6" rtl="0">
              <a:spcBef>
                <a:spcPts val="1600"/>
              </a:spcBef>
              <a:spcAft>
                <a:spcPts val="0"/>
              </a:spcAft>
              <a:buNone/>
              <a:defRPr sz="1867">
                <a:latin typeface="Archivo"/>
                <a:ea typeface="Archivo"/>
                <a:cs typeface="Archivo"/>
                <a:sym typeface="Archivo"/>
              </a:defRPr>
            </a:lvl7pPr>
            <a:lvl8pPr lvl="7" rtl="0">
              <a:spcBef>
                <a:spcPts val="1600"/>
              </a:spcBef>
              <a:spcAft>
                <a:spcPts val="0"/>
              </a:spcAft>
              <a:buNone/>
              <a:defRPr sz="1867">
                <a:latin typeface="Archivo"/>
                <a:ea typeface="Archivo"/>
                <a:cs typeface="Archivo"/>
                <a:sym typeface="Archivo"/>
              </a:defRPr>
            </a:lvl8pPr>
            <a:lvl9pPr lvl="8" rtl="0">
              <a:spcBef>
                <a:spcPts val="1600"/>
              </a:spcBef>
              <a:spcAft>
                <a:spcPts val="1600"/>
              </a:spcAft>
              <a:buNone/>
              <a:defRPr sz="1867">
                <a:latin typeface="Archivo"/>
                <a:ea typeface="Archivo"/>
                <a:cs typeface="Archivo"/>
                <a:sym typeface="Archivo"/>
              </a:defRPr>
            </a:lvl9pPr>
          </a:lstStyle>
          <a:p>
            <a:endParaRPr/>
          </a:p>
        </p:txBody>
      </p:sp>
      <p:sp>
        <p:nvSpPr>
          <p:cNvPr id="144" name="Google Shape;144;p23"/>
          <p:cNvSpPr txBox="1">
            <a:spLocks noGrp="1"/>
          </p:cNvSpPr>
          <p:nvPr>
            <p:ph type="subTitle" idx="3"/>
          </p:nvPr>
        </p:nvSpPr>
        <p:spPr>
          <a:xfrm>
            <a:off x="7756400" y="4379183"/>
            <a:ext cx="3179200" cy="512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667" b="1">
                <a:latin typeface="Space Grotesk"/>
                <a:ea typeface="Space Grotesk"/>
                <a:cs typeface="Space Grotesk"/>
                <a:sym typeface="Space Grotesk"/>
              </a:defRPr>
            </a:lvl1pPr>
            <a:lvl2pPr lvl="1" rtl="0">
              <a:spcBef>
                <a:spcPts val="1600"/>
              </a:spcBef>
              <a:spcAft>
                <a:spcPts val="0"/>
              </a:spcAft>
              <a:buNone/>
              <a:defRPr sz="2667" b="1">
                <a:latin typeface="Space Grotesk"/>
                <a:ea typeface="Space Grotesk"/>
                <a:cs typeface="Space Grotesk"/>
                <a:sym typeface="Space Grotesk"/>
              </a:defRPr>
            </a:lvl2pPr>
            <a:lvl3pPr lvl="2" rtl="0">
              <a:spcBef>
                <a:spcPts val="1600"/>
              </a:spcBef>
              <a:spcAft>
                <a:spcPts val="0"/>
              </a:spcAft>
              <a:buNone/>
              <a:defRPr sz="2667" b="1">
                <a:latin typeface="Space Grotesk"/>
                <a:ea typeface="Space Grotesk"/>
                <a:cs typeface="Space Grotesk"/>
                <a:sym typeface="Space Grotesk"/>
              </a:defRPr>
            </a:lvl3pPr>
            <a:lvl4pPr lvl="3" rtl="0">
              <a:spcBef>
                <a:spcPts val="1600"/>
              </a:spcBef>
              <a:spcAft>
                <a:spcPts val="0"/>
              </a:spcAft>
              <a:buNone/>
              <a:defRPr sz="2667" b="1">
                <a:latin typeface="Space Grotesk"/>
                <a:ea typeface="Space Grotesk"/>
                <a:cs typeface="Space Grotesk"/>
                <a:sym typeface="Space Grotesk"/>
              </a:defRPr>
            </a:lvl4pPr>
            <a:lvl5pPr lvl="4" rtl="0">
              <a:spcBef>
                <a:spcPts val="1600"/>
              </a:spcBef>
              <a:spcAft>
                <a:spcPts val="0"/>
              </a:spcAft>
              <a:buNone/>
              <a:defRPr sz="2667" b="1">
                <a:latin typeface="Space Grotesk"/>
                <a:ea typeface="Space Grotesk"/>
                <a:cs typeface="Space Grotesk"/>
                <a:sym typeface="Space Grotesk"/>
              </a:defRPr>
            </a:lvl5pPr>
            <a:lvl6pPr lvl="5" rtl="0">
              <a:spcBef>
                <a:spcPts val="1600"/>
              </a:spcBef>
              <a:spcAft>
                <a:spcPts val="0"/>
              </a:spcAft>
              <a:buNone/>
              <a:defRPr sz="2667" b="1">
                <a:latin typeface="Space Grotesk"/>
                <a:ea typeface="Space Grotesk"/>
                <a:cs typeface="Space Grotesk"/>
                <a:sym typeface="Space Grotesk"/>
              </a:defRPr>
            </a:lvl6pPr>
            <a:lvl7pPr lvl="6" rtl="0">
              <a:spcBef>
                <a:spcPts val="1600"/>
              </a:spcBef>
              <a:spcAft>
                <a:spcPts val="0"/>
              </a:spcAft>
              <a:buNone/>
              <a:defRPr sz="2667" b="1">
                <a:latin typeface="Space Grotesk"/>
                <a:ea typeface="Space Grotesk"/>
                <a:cs typeface="Space Grotesk"/>
                <a:sym typeface="Space Grotesk"/>
              </a:defRPr>
            </a:lvl7pPr>
            <a:lvl8pPr lvl="7" rtl="0">
              <a:spcBef>
                <a:spcPts val="1600"/>
              </a:spcBef>
              <a:spcAft>
                <a:spcPts val="0"/>
              </a:spcAft>
              <a:buNone/>
              <a:defRPr sz="2667" b="1">
                <a:latin typeface="Space Grotesk"/>
                <a:ea typeface="Space Grotesk"/>
                <a:cs typeface="Space Grotesk"/>
                <a:sym typeface="Space Grotesk"/>
              </a:defRPr>
            </a:lvl8pPr>
            <a:lvl9pPr lvl="8" rtl="0">
              <a:spcBef>
                <a:spcPts val="1600"/>
              </a:spcBef>
              <a:spcAft>
                <a:spcPts val="1600"/>
              </a:spcAft>
              <a:buNone/>
              <a:defRPr sz="2667" b="1">
                <a:latin typeface="Space Grotesk"/>
                <a:ea typeface="Space Grotesk"/>
                <a:cs typeface="Space Grotesk"/>
                <a:sym typeface="Space Grotesk"/>
              </a:defRPr>
            </a:lvl9pPr>
          </a:lstStyle>
          <a:p>
            <a:endParaRPr/>
          </a:p>
        </p:txBody>
      </p:sp>
      <p:sp>
        <p:nvSpPr>
          <p:cNvPr id="145" name="Google Shape;145;p23"/>
          <p:cNvSpPr txBox="1">
            <a:spLocks noGrp="1"/>
          </p:cNvSpPr>
          <p:nvPr>
            <p:ph type="subTitle" idx="4"/>
          </p:nvPr>
        </p:nvSpPr>
        <p:spPr>
          <a:xfrm>
            <a:off x="7756400" y="4828200"/>
            <a:ext cx="3179200" cy="112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atin typeface="Archivo"/>
                <a:ea typeface="Archivo"/>
                <a:cs typeface="Archivo"/>
                <a:sym typeface="Archivo"/>
              </a:defRPr>
            </a:lvl1pPr>
            <a:lvl2pPr lvl="1" rtl="0">
              <a:spcBef>
                <a:spcPts val="1600"/>
              </a:spcBef>
              <a:spcAft>
                <a:spcPts val="0"/>
              </a:spcAft>
              <a:buNone/>
              <a:defRPr sz="1867">
                <a:latin typeface="Archivo"/>
                <a:ea typeface="Archivo"/>
                <a:cs typeface="Archivo"/>
                <a:sym typeface="Archivo"/>
              </a:defRPr>
            </a:lvl2pPr>
            <a:lvl3pPr lvl="2" rtl="0">
              <a:spcBef>
                <a:spcPts val="1600"/>
              </a:spcBef>
              <a:spcAft>
                <a:spcPts val="0"/>
              </a:spcAft>
              <a:buNone/>
              <a:defRPr sz="1867">
                <a:latin typeface="Archivo"/>
                <a:ea typeface="Archivo"/>
                <a:cs typeface="Archivo"/>
                <a:sym typeface="Archivo"/>
              </a:defRPr>
            </a:lvl3pPr>
            <a:lvl4pPr lvl="3" rtl="0">
              <a:spcBef>
                <a:spcPts val="1600"/>
              </a:spcBef>
              <a:spcAft>
                <a:spcPts val="0"/>
              </a:spcAft>
              <a:buNone/>
              <a:defRPr sz="1867">
                <a:latin typeface="Archivo"/>
                <a:ea typeface="Archivo"/>
                <a:cs typeface="Archivo"/>
                <a:sym typeface="Archivo"/>
              </a:defRPr>
            </a:lvl4pPr>
            <a:lvl5pPr lvl="4" rtl="0">
              <a:spcBef>
                <a:spcPts val="1600"/>
              </a:spcBef>
              <a:spcAft>
                <a:spcPts val="0"/>
              </a:spcAft>
              <a:buNone/>
              <a:defRPr sz="1867">
                <a:latin typeface="Archivo"/>
                <a:ea typeface="Archivo"/>
                <a:cs typeface="Archivo"/>
                <a:sym typeface="Archivo"/>
              </a:defRPr>
            </a:lvl5pPr>
            <a:lvl6pPr lvl="5" rtl="0">
              <a:spcBef>
                <a:spcPts val="1600"/>
              </a:spcBef>
              <a:spcAft>
                <a:spcPts val="0"/>
              </a:spcAft>
              <a:buNone/>
              <a:defRPr sz="1867">
                <a:latin typeface="Archivo"/>
                <a:ea typeface="Archivo"/>
                <a:cs typeface="Archivo"/>
                <a:sym typeface="Archivo"/>
              </a:defRPr>
            </a:lvl6pPr>
            <a:lvl7pPr lvl="6" rtl="0">
              <a:spcBef>
                <a:spcPts val="1600"/>
              </a:spcBef>
              <a:spcAft>
                <a:spcPts val="0"/>
              </a:spcAft>
              <a:buNone/>
              <a:defRPr sz="1867">
                <a:latin typeface="Archivo"/>
                <a:ea typeface="Archivo"/>
                <a:cs typeface="Archivo"/>
                <a:sym typeface="Archivo"/>
              </a:defRPr>
            </a:lvl7pPr>
            <a:lvl8pPr lvl="7" rtl="0">
              <a:spcBef>
                <a:spcPts val="1600"/>
              </a:spcBef>
              <a:spcAft>
                <a:spcPts val="0"/>
              </a:spcAft>
              <a:buNone/>
              <a:defRPr sz="1867">
                <a:latin typeface="Archivo"/>
                <a:ea typeface="Archivo"/>
                <a:cs typeface="Archivo"/>
                <a:sym typeface="Archivo"/>
              </a:defRPr>
            </a:lvl8pPr>
            <a:lvl9pPr lvl="8" rtl="0">
              <a:spcBef>
                <a:spcPts val="1600"/>
              </a:spcBef>
              <a:spcAft>
                <a:spcPts val="1600"/>
              </a:spcAft>
              <a:buNone/>
              <a:defRPr sz="1867">
                <a:latin typeface="Archivo"/>
                <a:ea typeface="Archivo"/>
                <a:cs typeface="Archivo"/>
                <a:sym typeface="Archivo"/>
              </a:defRPr>
            </a:lvl9pPr>
          </a:lstStyle>
          <a:p>
            <a:endParaRPr/>
          </a:p>
        </p:txBody>
      </p:sp>
      <p:sp>
        <p:nvSpPr>
          <p:cNvPr id="146" name="Google Shape;146;p23"/>
          <p:cNvSpPr txBox="1">
            <a:spLocks noGrp="1"/>
          </p:cNvSpPr>
          <p:nvPr>
            <p:ph type="subTitle" idx="5"/>
          </p:nvPr>
        </p:nvSpPr>
        <p:spPr>
          <a:xfrm>
            <a:off x="1256400" y="2403567"/>
            <a:ext cx="3179200" cy="512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667" b="1">
                <a:latin typeface="Space Grotesk"/>
                <a:ea typeface="Space Grotesk"/>
                <a:cs typeface="Space Grotesk"/>
                <a:sym typeface="Space Grotesk"/>
              </a:defRPr>
            </a:lvl1pPr>
            <a:lvl2pPr lvl="1" algn="r" rtl="0">
              <a:spcBef>
                <a:spcPts val="1600"/>
              </a:spcBef>
              <a:spcAft>
                <a:spcPts val="0"/>
              </a:spcAft>
              <a:buNone/>
              <a:defRPr sz="2667" b="1">
                <a:latin typeface="Space Grotesk"/>
                <a:ea typeface="Space Grotesk"/>
                <a:cs typeface="Space Grotesk"/>
                <a:sym typeface="Space Grotesk"/>
              </a:defRPr>
            </a:lvl2pPr>
            <a:lvl3pPr lvl="2" algn="r" rtl="0">
              <a:spcBef>
                <a:spcPts val="1600"/>
              </a:spcBef>
              <a:spcAft>
                <a:spcPts val="0"/>
              </a:spcAft>
              <a:buNone/>
              <a:defRPr sz="2667" b="1">
                <a:latin typeface="Space Grotesk"/>
                <a:ea typeface="Space Grotesk"/>
                <a:cs typeface="Space Grotesk"/>
                <a:sym typeface="Space Grotesk"/>
              </a:defRPr>
            </a:lvl3pPr>
            <a:lvl4pPr lvl="3" algn="r" rtl="0">
              <a:spcBef>
                <a:spcPts val="1600"/>
              </a:spcBef>
              <a:spcAft>
                <a:spcPts val="0"/>
              </a:spcAft>
              <a:buNone/>
              <a:defRPr sz="2667" b="1">
                <a:latin typeface="Space Grotesk"/>
                <a:ea typeface="Space Grotesk"/>
                <a:cs typeface="Space Grotesk"/>
                <a:sym typeface="Space Grotesk"/>
              </a:defRPr>
            </a:lvl4pPr>
            <a:lvl5pPr lvl="4" algn="r" rtl="0">
              <a:spcBef>
                <a:spcPts val="1600"/>
              </a:spcBef>
              <a:spcAft>
                <a:spcPts val="0"/>
              </a:spcAft>
              <a:buNone/>
              <a:defRPr sz="2667" b="1">
                <a:latin typeface="Space Grotesk"/>
                <a:ea typeface="Space Grotesk"/>
                <a:cs typeface="Space Grotesk"/>
                <a:sym typeface="Space Grotesk"/>
              </a:defRPr>
            </a:lvl5pPr>
            <a:lvl6pPr lvl="5" algn="r" rtl="0">
              <a:spcBef>
                <a:spcPts val="1600"/>
              </a:spcBef>
              <a:spcAft>
                <a:spcPts val="0"/>
              </a:spcAft>
              <a:buNone/>
              <a:defRPr sz="2667" b="1">
                <a:latin typeface="Space Grotesk"/>
                <a:ea typeface="Space Grotesk"/>
                <a:cs typeface="Space Grotesk"/>
                <a:sym typeface="Space Grotesk"/>
              </a:defRPr>
            </a:lvl6pPr>
            <a:lvl7pPr lvl="6" algn="r" rtl="0">
              <a:spcBef>
                <a:spcPts val="1600"/>
              </a:spcBef>
              <a:spcAft>
                <a:spcPts val="0"/>
              </a:spcAft>
              <a:buNone/>
              <a:defRPr sz="2667" b="1">
                <a:latin typeface="Space Grotesk"/>
                <a:ea typeface="Space Grotesk"/>
                <a:cs typeface="Space Grotesk"/>
                <a:sym typeface="Space Grotesk"/>
              </a:defRPr>
            </a:lvl7pPr>
            <a:lvl8pPr lvl="7" algn="r" rtl="0">
              <a:spcBef>
                <a:spcPts val="1600"/>
              </a:spcBef>
              <a:spcAft>
                <a:spcPts val="0"/>
              </a:spcAft>
              <a:buNone/>
              <a:defRPr sz="2667" b="1">
                <a:latin typeface="Space Grotesk"/>
                <a:ea typeface="Space Grotesk"/>
                <a:cs typeface="Space Grotesk"/>
                <a:sym typeface="Space Grotesk"/>
              </a:defRPr>
            </a:lvl8pPr>
            <a:lvl9pPr lvl="8" algn="r" rtl="0">
              <a:spcBef>
                <a:spcPts val="1600"/>
              </a:spcBef>
              <a:spcAft>
                <a:spcPts val="1600"/>
              </a:spcAft>
              <a:buNone/>
              <a:defRPr sz="2667" b="1">
                <a:latin typeface="Space Grotesk"/>
                <a:ea typeface="Space Grotesk"/>
                <a:cs typeface="Space Grotesk"/>
                <a:sym typeface="Space Grotesk"/>
              </a:defRPr>
            </a:lvl9pPr>
          </a:lstStyle>
          <a:p>
            <a:endParaRPr/>
          </a:p>
        </p:txBody>
      </p:sp>
      <p:sp>
        <p:nvSpPr>
          <p:cNvPr id="147" name="Google Shape;147;p23"/>
          <p:cNvSpPr txBox="1">
            <a:spLocks noGrp="1"/>
          </p:cNvSpPr>
          <p:nvPr>
            <p:ph type="subTitle" idx="6"/>
          </p:nvPr>
        </p:nvSpPr>
        <p:spPr>
          <a:xfrm>
            <a:off x="1256400" y="2852607"/>
            <a:ext cx="3179200" cy="1120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67">
                <a:latin typeface="Archivo"/>
                <a:ea typeface="Archivo"/>
                <a:cs typeface="Archivo"/>
                <a:sym typeface="Archivo"/>
              </a:defRPr>
            </a:lvl1pPr>
            <a:lvl2pPr lvl="1" algn="r" rtl="0">
              <a:spcBef>
                <a:spcPts val="1600"/>
              </a:spcBef>
              <a:spcAft>
                <a:spcPts val="0"/>
              </a:spcAft>
              <a:buNone/>
              <a:defRPr sz="1867">
                <a:latin typeface="Archivo"/>
                <a:ea typeface="Archivo"/>
                <a:cs typeface="Archivo"/>
                <a:sym typeface="Archivo"/>
              </a:defRPr>
            </a:lvl2pPr>
            <a:lvl3pPr lvl="2" algn="r" rtl="0">
              <a:spcBef>
                <a:spcPts val="1600"/>
              </a:spcBef>
              <a:spcAft>
                <a:spcPts val="0"/>
              </a:spcAft>
              <a:buNone/>
              <a:defRPr sz="1867">
                <a:latin typeface="Archivo"/>
                <a:ea typeface="Archivo"/>
                <a:cs typeface="Archivo"/>
                <a:sym typeface="Archivo"/>
              </a:defRPr>
            </a:lvl3pPr>
            <a:lvl4pPr lvl="3" algn="r" rtl="0">
              <a:spcBef>
                <a:spcPts val="1600"/>
              </a:spcBef>
              <a:spcAft>
                <a:spcPts val="0"/>
              </a:spcAft>
              <a:buNone/>
              <a:defRPr sz="1867">
                <a:latin typeface="Archivo"/>
                <a:ea typeface="Archivo"/>
                <a:cs typeface="Archivo"/>
                <a:sym typeface="Archivo"/>
              </a:defRPr>
            </a:lvl4pPr>
            <a:lvl5pPr lvl="4" algn="r" rtl="0">
              <a:spcBef>
                <a:spcPts val="1600"/>
              </a:spcBef>
              <a:spcAft>
                <a:spcPts val="0"/>
              </a:spcAft>
              <a:buNone/>
              <a:defRPr sz="1867">
                <a:latin typeface="Archivo"/>
                <a:ea typeface="Archivo"/>
                <a:cs typeface="Archivo"/>
                <a:sym typeface="Archivo"/>
              </a:defRPr>
            </a:lvl5pPr>
            <a:lvl6pPr lvl="5" algn="r" rtl="0">
              <a:spcBef>
                <a:spcPts val="1600"/>
              </a:spcBef>
              <a:spcAft>
                <a:spcPts val="0"/>
              </a:spcAft>
              <a:buNone/>
              <a:defRPr sz="1867">
                <a:latin typeface="Archivo"/>
                <a:ea typeface="Archivo"/>
                <a:cs typeface="Archivo"/>
                <a:sym typeface="Archivo"/>
              </a:defRPr>
            </a:lvl6pPr>
            <a:lvl7pPr lvl="6" algn="r" rtl="0">
              <a:spcBef>
                <a:spcPts val="1600"/>
              </a:spcBef>
              <a:spcAft>
                <a:spcPts val="0"/>
              </a:spcAft>
              <a:buNone/>
              <a:defRPr sz="1867">
                <a:latin typeface="Archivo"/>
                <a:ea typeface="Archivo"/>
                <a:cs typeface="Archivo"/>
                <a:sym typeface="Archivo"/>
              </a:defRPr>
            </a:lvl7pPr>
            <a:lvl8pPr lvl="7" algn="r" rtl="0">
              <a:spcBef>
                <a:spcPts val="1600"/>
              </a:spcBef>
              <a:spcAft>
                <a:spcPts val="0"/>
              </a:spcAft>
              <a:buNone/>
              <a:defRPr sz="1867">
                <a:latin typeface="Archivo"/>
                <a:ea typeface="Archivo"/>
                <a:cs typeface="Archivo"/>
                <a:sym typeface="Archivo"/>
              </a:defRPr>
            </a:lvl8pPr>
            <a:lvl9pPr lvl="8" algn="r" rtl="0">
              <a:spcBef>
                <a:spcPts val="1600"/>
              </a:spcBef>
              <a:spcAft>
                <a:spcPts val="1600"/>
              </a:spcAft>
              <a:buNone/>
              <a:defRPr sz="1867">
                <a:latin typeface="Archivo"/>
                <a:ea typeface="Archivo"/>
                <a:cs typeface="Archivo"/>
                <a:sym typeface="Archivo"/>
              </a:defRPr>
            </a:lvl9pPr>
          </a:lstStyle>
          <a:p>
            <a:endParaRPr/>
          </a:p>
        </p:txBody>
      </p:sp>
      <p:sp>
        <p:nvSpPr>
          <p:cNvPr id="148" name="Google Shape;148;p23"/>
          <p:cNvSpPr txBox="1">
            <a:spLocks noGrp="1"/>
          </p:cNvSpPr>
          <p:nvPr>
            <p:ph type="subTitle" idx="7"/>
          </p:nvPr>
        </p:nvSpPr>
        <p:spPr>
          <a:xfrm>
            <a:off x="1256400" y="4379183"/>
            <a:ext cx="3179200" cy="512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667" b="1">
                <a:latin typeface="Space Grotesk"/>
                <a:ea typeface="Space Grotesk"/>
                <a:cs typeface="Space Grotesk"/>
                <a:sym typeface="Space Grotesk"/>
              </a:defRPr>
            </a:lvl1pPr>
            <a:lvl2pPr lvl="1" algn="r" rtl="0">
              <a:spcBef>
                <a:spcPts val="1600"/>
              </a:spcBef>
              <a:spcAft>
                <a:spcPts val="0"/>
              </a:spcAft>
              <a:buNone/>
              <a:defRPr sz="2667" b="1">
                <a:latin typeface="Space Grotesk"/>
                <a:ea typeface="Space Grotesk"/>
                <a:cs typeface="Space Grotesk"/>
                <a:sym typeface="Space Grotesk"/>
              </a:defRPr>
            </a:lvl2pPr>
            <a:lvl3pPr lvl="2" algn="r" rtl="0">
              <a:spcBef>
                <a:spcPts val="1600"/>
              </a:spcBef>
              <a:spcAft>
                <a:spcPts val="0"/>
              </a:spcAft>
              <a:buNone/>
              <a:defRPr sz="2667" b="1">
                <a:latin typeface="Space Grotesk"/>
                <a:ea typeface="Space Grotesk"/>
                <a:cs typeface="Space Grotesk"/>
                <a:sym typeface="Space Grotesk"/>
              </a:defRPr>
            </a:lvl3pPr>
            <a:lvl4pPr lvl="3" algn="r" rtl="0">
              <a:spcBef>
                <a:spcPts val="1600"/>
              </a:spcBef>
              <a:spcAft>
                <a:spcPts val="0"/>
              </a:spcAft>
              <a:buNone/>
              <a:defRPr sz="2667" b="1">
                <a:latin typeface="Space Grotesk"/>
                <a:ea typeface="Space Grotesk"/>
                <a:cs typeface="Space Grotesk"/>
                <a:sym typeface="Space Grotesk"/>
              </a:defRPr>
            </a:lvl4pPr>
            <a:lvl5pPr lvl="4" algn="r" rtl="0">
              <a:spcBef>
                <a:spcPts val="1600"/>
              </a:spcBef>
              <a:spcAft>
                <a:spcPts val="0"/>
              </a:spcAft>
              <a:buNone/>
              <a:defRPr sz="2667" b="1">
                <a:latin typeface="Space Grotesk"/>
                <a:ea typeface="Space Grotesk"/>
                <a:cs typeface="Space Grotesk"/>
                <a:sym typeface="Space Grotesk"/>
              </a:defRPr>
            </a:lvl5pPr>
            <a:lvl6pPr lvl="5" algn="r" rtl="0">
              <a:spcBef>
                <a:spcPts val="1600"/>
              </a:spcBef>
              <a:spcAft>
                <a:spcPts val="0"/>
              </a:spcAft>
              <a:buNone/>
              <a:defRPr sz="2667" b="1">
                <a:latin typeface="Space Grotesk"/>
                <a:ea typeface="Space Grotesk"/>
                <a:cs typeface="Space Grotesk"/>
                <a:sym typeface="Space Grotesk"/>
              </a:defRPr>
            </a:lvl6pPr>
            <a:lvl7pPr lvl="6" algn="r" rtl="0">
              <a:spcBef>
                <a:spcPts val="1600"/>
              </a:spcBef>
              <a:spcAft>
                <a:spcPts val="0"/>
              </a:spcAft>
              <a:buNone/>
              <a:defRPr sz="2667" b="1">
                <a:latin typeface="Space Grotesk"/>
                <a:ea typeface="Space Grotesk"/>
                <a:cs typeface="Space Grotesk"/>
                <a:sym typeface="Space Grotesk"/>
              </a:defRPr>
            </a:lvl7pPr>
            <a:lvl8pPr lvl="7" algn="r" rtl="0">
              <a:spcBef>
                <a:spcPts val="1600"/>
              </a:spcBef>
              <a:spcAft>
                <a:spcPts val="0"/>
              </a:spcAft>
              <a:buNone/>
              <a:defRPr sz="2667" b="1">
                <a:latin typeface="Space Grotesk"/>
                <a:ea typeface="Space Grotesk"/>
                <a:cs typeface="Space Grotesk"/>
                <a:sym typeface="Space Grotesk"/>
              </a:defRPr>
            </a:lvl8pPr>
            <a:lvl9pPr lvl="8" algn="r" rtl="0">
              <a:spcBef>
                <a:spcPts val="1600"/>
              </a:spcBef>
              <a:spcAft>
                <a:spcPts val="1600"/>
              </a:spcAft>
              <a:buNone/>
              <a:defRPr sz="2667" b="1">
                <a:latin typeface="Space Grotesk"/>
                <a:ea typeface="Space Grotesk"/>
                <a:cs typeface="Space Grotesk"/>
                <a:sym typeface="Space Grotesk"/>
              </a:defRPr>
            </a:lvl9pPr>
          </a:lstStyle>
          <a:p>
            <a:endParaRPr/>
          </a:p>
        </p:txBody>
      </p:sp>
      <p:sp>
        <p:nvSpPr>
          <p:cNvPr id="149" name="Google Shape;149;p23"/>
          <p:cNvSpPr txBox="1">
            <a:spLocks noGrp="1"/>
          </p:cNvSpPr>
          <p:nvPr>
            <p:ph type="subTitle" idx="8"/>
          </p:nvPr>
        </p:nvSpPr>
        <p:spPr>
          <a:xfrm>
            <a:off x="1256400" y="4828200"/>
            <a:ext cx="3179200" cy="1120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67">
                <a:latin typeface="Archivo"/>
                <a:ea typeface="Archivo"/>
                <a:cs typeface="Archivo"/>
                <a:sym typeface="Archivo"/>
              </a:defRPr>
            </a:lvl1pPr>
            <a:lvl2pPr lvl="1" algn="r" rtl="0">
              <a:spcBef>
                <a:spcPts val="1600"/>
              </a:spcBef>
              <a:spcAft>
                <a:spcPts val="0"/>
              </a:spcAft>
              <a:buNone/>
              <a:defRPr sz="1867">
                <a:latin typeface="Archivo"/>
                <a:ea typeface="Archivo"/>
                <a:cs typeface="Archivo"/>
                <a:sym typeface="Archivo"/>
              </a:defRPr>
            </a:lvl2pPr>
            <a:lvl3pPr lvl="2" algn="r" rtl="0">
              <a:spcBef>
                <a:spcPts val="1600"/>
              </a:spcBef>
              <a:spcAft>
                <a:spcPts val="0"/>
              </a:spcAft>
              <a:buNone/>
              <a:defRPr sz="1867">
                <a:latin typeface="Archivo"/>
                <a:ea typeface="Archivo"/>
                <a:cs typeface="Archivo"/>
                <a:sym typeface="Archivo"/>
              </a:defRPr>
            </a:lvl3pPr>
            <a:lvl4pPr lvl="3" algn="r" rtl="0">
              <a:spcBef>
                <a:spcPts val="1600"/>
              </a:spcBef>
              <a:spcAft>
                <a:spcPts val="0"/>
              </a:spcAft>
              <a:buNone/>
              <a:defRPr sz="1867">
                <a:latin typeface="Archivo"/>
                <a:ea typeface="Archivo"/>
                <a:cs typeface="Archivo"/>
                <a:sym typeface="Archivo"/>
              </a:defRPr>
            </a:lvl4pPr>
            <a:lvl5pPr lvl="4" algn="r" rtl="0">
              <a:spcBef>
                <a:spcPts val="1600"/>
              </a:spcBef>
              <a:spcAft>
                <a:spcPts val="0"/>
              </a:spcAft>
              <a:buNone/>
              <a:defRPr sz="1867">
                <a:latin typeface="Archivo"/>
                <a:ea typeface="Archivo"/>
                <a:cs typeface="Archivo"/>
                <a:sym typeface="Archivo"/>
              </a:defRPr>
            </a:lvl5pPr>
            <a:lvl6pPr lvl="5" algn="r" rtl="0">
              <a:spcBef>
                <a:spcPts val="1600"/>
              </a:spcBef>
              <a:spcAft>
                <a:spcPts val="0"/>
              </a:spcAft>
              <a:buNone/>
              <a:defRPr sz="1867">
                <a:latin typeface="Archivo"/>
                <a:ea typeface="Archivo"/>
                <a:cs typeface="Archivo"/>
                <a:sym typeface="Archivo"/>
              </a:defRPr>
            </a:lvl6pPr>
            <a:lvl7pPr lvl="6" algn="r" rtl="0">
              <a:spcBef>
                <a:spcPts val="1600"/>
              </a:spcBef>
              <a:spcAft>
                <a:spcPts val="0"/>
              </a:spcAft>
              <a:buNone/>
              <a:defRPr sz="1867">
                <a:latin typeface="Archivo"/>
                <a:ea typeface="Archivo"/>
                <a:cs typeface="Archivo"/>
                <a:sym typeface="Archivo"/>
              </a:defRPr>
            </a:lvl7pPr>
            <a:lvl8pPr lvl="7" algn="r" rtl="0">
              <a:spcBef>
                <a:spcPts val="1600"/>
              </a:spcBef>
              <a:spcAft>
                <a:spcPts val="0"/>
              </a:spcAft>
              <a:buNone/>
              <a:defRPr sz="1867">
                <a:latin typeface="Archivo"/>
                <a:ea typeface="Archivo"/>
                <a:cs typeface="Archivo"/>
                <a:sym typeface="Archivo"/>
              </a:defRPr>
            </a:lvl8pPr>
            <a:lvl9pPr lvl="8" algn="r" rtl="0">
              <a:spcBef>
                <a:spcPts val="1600"/>
              </a:spcBef>
              <a:spcAft>
                <a:spcPts val="1600"/>
              </a:spcAft>
              <a:buNone/>
              <a:defRPr sz="1867">
                <a:latin typeface="Archivo"/>
                <a:ea typeface="Archivo"/>
                <a:cs typeface="Archivo"/>
                <a:sym typeface="Archivo"/>
              </a:defRPr>
            </a:lvl9pPr>
          </a:lstStyle>
          <a:p>
            <a:endParaRPr/>
          </a:p>
        </p:txBody>
      </p:sp>
    </p:spTree>
    <p:extLst>
      <p:ext uri="{BB962C8B-B14F-4D97-AF65-F5344CB8AC3E}">
        <p14:creationId xmlns:p14="http://schemas.microsoft.com/office/powerpoint/2010/main" val="4143846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150"/>
        <p:cNvGrpSpPr/>
        <p:nvPr/>
      </p:nvGrpSpPr>
      <p:grpSpPr>
        <a:xfrm>
          <a:off x="0" y="0"/>
          <a:ext cx="0" cy="0"/>
          <a:chOff x="0" y="0"/>
          <a:chExt cx="0" cy="0"/>
        </a:xfrm>
      </p:grpSpPr>
      <p:sp>
        <p:nvSpPr>
          <p:cNvPr id="151" name="Google Shape;151;p24"/>
          <p:cNvSpPr/>
          <p:nvPr/>
        </p:nvSpPr>
        <p:spPr>
          <a:xfrm flipH="1">
            <a:off x="9084436" y="4833861"/>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24"/>
          <p:cNvSpPr/>
          <p:nvPr/>
        </p:nvSpPr>
        <p:spPr>
          <a:xfrm flipH="1">
            <a:off x="177672" y="-130969"/>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24"/>
          <p:cNvSpPr/>
          <p:nvPr/>
        </p:nvSpPr>
        <p:spPr>
          <a:xfrm flipH="1">
            <a:off x="5453203" y="-2516772"/>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24"/>
          <p:cNvSpPr txBox="1">
            <a:spLocks noGrp="1"/>
          </p:cNvSpPr>
          <p:nvPr>
            <p:ph type="title" hasCustomPrompt="1"/>
          </p:nvPr>
        </p:nvSpPr>
        <p:spPr>
          <a:xfrm>
            <a:off x="1406700" y="4014833"/>
            <a:ext cx="2524800" cy="62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55" name="Google Shape;155;p24"/>
          <p:cNvSpPr txBox="1">
            <a:spLocks noGrp="1"/>
          </p:cNvSpPr>
          <p:nvPr>
            <p:ph type="subTitle" idx="1"/>
          </p:nvPr>
        </p:nvSpPr>
        <p:spPr>
          <a:xfrm>
            <a:off x="1406716" y="4740432"/>
            <a:ext cx="2524800" cy="8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4"/>
          <p:cNvSpPr txBox="1">
            <a:spLocks noGrp="1"/>
          </p:cNvSpPr>
          <p:nvPr>
            <p:ph type="title" idx="2" hasCustomPrompt="1"/>
          </p:nvPr>
        </p:nvSpPr>
        <p:spPr>
          <a:xfrm>
            <a:off x="4833435" y="4014833"/>
            <a:ext cx="2524800" cy="62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57" name="Google Shape;157;p24"/>
          <p:cNvSpPr txBox="1">
            <a:spLocks noGrp="1"/>
          </p:cNvSpPr>
          <p:nvPr>
            <p:ph type="subTitle" idx="3"/>
          </p:nvPr>
        </p:nvSpPr>
        <p:spPr>
          <a:xfrm>
            <a:off x="4833548" y="4740307"/>
            <a:ext cx="2524800" cy="8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4"/>
          <p:cNvSpPr txBox="1">
            <a:spLocks noGrp="1"/>
          </p:cNvSpPr>
          <p:nvPr>
            <p:ph type="title" idx="4" hasCustomPrompt="1"/>
          </p:nvPr>
        </p:nvSpPr>
        <p:spPr>
          <a:xfrm>
            <a:off x="8260363" y="4014833"/>
            <a:ext cx="2524800" cy="62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59" name="Google Shape;159;p24"/>
          <p:cNvSpPr txBox="1">
            <a:spLocks noGrp="1"/>
          </p:cNvSpPr>
          <p:nvPr>
            <p:ph type="subTitle" idx="5"/>
          </p:nvPr>
        </p:nvSpPr>
        <p:spPr>
          <a:xfrm>
            <a:off x="8260379" y="4740332"/>
            <a:ext cx="2524800" cy="8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53566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6342-AE32-E098-220D-56D8E62F5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184B6C-4C1B-D5DB-D756-CD8400EF0D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8B8BAD-991D-C89F-5D97-72F88F9AB4A4}"/>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5" name="Footer Placeholder 4">
            <a:extLst>
              <a:ext uri="{FF2B5EF4-FFF2-40B4-BE49-F238E27FC236}">
                <a16:creationId xmlns:a16="http://schemas.microsoft.com/office/drawing/2014/main" id="{2884B08B-AF34-DD7F-A321-D1C74AB6D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B8651-EAC5-A938-9B8C-59B69B92E268}"/>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2791804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0"/>
        <p:cNvGrpSpPr/>
        <p:nvPr/>
      </p:nvGrpSpPr>
      <p:grpSpPr>
        <a:xfrm>
          <a:off x="0" y="0"/>
          <a:ext cx="0" cy="0"/>
          <a:chOff x="0" y="0"/>
          <a:chExt cx="0" cy="0"/>
        </a:xfrm>
      </p:grpSpPr>
      <p:sp>
        <p:nvSpPr>
          <p:cNvPr id="161" name="Google Shape;161;p25"/>
          <p:cNvSpPr/>
          <p:nvPr/>
        </p:nvSpPr>
        <p:spPr>
          <a:xfrm flipH="1">
            <a:off x="9521869" y="4495261"/>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5"/>
          <p:cNvSpPr/>
          <p:nvPr/>
        </p:nvSpPr>
        <p:spPr>
          <a:xfrm flipH="1">
            <a:off x="10323539" y="-544869"/>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5"/>
          <p:cNvSpPr txBox="1">
            <a:spLocks noGrp="1"/>
          </p:cNvSpPr>
          <p:nvPr>
            <p:ph type="ctrTitle"/>
          </p:nvPr>
        </p:nvSpPr>
        <p:spPr>
          <a:xfrm>
            <a:off x="4691600" y="720100"/>
            <a:ext cx="6549600" cy="170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10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64" name="Google Shape;164;p25"/>
          <p:cNvSpPr txBox="1">
            <a:spLocks noGrp="1"/>
          </p:cNvSpPr>
          <p:nvPr>
            <p:ph type="subTitle" idx="1"/>
          </p:nvPr>
        </p:nvSpPr>
        <p:spPr>
          <a:xfrm>
            <a:off x="6123800" y="2476667"/>
            <a:ext cx="3685200" cy="14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p:nvPr/>
        </p:nvSpPr>
        <p:spPr>
          <a:xfrm>
            <a:off x="4691600" y="4907333"/>
            <a:ext cx="6549600" cy="487600"/>
          </a:xfrm>
          <a:prstGeom prst="rect">
            <a:avLst/>
          </a:prstGeom>
          <a:noFill/>
          <a:ln>
            <a:noFill/>
          </a:ln>
        </p:spPr>
        <p:txBody>
          <a:bodyPr spcFirstLastPara="1" wrap="square" lIns="48000" tIns="48000" rIns="48000" bIns="48000" anchor="ctr" anchorCtr="0">
            <a:noAutofit/>
          </a:bodyPr>
          <a:lstStyle/>
          <a:p>
            <a:pPr marL="0" lvl="0" indent="0" algn="ctr" rtl="0">
              <a:lnSpc>
                <a:spcPct val="100000"/>
              </a:lnSpc>
              <a:spcBef>
                <a:spcPts val="400"/>
              </a:spcBef>
              <a:spcAft>
                <a:spcPts val="0"/>
              </a:spcAft>
              <a:buNone/>
            </a:pPr>
            <a:r>
              <a:rPr lang="de" sz="1467">
                <a:solidFill>
                  <a:schemeClr val="dk1"/>
                </a:solidFill>
                <a:latin typeface="Archivo"/>
                <a:ea typeface="Archivo"/>
                <a:cs typeface="Archivo"/>
                <a:sym typeface="Archivo"/>
              </a:rPr>
              <a:t>CREDITS: Diese Präsentationsvorlage wurde von </a:t>
            </a:r>
            <a:r>
              <a:rPr lang="de" sz="1467" b="1">
                <a:solidFill>
                  <a:schemeClr val="accent1"/>
                </a:solidFill>
                <a:latin typeface="Archivo"/>
                <a:ea typeface="Archivo"/>
                <a:cs typeface="Archivo"/>
                <a:sym typeface="Archivo"/>
              </a:rPr>
              <a:t>Slidesgo </a:t>
            </a:r>
            <a:r>
              <a:rPr lang="de" sz="1467">
                <a:solidFill>
                  <a:schemeClr val="dk1"/>
                </a:solidFill>
                <a:latin typeface="Archivo"/>
                <a:ea typeface="Archivo"/>
                <a:cs typeface="Archivo"/>
                <a:sym typeface="Archivo"/>
              </a:rPr>
              <a:t>erstellt, inklusive Icons von </a:t>
            </a:r>
            <a:r>
              <a:rPr lang="de" sz="1467" b="1">
                <a:solidFill>
                  <a:schemeClr val="accent1"/>
                </a:solidFill>
                <a:latin typeface="Archivo"/>
                <a:ea typeface="Archivo"/>
                <a:cs typeface="Archivo"/>
                <a:sym typeface="Archivo"/>
              </a:rPr>
              <a:t>Flaticon </a:t>
            </a:r>
            <a:r>
              <a:rPr lang="de" sz="1467">
                <a:solidFill>
                  <a:schemeClr val="dk1"/>
                </a:solidFill>
                <a:latin typeface="Archivo"/>
                <a:ea typeface="Archivo"/>
                <a:cs typeface="Archivo"/>
                <a:sym typeface="Archivo"/>
              </a:rPr>
              <a:t>und Infografiken &amp; Bilder von </a:t>
            </a:r>
            <a:r>
              <a:rPr lang="de" sz="1467" b="1">
                <a:solidFill>
                  <a:schemeClr val="accent1"/>
                </a:solidFill>
                <a:latin typeface="Archivo"/>
                <a:ea typeface="Archivo"/>
                <a:cs typeface="Archivo"/>
                <a:sym typeface="Archivo"/>
              </a:rPr>
              <a:t>Freepik </a:t>
            </a:r>
            <a:endParaRPr sz="1467" b="1">
              <a:solidFill>
                <a:schemeClr val="accent1"/>
              </a:solidFill>
              <a:latin typeface="Archivo"/>
              <a:ea typeface="Archivo"/>
              <a:cs typeface="Archivo"/>
              <a:sym typeface="Archivo"/>
            </a:endParaRPr>
          </a:p>
        </p:txBody>
      </p:sp>
    </p:spTree>
    <p:extLst>
      <p:ext uri="{BB962C8B-B14F-4D97-AF65-F5344CB8AC3E}">
        <p14:creationId xmlns:p14="http://schemas.microsoft.com/office/powerpoint/2010/main" val="587722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66"/>
        <p:cNvGrpSpPr/>
        <p:nvPr/>
      </p:nvGrpSpPr>
      <p:grpSpPr>
        <a:xfrm>
          <a:off x="0" y="0"/>
          <a:ext cx="0" cy="0"/>
          <a:chOff x="0" y="0"/>
          <a:chExt cx="0" cy="0"/>
        </a:xfrm>
      </p:grpSpPr>
      <p:sp>
        <p:nvSpPr>
          <p:cNvPr id="167" name="Google Shape;167;p26"/>
          <p:cNvSpPr/>
          <p:nvPr/>
        </p:nvSpPr>
        <p:spPr>
          <a:xfrm flipH="1">
            <a:off x="9521869" y="4495261"/>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6"/>
          <p:cNvSpPr/>
          <p:nvPr/>
        </p:nvSpPr>
        <p:spPr>
          <a:xfrm flipH="1">
            <a:off x="7003572" y="-386303"/>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26"/>
          <p:cNvSpPr/>
          <p:nvPr/>
        </p:nvSpPr>
        <p:spPr>
          <a:xfrm flipH="1">
            <a:off x="-726561" y="2101197"/>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91950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1_Background">
    <p:spTree>
      <p:nvGrpSpPr>
        <p:cNvPr id="1" name="Shape 170"/>
        <p:cNvGrpSpPr/>
        <p:nvPr/>
      </p:nvGrpSpPr>
      <p:grpSpPr>
        <a:xfrm>
          <a:off x="0" y="0"/>
          <a:ext cx="0" cy="0"/>
          <a:chOff x="0" y="0"/>
          <a:chExt cx="0" cy="0"/>
        </a:xfrm>
      </p:grpSpPr>
      <p:sp>
        <p:nvSpPr>
          <p:cNvPr id="171" name="Google Shape;171;p27"/>
          <p:cNvSpPr/>
          <p:nvPr/>
        </p:nvSpPr>
        <p:spPr>
          <a:xfrm>
            <a:off x="-726561" y="4495261"/>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2" name="Google Shape;172;p27"/>
          <p:cNvSpPr/>
          <p:nvPr/>
        </p:nvSpPr>
        <p:spPr>
          <a:xfrm>
            <a:off x="3668536" y="-386303"/>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27"/>
          <p:cNvSpPr/>
          <p:nvPr/>
        </p:nvSpPr>
        <p:spPr>
          <a:xfrm>
            <a:off x="11398669" y="2101197"/>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62590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22E7-D391-6EF1-1788-BB20240EC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405BEE-D04E-5540-1532-582CB659F3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D702A-33C3-3E11-FC55-2545931B73C5}"/>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5" name="Footer Placeholder 4">
            <a:extLst>
              <a:ext uri="{FF2B5EF4-FFF2-40B4-BE49-F238E27FC236}">
                <a16:creationId xmlns:a16="http://schemas.microsoft.com/office/drawing/2014/main" id="{C2EB59A3-9084-9237-816E-DCDBA4A12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E5A49-7264-3FB3-855C-684DF42EC0F8}"/>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1744888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B83F9-DFB5-C7C8-2325-7E8DEDC0C1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01E9C-4621-253A-46DE-23E5ACAC60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9DC456-4BC1-53B0-5FAD-E16EF1A3AA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5CCBC7-5488-EC38-876D-3C2E2ED8FB2B}"/>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6" name="Footer Placeholder 5">
            <a:extLst>
              <a:ext uri="{FF2B5EF4-FFF2-40B4-BE49-F238E27FC236}">
                <a16:creationId xmlns:a16="http://schemas.microsoft.com/office/drawing/2014/main" id="{0C195131-645A-B909-D69F-C08A62643A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7D6F3C-3D7F-EC5E-EE1E-B45C3E3D25DF}"/>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424954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4579-6F84-E3EA-4062-C113DEC3D7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D42ECC-7926-0AD6-5ECF-C89BF446C9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00FD7C-1A09-2429-8C14-5AB5DA99C6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6108A8-1665-955C-E2BC-6FAB9CDF70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D73E41-CF64-27E5-40FA-3E81A5908F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4BE459-1A44-3133-3117-A3F6607CAE94}"/>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8" name="Footer Placeholder 7">
            <a:extLst>
              <a:ext uri="{FF2B5EF4-FFF2-40B4-BE49-F238E27FC236}">
                <a16:creationId xmlns:a16="http://schemas.microsoft.com/office/drawing/2014/main" id="{77756436-5C37-0AAD-C8A9-3795D33C7A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A87494-A0D0-BF32-A5F9-7B90EFC76B74}"/>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361157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3A13-B6CB-6425-4345-7B578AFCCC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755531-D83A-7190-024D-21C49FCE0BD6}"/>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4" name="Footer Placeholder 3">
            <a:extLst>
              <a:ext uri="{FF2B5EF4-FFF2-40B4-BE49-F238E27FC236}">
                <a16:creationId xmlns:a16="http://schemas.microsoft.com/office/drawing/2014/main" id="{E634921C-B39B-74CD-BBB0-8C386A2A81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36DED5-142B-540E-2893-6620B32722F3}"/>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527176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A35054-1BDD-B876-74AE-C34A664CBE5C}"/>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3" name="Footer Placeholder 2">
            <a:extLst>
              <a:ext uri="{FF2B5EF4-FFF2-40B4-BE49-F238E27FC236}">
                <a16:creationId xmlns:a16="http://schemas.microsoft.com/office/drawing/2014/main" id="{E51C20C3-ACBE-60AC-CD3B-18AFF2A099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57DA43-56A8-F2A5-8CA7-565D7CF3B13B}"/>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73293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4802-13AC-09A3-4AD5-D5643DF45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6BDDEC-D82A-3C71-F407-C44C0460B7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E018A7-F4AC-D188-D8B9-CB1DC087F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CC7BAD-3196-8AFB-83A3-2CDC5AE6E25B}"/>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6" name="Footer Placeholder 5">
            <a:extLst>
              <a:ext uri="{FF2B5EF4-FFF2-40B4-BE49-F238E27FC236}">
                <a16:creationId xmlns:a16="http://schemas.microsoft.com/office/drawing/2014/main" id="{D8C1CAD8-2EBB-16CF-DC23-04A107CE98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42B9E-D10A-83D5-CD92-7D8B287A0961}"/>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3402617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C516-393D-1EF2-B8F7-DF2869148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6F993B-9FBE-4544-3ABF-C948234F67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B9F4B1-AF19-23BF-07B7-AA8A4313CA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82925-4474-5700-7D30-63D50EE129D4}"/>
              </a:ext>
            </a:extLst>
          </p:cNvPr>
          <p:cNvSpPr>
            <a:spLocks noGrp="1"/>
          </p:cNvSpPr>
          <p:nvPr>
            <p:ph type="dt" sz="half" idx="10"/>
          </p:nvPr>
        </p:nvSpPr>
        <p:spPr/>
        <p:txBody>
          <a:bodyPr/>
          <a:lstStyle/>
          <a:p>
            <a:fld id="{8499050F-C3A8-440E-A0C9-DEA768EA0BD5}" type="datetimeFigureOut">
              <a:rPr lang="en-US" smtClean="0"/>
              <a:t>4/20/2024</a:t>
            </a:fld>
            <a:endParaRPr lang="en-US"/>
          </a:p>
        </p:txBody>
      </p:sp>
      <p:sp>
        <p:nvSpPr>
          <p:cNvPr id="6" name="Footer Placeholder 5">
            <a:extLst>
              <a:ext uri="{FF2B5EF4-FFF2-40B4-BE49-F238E27FC236}">
                <a16:creationId xmlns:a16="http://schemas.microsoft.com/office/drawing/2014/main" id="{8EDBC14C-E2CA-4A79-BC04-1450F4759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E1FC1-2401-BCE5-AC6F-8C90F962CDBC}"/>
              </a:ext>
            </a:extLst>
          </p:cNvPr>
          <p:cNvSpPr>
            <a:spLocks noGrp="1"/>
          </p:cNvSpPr>
          <p:nvPr>
            <p:ph type="sldNum" sz="quarter" idx="12"/>
          </p:nvPr>
        </p:nvSpPr>
        <p:spPr/>
        <p:txBody>
          <a:bodyPr/>
          <a:lstStyle/>
          <a:p>
            <a:fld id="{9AD90CA2-C700-4838-A049-889046C4282D}" type="slidenum">
              <a:rPr lang="en-US" smtClean="0"/>
              <a:t>‹#›</a:t>
            </a:fld>
            <a:endParaRPr lang="en-US"/>
          </a:p>
        </p:txBody>
      </p:sp>
    </p:spTree>
    <p:extLst>
      <p:ext uri="{BB962C8B-B14F-4D97-AF65-F5344CB8AC3E}">
        <p14:creationId xmlns:p14="http://schemas.microsoft.com/office/powerpoint/2010/main" val="3640807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D6CE56-149F-F2CA-24D6-D4892B1D8A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57BC61-5638-1927-D597-82B294398D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347D0-6FD5-0EA2-A62F-C9D7756A02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9050F-C3A8-440E-A0C9-DEA768EA0BD5}" type="datetimeFigureOut">
              <a:rPr lang="en-US" smtClean="0"/>
              <a:t>4/20/2024</a:t>
            </a:fld>
            <a:endParaRPr lang="en-US"/>
          </a:p>
        </p:txBody>
      </p:sp>
      <p:sp>
        <p:nvSpPr>
          <p:cNvPr id="5" name="Footer Placeholder 4">
            <a:extLst>
              <a:ext uri="{FF2B5EF4-FFF2-40B4-BE49-F238E27FC236}">
                <a16:creationId xmlns:a16="http://schemas.microsoft.com/office/drawing/2014/main" id="{70C6B778-C79D-4665-8F56-7B136CB51C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771166-EE07-6C57-B600-C55BC2924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D90CA2-C700-4838-A049-889046C4282D}" type="slidenum">
              <a:rPr lang="en-US" smtClean="0"/>
              <a:t>‹#›</a:t>
            </a:fld>
            <a:endParaRPr lang="en-US"/>
          </a:p>
        </p:txBody>
      </p:sp>
    </p:spTree>
    <p:extLst>
      <p:ext uri="{BB962C8B-B14F-4D97-AF65-F5344CB8AC3E}">
        <p14:creationId xmlns:p14="http://schemas.microsoft.com/office/powerpoint/2010/main" val="3462295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593367"/>
            <a:ext cx="102904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Space Grotesk"/>
              <a:buNone/>
              <a:defRPr sz="2800" b="1">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2800"/>
              <a:buFont typeface="Space Grotesk"/>
              <a:buNone/>
              <a:defRPr sz="2800" b="1">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2800"/>
              <a:buFont typeface="Space Grotesk"/>
              <a:buNone/>
              <a:defRPr sz="2800" b="1">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2800"/>
              <a:buFont typeface="Space Grotesk"/>
              <a:buNone/>
              <a:defRPr sz="2800" b="1">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2800"/>
              <a:buFont typeface="Space Grotesk"/>
              <a:buNone/>
              <a:defRPr sz="2800" b="1">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2800"/>
              <a:buFont typeface="Space Grotesk"/>
              <a:buNone/>
              <a:defRPr sz="2800" b="1">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2800"/>
              <a:buFont typeface="Space Grotesk"/>
              <a:buNone/>
              <a:defRPr sz="2800" b="1">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2800"/>
              <a:buFont typeface="Space Grotesk"/>
              <a:buNone/>
              <a:defRPr sz="2800" b="1">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2800"/>
              <a:buFont typeface="Space Grotesk"/>
              <a:buNone/>
              <a:defRPr sz="28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extLst>
      <p:ext uri="{BB962C8B-B14F-4D97-AF65-F5344CB8AC3E}">
        <p14:creationId xmlns:p14="http://schemas.microsoft.com/office/powerpoint/2010/main" val="2953907819"/>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7"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orient="horz" pos="340">
          <p15:clr>
            <a:srgbClr val="EA4335"/>
          </p15:clr>
        </p15:guide>
        <p15:guide id="3" orient="horz" pos="2899">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2.svg"/><Relationship Id="rId7" Type="http://schemas.openxmlformats.org/officeDocument/2006/relationships/image" Target="../media/image106.sv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s>
</file>

<file path=ppt/slides/_rels/slide10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04.svg"/><Relationship Id="rId3" Type="http://schemas.openxmlformats.org/officeDocument/2006/relationships/image" Target="../media/image106.svg"/><Relationship Id="rId7" Type="http://schemas.openxmlformats.org/officeDocument/2006/relationships/image" Target="../media/image10.svg"/><Relationship Id="rId12" Type="http://schemas.openxmlformats.org/officeDocument/2006/relationships/image" Target="../media/image103.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2.svg"/><Relationship Id="rId5" Type="http://schemas.openxmlformats.org/officeDocument/2006/relationships/image" Target="../media/image12.svg"/><Relationship Id="rId10" Type="http://schemas.openxmlformats.org/officeDocument/2006/relationships/image" Target="../media/image101.png"/><Relationship Id="rId4" Type="http://schemas.openxmlformats.org/officeDocument/2006/relationships/image" Target="../media/image11.png"/><Relationship Id="rId9" Type="http://schemas.openxmlformats.org/officeDocument/2006/relationships/image" Target="../media/image14.svg"/></Relationships>
</file>

<file path=ppt/slides/_rels/slide10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10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04.svg"/><Relationship Id="rId5" Type="http://schemas.openxmlformats.org/officeDocument/2006/relationships/image" Target="../media/image10.svg"/><Relationship Id="rId10" Type="http://schemas.openxmlformats.org/officeDocument/2006/relationships/image" Target="../media/image103.png"/><Relationship Id="rId4" Type="http://schemas.openxmlformats.org/officeDocument/2006/relationships/image" Target="../media/image9.png"/><Relationship Id="rId9" Type="http://schemas.openxmlformats.org/officeDocument/2006/relationships/image" Target="../media/image10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7.png"/><Relationship Id="rId7" Type="http://schemas.openxmlformats.org/officeDocument/2006/relationships/image" Target="../media/image33.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12.svg"/><Relationship Id="rId5" Type="http://schemas.openxmlformats.org/officeDocument/2006/relationships/image" Target="../media/image31.svg"/><Relationship Id="rId10" Type="http://schemas.openxmlformats.org/officeDocument/2006/relationships/image" Target="../media/image11.png"/><Relationship Id="rId4" Type="http://schemas.openxmlformats.org/officeDocument/2006/relationships/image" Target="../media/image30.png"/><Relationship Id="rId9" Type="http://schemas.openxmlformats.org/officeDocument/2006/relationships/image" Target="../media/image29.sv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7.png"/><Relationship Id="rId7" Type="http://schemas.openxmlformats.org/officeDocument/2006/relationships/image" Target="../media/image33.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12.svg"/><Relationship Id="rId5" Type="http://schemas.openxmlformats.org/officeDocument/2006/relationships/image" Target="../media/image31.svg"/><Relationship Id="rId10" Type="http://schemas.openxmlformats.org/officeDocument/2006/relationships/image" Target="../media/image11.png"/><Relationship Id="rId4" Type="http://schemas.openxmlformats.org/officeDocument/2006/relationships/image" Target="../media/image30.png"/><Relationship Id="rId9" Type="http://schemas.openxmlformats.org/officeDocument/2006/relationships/image" Target="../media/image29.sv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7.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7.png"/><Relationship Id="rId7" Type="http://schemas.openxmlformats.org/officeDocument/2006/relationships/image" Target="../media/image33.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7.png"/><Relationship Id="rId7" Type="http://schemas.openxmlformats.org/officeDocument/2006/relationships/image" Target="../media/image33.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2.sv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7.png"/><Relationship Id="rId7" Type="http://schemas.openxmlformats.org/officeDocument/2006/relationships/image" Target="../media/image33.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2.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2.sv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11.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2.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svg"/><Relationship Id="rId7"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8.svg"/></Relationships>
</file>

<file path=ppt/slides/_rels/slide50.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0.sv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6.sv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10.sv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4.png"/><Relationship Id="rId4" Type="http://schemas.openxmlformats.org/officeDocument/2006/relationships/image" Target="../media/image76.sv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svg"/><Relationship Id="rId3" Type="http://schemas.openxmlformats.org/officeDocument/2006/relationships/image" Target="../media/image16.svg"/><Relationship Id="rId7" Type="http://schemas.openxmlformats.org/officeDocument/2006/relationships/image" Target="../media/image10.svg"/><Relationship Id="rId12"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0.svg"/><Relationship Id="rId5" Type="http://schemas.openxmlformats.org/officeDocument/2006/relationships/image" Target="../media/image18.sv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2.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8.svg"/><Relationship Id="rId7" Type="http://schemas.openxmlformats.org/officeDocument/2006/relationships/image" Target="../media/image12.svg"/><Relationship Id="rId12"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svg"/><Relationship Id="rId5" Type="http://schemas.openxmlformats.org/officeDocument/2006/relationships/image" Target="../media/image22.svg"/><Relationship Id="rId10" Type="http://schemas.openxmlformats.org/officeDocument/2006/relationships/image" Target="../media/image13.png"/><Relationship Id="rId4" Type="http://schemas.openxmlformats.org/officeDocument/2006/relationships/image" Target="../media/image21.png"/><Relationship Id="rId9" Type="http://schemas.openxmlformats.org/officeDocument/2006/relationships/image" Target="../media/image20.svg"/></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svg"/></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customXml" Target="../ink/ink1.xml"/><Relationship Id="rId4" Type="http://schemas.openxmlformats.org/officeDocument/2006/relationships/image" Target="../media/image70.svg"/></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16.svg"/><Relationship Id="rId5" Type="http://schemas.openxmlformats.org/officeDocument/2006/relationships/image" Target="../media/image14.sv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26.svg"/></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svg"/></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6.svg"/><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13.png"/><Relationship Id="rId5" Type="http://schemas.openxmlformats.org/officeDocument/2006/relationships/image" Target="../media/image15.png"/><Relationship Id="rId15" Type="http://schemas.openxmlformats.org/officeDocument/2006/relationships/image" Target="../media/image5.png"/><Relationship Id="rId10" Type="http://schemas.openxmlformats.org/officeDocument/2006/relationships/image" Target="../media/image20.svg"/><Relationship Id="rId4" Type="http://schemas.openxmlformats.org/officeDocument/2006/relationships/image" Target="../media/image26.svg"/><Relationship Id="rId9" Type="http://schemas.openxmlformats.org/officeDocument/2006/relationships/image" Target="../media/image19.png"/><Relationship Id="rId14" Type="http://schemas.openxmlformats.org/officeDocument/2006/relationships/image" Target="../media/image24.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sv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svg"/></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98.sv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8D6CA51-1600-08F5-CA60-8A1A392AF1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3497" y="557722"/>
            <a:ext cx="4108135" cy="5153843"/>
          </a:xfrm>
          <a:prstGeom prst="rect">
            <a:avLst/>
          </a:prstGeom>
        </p:spPr>
      </p:pic>
      <p:pic>
        <p:nvPicPr>
          <p:cNvPr id="5" name="Graphic 4">
            <a:extLst>
              <a:ext uri="{FF2B5EF4-FFF2-40B4-BE49-F238E27FC236}">
                <a16:creationId xmlns:a16="http://schemas.microsoft.com/office/drawing/2014/main" id="{BFB19040-F05D-A8AF-C88D-C7B35300B0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0875" y="6858000"/>
            <a:ext cx="7315200" cy="4762500"/>
          </a:xfrm>
          <a:prstGeom prst="rect">
            <a:avLst/>
          </a:prstGeom>
        </p:spPr>
      </p:pic>
      <p:sp>
        <p:nvSpPr>
          <p:cNvPr id="6" name="TextBox 5">
            <a:extLst>
              <a:ext uri="{FF2B5EF4-FFF2-40B4-BE49-F238E27FC236}">
                <a16:creationId xmlns:a16="http://schemas.microsoft.com/office/drawing/2014/main" id="{6B590A95-DD39-900F-2BBE-E503D59FA9CB}"/>
              </a:ext>
            </a:extLst>
          </p:cNvPr>
          <p:cNvSpPr txBox="1"/>
          <p:nvPr/>
        </p:nvSpPr>
        <p:spPr>
          <a:xfrm>
            <a:off x="4874932" y="-2023934"/>
            <a:ext cx="6922512" cy="830997"/>
          </a:xfrm>
          <a:prstGeom prst="rect">
            <a:avLst/>
          </a:prstGeom>
          <a:noFill/>
        </p:spPr>
        <p:txBody>
          <a:bodyPr wrap="square" rtlCol="0">
            <a:spAutoFit/>
          </a:bodyPr>
          <a:lstStyle/>
          <a:p>
            <a:pPr algn="ctr"/>
            <a:r>
              <a:rPr lang="ar-EG" sz="4800" dirty="0">
                <a:solidFill>
                  <a:srgbClr val="339966"/>
                </a:solidFill>
                <a:latin typeface="Omnes Arabic Black" panose="00000A00000000000000" pitchFamily="2" charset="-78"/>
                <a:cs typeface="Omnes Arabic Black" panose="00000A00000000000000" pitchFamily="2" charset="-78"/>
              </a:rPr>
              <a:t>مقرر برمجة تطبيقات </a:t>
            </a:r>
            <a:r>
              <a:rPr lang="ar-EG" sz="4800" dirty="0">
                <a:solidFill>
                  <a:srgbClr val="339966"/>
                </a:solidFill>
                <a:latin typeface="All Genders v4" panose="00000800000000000000" pitchFamily="50" charset="-78"/>
                <a:cs typeface="All Genders v4" panose="00000800000000000000" pitchFamily="50" charset="-78"/>
              </a:rPr>
              <a:t>(1)</a:t>
            </a:r>
            <a:endParaRPr lang="en-US" sz="4800" dirty="0">
              <a:solidFill>
                <a:srgbClr val="339966"/>
              </a:solidFill>
              <a:latin typeface="All Genders v4" panose="00000800000000000000" pitchFamily="50" charset="-78"/>
              <a:cs typeface="All Genders v4" panose="00000800000000000000" pitchFamily="50" charset="-78"/>
            </a:endParaRPr>
          </a:p>
        </p:txBody>
      </p:sp>
      <p:sp>
        <p:nvSpPr>
          <p:cNvPr id="7" name="TextBox 6">
            <a:extLst>
              <a:ext uri="{FF2B5EF4-FFF2-40B4-BE49-F238E27FC236}">
                <a16:creationId xmlns:a16="http://schemas.microsoft.com/office/drawing/2014/main" id="{77EAFE91-7BF7-D1F6-7508-4FEC03A313A9}"/>
              </a:ext>
            </a:extLst>
          </p:cNvPr>
          <p:cNvSpPr txBox="1"/>
          <p:nvPr/>
        </p:nvSpPr>
        <p:spPr>
          <a:xfrm>
            <a:off x="5758352" y="-771186"/>
            <a:ext cx="5858584" cy="461665"/>
          </a:xfrm>
          <a:prstGeom prst="rect">
            <a:avLst/>
          </a:prstGeom>
          <a:noFill/>
        </p:spPr>
        <p:txBody>
          <a:bodyPr wrap="square" rtlCol="0">
            <a:spAutoFit/>
          </a:bodyPr>
          <a:lstStyle/>
          <a:p>
            <a:pPr algn="ctr"/>
            <a:r>
              <a:rPr lang="ar-EG" sz="2400" dirty="0">
                <a:solidFill>
                  <a:srgbClr val="339966"/>
                </a:solidFill>
                <a:latin typeface="All Genders v4" panose="00000800000000000000" pitchFamily="50" charset="-78"/>
                <a:cs typeface="All Genders v4" panose="00000800000000000000" pitchFamily="50" charset="-78"/>
              </a:rPr>
              <a:t>أ.د. أماني فوزي محمد بدوي الجمل</a:t>
            </a:r>
            <a:endParaRPr lang="en-US" sz="2400" dirty="0">
              <a:solidFill>
                <a:srgbClr val="339966"/>
              </a:solidFill>
              <a:latin typeface="All Genders v4" panose="00000800000000000000" pitchFamily="50" charset="-78"/>
              <a:cs typeface="All Genders v4" panose="00000800000000000000" pitchFamily="50" charset="-78"/>
            </a:endParaRPr>
          </a:p>
        </p:txBody>
      </p:sp>
    </p:spTree>
    <p:extLst>
      <p:ext uri="{BB962C8B-B14F-4D97-AF65-F5344CB8AC3E}">
        <p14:creationId xmlns:p14="http://schemas.microsoft.com/office/powerpoint/2010/main" val="370172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oogle Shape;191;p31">
            <a:extLst>
              <a:ext uri="{FF2B5EF4-FFF2-40B4-BE49-F238E27FC236}">
                <a16:creationId xmlns:a16="http://schemas.microsoft.com/office/drawing/2014/main" id="{2EAEABD5-1CED-BCC2-6585-E0C440FDA6FE}"/>
              </a:ext>
            </a:extLst>
          </p:cNvPr>
          <p:cNvGrpSpPr/>
          <p:nvPr/>
        </p:nvGrpSpPr>
        <p:grpSpPr>
          <a:xfrm>
            <a:off x="311396" y="590464"/>
            <a:ext cx="8083965" cy="5524317"/>
            <a:chOff x="3020050" y="2405675"/>
            <a:chExt cx="3992875" cy="2728925"/>
          </a:xfrm>
        </p:grpSpPr>
        <p:sp>
          <p:nvSpPr>
            <p:cNvPr id="216" name="Google Shape;197;p31">
              <a:extLst>
                <a:ext uri="{FF2B5EF4-FFF2-40B4-BE49-F238E27FC236}">
                  <a16:creationId xmlns:a16="http://schemas.microsoft.com/office/drawing/2014/main" id="{B0CB1071-B7E7-5B68-4FE8-FCC015196993}"/>
                </a:ext>
              </a:extLst>
            </p:cNvPr>
            <p:cNvSpPr/>
            <p:nvPr/>
          </p:nvSpPr>
          <p:spPr>
            <a:xfrm>
              <a:off x="3020050" y="4576675"/>
              <a:ext cx="3992875" cy="557925"/>
            </a:xfrm>
            <a:custGeom>
              <a:avLst/>
              <a:gdLst/>
              <a:ahLst/>
              <a:cxnLst/>
              <a:rect l="l" t="t" r="r" b="b"/>
              <a:pathLst>
                <a:path w="159715" h="22317" extrusionOk="0">
                  <a:moveTo>
                    <a:pt x="79857" y="0"/>
                  </a:moveTo>
                  <a:cubicBezTo>
                    <a:pt x="35759" y="0"/>
                    <a:pt x="0" y="5004"/>
                    <a:pt x="0" y="11142"/>
                  </a:cubicBezTo>
                  <a:cubicBezTo>
                    <a:pt x="0" y="17313"/>
                    <a:pt x="35759" y="22316"/>
                    <a:pt x="79857" y="22316"/>
                  </a:cubicBezTo>
                  <a:cubicBezTo>
                    <a:pt x="123955" y="22316"/>
                    <a:pt x="159714" y="17313"/>
                    <a:pt x="159714" y="11142"/>
                  </a:cubicBezTo>
                  <a:cubicBezTo>
                    <a:pt x="159714" y="5004"/>
                    <a:pt x="123955" y="0"/>
                    <a:pt x="79857" y="0"/>
                  </a:cubicBezTo>
                  <a:close/>
                </a:path>
              </a:pathLst>
            </a:custGeom>
            <a:solidFill>
              <a:srgbClr val="B9FFC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61" name="Google Shape;242;p31">
              <a:extLst>
                <a:ext uri="{FF2B5EF4-FFF2-40B4-BE49-F238E27FC236}">
                  <a16:creationId xmlns:a16="http://schemas.microsoft.com/office/drawing/2014/main" id="{A321889E-36D7-C0E5-A0DB-A93B0805B541}"/>
                </a:ext>
              </a:extLst>
            </p:cNvPr>
            <p:cNvSpPr/>
            <p:nvPr/>
          </p:nvSpPr>
          <p:spPr>
            <a:xfrm>
              <a:off x="3561875" y="4712150"/>
              <a:ext cx="723050" cy="259975"/>
            </a:xfrm>
            <a:custGeom>
              <a:avLst/>
              <a:gdLst/>
              <a:ahLst/>
              <a:cxnLst/>
              <a:rect l="l" t="t" r="r" b="b"/>
              <a:pathLst>
                <a:path w="28922" h="10399" extrusionOk="0">
                  <a:moveTo>
                    <a:pt x="12843" y="0"/>
                  </a:moveTo>
                  <a:cubicBezTo>
                    <a:pt x="12843" y="0"/>
                    <a:pt x="4604" y="968"/>
                    <a:pt x="3103" y="1902"/>
                  </a:cubicBezTo>
                  <a:cubicBezTo>
                    <a:pt x="1569" y="2869"/>
                    <a:pt x="1" y="4337"/>
                    <a:pt x="434" y="6305"/>
                  </a:cubicBezTo>
                  <a:cubicBezTo>
                    <a:pt x="835" y="8306"/>
                    <a:pt x="2269" y="9174"/>
                    <a:pt x="5438" y="10108"/>
                  </a:cubicBezTo>
                  <a:cubicBezTo>
                    <a:pt x="5705" y="10208"/>
                    <a:pt x="6005" y="10274"/>
                    <a:pt x="6305" y="10308"/>
                  </a:cubicBezTo>
                  <a:cubicBezTo>
                    <a:pt x="6725" y="10370"/>
                    <a:pt x="7164" y="10398"/>
                    <a:pt x="7613" y="10398"/>
                  </a:cubicBezTo>
                  <a:cubicBezTo>
                    <a:pt x="10511" y="10398"/>
                    <a:pt x="13816" y="9236"/>
                    <a:pt x="15145" y="8773"/>
                  </a:cubicBezTo>
                  <a:cubicBezTo>
                    <a:pt x="16813" y="8173"/>
                    <a:pt x="28921" y="4704"/>
                    <a:pt x="28921" y="4704"/>
                  </a:cubicBezTo>
                  <a:lnTo>
                    <a:pt x="14845" y="568"/>
                  </a:lnTo>
                  <a:lnTo>
                    <a:pt x="12843" y="0"/>
                  </a:lnTo>
                  <a:close/>
                </a:path>
              </a:pathLst>
            </a:custGeom>
            <a:solidFill>
              <a:srgbClr val="00B05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62" name="Google Shape;243;p31">
              <a:extLst>
                <a:ext uri="{FF2B5EF4-FFF2-40B4-BE49-F238E27FC236}">
                  <a16:creationId xmlns:a16="http://schemas.microsoft.com/office/drawing/2014/main" id="{9163DD36-D100-2E0C-C8C3-E04113D42B49}"/>
                </a:ext>
              </a:extLst>
            </p:cNvPr>
            <p:cNvSpPr/>
            <p:nvPr/>
          </p:nvSpPr>
          <p:spPr>
            <a:xfrm>
              <a:off x="3561875" y="4712150"/>
              <a:ext cx="371125" cy="257700"/>
            </a:xfrm>
            <a:custGeom>
              <a:avLst/>
              <a:gdLst/>
              <a:ahLst/>
              <a:cxnLst/>
              <a:rect l="l" t="t" r="r" b="b"/>
              <a:pathLst>
                <a:path w="14845" h="10308" extrusionOk="0">
                  <a:moveTo>
                    <a:pt x="12843" y="0"/>
                  </a:moveTo>
                  <a:cubicBezTo>
                    <a:pt x="12843" y="0"/>
                    <a:pt x="4604" y="968"/>
                    <a:pt x="3103" y="1902"/>
                  </a:cubicBezTo>
                  <a:cubicBezTo>
                    <a:pt x="1569" y="2869"/>
                    <a:pt x="1" y="4337"/>
                    <a:pt x="434" y="6305"/>
                  </a:cubicBezTo>
                  <a:cubicBezTo>
                    <a:pt x="835" y="8306"/>
                    <a:pt x="2269" y="9174"/>
                    <a:pt x="5438" y="10108"/>
                  </a:cubicBezTo>
                  <a:cubicBezTo>
                    <a:pt x="5705" y="10208"/>
                    <a:pt x="6005" y="10274"/>
                    <a:pt x="6305" y="10308"/>
                  </a:cubicBezTo>
                  <a:cubicBezTo>
                    <a:pt x="5271" y="9541"/>
                    <a:pt x="4037" y="8440"/>
                    <a:pt x="3570" y="7306"/>
                  </a:cubicBezTo>
                  <a:cubicBezTo>
                    <a:pt x="2703" y="5137"/>
                    <a:pt x="3403" y="3570"/>
                    <a:pt x="4871" y="2702"/>
                  </a:cubicBezTo>
                  <a:cubicBezTo>
                    <a:pt x="6339" y="1868"/>
                    <a:pt x="13043" y="1401"/>
                    <a:pt x="14845" y="568"/>
                  </a:cubicBezTo>
                  <a:lnTo>
                    <a:pt x="12843"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3" name="Google Shape;244;p31">
              <a:extLst>
                <a:ext uri="{FF2B5EF4-FFF2-40B4-BE49-F238E27FC236}">
                  <a16:creationId xmlns:a16="http://schemas.microsoft.com/office/drawing/2014/main" id="{C050EE2E-61FF-5864-0307-9369EFF08876}"/>
                </a:ext>
              </a:extLst>
            </p:cNvPr>
            <p:cNvSpPr/>
            <p:nvPr/>
          </p:nvSpPr>
          <p:spPr>
            <a:xfrm>
              <a:off x="3537700" y="4717150"/>
              <a:ext cx="701350" cy="275225"/>
            </a:xfrm>
            <a:custGeom>
              <a:avLst/>
              <a:gdLst/>
              <a:ahLst/>
              <a:cxnLst/>
              <a:rect l="l" t="t" r="r" b="b"/>
              <a:pathLst>
                <a:path w="28054" h="11009" fill="none" extrusionOk="0">
                  <a:moveTo>
                    <a:pt x="28054" y="5004"/>
                  </a:moveTo>
                  <a:cubicBezTo>
                    <a:pt x="28054" y="5004"/>
                    <a:pt x="18981" y="7339"/>
                    <a:pt x="15378" y="8840"/>
                  </a:cubicBezTo>
                  <a:cubicBezTo>
                    <a:pt x="11775" y="10341"/>
                    <a:pt x="4904" y="11008"/>
                    <a:pt x="2469" y="7906"/>
                  </a:cubicBezTo>
                  <a:cubicBezTo>
                    <a:pt x="0" y="4804"/>
                    <a:pt x="2169" y="2135"/>
                    <a:pt x="4604" y="1535"/>
                  </a:cubicBezTo>
                  <a:cubicBezTo>
                    <a:pt x="7072" y="935"/>
                    <a:pt x="12009" y="1"/>
                    <a:pt x="14711" y="368"/>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4" name="Google Shape;245;p31">
              <a:extLst>
                <a:ext uri="{FF2B5EF4-FFF2-40B4-BE49-F238E27FC236}">
                  <a16:creationId xmlns:a16="http://schemas.microsoft.com/office/drawing/2014/main" id="{57887BB0-6BE3-77BB-DFA8-DA5EDDF6D1E2}"/>
                </a:ext>
              </a:extLst>
            </p:cNvPr>
            <p:cNvSpPr/>
            <p:nvPr/>
          </p:nvSpPr>
          <p:spPr>
            <a:xfrm>
              <a:off x="3608575" y="4726325"/>
              <a:ext cx="296900" cy="239375"/>
            </a:xfrm>
            <a:custGeom>
              <a:avLst/>
              <a:gdLst/>
              <a:ahLst/>
              <a:cxnLst/>
              <a:rect l="l" t="t" r="r" b="b"/>
              <a:pathLst>
                <a:path w="11876" h="9575" fill="none" extrusionOk="0">
                  <a:moveTo>
                    <a:pt x="4637" y="9574"/>
                  </a:moveTo>
                  <a:cubicBezTo>
                    <a:pt x="4637" y="9574"/>
                    <a:pt x="1" y="7039"/>
                    <a:pt x="1535" y="3503"/>
                  </a:cubicBezTo>
                  <a:cubicBezTo>
                    <a:pt x="2669" y="868"/>
                    <a:pt x="8840" y="1435"/>
                    <a:pt x="11876"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5" name="Google Shape;246;p31">
              <a:extLst>
                <a:ext uri="{FF2B5EF4-FFF2-40B4-BE49-F238E27FC236}">
                  <a16:creationId xmlns:a16="http://schemas.microsoft.com/office/drawing/2014/main" id="{A718C6AB-9703-C5AD-2F3A-00080C7FB622}"/>
                </a:ext>
              </a:extLst>
            </p:cNvPr>
            <p:cNvSpPr/>
            <p:nvPr/>
          </p:nvSpPr>
          <p:spPr>
            <a:xfrm>
              <a:off x="4575100" y="4706300"/>
              <a:ext cx="635475" cy="376150"/>
            </a:xfrm>
            <a:custGeom>
              <a:avLst/>
              <a:gdLst/>
              <a:ahLst/>
              <a:cxnLst/>
              <a:rect l="l" t="t" r="r" b="b"/>
              <a:pathLst>
                <a:path w="25419" h="15046" extrusionOk="0">
                  <a:moveTo>
                    <a:pt x="4971" y="1"/>
                  </a:moveTo>
                  <a:lnTo>
                    <a:pt x="3903" y="1669"/>
                  </a:lnTo>
                  <a:lnTo>
                    <a:pt x="1" y="7840"/>
                  </a:lnTo>
                  <a:lnTo>
                    <a:pt x="7473" y="11943"/>
                  </a:lnTo>
                  <a:cubicBezTo>
                    <a:pt x="7473" y="11943"/>
                    <a:pt x="15445" y="14978"/>
                    <a:pt x="19681" y="15045"/>
                  </a:cubicBezTo>
                  <a:cubicBezTo>
                    <a:pt x="21383" y="15045"/>
                    <a:pt x="22583" y="14778"/>
                    <a:pt x="23417" y="14278"/>
                  </a:cubicBezTo>
                  <a:cubicBezTo>
                    <a:pt x="24652" y="13544"/>
                    <a:pt x="25085" y="12376"/>
                    <a:pt x="25219" y="11109"/>
                  </a:cubicBezTo>
                  <a:cubicBezTo>
                    <a:pt x="25419" y="9041"/>
                    <a:pt x="24018" y="7340"/>
                    <a:pt x="22050" y="5772"/>
                  </a:cubicBezTo>
                  <a:cubicBezTo>
                    <a:pt x="20082" y="4204"/>
                    <a:pt x="14544" y="3970"/>
                    <a:pt x="12243" y="2936"/>
                  </a:cubicBezTo>
                  <a:cubicBezTo>
                    <a:pt x="9974" y="1902"/>
                    <a:pt x="7706" y="635"/>
                    <a:pt x="7706" y="635"/>
                  </a:cubicBezTo>
                  <a:lnTo>
                    <a:pt x="4971" y="1"/>
                  </a:lnTo>
                  <a:close/>
                </a:path>
              </a:pathLst>
            </a:custGeom>
            <a:solidFill>
              <a:srgbClr val="00B05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66" name="Google Shape;247;p31">
              <a:extLst>
                <a:ext uri="{FF2B5EF4-FFF2-40B4-BE49-F238E27FC236}">
                  <a16:creationId xmlns:a16="http://schemas.microsoft.com/office/drawing/2014/main" id="{6CA5023E-3389-3AB8-3366-98013C0D677D}"/>
                </a:ext>
              </a:extLst>
            </p:cNvPr>
            <p:cNvSpPr/>
            <p:nvPr/>
          </p:nvSpPr>
          <p:spPr>
            <a:xfrm>
              <a:off x="4672675" y="4706300"/>
              <a:ext cx="537900" cy="356950"/>
            </a:xfrm>
            <a:custGeom>
              <a:avLst/>
              <a:gdLst/>
              <a:ahLst/>
              <a:cxnLst/>
              <a:rect l="l" t="t" r="r" b="b"/>
              <a:pathLst>
                <a:path w="21516" h="14278" extrusionOk="0">
                  <a:moveTo>
                    <a:pt x="1068" y="1"/>
                  </a:moveTo>
                  <a:lnTo>
                    <a:pt x="0" y="1669"/>
                  </a:lnTo>
                  <a:cubicBezTo>
                    <a:pt x="968" y="2203"/>
                    <a:pt x="3336" y="3470"/>
                    <a:pt x="4437" y="4037"/>
                  </a:cubicBezTo>
                  <a:cubicBezTo>
                    <a:pt x="5871" y="4804"/>
                    <a:pt x="8607" y="6472"/>
                    <a:pt x="12176" y="6739"/>
                  </a:cubicBezTo>
                  <a:cubicBezTo>
                    <a:pt x="15745" y="7006"/>
                    <a:pt x="18447" y="8674"/>
                    <a:pt x="19281" y="10542"/>
                  </a:cubicBezTo>
                  <a:cubicBezTo>
                    <a:pt x="19781" y="11709"/>
                    <a:pt x="19848" y="13044"/>
                    <a:pt x="19514" y="14278"/>
                  </a:cubicBezTo>
                  <a:cubicBezTo>
                    <a:pt x="20749" y="13544"/>
                    <a:pt x="21182" y="12376"/>
                    <a:pt x="21316" y="11109"/>
                  </a:cubicBezTo>
                  <a:cubicBezTo>
                    <a:pt x="21516" y="9041"/>
                    <a:pt x="20115" y="7340"/>
                    <a:pt x="18147" y="5772"/>
                  </a:cubicBezTo>
                  <a:cubicBezTo>
                    <a:pt x="16179" y="4204"/>
                    <a:pt x="10641" y="3970"/>
                    <a:pt x="8340" y="2936"/>
                  </a:cubicBezTo>
                  <a:cubicBezTo>
                    <a:pt x="6071" y="1902"/>
                    <a:pt x="3803" y="635"/>
                    <a:pt x="3803" y="635"/>
                  </a:cubicBezTo>
                  <a:lnTo>
                    <a:pt x="1068"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7" name="Google Shape;248;p31">
              <a:extLst>
                <a:ext uri="{FF2B5EF4-FFF2-40B4-BE49-F238E27FC236}">
                  <a16:creationId xmlns:a16="http://schemas.microsoft.com/office/drawing/2014/main" id="{7CCA86D4-3ECB-F52A-7256-5F0FAF65B3A0}"/>
                </a:ext>
              </a:extLst>
            </p:cNvPr>
            <p:cNvSpPr/>
            <p:nvPr/>
          </p:nvSpPr>
          <p:spPr>
            <a:xfrm>
              <a:off x="4597625" y="4763025"/>
              <a:ext cx="569600" cy="321925"/>
            </a:xfrm>
            <a:custGeom>
              <a:avLst/>
              <a:gdLst/>
              <a:ahLst/>
              <a:cxnLst/>
              <a:rect l="l" t="t" r="r" b="b"/>
              <a:pathLst>
                <a:path w="22784" h="12877" fill="none" extrusionOk="0">
                  <a:moveTo>
                    <a:pt x="768" y="6705"/>
                  </a:moveTo>
                  <a:cubicBezTo>
                    <a:pt x="6138" y="9841"/>
                    <a:pt x="12076" y="11875"/>
                    <a:pt x="18247" y="12676"/>
                  </a:cubicBezTo>
                  <a:cubicBezTo>
                    <a:pt x="19581" y="12843"/>
                    <a:pt x="21182" y="12876"/>
                    <a:pt x="22083" y="11842"/>
                  </a:cubicBezTo>
                  <a:cubicBezTo>
                    <a:pt x="22583" y="11242"/>
                    <a:pt x="22783" y="10474"/>
                    <a:pt x="22717" y="9707"/>
                  </a:cubicBezTo>
                  <a:cubicBezTo>
                    <a:pt x="22550" y="7806"/>
                    <a:pt x="20949" y="6271"/>
                    <a:pt x="19181" y="5504"/>
                  </a:cubicBezTo>
                  <a:cubicBezTo>
                    <a:pt x="17413" y="4770"/>
                    <a:pt x="15445" y="4570"/>
                    <a:pt x="13577" y="4170"/>
                  </a:cubicBezTo>
                  <a:cubicBezTo>
                    <a:pt x="11709" y="3736"/>
                    <a:pt x="9874" y="3069"/>
                    <a:pt x="8206" y="2202"/>
                  </a:cubicBezTo>
                  <a:cubicBezTo>
                    <a:pt x="6839" y="1501"/>
                    <a:pt x="5538" y="634"/>
                    <a:pt x="4037" y="300"/>
                  </a:cubicBezTo>
                  <a:cubicBezTo>
                    <a:pt x="2569" y="0"/>
                    <a:pt x="801" y="367"/>
                    <a:pt x="0" y="1668"/>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8" name="Google Shape;249;p31">
              <a:extLst>
                <a:ext uri="{FF2B5EF4-FFF2-40B4-BE49-F238E27FC236}">
                  <a16:creationId xmlns:a16="http://schemas.microsoft.com/office/drawing/2014/main" id="{ED86BB3C-CCF6-6623-30E4-424284703D06}"/>
                </a:ext>
              </a:extLst>
            </p:cNvPr>
            <p:cNvSpPr/>
            <p:nvPr/>
          </p:nvSpPr>
          <p:spPr>
            <a:xfrm>
              <a:off x="4692700" y="4707150"/>
              <a:ext cx="519550" cy="365275"/>
            </a:xfrm>
            <a:custGeom>
              <a:avLst/>
              <a:gdLst/>
              <a:ahLst/>
              <a:cxnLst/>
              <a:rect l="l" t="t" r="r" b="b"/>
              <a:pathLst>
                <a:path w="20782" h="14611" fill="none" extrusionOk="0">
                  <a:moveTo>
                    <a:pt x="17779" y="14611"/>
                  </a:moveTo>
                  <a:cubicBezTo>
                    <a:pt x="19180" y="13910"/>
                    <a:pt x="20214" y="12609"/>
                    <a:pt x="20515" y="11075"/>
                  </a:cubicBezTo>
                  <a:cubicBezTo>
                    <a:pt x="20782" y="9274"/>
                    <a:pt x="19747" y="7439"/>
                    <a:pt x="18313" y="6338"/>
                  </a:cubicBezTo>
                  <a:cubicBezTo>
                    <a:pt x="16845" y="5237"/>
                    <a:pt x="15044" y="4704"/>
                    <a:pt x="13243" y="4337"/>
                  </a:cubicBezTo>
                  <a:cubicBezTo>
                    <a:pt x="11475" y="3970"/>
                    <a:pt x="9640" y="3703"/>
                    <a:pt x="7939" y="3036"/>
                  </a:cubicBezTo>
                  <a:cubicBezTo>
                    <a:pt x="5304" y="2002"/>
                    <a:pt x="2735" y="0"/>
                    <a:pt x="0" y="70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9" name="Google Shape;250;p31">
              <a:extLst>
                <a:ext uri="{FF2B5EF4-FFF2-40B4-BE49-F238E27FC236}">
                  <a16:creationId xmlns:a16="http://schemas.microsoft.com/office/drawing/2014/main" id="{32CFCAE1-8DD3-DF5D-B265-C0A5E936E6D8}"/>
                </a:ext>
              </a:extLst>
            </p:cNvPr>
            <p:cNvSpPr/>
            <p:nvPr/>
          </p:nvSpPr>
          <p:spPr>
            <a:xfrm>
              <a:off x="3686125" y="3060775"/>
              <a:ext cx="1461075" cy="1271925"/>
            </a:xfrm>
            <a:custGeom>
              <a:avLst/>
              <a:gdLst/>
              <a:ahLst/>
              <a:cxnLst/>
              <a:rect l="l" t="t" r="r" b="b"/>
              <a:pathLst>
                <a:path w="58443" h="50877" extrusionOk="0">
                  <a:moveTo>
                    <a:pt x="13511" y="25660"/>
                  </a:moveTo>
                  <a:lnTo>
                    <a:pt x="15178" y="33165"/>
                  </a:lnTo>
                  <a:cubicBezTo>
                    <a:pt x="15178" y="33165"/>
                    <a:pt x="14769" y="33135"/>
                    <a:pt x="14212" y="33135"/>
                  </a:cubicBezTo>
                  <a:cubicBezTo>
                    <a:pt x="13331" y="33135"/>
                    <a:pt x="12082" y="33210"/>
                    <a:pt x="11509" y="33599"/>
                  </a:cubicBezTo>
                  <a:cubicBezTo>
                    <a:pt x="10609" y="34266"/>
                    <a:pt x="11109" y="36835"/>
                    <a:pt x="11109" y="36835"/>
                  </a:cubicBezTo>
                  <a:lnTo>
                    <a:pt x="9541" y="35434"/>
                  </a:lnTo>
                  <a:lnTo>
                    <a:pt x="13511" y="25660"/>
                  </a:lnTo>
                  <a:close/>
                  <a:moveTo>
                    <a:pt x="42631" y="24125"/>
                  </a:moveTo>
                  <a:cubicBezTo>
                    <a:pt x="42631" y="24125"/>
                    <a:pt x="47535" y="32565"/>
                    <a:pt x="48402" y="35534"/>
                  </a:cubicBezTo>
                  <a:cubicBezTo>
                    <a:pt x="48402" y="35534"/>
                    <a:pt x="43065" y="39803"/>
                    <a:pt x="43265" y="39803"/>
                  </a:cubicBezTo>
                  <a:cubicBezTo>
                    <a:pt x="43255" y="39809"/>
                    <a:pt x="43245" y="39812"/>
                    <a:pt x="43237" y="39812"/>
                  </a:cubicBezTo>
                  <a:cubicBezTo>
                    <a:pt x="42912" y="39812"/>
                    <a:pt x="44513" y="35308"/>
                    <a:pt x="43732" y="34299"/>
                  </a:cubicBezTo>
                  <a:cubicBezTo>
                    <a:pt x="43058" y="33400"/>
                    <a:pt x="41248" y="33330"/>
                    <a:pt x="40694" y="33330"/>
                  </a:cubicBezTo>
                  <a:cubicBezTo>
                    <a:pt x="40590" y="33330"/>
                    <a:pt x="40530" y="33332"/>
                    <a:pt x="40530" y="33332"/>
                  </a:cubicBezTo>
                  <a:lnTo>
                    <a:pt x="40730" y="32031"/>
                  </a:lnTo>
                  <a:lnTo>
                    <a:pt x="42164" y="24693"/>
                  </a:lnTo>
                  <a:lnTo>
                    <a:pt x="42631" y="24125"/>
                  </a:lnTo>
                  <a:close/>
                  <a:moveTo>
                    <a:pt x="26477" y="0"/>
                  </a:moveTo>
                  <a:cubicBezTo>
                    <a:pt x="24578" y="0"/>
                    <a:pt x="22384" y="976"/>
                    <a:pt x="22384" y="976"/>
                  </a:cubicBezTo>
                  <a:cubicBezTo>
                    <a:pt x="22384" y="976"/>
                    <a:pt x="22095" y="924"/>
                    <a:pt x="21667" y="924"/>
                  </a:cubicBezTo>
                  <a:cubicBezTo>
                    <a:pt x="20812" y="924"/>
                    <a:pt x="19404" y="1131"/>
                    <a:pt x="18648" y="2377"/>
                  </a:cubicBezTo>
                  <a:cubicBezTo>
                    <a:pt x="18047" y="3878"/>
                    <a:pt x="18247" y="6146"/>
                    <a:pt x="18247" y="6146"/>
                  </a:cubicBezTo>
                  <a:lnTo>
                    <a:pt x="18014" y="6213"/>
                  </a:lnTo>
                  <a:cubicBezTo>
                    <a:pt x="16513" y="6780"/>
                    <a:pt x="8340" y="9849"/>
                    <a:pt x="6606" y="11083"/>
                  </a:cubicBezTo>
                  <a:cubicBezTo>
                    <a:pt x="4671" y="12450"/>
                    <a:pt x="2569" y="26360"/>
                    <a:pt x="1869" y="30463"/>
                  </a:cubicBezTo>
                  <a:cubicBezTo>
                    <a:pt x="1202" y="34533"/>
                    <a:pt x="1" y="38236"/>
                    <a:pt x="601" y="39637"/>
                  </a:cubicBezTo>
                  <a:cubicBezTo>
                    <a:pt x="1235" y="41038"/>
                    <a:pt x="10008" y="47809"/>
                    <a:pt x="15078" y="49544"/>
                  </a:cubicBezTo>
                  <a:cubicBezTo>
                    <a:pt x="18316" y="50673"/>
                    <a:pt x="26804" y="50877"/>
                    <a:pt x="32517" y="50877"/>
                  </a:cubicBezTo>
                  <a:cubicBezTo>
                    <a:pt x="35750" y="50877"/>
                    <a:pt x="38095" y="50811"/>
                    <a:pt x="38095" y="50811"/>
                  </a:cubicBezTo>
                  <a:cubicBezTo>
                    <a:pt x="38095" y="50811"/>
                    <a:pt x="38395" y="50711"/>
                    <a:pt x="38895" y="50544"/>
                  </a:cubicBezTo>
                  <a:cubicBezTo>
                    <a:pt x="41931" y="49577"/>
                    <a:pt x="52705" y="45541"/>
                    <a:pt x="58443" y="36101"/>
                  </a:cubicBezTo>
                  <a:cubicBezTo>
                    <a:pt x="58443" y="36101"/>
                    <a:pt x="52905" y="17954"/>
                    <a:pt x="45634" y="10215"/>
                  </a:cubicBezTo>
                  <a:lnTo>
                    <a:pt x="33025" y="5412"/>
                  </a:lnTo>
                  <a:lnTo>
                    <a:pt x="32858" y="5345"/>
                  </a:lnTo>
                  <a:cubicBezTo>
                    <a:pt x="32858" y="5345"/>
                    <a:pt x="32891" y="5012"/>
                    <a:pt x="32958" y="4511"/>
                  </a:cubicBezTo>
                  <a:cubicBezTo>
                    <a:pt x="33025" y="3511"/>
                    <a:pt x="33058" y="1843"/>
                    <a:pt x="32591" y="1309"/>
                  </a:cubicBezTo>
                  <a:cubicBezTo>
                    <a:pt x="31890" y="475"/>
                    <a:pt x="29889" y="1176"/>
                    <a:pt x="27954" y="275"/>
                  </a:cubicBezTo>
                  <a:cubicBezTo>
                    <a:pt x="27522" y="77"/>
                    <a:pt x="27011" y="0"/>
                    <a:pt x="26477" y="0"/>
                  </a:cubicBezTo>
                  <a:close/>
                </a:path>
              </a:pathLst>
            </a:custGeom>
            <a:solidFill>
              <a:srgbClr val="3ADE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B050"/>
                </a:solidFill>
                <a:effectLst/>
                <a:uLnTx/>
                <a:uFillTx/>
                <a:latin typeface="Arial"/>
                <a:ea typeface="+mn-ea"/>
                <a:cs typeface="Arial"/>
                <a:sym typeface="Arial"/>
              </a:endParaRPr>
            </a:p>
          </p:txBody>
        </p:sp>
        <p:sp>
          <p:nvSpPr>
            <p:cNvPr id="270" name="Google Shape;251;p31">
              <a:extLst>
                <a:ext uri="{FF2B5EF4-FFF2-40B4-BE49-F238E27FC236}">
                  <a16:creationId xmlns:a16="http://schemas.microsoft.com/office/drawing/2014/main" id="{9C60B5E9-261A-7D23-B45A-928E735A314B}"/>
                </a:ext>
              </a:extLst>
            </p:cNvPr>
            <p:cNvSpPr/>
            <p:nvPr/>
          </p:nvSpPr>
          <p:spPr>
            <a:xfrm>
              <a:off x="4045550" y="2554775"/>
              <a:ext cx="567875" cy="655875"/>
            </a:xfrm>
            <a:custGeom>
              <a:avLst/>
              <a:gdLst/>
              <a:ahLst/>
              <a:cxnLst/>
              <a:rect l="l" t="t" r="r" b="b"/>
              <a:pathLst>
                <a:path w="22715" h="26235" extrusionOk="0">
                  <a:moveTo>
                    <a:pt x="7440" y="0"/>
                  </a:moveTo>
                  <a:lnTo>
                    <a:pt x="902" y="6939"/>
                  </a:lnTo>
                  <a:cubicBezTo>
                    <a:pt x="902" y="6939"/>
                    <a:pt x="1" y="7739"/>
                    <a:pt x="368" y="9741"/>
                  </a:cubicBezTo>
                  <a:cubicBezTo>
                    <a:pt x="701" y="11742"/>
                    <a:pt x="1535" y="13477"/>
                    <a:pt x="2169" y="13610"/>
                  </a:cubicBezTo>
                  <a:cubicBezTo>
                    <a:pt x="2669" y="13677"/>
                    <a:pt x="3170" y="13744"/>
                    <a:pt x="3704" y="13744"/>
                  </a:cubicBezTo>
                  <a:cubicBezTo>
                    <a:pt x="3704" y="13744"/>
                    <a:pt x="5071" y="16746"/>
                    <a:pt x="6072" y="17947"/>
                  </a:cubicBezTo>
                  <a:cubicBezTo>
                    <a:pt x="6072" y="17947"/>
                    <a:pt x="6405" y="22617"/>
                    <a:pt x="6239" y="23917"/>
                  </a:cubicBezTo>
                  <a:cubicBezTo>
                    <a:pt x="6239" y="23917"/>
                    <a:pt x="8574" y="25952"/>
                    <a:pt x="10775" y="26219"/>
                  </a:cubicBezTo>
                  <a:cubicBezTo>
                    <a:pt x="10859" y="26229"/>
                    <a:pt x="10945" y="26234"/>
                    <a:pt x="11032" y="26234"/>
                  </a:cubicBezTo>
                  <a:cubicBezTo>
                    <a:pt x="13234" y="26234"/>
                    <a:pt x="16413" y="23117"/>
                    <a:pt x="16413" y="23117"/>
                  </a:cubicBezTo>
                  <a:lnTo>
                    <a:pt x="17247" y="18981"/>
                  </a:lnTo>
                  <a:cubicBezTo>
                    <a:pt x="17247" y="18981"/>
                    <a:pt x="19248" y="15945"/>
                    <a:pt x="19381" y="15111"/>
                  </a:cubicBezTo>
                  <a:cubicBezTo>
                    <a:pt x="19515" y="14311"/>
                    <a:pt x="20415" y="14511"/>
                    <a:pt x="20882" y="14110"/>
                  </a:cubicBezTo>
                  <a:cubicBezTo>
                    <a:pt x="21316" y="13710"/>
                    <a:pt x="22350" y="11942"/>
                    <a:pt x="22550" y="10241"/>
                  </a:cubicBezTo>
                  <a:cubicBezTo>
                    <a:pt x="22697" y="8776"/>
                    <a:pt x="22715" y="7105"/>
                    <a:pt x="21382" y="7105"/>
                  </a:cubicBezTo>
                  <a:cubicBezTo>
                    <a:pt x="21198" y="7105"/>
                    <a:pt x="20988" y="7137"/>
                    <a:pt x="20749" y="7205"/>
                  </a:cubicBezTo>
                  <a:cubicBezTo>
                    <a:pt x="19081" y="6738"/>
                    <a:pt x="20115" y="3169"/>
                    <a:pt x="20115" y="3169"/>
                  </a:cubicBezTo>
                  <a:lnTo>
                    <a:pt x="17146" y="534"/>
                  </a:lnTo>
                  <a:lnTo>
                    <a:pt x="7440"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1" name="Google Shape;252;p31">
              <a:extLst>
                <a:ext uri="{FF2B5EF4-FFF2-40B4-BE49-F238E27FC236}">
                  <a16:creationId xmlns:a16="http://schemas.microsoft.com/office/drawing/2014/main" id="{57F9A390-7ED4-6F53-98F7-90FBF043697A}"/>
                </a:ext>
              </a:extLst>
            </p:cNvPr>
            <p:cNvSpPr/>
            <p:nvPr/>
          </p:nvSpPr>
          <p:spPr>
            <a:xfrm>
              <a:off x="4456675" y="3173550"/>
              <a:ext cx="690525" cy="1150850"/>
            </a:xfrm>
            <a:custGeom>
              <a:avLst/>
              <a:gdLst/>
              <a:ahLst/>
              <a:cxnLst/>
              <a:rect l="l" t="t" r="r" b="b"/>
              <a:pathLst>
                <a:path w="27621" h="46034" extrusionOk="0">
                  <a:moveTo>
                    <a:pt x="11809" y="19614"/>
                  </a:moveTo>
                  <a:cubicBezTo>
                    <a:pt x="11809" y="19614"/>
                    <a:pt x="16713" y="28054"/>
                    <a:pt x="17580" y="31023"/>
                  </a:cubicBezTo>
                  <a:cubicBezTo>
                    <a:pt x="17580" y="31023"/>
                    <a:pt x="12243" y="35292"/>
                    <a:pt x="12443" y="35292"/>
                  </a:cubicBezTo>
                  <a:cubicBezTo>
                    <a:pt x="12433" y="35298"/>
                    <a:pt x="12423" y="35301"/>
                    <a:pt x="12415" y="35301"/>
                  </a:cubicBezTo>
                  <a:cubicBezTo>
                    <a:pt x="12090" y="35301"/>
                    <a:pt x="13691" y="30797"/>
                    <a:pt x="12910" y="29788"/>
                  </a:cubicBezTo>
                  <a:cubicBezTo>
                    <a:pt x="12236" y="28889"/>
                    <a:pt x="10426" y="28819"/>
                    <a:pt x="9872" y="28819"/>
                  </a:cubicBezTo>
                  <a:cubicBezTo>
                    <a:pt x="9768" y="28819"/>
                    <a:pt x="9708" y="28821"/>
                    <a:pt x="9708" y="28821"/>
                  </a:cubicBezTo>
                  <a:lnTo>
                    <a:pt x="9908" y="27520"/>
                  </a:lnTo>
                  <a:lnTo>
                    <a:pt x="11342" y="20182"/>
                  </a:lnTo>
                  <a:lnTo>
                    <a:pt x="11809" y="19614"/>
                  </a:lnTo>
                  <a:close/>
                  <a:moveTo>
                    <a:pt x="2136" y="0"/>
                  </a:moveTo>
                  <a:lnTo>
                    <a:pt x="1869" y="1635"/>
                  </a:lnTo>
                  <a:lnTo>
                    <a:pt x="1" y="4170"/>
                  </a:lnTo>
                  <a:cubicBezTo>
                    <a:pt x="1969" y="4904"/>
                    <a:pt x="3937" y="5771"/>
                    <a:pt x="5838" y="6739"/>
                  </a:cubicBezTo>
                  <a:cubicBezTo>
                    <a:pt x="7673" y="7739"/>
                    <a:pt x="8741" y="9741"/>
                    <a:pt x="8507" y="11842"/>
                  </a:cubicBezTo>
                  <a:lnTo>
                    <a:pt x="6172" y="31756"/>
                  </a:lnTo>
                  <a:lnTo>
                    <a:pt x="5205" y="43065"/>
                  </a:lnTo>
                  <a:lnTo>
                    <a:pt x="8107" y="46033"/>
                  </a:lnTo>
                  <a:cubicBezTo>
                    <a:pt x="11142" y="45066"/>
                    <a:pt x="21917" y="41030"/>
                    <a:pt x="27621" y="31590"/>
                  </a:cubicBezTo>
                  <a:cubicBezTo>
                    <a:pt x="27621" y="31590"/>
                    <a:pt x="22083" y="13443"/>
                    <a:pt x="14812" y="5704"/>
                  </a:cubicBezTo>
                  <a:lnTo>
                    <a:pt x="2203" y="901"/>
                  </a:lnTo>
                  <a:lnTo>
                    <a:pt x="2036" y="834"/>
                  </a:lnTo>
                  <a:cubicBezTo>
                    <a:pt x="2036" y="834"/>
                    <a:pt x="2069" y="501"/>
                    <a:pt x="2136" y="0"/>
                  </a:cubicBezTo>
                  <a:close/>
                </a:path>
              </a:pathLst>
            </a:custGeom>
            <a:solidFill>
              <a:srgbClr val="00B05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B050"/>
                </a:solidFill>
                <a:effectLst/>
                <a:uLnTx/>
                <a:uFillTx/>
                <a:latin typeface="Arial"/>
                <a:ea typeface="+mn-ea"/>
                <a:cs typeface="Arial"/>
                <a:sym typeface="Arial"/>
              </a:endParaRPr>
            </a:p>
          </p:txBody>
        </p:sp>
        <p:sp>
          <p:nvSpPr>
            <p:cNvPr id="272" name="Google Shape;253;p31">
              <a:extLst>
                <a:ext uri="{FF2B5EF4-FFF2-40B4-BE49-F238E27FC236}">
                  <a16:creationId xmlns:a16="http://schemas.microsoft.com/office/drawing/2014/main" id="{E0DF9DAB-05C6-C933-92D2-5F8F10AE5E3D}"/>
                </a:ext>
              </a:extLst>
            </p:cNvPr>
            <p:cNvSpPr/>
            <p:nvPr/>
          </p:nvSpPr>
          <p:spPr>
            <a:xfrm>
              <a:off x="3747025" y="3379525"/>
              <a:ext cx="339425" cy="745550"/>
            </a:xfrm>
            <a:custGeom>
              <a:avLst/>
              <a:gdLst/>
              <a:ahLst/>
              <a:cxnLst/>
              <a:rect l="l" t="t" r="r" b="b"/>
              <a:pathLst>
                <a:path w="13577" h="29822" extrusionOk="0">
                  <a:moveTo>
                    <a:pt x="11041" y="12910"/>
                  </a:moveTo>
                  <a:lnTo>
                    <a:pt x="11021" y="12959"/>
                  </a:lnTo>
                  <a:lnTo>
                    <a:pt x="11021" y="12959"/>
                  </a:lnTo>
                  <a:cubicBezTo>
                    <a:pt x="11058" y="13075"/>
                    <a:pt x="11093" y="13186"/>
                    <a:pt x="11127" y="13294"/>
                  </a:cubicBezTo>
                  <a:lnTo>
                    <a:pt x="11127" y="13294"/>
                  </a:lnTo>
                  <a:lnTo>
                    <a:pt x="11041" y="12910"/>
                  </a:lnTo>
                  <a:close/>
                  <a:moveTo>
                    <a:pt x="5704" y="1"/>
                  </a:moveTo>
                  <a:lnTo>
                    <a:pt x="6338" y="8440"/>
                  </a:lnTo>
                  <a:cubicBezTo>
                    <a:pt x="6338" y="8440"/>
                    <a:pt x="4236" y="18547"/>
                    <a:pt x="2335" y="21549"/>
                  </a:cubicBezTo>
                  <a:cubicBezTo>
                    <a:pt x="434" y="24518"/>
                    <a:pt x="0" y="25285"/>
                    <a:pt x="2335" y="25285"/>
                  </a:cubicBezTo>
                  <a:cubicBezTo>
                    <a:pt x="4670" y="25285"/>
                    <a:pt x="10341" y="29822"/>
                    <a:pt x="10341" y="29822"/>
                  </a:cubicBezTo>
                  <a:lnTo>
                    <a:pt x="9907" y="26053"/>
                  </a:lnTo>
                  <a:lnTo>
                    <a:pt x="13576" y="21549"/>
                  </a:lnTo>
                  <a:lnTo>
                    <a:pt x="11642" y="14978"/>
                  </a:lnTo>
                  <a:cubicBezTo>
                    <a:pt x="11642" y="14978"/>
                    <a:pt x="11450" y="14328"/>
                    <a:pt x="11127" y="13294"/>
                  </a:cubicBezTo>
                  <a:lnTo>
                    <a:pt x="11127" y="13294"/>
                  </a:lnTo>
                  <a:lnTo>
                    <a:pt x="12709" y="20415"/>
                  </a:lnTo>
                  <a:cubicBezTo>
                    <a:pt x="12709" y="20415"/>
                    <a:pt x="12329" y="20387"/>
                    <a:pt x="11805" y="20387"/>
                  </a:cubicBezTo>
                  <a:cubicBezTo>
                    <a:pt x="10931" y="20387"/>
                    <a:pt x="9657" y="20465"/>
                    <a:pt x="9073" y="20882"/>
                  </a:cubicBezTo>
                  <a:cubicBezTo>
                    <a:pt x="8139" y="21516"/>
                    <a:pt x="8640" y="24085"/>
                    <a:pt x="8640" y="24085"/>
                  </a:cubicBezTo>
                  <a:lnTo>
                    <a:pt x="7072" y="22684"/>
                  </a:lnTo>
                  <a:lnTo>
                    <a:pt x="11021" y="12959"/>
                  </a:lnTo>
                  <a:lnTo>
                    <a:pt x="11021" y="12959"/>
                  </a:lnTo>
                  <a:cubicBezTo>
                    <a:pt x="9901" y="9407"/>
                    <a:pt x="7489" y="2207"/>
                    <a:pt x="5704" y="1"/>
                  </a:cubicBezTo>
                  <a:close/>
                </a:path>
              </a:pathLst>
            </a:custGeom>
            <a:solidFill>
              <a:srgbClr val="00B05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3" name="Google Shape;254;p31">
              <a:extLst>
                <a:ext uri="{FF2B5EF4-FFF2-40B4-BE49-F238E27FC236}">
                  <a16:creationId xmlns:a16="http://schemas.microsoft.com/office/drawing/2014/main" id="{63FE9E12-B34B-152E-CE7A-6C0E05ABF972}"/>
                </a:ext>
              </a:extLst>
            </p:cNvPr>
            <p:cNvSpPr/>
            <p:nvPr/>
          </p:nvSpPr>
          <p:spPr>
            <a:xfrm>
              <a:off x="4197325" y="3003425"/>
              <a:ext cx="9200" cy="129275"/>
            </a:xfrm>
            <a:custGeom>
              <a:avLst/>
              <a:gdLst/>
              <a:ahLst/>
              <a:cxnLst/>
              <a:rect l="l" t="t" r="r" b="b"/>
              <a:pathLst>
                <a:path w="368" h="5171" fill="none" extrusionOk="0">
                  <a:moveTo>
                    <a:pt x="1" y="1"/>
                  </a:moveTo>
                  <a:cubicBezTo>
                    <a:pt x="1" y="1"/>
                    <a:pt x="368" y="3536"/>
                    <a:pt x="1" y="517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4" name="Google Shape;255;p31">
              <a:extLst>
                <a:ext uri="{FF2B5EF4-FFF2-40B4-BE49-F238E27FC236}">
                  <a16:creationId xmlns:a16="http://schemas.microsoft.com/office/drawing/2014/main" id="{9F7AF060-5AC7-D928-D6BB-EF2A6AEE4DA9}"/>
                </a:ext>
              </a:extLst>
            </p:cNvPr>
            <p:cNvSpPr/>
            <p:nvPr/>
          </p:nvSpPr>
          <p:spPr>
            <a:xfrm>
              <a:off x="4464200" y="3035950"/>
              <a:ext cx="10025" cy="84250"/>
            </a:xfrm>
            <a:custGeom>
              <a:avLst/>
              <a:gdLst/>
              <a:ahLst/>
              <a:cxnLst/>
              <a:rect l="l" t="t" r="r" b="b"/>
              <a:pathLst>
                <a:path w="401" h="3370" fill="none" extrusionOk="0">
                  <a:moveTo>
                    <a:pt x="0" y="3370"/>
                  </a:moveTo>
                  <a:cubicBezTo>
                    <a:pt x="0" y="2235"/>
                    <a:pt x="134" y="1101"/>
                    <a:pt x="400"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5" name="Google Shape;256;p31">
              <a:extLst>
                <a:ext uri="{FF2B5EF4-FFF2-40B4-BE49-F238E27FC236}">
                  <a16:creationId xmlns:a16="http://schemas.microsoft.com/office/drawing/2014/main" id="{F2E6CB34-E198-954F-0A84-46606F2FE172}"/>
                </a:ext>
              </a:extLst>
            </p:cNvPr>
            <p:cNvSpPr/>
            <p:nvPr/>
          </p:nvSpPr>
          <p:spPr>
            <a:xfrm>
              <a:off x="4120625" y="2620650"/>
              <a:ext cx="421150" cy="496225"/>
            </a:xfrm>
            <a:custGeom>
              <a:avLst/>
              <a:gdLst/>
              <a:ahLst/>
              <a:cxnLst/>
              <a:rect l="l" t="t" r="r" b="b"/>
              <a:pathLst>
                <a:path w="16846" h="19849" fill="none" extrusionOk="0">
                  <a:moveTo>
                    <a:pt x="14711" y="1"/>
                  </a:moveTo>
                  <a:cubicBezTo>
                    <a:pt x="14711" y="1"/>
                    <a:pt x="16845" y="2702"/>
                    <a:pt x="16745" y="4737"/>
                  </a:cubicBezTo>
                  <a:cubicBezTo>
                    <a:pt x="16612" y="6772"/>
                    <a:pt x="16478" y="9174"/>
                    <a:pt x="16512" y="11542"/>
                  </a:cubicBezTo>
                  <a:cubicBezTo>
                    <a:pt x="16579" y="13911"/>
                    <a:pt x="12742" y="18847"/>
                    <a:pt x="10741" y="19281"/>
                  </a:cubicBezTo>
                  <a:cubicBezTo>
                    <a:pt x="8773" y="19715"/>
                    <a:pt x="7072" y="19848"/>
                    <a:pt x="5804" y="18581"/>
                  </a:cubicBezTo>
                  <a:cubicBezTo>
                    <a:pt x="4537" y="17313"/>
                    <a:pt x="3269" y="15545"/>
                    <a:pt x="1635" y="13310"/>
                  </a:cubicBezTo>
                  <a:cubicBezTo>
                    <a:pt x="0" y="11042"/>
                    <a:pt x="400" y="6105"/>
                    <a:pt x="400" y="610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6" name="Google Shape;257;p31">
              <a:extLst>
                <a:ext uri="{FF2B5EF4-FFF2-40B4-BE49-F238E27FC236}">
                  <a16:creationId xmlns:a16="http://schemas.microsoft.com/office/drawing/2014/main" id="{90F61A3E-E749-6061-D30F-3B70F6D4D94D}"/>
                </a:ext>
              </a:extLst>
            </p:cNvPr>
            <p:cNvSpPr/>
            <p:nvPr/>
          </p:nvSpPr>
          <p:spPr>
            <a:xfrm>
              <a:off x="4354125" y="2819950"/>
              <a:ext cx="30025" cy="149300"/>
            </a:xfrm>
            <a:custGeom>
              <a:avLst/>
              <a:gdLst/>
              <a:ahLst/>
              <a:cxnLst/>
              <a:rect l="l" t="t" r="r" b="b"/>
              <a:pathLst>
                <a:path w="1201" h="5972" fill="none" extrusionOk="0">
                  <a:moveTo>
                    <a:pt x="200" y="1"/>
                  </a:moveTo>
                  <a:cubicBezTo>
                    <a:pt x="67" y="768"/>
                    <a:pt x="0" y="1502"/>
                    <a:pt x="33" y="2269"/>
                  </a:cubicBezTo>
                  <a:cubicBezTo>
                    <a:pt x="0" y="2870"/>
                    <a:pt x="200" y="3503"/>
                    <a:pt x="600" y="4004"/>
                  </a:cubicBezTo>
                  <a:cubicBezTo>
                    <a:pt x="834" y="4237"/>
                    <a:pt x="1168" y="4437"/>
                    <a:pt x="1201" y="4771"/>
                  </a:cubicBezTo>
                  <a:cubicBezTo>
                    <a:pt x="1201" y="5071"/>
                    <a:pt x="1034" y="5371"/>
                    <a:pt x="767" y="5505"/>
                  </a:cubicBezTo>
                  <a:cubicBezTo>
                    <a:pt x="500" y="5638"/>
                    <a:pt x="234" y="5805"/>
                    <a:pt x="0" y="597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7" name="Google Shape;258;p31">
              <a:extLst>
                <a:ext uri="{FF2B5EF4-FFF2-40B4-BE49-F238E27FC236}">
                  <a16:creationId xmlns:a16="http://schemas.microsoft.com/office/drawing/2014/main" id="{48D8F5D0-5503-9E28-7832-F5EB95F574C4}"/>
                </a:ext>
              </a:extLst>
            </p:cNvPr>
            <p:cNvSpPr/>
            <p:nvPr/>
          </p:nvSpPr>
          <p:spPr>
            <a:xfrm>
              <a:off x="4274050" y="2975900"/>
              <a:ext cx="60075" cy="47575"/>
            </a:xfrm>
            <a:custGeom>
              <a:avLst/>
              <a:gdLst/>
              <a:ahLst/>
              <a:cxnLst/>
              <a:rect l="l" t="t" r="r" b="b"/>
              <a:pathLst>
                <a:path w="2403" h="1903" fill="none" extrusionOk="0">
                  <a:moveTo>
                    <a:pt x="1" y="1"/>
                  </a:moveTo>
                  <a:cubicBezTo>
                    <a:pt x="1" y="1"/>
                    <a:pt x="268" y="1569"/>
                    <a:pt x="2402" y="19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8" name="Google Shape;259;p31">
              <a:extLst>
                <a:ext uri="{FF2B5EF4-FFF2-40B4-BE49-F238E27FC236}">
                  <a16:creationId xmlns:a16="http://schemas.microsoft.com/office/drawing/2014/main" id="{22C16C7E-A497-0E3D-87AC-AD79A3918929}"/>
                </a:ext>
              </a:extLst>
            </p:cNvPr>
            <p:cNvSpPr/>
            <p:nvPr/>
          </p:nvSpPr>
          <p:spPr>
            <a:xfrm>
              <a:off x="4257375" y="2829975"/>
              <a:ext cx="22550" cy="41725"/>
            </a:xfrm>
            <a:custGeom>
              <a:avLst/>
              <a:gdLst/>
              <a:ahLst/>
              <a:cxnLst/>
              <a:rect l="l" t="t" r="r" b="b"/>
              <a:pathLst>
                <a:path w="902" h="1669" extrusionOk="0">
                  <a:moveTo>
                    <a:pt x="468" y="0"/>
                  </a:moveTo>
                  <a:cubicBezTo>
                    <a:pt x="201" y="0"/>
                    <a:pt x="1" y="367"/>
                    <a:pt x="1" y="834"/>
                  </a:cubicBezTo>
                  <a:cubicBezTo>
                    <a:pt x="1" y="1301"/>
                    <a:pt x="201" y="1668"/>
                    <a:pt x="468" y="1668"/>
                  </a:cubicBezTo>
                  <a:cubicBezTo>
                    <a:pt x="701" y="1668"/>
                    <a:pt x="901" y="1301"/>
                    <a:pt x="901" y="834"/>
                  </a:cubicBezTo>
                  <a:cubicBezTo>
                    <a:pt x="901" y="367"/>
                    <a:pt x="701" y="0"/>
                    <a:pt x="46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9" name="Google Shape;260;p31">
              <a:extLst>
                <a:ext uri="{FF2B5EF4-FFF2-40B4-BE49-F238E27FC236}">
                  <a16:creationId xmlns:a16="http://schemas.microsoft.com/office/drawing/2014/main" id="{98C52BDC-A50E-68EC-DE81-859C0EBEE4B2}"/>
                </a:ext>
              </a:extLst>
            </p:cNvPr>
            <p:cNvSpPr/>
            <p:nvPr/>
          </p:nvSpPr>
          <p:spPr>
            <a:xfrm>
              <a:off x="4417500" y="2834975"/>
              <a:ext cx="21700" cy="41725"/>
            </a:xfrm>
            <a:custGeom>
              <a:avLst/>
              <a:gdLst/>
              <a:ahLst/>
              <a:cxnLst/>
              <a:rect l="l" t="t" r="r" b="b"/>
              <a:pathLst>
                <a:path w="868" h="1669" extrusionOk="0">
                  <a:moveTo>
                    <a:pt x="434" y="0"/>
                  </a:moveTo>
                  <a:cubicBezTo>
                    <a:pt x="200" y="0"/>
                    <a:pt x="0" y="367"/>
                    <a:pt x="0" y="834"/>
                  </a:cubicBezTo>
                  <a:cubicBezTo>
                    <a:pt x="0" y="1301"/>
                    <a:pt x="200" y="1668"/>
                    <a:pt x="434" y="1668"/>
                  </a:cubicBezTo>
                  <a:cubicBezTo>
                    <a:pt x="667" y="1668"/>
                    <a:pt x="867" y="1301"/>
                    <a:pt x="867" y="834"/>
                  </a:cubicBezTo>
                  <a:cubicBezTo>
                    <a:pt x="867" y="367"/>
                    <a:pt x="667" y="0"/>
                    <a:pt x="43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0" name="Google Shape;261;p31">
              <a:extLst>
                <a:ext uri="{FF2B5EF4-FFF2-40B4-BE49-F238E27FC236}">
                  <a16:creationId xmlns:a16="http://schemas.microsoft.com/office/drawing/2014/main" id="{5BC04290-56DE-633F-A4C8-FCBDA7B9F3B2}"/>
                </a:ext>
              </a:extLst>
            </p:cNvPr>
            <p:cNvSpPr/>
            <p:nvPr/>
          </p:nvSpPr>
          <p:spPr>
            <a:xfrm>
              <a:off x="4407475" y="2753250"/>
              <a:ext cx="95925" cy="58400"/>
            </a:xfrm>
            <a:custGeom>
              <a:avLst/>
              <a:gdLst/>
              <a:ahLst/>
              <a:cxnLst/>
              <a:rect l="l" t="t" r="r" b="b"/>
              <a:pathLst>
                <a:path w="3837" h="2336" fill="none" extrusionOk="0">
                  <a:moveTo>
                    <a:pt x="1" y="2068"/>
                  </a:moveTo>
                  <a:cubicBezTo>
                    <a:pt x="1" y="2068"/>
                    <a:pt x="2069" y="0"/>
                    <a:pt x="3837" y="2335"/>
                  </a:cubicBezTo>
                </a:path>
              </a:pathLst>
            </a:custGeom>
            <a:noFill/>
            <a:ln w="233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1" name="Google Shape;262;p31">
              <a:extLst>
                <a:ext uri="{FF2B5EF4-FFF2-40B4-BE49-F238E27FC236}">
                  <a16:creationId xmlns:a16="http://schemas.microsoft.com/office/drawing/2014/main" id="{60B5B15C-DC32-05C4-4C89-901DC5840762}"/>
                </a:ext>
              </a:extLst>
            </p:cNvPr>
            <p:cNvSpPr/>
            <p:nvPr/>
          </p:nvSpPr>
          <p:spPr>
            <a:xfrm>
              <a:off x="4212350" y="2769100"/>
              <a:ext cx="85075" cy="37550"/>
            </a:xfrm>
            <a:custGeom>
              <a:avLst/>
              <a:gdLst/>
              <a:ahLst/>
              <a:cxnLst/>
              <a:rect l="l" t="t" r="r" b="b"/>
              <a:pathLst>
                <a:path w="3403" h="1502" fill="none" extrusionOk="0">
                  <a:moveTo>
                    <a:pt x="3403" y="1501"/>
                  </a:moveTo>
                  <a:cubicBezTo>
                    <a:pt x="3403" y="1501"/>
                    <a:pt x="2102" y="0"/>
                    <a:pt x="0" y="1501"/>
                  </a:cubicBezTo>
                </a:path>
              </a:pathLst>
            </a:custGeom>
            <a:noFill/>
            <a:ln w="233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2" name="Google Shape;263;p31">
              <a:extLst>
                <a:ext uri="{FF2B5EF4-FFF2-40B4-BE49-F238E27FC236}">
                  <a16:creationId xmlns:a16="http://schemas.microsoft.com/office/drawing/2014/main" id="{B58BA3FF-5F0B-73F5-191E-E17CCEC10E9A}"/>
                </a:ext>
              </a:extLst>
            </p:cNvPr>
            <p:cNvSpPr/>
            <p:nvPr/>
          </p:nvSpPr>
          <p:spPr>
            <a:xfrm>
              <a:off x="4197325" y="3004250"/>
              <a:ext cx="271900" cy="164200"/>
            </a:xfrm>
            <a:custGeom>
              <a:avLst/>
              <a:gdLst/>
              <a:ahLst/>
              <a:cxnLst/>
              <a:rect l="l" t="t" r="r" b="b"/>
              <a:pathLst>
                <a:path w="10876" h="6568" extrusionOk="0">
                  <a:moveTo>
                    <a:pt x="1" y="1"/>
                  </a:moveTo>
                  <a:lnTo>
                    <a:pt x="168" y="1936"/>
                  </a:lnTo>
                  <a:cubicBezTo>
                    <a:pt x="168" y="1936"/>
                    <a:pt x="1435" y="5438"/>
                    <a:pt x="4271" y="6439"/>
                  </a:cubicBezTo>
                  <a:cubicBezTo>
                    <a:pt x="4521" y="6527"/>
                    <a:pt x="4778" y="6567"/>
                    <a:pt x="5040" y="6567"/>
                  </a:cubicBezTo>
                  <a:cubicBezTo>
                    <a:pt x="7742" y="6567"/>
                    <a:pt x="10875" y="2269"/>
                    <a:pt x="10875" y="2269"/>
                  </a:cubicBezTo>
                  <a:lnTo>
                    <a:pt x="10675" y="1602"/>
                  </a:lnTo>
                  <a:cubicBezTo>
                    <a:pt x="10675" y="1602"/>
                    <a:pt x="8572" y="4331"/>
                    <a:pt x="6097" y="4331"/>
                  </a:cubicBezTo>
                  <a:cubicBezTo>
                    <a:pt x="5891" y="4331"/>
                    <a:pt x="5682" y="4312"/>
                    <a:pt x="5471" y="4271"/>
                  </a:cubicBezTo>
                  <a:cubicBezTo>
                    <a:pt x="2736" y="3704"/>
                    <a:pt x="1" y="1"/>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3" name="Google Shape;264;p31">
              <a:extLst>
                <a:ext uri="{FF2B5EF4-FFF2-40B4-BE49-F238E27FC236}">
                  <a16:creationId xmlns:a16="http://schemas.microsoft.com/office/drawing/2014/main" id="{4CEF6D84-3F5F-2AC2-6429-9CACDE99FBC6}"/>
                </a:ext>
              </a:extLst>
            </p:cNvPr>
            <p:cNvSpPr/>
            <p:nvPr/>
          </p:nvSpPr>
          <p:spPr>
            <a:xfrm>
              <a:off x="4034725" y="2699050"/>
              <a:ext cx="103425" cy="210175"/>
            </a:xfrm>
            <a:custGeom>
              <a:avLst/>
              <a:gdLst/>
              <a:ahLst/>
              <a:cxnLst/>
              <a:rect l="l" t="t" r="r" b="b"/>
              <a:pathLst>
                <a:path w="4137" h="8407" fill="none" extrusionOk="0">
                  <a:moveTo>
                    <a:pt x="4137" y="7839"/>
                  </a:moveTo>
                  <a:cubicBezTo>
                    <a:pt x="4137" y="7839"/>
                    <a:pt x="2435" y="8406"/>
                    <a:pt x="1968" y="7105"/>
                  </a:cubicBezTo>
                  <a:cubicBezTo>
                    <a:pt x="1535" y="5804"/>
                    <a:pt x="0" y="2302"/>
                    <a:pt x="1335" y="1168"/>
                  </a:cubicBezTo>
                  <a:cubicBezTo>
                    <a:pt x="2669" y="0"/>
                    <a:pt x="3770" y="2702"/>
                    <a:pt x="3770" y="27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4" name="Google Shape;265;p31">
              <a:extLst>
                <a:ext uri="{FF2B5EF4-FFF2-40B4-BE49-F238E27FC236}">
                  <a16:creationId xmlns:a16="http://schemas.microsoft.com/office/drawing/2014/main" id="{F229C7BA-EECF-D996-CE60-D5C64799292B}"/>
                </a:ext>
              </a:extLst>
            </p:cNvPr>
            <p:cNvSpPr/>
            <p:nvPr/>
          </p:nvSpPr>
          <p:spPr>
            <a:xfrm>
              <a:off x="4533400" y="2709875"/>
              <a:ext cx="100100" cy="211025"/>
            </a:xfrm>
            <a:custGeom>
              <a:avLst/>
              <a:gdLst/>
              <a:ahLst/>
              <a:cxnLst/>
              <a:rect l="l" t="t" r="r" b="b"/>
              <a:pathLst>
                <a:path w="4004" h="8441" fill="none" extrusionOk="0">
                  <a:moveTo>
                    <a:pt x="1" y="8107"/>
                  </a:moveTo>
                  <a:cubicBezTo>
                    <a:pt x="1" y="8107"/>
                    <a:pt x="1569" y="8440"/>
                    <a:pt x="2036" y="7106"/>
                  </a:cubicBezTo>
                  <a:cubicBezTo>
                    <a:pt x="2469" y="5805"/>
                    <a:pt x="4004" y="2302"/>
                    <a:pt x="2669" y="1168"/>
                  </a:cubicBezTo>
                  <a:cubicBezTo>
                    <a:pt x="1302" y="1"/>
                    <a:pt x="234" y="2703"/>
                    <a:pt x="234" y="2703"/>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5" name="Google Shape;266;p31">
              <a:extLst>
                <a:ext uri="{FF2B5EF4-FFF2-40B4-BE49-F238E27FC236}">
                  <a16:creationId xmlns:a16="http://schemas.microsoft.com/office/drawing/2014/main" id="{9F7E52E8-C2A1-F7C7-92C6-34B3DE5A45E2}"/>
                </a:ext>
              </a:extLst>
            </p:cNvPr>
            <p:cNvSpPr/>
            <p:nvPr/>
          </p:nvSpPr>
          <p:spPr>
            <a:xfrm>
              <a:off x="3979675" y="2405675"/>
              <a:ext cx="667175" cy="445175"/>
            </a:xfrm>
            <a:custGeom>
              <a:avLst/>
              <a:gdLst/>
              <a:ahLst/>
              <a:cxnLst/>
              <a:rect l="l" t="t" r="r" b="b"/>
              <a:pathLst>
                <a:path w="26687" h="17807" extrusionOk="0">
                  <a:moveTo>
                    <a:pt x="23485" y="0"/>
                  </a:moveTo>
                  <a:cubicBezTo>
                    <a:pt x="22312" y="0"/>
                    <a:pt x="21213" y="616"/>
                    <a:pt x="20115" y="1027"/>
                  </a:cubicBezTo>
                  <a:cubicBezTo>
                    <a:pt x="19582" y="1225"/>
                    <a:pt x="19051" y="1304"/>
                    <a:pt x="18522" y="1304"/>
                  </a:cubicBezTo>
                  <a:cubicBezTo>
                    <a:pt x="16637" y="1304"/>
                    <a:pt x="14771" y="302"/>
                    <a:pt x="12843" y="93"/>
                  </a:cubicBezTo>
                  <a:cubicBezTo>
                    <a:pt x="12457" y="50"/>
                    <a:pt x="12052" y="24"/>
                    <a:pt x="11642" y="24"/>
                  </a:cubicBezTo>
                  <a:cubicBezTo>
                    <a:pt x="9855" y="24"/>
                    <a:pt x="7968" y="519"/>
                    <a:pt x="7072" y="2228"/>
                  </a:cubicBezTo>
                  <a:cubicBezTo>
                    <a:pt x="7072" y="2228"/>
                    <a:pt x="3336" y="2662"/>
                    <a:pt x="1669" y="5764"/>
                  </a:cubicBezTo>
                  <a:cubicBezTo>
                    <a:pt x="1" y="8866"/>
                    <a:pt x="3136" y="13169"/>
                    <a:pt x="3136" y="13169"/>
                  </a:cubicBezTo>
                  <a:cubicBezTo>
                    <a:pt x="3136" y="13169"/>
                    <a:pt x="3450" y="12790"/>
                    <a:pt x="3966" y="12790"/>
                  </a:cubicBezTo>
                  <a:cubicBezTo>
                    <a:pt x="4488" y="12790"/>
                    <a:pt x="5217" y="13178"/>
                    <a:pt x="6038" y="14737"/>
                  </a:cubicBezTo>
                  <a:lnTo>
                    <a:pt x="5972" y="17806"/>
                  </a:lnTo>
                  <a:cubicBezTo>
                    <a:pt x="6572" y="17706"/>
                    <a:pt x="7106" y="17406"/>
                    <a:pt x="7473" y="16939"/>
                  </a:cubicBezTo>
                  <a:cubicBezTo>
                    <a:pt x="7673" y="16505"/>
                    <a:pt x="7806" y="16072"/>
                    <a:pt x="7873" y="15605"/>
                  </a:cubicBezTo>
                  <a:cubicBezTo>
                    <a:pt x="8040" y="14704"/>
                    <a:pt x="8106" y="13803"/>
                    <a:pt x="8106" y="12903"/>
                  </a:cubicBezTo>
                  <a:cubicBezTo>
                    <a:pt x="8073" y="12569"/>
                    <a:pt x="8106" y="12202"/>
                    <a:pt x="8207" y="11869"/>
                  </a:cubicBezTo>
                  <a:cubicBezTo>
                    <a:pt x="8340" y="11535"/>
                    <a:pt x="8507" y="11201"/>
                    <a:pt x="8774" y="10935"/>
                  </a:cubicBezTo>
                  <a:cubicBezTo>
                    <a:pt x="9374" y="10234"/>
                    <a:pt x="10075" y="9667"/>
                    <a:pt x="10642" y="8933"/>
                  </a:cubicBezTo>
                  <a:cubicBezTo>
                    <a:pt x="11242" y="8266"/>
                    <a:pt x="11542" y="7365"/>
                    <a:pt x="11476" y="6431"/>
                  </a:cubicBezTo>
                  <a:lnTo>
                    <a:pt x="11476" y="6431"/>
                  </a:lnTo>
                  <a:cubicBezTo>
                    <a:pt x="13539" y="8151"/>
                    <a:pt x="16127" y="9052"/>
                    <a:pt x="18773" y="9052"/>
                  </a:cubicBezTo>
                  <a:cubicBezTo>
                    <a:pt x="19464" y="9052"/>
                    <a:pt x="20158" y="8991"/>
                    <a:pt x="20849" y="8866"/>
                  </a:cubicBezTo>
                  <a:cubicBezTo>
                    <a:pt x="23818" y="8266"/>
                    <a:pt x="26686" y="5664"/>
                    <a:pt x="26319" y="2395"/>
                  </a:cubicBezTo>
                  <a:cubicBezTo>
                    <a:pt x="26186" y="1261"/>
                    <a:pt x="25352" y="327"/>
                    <a:pt x="24251" y="93"/>
                  </a:cubicBezTo>
                  <a:cubicBezTo>
                    <a:pt x="23992" y="29"/>
                    <a:pt x="23737" y="0"/>
                    <a:pt x="2348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6" name="Google Shape;267;p31">
              <a:extLst>
                <a:ext uri="{FF2B5EF4-FFF2-40B4-BE49-F238E27FC236}">
                  <a16:creationId xmlns:a16="http://schemas.microsoft.com/office/drawing/2014/main" id="{32720FDC-B0FB-831E-CD41-2AC13EEBF4CC}"/>
                </a:ext>
              </a:extLst>
            </p:cNvPr>
            <p:cNvSpPr/>
            <p:nvPr/>
          </p:nvSpPr>
          <p:spPr>
            <a:xfrm>
              <a:off x="4470025" y="2568475"/>
              <a:ext cx="112600" cy="221500"/>
            </a:xfrm>
            <a:custGeom>
              <a:avLst/>
              <a:gdLst/>
              <a:ahLst/>
              <a:cxnLst/>
              <a:rect l="l" t="t" r="r" b="b"/>
              <a:pathLst>
                <a:path w="4504" h="8860" extrusionOk="0">
                  <a:moveTo>
                    <a:pt x="1812" y="1"/>
                  </a:moveTo>
                  <a:cubicBezTo>
                    <a:pt x="1150" y="1"/>
                    <a:pt x="1001" y="1320"/>
                    <a:pt x="1001" y="1320"/>
                  </a:cubicBezTo>
                  <a:cubicBezTo>
                    <a:pt x="1001" y="1320"/>
                    <a:pt x="1" y="6391"/>
                    <a:pt x="2569" y="8859"/>
                  </a:cubicBezTo>
                  <a:cubicBezTo>
                    <a:pt x="2569" y="8859"/>
                    <a:pt x="3103" y="7325"/>
                    <a:pt x="3670" y="6958"/>
                  </a:cubicBezTo>
                  <a:cubicBezTo>
                    <a:pt x="4504" y="5123"/>
                    <a:pt x="4337" y="2988"/>
                    <a:pt x="3236" y="1320"/>
                  </a:cubicBezTo>
                  <a:cubicBezTo>
                    <a:pt x="2603" y="331"/>
                    <a:pt x="2143" y="1"/>
                    <a:pt x="181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7" name="Google Shape;268;p31">
              <a:extLst>
                <a:ext uri="{FF2B5EF4-FFF2-40B4-BE49-F238E27FC236}">
                  <a16:creationId xmlns:a16="http://schemas.microsoft.com/office/drawing/2014/main" id="{A542BA1D-92C4-5ACC-18D5-9ECD692B6ECE}"/>
                </a:ext>
              </a:extLst>
            </p:cNvPr>
            <p:cNvSpPr/>
            <p:nvPr/>
          </p:nvSpPr>
          <p:spPr>
            <a:xfrm>
              <a:off x="4118100" y="2456375"/>
              <a:ext cx="492900" cy="196825"/>
            </a:xfrm>
            <a:custGeom>
              <a:avLst/>
              <a:gdLst/>
              <a:ahLst/>
              <a:cxnLst/>
              <a:rect l="l" t="t" r="r" b="b"/>
              <a:pathLst>
                <a:path w="19716" h="7873" fill="none" extrusionOk="0">
                  <a:moveTo>
                    <a:pt x="19715" y="0"/>
                  </a:moveTo>
                  <a:cubicBezTo>
                    <a:pt x="19248" y="1401"/>
                    <a:pt x="18181" y="2535"/>
                    <a:pt x="16780" y="3036"/>
                  </a:cubicBezTo>
                  <a:cubicBezTo>
                    <a:pt x="13244" y="4470"/>
                    <a:pt x="9808" y="2869"/>
                    <a:pt x="6272" y="2569"/>
                  </a:cubicBezTo>
                  <a:cubicBezTo>
                    <a:pt x="3403" y="2302"/>
                    <a:pt x="201" y="4904"/>
                    <a:pt x="1" y="7872"/>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8" name="Google Shape;269;p31">
              <a:extLst>
                <a:ext uri="{FF2B5EF4-FFF2-40B4-BE49-F238E27FC236}">
                  <a16:creationId xmlns:a16="http://schemas.microsoft.com/office/drawing/2014/main" id="{CE980C75-A4CC-EBA1-6D4C-1A9E2828C99B}"/>
                </a:ext>
              </a:extLst>
            </p:cNvPr>
            <p:cNvSpPr/>
            <p:nvPr/>
          </p:nvSpPr>
          <p:spPr>
            <a:xfrm>
              <a:off x="4063075" y="2497225"/>
              <a:ext cx="94250" cy="136800"/>
            </a:xfrm>
            <a:custGeom>
              <a:avLst/>
              <a:gdLst/>
              <a:ahLst/>
              <a:cxnLst/>
              <a:rect l="l" t="t" r="r" b="b"/>
              <a:pathLst>
                <a:path w="3770" h="5472" fill="none" extrusionOk="0">
                  <a:moveTo>
                    <a:pt x="0" y="5471"/>
                  </a:moveTo>
                  <a:cubicBezTo>
                    <a:pt x="100" y="3070"/>
                    <a:pt x="1568" y="935"/>
                    <a:pt x="3770" y="1"/>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9" name="Google Shape;270;p31">
              <a:extLst>
                <a:ext uri="{FF2B5EF4-FFF2-40B4-BE49-F238E27FC236}">
                  <a16:creationId xmlns:a16="http://schemas.microsoft.com/office/drawing/2014/main" id="{3B03F6AB-E704-EE1B-F483-C61B483608BF}"/>
                </a:ext>
              </a:extLst>
            </p:cNvPr>
            <p:cNvSpPr/>
            <p:nvPr/>
          </p:nvSpPr>
          <p:spPr>
            <a:xfrm>
              <a:off x="4177325" y="3110175"/>
              <a:ext cx="296900" cy="104250"/>
            </a:xfrm>
            <a:custGeom>
              <a:avLst/>
              <a:gdLst/>
              <a:ahLst/>
              <a:cxnLst/>
              <a:rect l="l" t="t" r="r" b="b"/>
              <a:pathLst>
                <a:path w="11876" h="4170" fill="none" extrusionOk="0">
                  <a:moveTo>
                    <a:pt x="0" y="401"/>
                  </a:moveTo>
                  <a:cubicBezTo>
                    <a:pt x="1535" y="2035"/>
                    <a:pt x="3403" y="3303"/>
                    <a:pt x="5504" y="4170"/>
                  </a:cubicBezTo>
                  <a:cubicBezTo>
                    <a:pt x="5504" y="4170"/>
                    <a:pt x="9741" y="2936"/>
                    <a:pt x="11875"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0" name="Google Shape;271;p31">
              <a:extLst>
                <a:ext uri="{FF2B5EF4-FFF2-40B4-BE49-F238E27FC236}">
                  <a16:creationId xmlns:a16="http://schemas.microsoft.com/office/drawing/2014/main" id="{BFF8C0E4-EADD-53C2-B728-087C59954F0E}"/>
                </a:ext>
              </a:extLst>
            </p:cNvPr>
            <p:cNvSpPr/>
            <p:nvPr/>
          </p:nvSpPr>
          <p:spPr>
            <a:xfrm>
              <a:off x="4139800" y="2744075"/>
              <a:ext cx="212675" cy="213500"/>
            </a:xfrm>
            <a:custGeom>
              <a:avLst/>
              <a:gdLst/>
              <a:ahLst/>
              <a:cxnLst/>
              <a:rect l="l" t="t" r="r" b="b"/>
              <a:pathLst>
                <a:path w="8507" h="8540" fill="none" extrusionOk="0">
                  <a:moveTo>
                    <a:pt x="7672" y="2702"/>
                  </a:moveTo>
                  <a:cubicBezTo>
                    <a:pt x="8506" y="4570"/>
                    <a:pt x="7706" y="6805"/>
                    <a:pt x="5804" y="7673"/>
                  </a:cubicBezTo>
                  <a:cubicBezTo>
                    <a:pt x="3936" y="8540"/>
                    <a:pt x="1701" y="7706"/>
                    <a:pt x="834" y="5805"/>
                  </a:cubicBezTo>
                  <a:cubicBezTo>
                    <a:pt x="0" y="3937"/>
                    <a:pt x="801" y="1702"/>
                    <a:pt x="2702" y="868"/>
                  </a:cubicBezTo>
                  <a:cubicBezTo>
                    <a:pt x="4570" y="0"/>
                    <a:pt x="6805" y="801"/>
                    <a:pt x="7672" y="2702"/>
                  </a:cubicBezTo>
                  <a:close/>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1" name="Google Shape;272;p31">
              <a:extLst>
                <a:ext uri="{FF2B5EF4-FFF2-40B4-BE49-F238E27FC236}">
                  <a16:creationId xmlns:a16="http://schemas.microsoft.com/office/drawing/2014/main" id="{749DD7D9-EBC3-4130-D897-A04048E2E6DA}"/>
                </a:ext>
              </a:extLst>
            </p:cNvPr>
            <p:cNvSpPr/>
            <p:nvPr/>
          </p:nvSpPr>
          <p:spPr>
            <a:xfrm>
              <a:off x="4355775" y="2751575"/>
              <a:ext cx="198500" cy="198500"/>
            </a:xfrm>
            <a:custGeom>
              <a:avLst/>
              <a:gdLst/>
              <a:ahLst/>
              <a:cxnLst/>
              <a:rect l="l" t="t" r="r" b="b"/>
              <a:pathLst>
                <a:path w="7940" h="7940" fill="none" extrusionOk="0">
                  <a:moveTo>
                    <a:pt x="7706" y="3503"/>
                  </a:moveTo>
                  <a:cubicBezTo>
                    <a:pt x="7940" y="5571"/>
                    <a:pt x="6472" y="7439"/>
                    <a:pt x="4437" y="7706"/>
                  </a:cubicBezTo>
                  <a:cubicBezTo>
                    <a:pt x="2369" y="7940"/>
                    <a:pt x="501" y="6472"/>
                    <a:pt x="268" y="4437"/>
                  </a:cubicBezTo>
                  <a:cubicBezTo>
                    <a:pt x="1" y="2369"/>
                    <a:pt x="1468" y="501"/>
                    <a:pt x="3503" y="267"/>
                  </a:cubicBezTo>
                  <a:cubicBezTo>
                    <a:pt x="5571" y="1"/>
                    <a:pt x="7439" y="1468"/>
                    <a:pt x="7706" y="3503"/>
                  </a:cubicBezTo>
                  <a:close/>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2" name="Google Shape;273;p31">
              <a:extLst>
                <a:ext uri="{FF2B5EF4-FFF2-40B4-BE49-F238E27FC236}">
                  <a16:creationId xmlns:a16="http://schemas.microsoft.com/office/drawing/2014/main" id="{3A65F99C-2646-34E1-F8F5-286C82F56400}"/>
                </a:ext>
              </a:extLst>
            </p:cNvPr>
            <p:cNvSpPr/>
            <p:nvPr/>
          </p:nvSpPr>
          <p:spPr>
            <a:xfrm>
              <a:off x="4135625" y="3085975"/>
              <a:ext cx="377800" cy="276075"/>
            </a:xfrm>
            <a:custGeom>
              <a:avLst/>
              <a:gdLst/>
              <a:ahLst/>
              <a:cxnLst/>
              <a:rect l="l" t="t" r="r" b="b"/>
              <a:pathLst>
                <a:path w="15112" h="11043" fill="none" extrusionOk="0">
                  <a:moveTo>
                    <a:pt x="2469" y="1"/>
                  </a:moveTo>
                  <a:cubicBezTo>
                    <a:pt x="1702" y="201"/>
                    <a:pt x="1068" y="701"/>
                    <a:pt x="668" y="1369"/>
                  </a:cubicBezTo>
                  <a:cubicBezTo>
                    <a:pt x="0" y="2536"/>
                    <a:pt x="401" y="6239"/>
                    <a:pt x="401" y="6239"/>
                  </a:cubicBezTo>
                  <a:cubicBezTo>
                    <a:pt x="401" y="6239"/>
                    <a:pt x="3837" y="9608"/>
                    <a:pt x="6739" y="11042"/>
                  </a:cubicBezTo>
                  <a:lnTo>
                    <a:pt x="7606" y="6205"/>
                  </a:lnTo>
                  <a:lnTo>
                    <a:pt x="8940" y="11042"/>
                  </a:lnTo>
                  <a:cubicBezTo>
                    <a:pt x="8940" y="11042"/>
                    <a:pt x="13443" y="7840"/>
                    <a:pt x="14711" y="5138"/>
                  </a:cubicBezTo>
                  <a:cubicBezTo>
                    <a:pt x="14711" y="5138"/>
                    <a:pt x="15111" y="2002"/>
                    <a:pt x="14711" y="968"/>
                  </a:cubicBezTo>
                  <a:cubicBezTo>
                    <a:pt x="14511" y="401"/>
                    <a:pt x="13977" y="1"/>
                    <a:pt x="13343" y="1"/>
                  </a:cubicBezTo>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3" name="Google Shape;274;p31">
              <a:extLst>
                <a:ext uri="{FF2B5EF4-FFF2-40B4-BE49-F238E27FC236}">
                  <a16:creationId xmlns:a16="http://schemas.microsoft.com/office/drawing/2014/main" id="{F3581EF8-E46F-F3C6-5249-3236CBAB1C80}"/>
                </a:ext>
              </a:extLst>
            </p:cNvPr>
            <p:cNvSpPr/>
            <p:nvPr/>
          </p:nvSpPr>
          <p:spPr>
            <a:xfrm>
              <a:off x="3985525" y="3578000"/>
              <a:ext cx="77575" cy="316100"/>
            </a:xfrm>
            <a:custGeom>
              <a:avLst/>
              <a:gdLst/>
              <a:ahLst/>
              <a:cxnLst/>
              <a:rect l="l" t="t" r="r" b="b"/>
              <a:pathLst>
                <a:path w="3103" h="12644" fill="none" extrusionOk="0">
                  <a:moveTo>
                    <a:pt x="3102" y="12643"/>
                  </a:moveTo>
                  <a:cubicBezTo>
                    <a:pt x="3102" y="12643"/>
                    <a:pt x="1768" y="3670"/>
                    <a:pt x="0"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4" name="Google Shape;275;p31">
              <a:extLst>
                <a:ext uri="{FF2B5EF4-FFF2-40B4-BE49-F238E27FC236}">
                  <a16:creationId xmlns:a16="http://schemas.microsoft.com/office/drawing/2014/main" id="{D1860A81-F855-79B2-1513-78C2A902A2D6}"/>
                </a:ext>
              </a:extLst>
            </p:cNvPr>
            <p:cNvSpPr/>
            <p:nvPr/>
          </p:nvSpPr>
          <p:spPr>
            <a:xfrm>
              <a:off x="3889625" y="3379525"/>
              <a:ext cx="69225" cy="115950"/>
            </a:xfrm>
            <a:custGeom>
              <a:avLst/>
              <a:gdLst/>
              <a:ahLst/>
              <a:cxnLst/>
              <a:rect l="l" t="t" r="r" b="b"/>
              <a:pathLst>
                <a:path w="2769" h="4638" fill="none" extrusionOk="0">
                  <a:moveTo>
                    <a:pt x="0" y="1"/>
                  </a:moveTo>
                  <a:cubicBezTo>
                    <a:pt x="1034" y="1468"/>
                    <a:pt x="1935" y="3003"/>
                    <a:pt x="2769" y="4637"/>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5" name="Google Shape;276;p31">
              <a:extLst>
                <a:ext uri="{FF2B5EF4-FFF2-40B4-BE49-F238E27FC236}">
                  <a16:creationId xmlns:a16="http://schemas.microsoft.com/office/drawing/2014/main" id="{B185C710-BD73-12F2-279F-F711AADB9880}"/>
                </a:ext>
              </a:extLst>
            </p:cNvPr>
            <p:cNvSpPr/>
            <p:nvPr/>
          </p:nvSpPr>
          <p:spPr>
            <a:xfrm>
              <a:off x="4767750" y="3437075"/>
              <a:ext cx="37550" cy="109275"/>
            </a:xfrm>
            <a:custGeom>
              <a:avLst/>
              <a:gdLst/>
              <a:ahLst/>
              <a:cxnLst/>
              <a:rect l="l" t="t" r="r" b="b"/>
              <a:pathLst>
                <a:path w="1502" h="4371" fill="none" extrusionOk="0">
                  <a:moveTo>
                    <a:pt x="0" y="4370"/>
                  </a:moveTo>
                  <a:cubicBezTo>
                    <a:pt x="367" y="2902"/>
                    <a:pt x="867" y="1435"/>
                    <a:pt x="1501"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6" name="Google Shape;277;p31">
              <a:extLst>
                <a:ext uri="{FF2B5EF4-FFF2-40B4-BE49-F238E27FC236}">
                  <a16:creationId xmlns:a16="http://schemas.microsoft.com/office/drawing/2014/main" id="{AA379C0B-3B31-A469-AD7C-A59EA71CE980}"/>
                </a:ext>
              </a:extLst>
            </p:cNvPr>
            <p:cNvSpPr/>
            <p:nvPr/>
          </p:nvSpPr>
          <p:spPr>
            <a:xfrm>
              <a:off x="4699350" y="3613850"/>
              <a:ext cx="52575" cy="280250"/>
            </a:xfrm>
            <a:custGeom>
              <a:avLst/>
              <a:gdLst/>
              <a:ahLst/>
              <a:cxnLst/>
              <a:rect l="l" t="t" r="r" b="b"/>
              <a:pathLst>
                <a:path w="2103" h="11210" fill="none" extrusionOk="0">
                  <a:moveTo>
                    <a:pt x="1" y="11209"/>
                  </a:moveTo>
                  <a:cubicBezTo>
                    <a:pt x="1" y="11209"/>
                    <a:pt x="935" y="5071"/>
                    <a:pt x="2102"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7" name="Google Shape;278;p31">
              <a:extLst>
                <a:ext uri="{FF2B5EF4-FFF2-40B4-BE49-F238E27FC236}">
                  <a16:creationId xmlns:a16="http://schemas.microsoft.com/office/drawing/2014/main" id="{869EA23C-612A-994A-5714-5BE38A3DD202}"/>
                </a:ext>
              </a:extLst>
            </p:cNvPr>
            <p:cNvSpPr/>
            <p:nvPr/>
          </p:nvSpPr>
          <p:spPr>
            <a:xfrm>
              <a:off x="4740225" y="3614700"/>
              <a:ext cx="92600" cy="63400"/>
            </a:xfrm>
            <a:custGeom>
              <a:avLst/>
              <a:gdLst/>
              <a:ahLst/>
              <a:cxnLst/>
              <a:rect l="l" t="t" r="r" b="b"/>
              <a:pathLst>
                <a:path w="3704" h="2536" fill="none" extrusionOk="0">
                  <a:moveTo>
                    <a:pt x="0" y="2536"/>
                  </a:moveTo>
                  <a:cubicBezTo>
                    <a:pt x="901" y="1301"/>
                    <a:pt x="2235" y="401"/>
                    <a:pt x="3703"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 name="Google Shape;279;p31">
              <a:extLst>
                <a:ext uri="{FF2B5EF4-FFF2-40B4-BE49-F238E27FC236}">
                  <a16:creationId xmlns:a16="http://schemas.microsoft.com/office/drawing/2014/main" id="{EA8FB4B6-3BC2-A1E2-2D2D-A0AFA5433062}"/>
                </a:ext>
              </a:extLst>
            </p:cNvPr>
            <p:cNvSpPr/>
            <p:nvPr/>
          </p:nvSpPr>
          <p:spPr>
            <a:xfrm>
              <a:off x="4507550" y="3194400"/>
              <a:ext cx="639650" cy="1105800"/>
            </a:xfrm>
            <a:custGeom>
              <a:avLst/>
              <a:gdLst/>
              <a:ahLst/>
              <a:cxnLst/>
              <a:rect l="l" t="t" r="r" b="b"/>
              <a:pathLst>
                <a:path w="25586" h="44232" fill="none" extrusionOk="0">
                  <a:moveTo>
                    <a:pt x="1" y="0"/>
                  </a:moveTo>
                  <a:cubicBezTo>
                    <a:pt x="1" y="0"/>
                    <a:pt x="7773" y="3103"/>
                    <a:pt x="12777" y="4870"/>
                  </a:cubicBezTo>
                  <a:cubicBezTo>
                    <a:pt x="12777" y="4870"/>
                    <a:pt x="18948" y="10675"/>
                    <a:pt x="25586" y="30756"/>
                  </a:cubicBezTo>
                  <a:cubicBezTo>
                    <a:pt x="25586" y="30756"/>
                    <a:pt x="19515" y="40963"/>
                    <a:pt x="7973" y="4423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9" name="Google Shape;280;p31">
              <a:extLst>
                <a:ext uri="{FF2B5EF4-FFF2-40B4-BE49-F238E27FC236}">
                  <a16:creationId xmlns:a16="http://schemas.microsoft.com/office/drawing/2014/main" id="{2A452AEB-4816-9803-1323-E5A438133536}"/>
                </a:ext>
              </a:extLst>
            </p:cNvPr>
            <p:cNvSpPr/>
            <p:nvPr/>
          </p:nvSpPr>
          <p:spPr>
            <a:xfrm>
              <a:off x="4756900" y="3893225"/>
              <a:ext cx="290225" cy="171825"/>
            </a:xfrm>
            <a:custGeom>
              <a:avLst/>
              <a:gdLst/>
              <a:ahLst/>
              <a:cxnLst/>
              <a:rect l="l" t="t" r="r" b="b"/>
              <a:pathLst>
                <a:path w="11609" h="6873" fill="none" extrusionOk="0">
                  <a:moveTo>
                    <a:pt x="1" y="6872"/>
                  </a:moveTo>
                  <a:lnTo>
                    <a:pt x="5571" y="2236"/>
                  </a:lnTo>
                  <a:cubicBezTo>
                    <a:pt x="5571" y="2236"/>
                    <a:pt x="8540" y="1"/>
                    <a:pt x="11609" y="153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0" name="Google Shape;281;p31">
              <a:extLst>
                <a:ext uri="{FF2B5EF4-FFF2-40B4-BE49-F238E27FC236}">
                  <a16:creationId xmlns:a16="http://schemas.microsoft.com/office/drawing/2014/main" id="{F478D392-E60E-042D-5FD7-122F369EEA4A}"/>
                </a:ext>
              </a:extLst>
            </p:cNvPr>
            <p:cNvSpPr/>
            <p:nvPr/>
          </p:nvSpPr>
          <p:spPr>
            <a:xfrm>
              <a:off x="4751900" y="3663900"/>
              <a:ext cx="144300" cy="285225"/>
            </a:xfrm>
            <a:custGeom>
              <a:avLst/>
              <a:gdLst/>
              <a:ahLst/>
              <a:cxnLst/>
              <a:rect l="l" t="t" r="r" b="b"/>
              <a:pathLst>
                <a:path w="5772" h="11409" fill="none" extrusionOk="0">
                  <a:moveTo>
                    <a:pt x="0" y="0"/>
                  </a:moveTo>
                  <a:cubicBezTo>
                    <a:pt x="0" y="0"/>
                    <a:pt x="4604" y="6839"/>
                    <a:pt x="5771" y="11409"/>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1" name="Google Shape;282;p31">
              <a:extLst>
                <a:ext uri="{FF2B5EF4-FFF2-40B4-BE49-F238E27FC236}">
                  <a16:creationId xmlns:a16="http://schemas.microsoft.com/office/drawing/2014/main" id="{74C35AEC-E62D-242C-503A-FD9127C9238C}"/>
                </a:ext>
              </a:extLst>
            </p:cNvPr>
            <p:cNvSpPr/>
            <p:nvPr/>
          </p:nvSpPr>
          <p:spPr>
            <a:xfrm>
              <a:off x="3794550" y="3939100"/>
              <a:ext cx="170150" cy="48400"/>
            </a:xfrm>
            <a:custGeom>
              <a:avLst/>
              <a:gdLst/>
              <a:ahLst/>
              <a:cxnLst/>
              <a:rect l="l" t="t" r="r" b="b"/>
              <a:pathLst>
                <a:path w="6806" h="1936" fill="none" extrusionOk="0">
                  <a:moveTo>
                    <a:pt x="6805" y="1935"/>
                  </a:moveTo>
                  <a:lnTo>
                    <a:pt x="5171" y="401"/>
                  </a:lnTo>
                  <a:cubicBezTo>
                    <a:pt x="5171" y="401"/>
                    <a:pt x="2769" y="0"/>
                    <a:pt x="0" y="18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2" name="Google Shape;283;p31">
              <a:extLst>
                <a:ext uri="{FF2B5EF4-FFF2-40B4-BE49-F238E27FC236}">
                  <a16:creationId xmlns:a16="http://schemas.microsoft.com/office/drawing/2014/main" id="{27F06713-5AC2-5808-3F22-59F2D8480AA5}"/>
                </a:ext>
              </a:extLst>
            </p:cNvPr>
            <p:cNvSpPr/>
            <p:nvPr/>
          </p:nvSpPr>
          <p:spPr>
            <a:xfrm>
              <a:off x="3923800" y="3697250"/>
              <a:ext cx="100925" cy="251875"/>
            </a:xfrm>
            <a:custGeom>
              <a:avLst/>
              <a:gdLst/>
              <a:ahLst/>
              <a:cxnLst/>
              <a:rect l="l" t="t" r="r" b="b"/>
              <a:pathLst>
                <a:path w="4037" h="10075" fill="none" extrusionOk="0">
                  <a:moveTo>
                    <a:pt x="1" y="10075"/>
                  </a:moveTo>
                  <a:cubicBezTo>
                    <a:pt x="1" y="10075"/>
                    <a:pt x="2036" y="3403"/>
                    <a:pt x="4037"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3" name="Google Shape;284;p31">
              <a:extLst>
                <a:ext uri="{FF2B5EF4-FFF2-40B4-BE49-F238E27FC236}">
                  <a16:creationId xmlns:a16="http://schemas.microsoft.com/office/drawing/2014/main" id="{D72CBD71-35A0-8E09-235D-2E125AFF1105}"/>
                </a:ext>
              </a:extLst>
            </p:cNvPr>
            <p:cNvSpPr/>
            <p:nvPr/>
          </p:nvSpPr>
          <p:spPr>
            <a:xfrm>
              <a:off x="3699475" y="3214400"/>
              <a:ext cx="443675" cy="1071625"/>
            </a:xfrm>
            <a:custGeom>
              <a:avLst/>
              <a:gdLst/>
              <a:ahLst/>
              <a:cxnLst/>
              <a:rect l="l" t="t" r="r" b="b"/>
              <a:pathLst>
                <a:path w="17747" h="42865" fill="none" extrusionOk="0">
                  <a:moveTo>
                    <a:pt x="17747" y="1"/>
                  </a:moveTo>
                  <a:cubicBezTo>
                    <a:pt x="17747" y="1"/>
                    <a:pt x="6572" y="4204"/>
                    <a:pt x="5471" y="5438"/>
                  </a:cubicBezTo>
                  <a:cubicBezTo>
                    <a:pt x="4370" y="6672"/>
                    <a:pt x="201" y="30122"/>
                    <a:pt x="101" y="32791"/>
                  </a:cubicBezTo>
                  <a:cubicBezTo>
                    <a:pt x="1" y="35193"/>
                    <a:pt x="8707" y="40597"/>
                    <a:pt x="13010" y="4286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4" name="Google Shape;285;p31">
              <a:extLst>
                <a:ext uri="{FF2B5EF4-FFF2-40B4-BE49-F238E27FC236}">
                  <a16:creationId xmlns:a16="http://schemas.microsoft.com/office/drawing/2014/main" id="{97F7F0C2-0547-569D-6397-A97F35502490}"/>
                </a:ext>
              </a:extLst>
            </p:cNvPr>
            <p:cNvSpPr/>
            <p:nvPr/>
          </p:nvSpPr>
          <p:spPr>
            <a:xfrm>
              <a:off x="4309075" y="3394550"/>
              <a:ext cx="42550" cy="37150"/>
            </a:xfrm>
            <a:custGeom>
              <a:avLst/>
              <a:gdLst/>
              <a:ahLst/>
              <a:cxnLst/>
              <a:rect l="l" t="t" r="r" b="b"/>
              <a:pathLst>
                <a:path w="1702" h="1486" extrusionOk="0">
                  <a:moveTo>
                    <a:pt x="968" y="0"/>
                  </a:moveTo>
                  <a:cubicBezTo>
                    <a:pt x="301" y="0"/>
                    <a:pt x="1" y="801"/>
                    <a:pt x="434" y="1268"/>
                  </a:cubicBezTo>
                  <a:cubicBezTo>
                    <a:pt x="585" y="1418"/>
                    <a:pt x="770" y="1485"/>
                    <a:pt x="951" y="1485"/>
                  </a:cubicBezTo>
                  <a:cubicBezTo>
                    <a:pt x="1334" y="1485"/>
                    <a:pt x="1702" y="1186"/>
                    <a:pt x="1702" y="734"/>
                  </a:cubicBezTo>
                  <a:cubicBezTo>
                    <a:pt x="1702" y="334"/>
                    <a:pt x="1368" y="0"/>
                    <a:pt x="96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5" name="Google Shape;286;p31">
              <a:extLst>
                <a:ext uri="{FF2B5EF4-FFF2-40B4-BE49-F238E27FC236}">
                  <a16:creationId xmlns:a16="http://schemas.microsoft.com/office/drawing/2014/main" id="{22165B12-0188-F95E-FC53-974C5F4CA7A1}"/>
                </a:ext>
              </a:extLst>
            </p:cNvPr>
            <p:cNvSpPr/>
            <p:nvPr/>
          </p:nvSpPr>
          <p:spPr>
            <a:xfrm>
              <a:off x="4024700" y="4365225"/>
              <a:ext cx="665500" cy="30050"/>
            </a:xfrm>
            <a:custGeom>
              <a:avLst/>
              <a:gdLst/>
              <a:ahLst/>
              <a:cxnLst/>
              <a:rect l="l" t="t" r="r" b="b"/>
              <a:pathLst>
                <a:path w="26620" h="1202" extrusionOk="0">
                  <a:moveTo>
                    <a:pt x="601" y="1"/>
                  </a:moveTo>
                  <a:cubicBezTo>
                    <a:pt x="268" y="1"/>
                    <a:pt x="1" y="268"/>
                    <a:pt x="1" y="601"/>
                  </a:cubicBezTo>
                  <a:cubicBezTo>
                    <a:pt x="1" y="935"/>
                    <a:pt x="268" y="1202"/>
                    <a:pt x="601" y="1202"/>
                  </a:cubicBezTo>
                  <a:lnTo>
                    <a:pt x="26020" y="1202"/>
                  </a:lnTo>
                  <a:cubicBezTo>
                    <a:pt x="26353" y="1202"/>
                    <a:pt x="26620" y="935"/>
                    <a:pt x="26620" y="601"/>
                  </a:cubicBezTo>
                  <a:cubicBezTo>
                    <a:pt x="26620" y="268"/>
                    <a:pt x="26353" y="1"/>
                    <a:pt x="2602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 name="Google Shape;287;p31">
              <a:extLst>
                <a:ext uri="{FF2B5EF4-FFF2-40B4-BE49-F238E27FC236}">
                  <a16:creationId xmlns:a16="http://schemas.microsoft.com/office/drawing/2014/main" id="{40EF2F1A-9693-990E-2F05-88FB2663F668}"/>
                </a:ext>
              </a:extLst>
            </p:cNvPr>
            <p:cNvSpPr/>
            <p:nvPr/>
          </p:nvSpPr>
          <p:spPr>
            <a:xfrm>
              <a:off x="3950500" y="3893225"/>
              <a:ext cx="838125" cy="486200"/>
            </a:xfrm>
            <a:custGeom>
              <a:avLst/>
              <a:gdLst/>
              <a:ahLst/>
              <a:cxnLst/>
              <a:rect l="l" t="t" r="r" b="b"/>
              <a:pathLst>
                <a:path w="33525" h="19448" extrusionOk="0">
                  <a:moveTo>
                    <a:pt x="1902" y="1"/>
                  </a:moveTo>
                  <a:cubicBezTo>
                    <a:pt x="801" y="1"/>
                    <a:pt x="0" y="1001"/>
                    <a:pt x="234" y="2035"/>
                  </a:cubicBezTo>
                  <a:lnTo>
                    <a:pt x="3269" y="17513"/>
                  </a:lnTo>
                  <a:cubicBezTo>
                    <a:pt x="3436" y="18314"/>
                    <a:pt x="4103" y="18881"/>
                    <a:pt x="4904" y="18914"/>
                  </a:cubicBezTo>
                  <a:lnTo>
                    <a:pt x="28187" y="19448"/>
                  </a:lnTo>
                  <a:cubicBezTo>
                    <a:pt x="28988" y="19448"/>
                    <a:pt x="29721" y="18881"/>
                    <a:pt x="29888" y="18080"/>
                  </a:cubicBezTo>
                  <a:lnTo>
                    <a:pt x="33291" y="2069"/>
                  </a:lnTo>
                  <a:cubicBezTo>
                    <a:pt x="33524" y="1001"/>
                    <a:pt x="32690" y="1"/>
                    <a:pt x="31623" y="1"/>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 name="Google Shape;289;p31">
              <a:extLst>
                <a:ext uri="{FF2B5EF4-FFF2-40B4-BE49-F238E27FC236}">
                  <a16:creationId xmlns:a16="http://schemas.microsoft.com/office/drawing/2014/main" id="{EC7B89C1-31D5-BF11-5971-15FDF5C45404}"/>
                </a:ext>
              </a:extLst>
            </p:cNvPr>
            <p:cNvSpPr/>
            <p:nvPr/>
          </p:nvSpPr>
          <p:spPr>
            <a:xfrm>
              <a:off x="4542575" y="3931600"/>
              <a:ext cx="88425" cy="25"/>
            </a:xfrm>
            <a:custGeom>
              <a:avLst/>
              <a:gdLst/>
              <a:ahLst/>
              <a:cxnLst/>
              <a:rect l="l" t="t" r="r" b="b"/>
              <a:pathLst>
                <a:path w="3537" h="1" fill="none" extrusionOk="0">
                  <a:moveTo>
                    <a:pt x="1" y="0"/>
                  </a:moveTo>
                  <a:lnTo>
                    <a:pt x="3537" y="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 name="Google Shape;290;p31">
              <a:extLst>
                <a:ext uri="{FF2B5EF4-FFF2-40B4-BE49-F238E27FC236}">
                  <a16:creationId xmlns:a16="http://schemas.microsoft.com/office/drawing/2014/main" id="{8F162D72-8B24-2A4D-7F19-8653B0765685}"/>
                </a:ext>
              </a:extLst>
            </p:cNvPr>
            <p:cNvSpPr/>
            <p:nvPr/>
          </p:nvSpPr>
          <p:spPr>
            <a:xfrm>
              <a:off x="4121450" y="3931600"/>
              <a:ext cx="335250" cy="25"/>
            </a:xfrm>
            <a:custGeom>
              <a:avLst/>
              <a:gdLst/>
              <a:ahLst/>
              <a:cxnLst/>
              <a:rect l="l" t="t" r="r" b="b"/>
              <a:pathLst>
                <a:path w="13410" h="1" fill="none" extrusionOk="0">
                  <a:moveTo>
                    <a:pt x="0" y="0"/>
                  </a:moveTo>
                  <a:lnTo>
                    <a:pt x="13410" y="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 name="Google Shape;291;p31">
              <a:extLst>
                <a:ext uri="{FF2B5EF4-FFF2-40B4-BE49-F238E27FC236}">
                  <a16:creationId xmlns:a16="http://schemas.microsoft.com/office/drawing/2014/main" id="{D77C4842-BD88-9007-565B-A27626184323}"/>
                </a:ext>
              </a:extLst>
            </p:cNvPr>
            <p:cNvSpPr/>
            <p:nvPr/>
          </p:nvSpPr>
          <p:spPr>
            <a:xfrm>
              <a:off x="3612750" y="4233000"/>
              <a:ext cx="1666225" cy="715175"/>
            </a:xfrm>
            <a:custGeom>
              <a:avLst/>
              <a:gdLst/>
              <a:ahLst/>
              <a:cxnLst/>
              <a:rect l="l" t="t" r="r" b="b"/>
              <a:pathLst>
                <a:path w="66649" h="28607" extrusionOk="0">
                  <a:moveTo>
                    <a:pt x="56397" y="0"/>
                  </a:moveTo>
                  <a:cubicBezTo>
                    <a:pt x="52566" y="0"/>
                    <a:pt x="46607" y="1239"/>
                    <a:pt x="43765" y="2688"/>
                  </a:cubicBezTo>
                  <a:cubicBezTo>
                    <a:pt x="43698" y="3589"/>
                    <a:pt x="43465" y="4456"/>
                    <a:pt x="43098" y="5290"/>
                  </a:cubicBezTo>
                  <a:cubicBezTo>
                    <a:pt x="43098" y="5290"/>
                    <a:pt x="29566" y="6042"/>
                    <a:pt x="23189" y="6042"/>
                  </a:cubicBezTo>
                  <a:cubicBezTo>
                    <a:pt x="21506" y="6042"/>
                    <a:pt x="20321" y="5989"/>
                    <a:pt x="20015" y="5857"/>
                  </a:cubicBezTo>
                  <a:cubicBezTo>
                    <a:pt x="18881" y="5323"/>
                    <a:pt x="17813" y="4689"/>
                    <a:pt x="16779" y="3956"/>
                  </a:cubicBezTo>
                  <a:cubicBezTo>
                    <a:pt x="16546" y="3781"/>
                    <a:pt x="16058" y="3724"/>
                    <a:pt x="15485" y="3724"/>
                  </a:cubicBezTo>
                  <a:cubicBezTo>
                    <a:pt x="14416" y="3724"/>
                    <a:pt x="13052" y="3922"/>
                    <a:pt x="12509" y="3922"/>
                  </a:cubicBezTo>
                  <a:cubicBezTo>
                    <a:pt x="10875" y="3922"/>
                    <a:pt x="9207" y="3989"/>
                    <a:pt x="7573" y="4189"/>
                  </a:cubicBezTo>
                  <a:cubicBezTo>
                    <a:pt x="4971" y="4489"/>
                    <a:pt x="1035" y="5323"/>
                    <a:pt x="301" y="8359"/>
                  </a:cubicBezTo>
                  <a:cubicBezTo>
                    <a:pt x="1" y="9560"/>
                    <a:pt x="434" y="10827"/>
                    <a:pt x="1035" y="11895"/>
                  </a:cubicBezTo>
                  <a:cubicBezTo>
                    <a:pt x="6038" y="20701"/>
                    <a:pt x="15712" y="23136"/>
                    <a:pt x="24985" y="25037"/>
                  </a:cubicBezTo>
                  <a:cubicBezTo>
                    <a:pt x="33825" y="26872"/>
                    <a:pt x="40730" y="28607"/>
                    <a:pt x="40730" y="28607"/>
                  </a:cubicBezTo>
                  <a:lnTo>
                    <a:pt x="43465" y="21501"/>
                  </a:lnTo>
                  <a:cubicBezTo>
                    <a:pt x="53939" y="19166"/>
                    <a:pt x="65481" y="10594"/>
                    <a:pt x="66048" y="7391"/>
                  </a:cubicBezTo>
                  <a:cubicBezTo>
                    <a:pt x="66648" y="4222"/>
                    <a:pt x="63579" y="1154"/>
                    <a:pt x="58376" y="153"/>
                  </a:cubicBezTo>
                  <a:cubicBezTo>
                    <a:pt x="57826" y="48"/>
                    <a:pt x="57153" y="0"/>
                    <a:pt x="5639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 name="Google Shape;292;p31">
              <a:extLst>
                <a:ext uri="{FF2B5EF4-FFF2-40B4-BE49-F238E27FC236}">
                  <a16:creationId xmlns:a16="http://schemas.microsoft.com/office/drawing/2014/main" id="{A56559D0-383B-0F34-B3D4-967AA697D9BD}"/>
                </a:ext>
              </a:extLst>
            </p:cNvPr>
            <p:cNvSpPr/>
            <p:nvPr/>
          </p:nvSpPr>
          <p:spPr>
            <a:xfrm>
              <a:off x="3973850" y="4440275"/>
              <a:ext cx="725525" cy="330275"/>
            </a:xfrm>
            <a:custGeom>
              <a:avLst/>
              <a:gdLst/>
              <a:ahLst/>
              <a:cxnLst/>
              <a:rect l="l" t="t" r="r" b="b"/>
              <a:pathLst>
                <a:path w="29021" h="13211" fill="none" extrusionOk="0">
                  <a:moveTo>
                    <a:pt x="29021" y="13210"/>
                  </a:moveTo>
                  <a:cubicBezTo>
                    <a:pt x="29021" y="13210"/>
                    <a:pt x="22416" y="11443"/>
                    <a:pt x="17046" y="7840"/>
                  </a:cubicBezTo>
                  <a:cubicBezTo>
                    <a:pt x="11675" y="4204"/>
                    <a:pt x="7506" y="1"/>
                    <a:pt x="0" y="868"/>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 name="Google Shape;293;p31">
              <a:extLst>
                <a:ext uri="{FF2B5EF4-FFF2-40B4-BE49-F238E27FC236}">
                  <a16:creationId xmlns:a16="http://schemas.microsoft.com/office/drawing/2014/main" id="{F12C5A39-7438-F83F-EF3E-2E4E12AF66C1}"/>
                </a:ext>
              </a:extLst>
            </p:cNvPr>
            <p:cNvSpPr/>
            <p:nvPr/>
          </p:nvSpPr>
          <p:spPr>
            <a:xfrm>
              <a:off x="4369950" y="4331050"/>
              <a:ext cx="445350" cy="283550"/>
            </a:xfrm>
            <a:custGeom>
              <a:avLst/>
              <a:gdLst/>
              <a:ahLst/>
              <a:cxnLst/>
              <a:rect l="l" t="t" r="r" b="b"/>
              <a:pathLst>
                <a:path w="17814" h="11342" fill="none" extrusionOk="0">
                  <a:moveTo>
                    <a:pt x="1" y="11342"/>
                  </a:moveTo>
                  <a:cubicBezTo>
                    <a:pt x="3370" y="10374"/>
                    <a:pt x="5872" y="8173"/>
                    <a:pt x="8607" y="6071"/>
                  </a:cubicBezTo>
                  <a:cubicBezTo>
                    <a:pt x="11476" y="3770"/>
                    <a:pt x="14545" y="1735"/>
                    <a:pt x="17814" y="0"/>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2" name="Google Shape;294;p31">
              <a:extLst>
                <a:ext uri="{FF2B5EF4-FFF2-40B4-BE49-F238E27FC236}">
                  <a16:creationId xmlns:a16="http://schemas.microsoft.com/office/drawing/2014/main" id="{73209FDC-AF47-8651-67C5-46D6CEC9BC00}"/>
                </a:ext>
              </a:extLst>
            </p:cNvPr>
            <p:cNvSpPr/>
            <p:nvPr/>
          </p:nvSpPr>
          <p:spPr>
            <a:xfrm>
              <a:off x="4339925" y="2865825"/>
              <a:ext cx="24225" cy="25"/>
            </a:xfrm>
            <a:custGeom>
              <a:avLst/>
              <a:gdLst/>
              <a:ahLst/>
              <a:cxnLst/>
              <a:rect l="l" t="t" r="r" b="b"/>
              <a:pathLst>
                <a:path w="969" h="1" fill="none" extrusionOk="0">
                  <a:moveTo>
                    <a:pt x="1" y="1"/>
                  </a:moveTo>
                  <a:lnTo>
                    <a:pt x="968" y="1"/>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0" name="Group 9">
            <a:extLst>
              <a:ext uri="{FF2B5EF4-FFF2-40B4-BE49-F238E27FC236}">
                <a16:creationId xmlns:a16="http://schemas.microsoft.com/office/drawing/2014/main" id="{0D28EE3C-2A11-0C38-E326-F68170D85818}"/>
              </a:ext>
            </a:extLst>
          </p:cNvPr>
          <p:cNvGrpSpPr/>
          <p:nvPr/>
        </p:nvGrpSpPr>
        <p:grpSpPr>
          <a:xfrm>
            <a:off x="8456897" y="752602"/>
            <a:ext cx="3294278" cy="1714453"/>
            <a:chOff x="8237311" y="431022"/>
            <a:chExt cx="3294278" cy="1714453"/>
          </a:xfrm>
        </p:grpSpPr>
        <p:sp>
          <p:nvSpPr>
            <p:cNvPr id="6" name="Google Shape;193;p31">
              <a:extLst>
                <a:ext uri="{FF2B5EF4-FFF2-40B4-BE49-F238E27FC236}">
                  <a16:creationId xmlns:a16="http://schemas.microsoft.com/office/drawing/2014/main" id="{9A34E43C-31B9-17E9-0CAF-3A5DA0311C0C}"/>
                </a:ext>
              </a:extLst>
            </p:cNvPr>
            <p:cNvSpPr/>
            <p:nvPr/>
          </p:nvSpPr>
          <p:spPr>
            <a:xfrm rot="20996643" flipH="1">
              <a:off x="8365658" y="431022"/>
              <a:ext cx="2777381" cy="1714453"/>
            </a:xfrm>
            <a:custGeom>
              <a:avLst/>
              <a:gdLst/>
              <a:ahLst/>
              <a:cxnLst/>
              <a:rect l="l" t="t" r="r" b="b"/>
              <a:pathLst>
                <a:path w="197909" h="148513" extrusionOk="0">
                  <a:moveTo>
                    <a:pt x="49520" y="1"/>
                  </a:moveTo>
                  <a:cubicBezTo>
                    <a:pt x="48271" y="1"/>
                    <a:pt x="47040" y="46"/>
                    <a:pt x="45833" y="136"/>
                  </a:cubicBezTo>
                  <a:cubicBezTo>
                    <a:pt x="13643" y="2504"/>
                    <a:pt x="0" y="31291"/>
                    <a:pt x="6171" y="62914"/>
                  </a:cubicBezTo>
                  <a:cubicBezTo>
                    <a:pt x="14444" y="105111"/>
                    <a:pt x="51837" y="148208"/>
                    <a:pt x="96269" y="148509"/>
                  </a:cubicBezTo>
                  <a:cubicBezTo>
                    <a:pt x="96543" y="148511"/>
                    <a:pt x="96816" y="148512"/>
                    <a:pt x="97089" y="148512"/>
                  </a:cubicBezTo>
                  <a:cubicBezTo>
                    <a:pt x="120041" y="148512"/>
                    <a:pt x="141939" y="140231"/>
                    <a:pt x="159114" y="128628"/>
                  </a:cubicBezTo>
                  <a:lnTo>
                    <a:pt x="159481" y="128361"/>
                  </a:lnTo>
                  <a:cubicBezTo>
                    <a:pt x="176893" y="116519"/>
                    <a:pt x="197908" y="96071"/>
                    <a:pt x="182397" y="69519"/>
                  </a:cubicBezTo>
                  <a:cubicBezTo>
                    <a:pt x="162083" y="34694"/>
                    <a:pt x="106943" y="47103"/>
                    <a:pt x="95702" y="30191"/>
                  </a:cubicBezTo>
                  <a:cubicBezTo>
                    <a:pt x="89931" y="21518"/>
                    <a:pt x="83460" y="11444"/>
                    <a:pt x="74120" y="6240"/>
                  </a:cubicBezTo>
                  <a:cubicBezTo>
                    <a:pt x="66378" y="1907"/>
                    <a:pt x="57586" y="1"/>
                    <a:pt x="49520" y="1"/>
                  </a:cubicBezTo>
                  <a:close/>
                </a:path>
              </a:pathLst>
            </a:custGeom>
            <a:solidFill>
              <a:srgbClr val="B9FFC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0B01CFC-4F48-DE5A-514D-E8C26630E70A}"/>
                </a:ext>
              </a:extLst>
            </p:cNvPr>
            <p:cNvSpPr txBox="1"/>
            <p:nvPr/>
          </p:nvSpPr>
          <p:spPr>
            <a:xfrm>
              <a:off x="8237311" y="912854"/>
              <a:ext cx="3294278" cy="707886"/>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أستاذ سيد</a:t>
              </a:r>
              <a:endParaRPr lang="en-US" sz="4000" dirty="0">
                <a:latin typeface="DG Nemr V.0" panose="00000500000000000000" pitchFamily="2" charset="-78"/>
                <a:cs typeface="DG Nemr V.0" panose="00000500000000000000" pitchFamily="2" charset="-78"/>
              </a:endParaRPr>
            </a:p>
          </p:txBody>
        </p:sp>
      </p:grpSp>
      <p:grpSp>
        <p:nvGrpSpPr>
          <p:cNvPr id="9" name="Group 8">
            <a:extLst>
              <a:ext uri="{FF2B5EF4-FFF2-40B4-BE49-F238E27FC236}">
                <a16:creationId xmlns:a16="http://schemas.microsoft.com/office/drawing/2014/main" id="{BFBDBB9F-57E7-A7F2-2E8C-D42613954A09}"/>
              </a:ext>
            </a:extLst>
          </p:cNvPr>
          <p:cNvGrpSpPr/>
          <p:nvPr/>
        </p:nvGrpSpPr>
        <p:grpSpPr>
          <a:xfrm>
            <a:off x="8352106" y="1907217"/>
            <a:ext cx="3793858" cy="2750826"/>
            <a:chOff x="8237315" y="1653729"/>
            <a:chExt cx="3793858" cy="2750826"/>
          </a:xfrm>
        </p:grpSpPr>
        <p:sp>
          <p:nvSpPr>
            <p:cNvPr id="2" name="Google Shape;193;p31">
              <a:extLst>
                <a:ext uri="{FF2B5EF4-FFF2-40B4-BE49-F238E27FC236}">
                  <a16:creationId xmlns:a16="http://schemas.microsoft.com/office/drawing/2014/main" id="{42BA3308-6D17-48FD-CC4A-A7D60E2E34AC}"/>
                </a:ext>
              </a:extLst>
            </p:cNvPr>
            <p:cNvSpPr/>
            <p:nvPr/>
          </p:nvSpPr>
          <p:spPr>
            <a:xfrm rot="18774974">
              <a:off x="8775831" y="2058866"/>
              <a:ext cx="2750826" cy="1940551"/>
            </a:xfrm>
            <a:custGeom>
              <a:avLst/>
              <a:gdLst/>
              <a:ahLst/>
              <a:cxnLst/>
              <a:rect l="l" t="t" r="r" b="b"/>
              <a:pathLst>
                <a:path w="197909" h="148513" extrusionOk="0">
                  <a:moveTo>
                    <a:pt x="49520" y="1"/>
                  </a:moveTo>
                  <a:cubicBezTo>
                    <a:pt x="48271" y="1"/>
                    <a:pt x="47040" y="46"/>
                    <a:pt x="45833" y="136"/>
                  </a:cubicBezTo>
                  <a:cubicBezTo>
                    <a:pt x="13643" y="2504"/>
                    <a:pt x="0" y="31291"/>
                    <a:pt x="6171" y="62914"/>
                  </a:cubicBezTo>
                  <a:cubicBezTo>
                    <a:pt x="14444" y="105111"/>
                    <a:pt x="51837" y="148208"/>
                    <a:pt x="96269" y="148509"/>
                  </a:cubicBezTo>
                  <a:cubicBezTo>
                    <a:pt x="96543" y="148511"/>
                    <a:pt x="96816" y="148512"/>
                    <a:pt x="97089" y="148512"/>
                  </a:cubicBezTo>
                  <a:cubicBezTo>
                    <a:pt x="120041" y="148512"/>
                    <a:pt x="141939" y="140231"/>
                    <a:pt x="159114" y="128628"/>
                  </a:cubicBezTo>
                  <a:lnTo>
                    <a:pt x="159481" y="128361"/>
                  </a:lnTo>
                  <a:cubicBezTo>
                    <a:pt x="176893" y="116519"/>
                    <a:pt x="197908" y="96071"/>
                    <a:pt x="182397" y="69519"/>
                  </a:cubicBezTo>
                  <a:cubicBezTo>
                    <a:pt x="162083" y="34694"/>
                    <a:pt x="106943" y="47103"/>
                    <a:pt x="95702" y="30191"/>
                  </a:cubicBezTo>
                  <a:cubicBezTo>
                    <a:pt x="89931" y="21518"/>
                    <a:pt x="83460" y="11444"/>
                    <a:pt x="74120" y="6240"/>
                  </a:cubicBezTo>
                  <a:cubicBezTo>
                    <a:pt x="66378" y="1907"/>
                    <a:pt x="57586" y="1"/>
                    <a:pt x="49520" y="1"/>
                  </a:cubicBezTo>
                  <a:close/>
                </a:path>
              </a:pathLst>
            </a:custGeom>
            <a:solidFill>
              <a:srgbClr val="B9FFC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7EB64DAA-7CE7-4ED1-E676-3D3FB4DEB2FF}"/>
                </a:ext>
              </a:extLst>
            </p:cNvPr>
            <p:cNvSpPr txBox="1"/>
            <p:nvPr/>
          </p:nvSpPr>
          <p:spPr>
            <a:xfrm>
              <a:off x="8237315" y="2621731"/>
              <a:ext cx="3793858" cy="707886"/>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محاسب في مصنع</a:t>
              </a:r>
              <a:endParaRPr lang="en-US" sz="4000" dirty="0">
                <a:latin typeface="DG Nemr V.0" panose="00000500000000000000" pitchFamily="2" charset="-78"/>
                <a:cs typeface="DG Nemr V.0" panose="00000500000000000000" pitchFamily="2" charset="-78"/>
              </a:endParaRPr>
            </a:p>
          </p:txBody>
        </p:sp>
      </p:grpSp>
      <p:grpSp>
        <p:nvGrpSpPr>
          <p:cNvPr id="8" name="Group 7">
            <a:extLst>
              <a:ext uri="{FF2B5EF4-FFF2-40B4-BE49-F238E27FC236}">
                <a16:creationId xmlns:a16="http://schemas.microsoft.com/office/drawing/2014/main" id="{93C7E163-5FC0-9732-8BA2-C4D0FD5578F7}"/>
              </a:ext>
            </a:extLst>
          </p:cNvPr>
          <p:cNvGrpSpPr/>
          <p:nvPr/>
        </p:nvGrpSpPr>
        <p:grpSpPr>
          <a:xfrm>
            <a:off x="8444306" y="4488109"/>
            <a:ext cx="3793858" cy="1714453"/>
            <a:chOff x="8441625" y="3970852"/>
            <a:chExt cx="3793858" cy="1714453"/>
          </a:xfrm>
        </p:grpSpPr>
        <p:sp>
          <p:nvSpPr>
            <p:cNvPr id="7" name="Google Shape;193;p31">
              <a:extLst>
                <a:ext uri="{FF2B5EF4-FFF2-40B4-BE49-F238E27FC236}">
                  <a16:creationId xmlns:a16="http://schemas.microsoft.com/office/drawing/2014/main" id="{95DCA316-54C2-AE2B-0469-BB7EEC3A636C}"/>
                </a:ext>
              </a:extLst>
            </p:cNvPr>
            <p:cNvSpPr/>
            <p:nvPr/>
          </p:nvSpPr>
          <p:spPr>
            <a:xfrm rot="19039960">
              <a:off x="8941577" y="3970852"/>
              <a:ext cx="2697615" cy="1714453"/>
            </a:xfrm>
            <a:custGeom>
              <a:avLst/>
              <a:gdLst/>
              <a:ahLst/>
              <a:cxnLst/>
              <a:rect l="l" t="t" r="r" b="b"/>
              <a:pathLst>
                <a:path w="197909" h="148513" extrusionOk="0">
                  <a:moveTo>
                    <a:pt x="49520" y="1"/>
                  </a:moveTo>
                  <a:cubicBezTo>
                    <a:pt x="48271" y="1"/>
                    <a:pt x="47040" y="46"/>
                    <a:pt x="45833" y="136"/>
                  </a:cubicBezTo>
                  <a:cubicBezTo>
                    <a:pt x="13643" y="2504"/>
                    <a:pt x="0" y="31291"/>
                    <a:pt x="6171" y="62914"/>
                  </a:cubicBezTo>
                  <a:cubicBezTo>
                    <a:pt x="14444" y="105111"/>
                    <a:pt x="51837" y="148208"/>
                    <a:pt x="96269" y="148509"/>
                  </a:cubicBezTo>
                  <a:cubicBezTo>
                    <a:pt x="96543" y="148511"/>
                    <a:pt x="96816" y="148512"/>
                    <a:pt x="97089" y="148512"/>
                  </a:cubicBezTo>
                  <a:cubicBezTo>
                    <a:pt x="120041" y="148512"/>
                    <a:pt x="141939" y="140231"/>
                    <a:pt x="159114" y="128628"/>
                  </a:cubicBezTo>
                  <a:lnTo>
                    <a:pt x="159481" y="128361"/>
                  </a:lnTo>
                  <a:cubicBezTo>
                    <a:pt x="176893" y="116519"/>
                    <a:pt x="197908" y="96071"/>
                    <a:pt x="182397" y="69519"/>
                  </a:cubicBezTo>
                  <a:cubicBezTo>
                    <a:pt x="162083" y="34694"/>
                    <a:pt x="106943" y="47103"/>
                    <a:pt x="95702" y="30191"/>
                  </a:cubicBezTo>
                  <a:cubicBezTo>
                    <a:pt x="89931" y="21518"/>
                    <a:pt x="83460" y="11444"/>
                    <a:pt x="74120" y="6240"/>
                  </a:cubicBezTo>
                  <a:cubicBezTo>
                    <a:pt x="66378" y="1907"/>
                    <a:pt x="57586" y="1"/>
                    <a:pt x="49520" y="1"/>
                  </a:cubicBezTo>
                  <a:close/>
                </a:path>
              </a:pathLst>
            </a:custGeom>
            <a:solidFill>
              <a:srgbClr val="B9FFC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2FCF70CD-0EC3-CFAC-344F-7FA8210A7231}"/>
                </a:ext>
              </a:extLst>
            </p:cNvPr>
            <p:cNvSpPr txBox="1"/>
            <p:nvPr/>
          </p:nvSpPr>
          <p:spPr>
            <a:xfrm>
              <a:off x="8441625" y="4474648"/>
              <a:ext cx="3793858" cy="707886"/>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عندة مشكلة</a:t>
              </a:r>
              <a:endParaRPr lang="en-US" sz="4000" dirty="0">
                <a:latin typeface="DG Nemr V.0" panose="00000500000000000000" pitchFamily="2" charset="-78"/>
                <a:cs typeface="DG Nemr V.0" panose="00000500000000000000" pitchFamily="2" charset="-78"/>
              </a:endParaRPr>
            </a:p>
          </p:txBody>
        </p:sp>
      </p:grpSp>
      <p:grpSp>
        <p:nvGrpSpPr>
          <p:cNvPr id="11" name="Google Shape;1516;p44">
            <a:extLst>
              <a:ext uri="{FF2B5EF4-FFF2-40B4-BE49-F238E27FC236}">
                <a16:creationId xmlns:a16="http://schemas.microsoft.com/office/drawing/2014/main" id="{F1405C53-E936-22FB-2D0A-1DC26A1A6F90}"/>
              </a:ext>
            </a:extLst>
          </p:cNvPr>
          <p:cNvGrpSpPr/>
          <p:nvPr/>
        </p:nvGrpSpPr>
        <p:grpSpPr>
          <a:xfrm>
            <a:off x="4100637" y="-4797287"/>
            <a:ext cx="4149452" cy="4209164"/>
            <a:chOff x="5792700" y="1554700"/>
            <a:chExt cx="3340137" cy="3388203"/>
          </a:xfrm>
        </p:grpSpPr>
        <p:sp>
          <p:nvSpPr>
            <p:cNvPr id="12" name="Google Shape;1517;p44">
              <a:extLst>
                <a:ext uri="{FF2B5EF4-FFF2-40B4-BE49-F238E27FC236}">
                  <a16:creationId xmlns:a16="http://schemas.microsoft.com/office/drawing/2014/main" id="{B4A57647-FE55-39CB-4C10-BCAB99AB3941}"/>
                </a:ext>
              </a:extLst>
            </p:cNvPr>
            <p:cNvSpPr/>
            <p:nvPr/>
          </p:nvSpPr>
          <p:spPr>
            <a:xfrm>
              <a:off x="5827123" y="1837278"/>
              <a:ext cx="3225045" cy="3105625"/>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B9FFC6"/>
                </a:solidFill>
                <a:effectLst/>
                <a:uLnTx/>
                <a:uFillTx/>
                <a:latin typeface="Arial"/>
                <a:cs typeface="Arial"/>
                <a:sym typeface="Arial"/>
              </a:endParaRPr>
            </a:p>
          </p:txBody>
        </p:sp>
        <p:sp>
          <p:nvSpPr>
            <p:cNvPr id="13" name="Google Shape;1518;p44">
              <a:extLst>
                <a:ext uri="{FF2B5EF4-FFF2-40B4-BE49-F238E27FC236}">
                  <a16:creationId xmlns:a16="http://schemas.microsoft.com/office/drawing/2014/main" id="{458742D7-3BBD-6406-3364-2E3FF6046501}"/>
                </a:ext>
              </a:extLst>
            </p:cNvPr>
            <p:cNvSpPr/>
            <p:nvPr/>
          </p:nvSpPr>
          <p:spPr>
            <a:xfrm>
              <a:off x="6230252" y="3593053"/>
              <a:ext cx="326730" cy="628278"/>
            </a:xfrm>
            <a:custGeom>
              <a:avLst/>
              <a:gdLst/>
              <a:ahLst/>
              <a:cxnLst/>
              <a:rect l="l" t="t" r="r" b="b"/>
              <a:pathLst>
                <a:path w="4632" h="8907" extrusionOk="0">
                  <a:moveTo>
                    <a:pt x="4144" y="0"/>
                  </a:moveTo>
                  <a:lnTo>
                    <a:pt x="4144" y="12"/>
                  </a:lnTo>
                  <a:cubicBezTo>
                    <a:pt x="4139" y="12"/>
                    <a:pt x="4135" y="12"/>
                    <a:pt x="4131" y="12"/>
                  </a:cubicBezTo>
                  <a:cubicBezTo>
                    <a:pt x="3730" y="12"/>
                    <a:pt x="3321" y="575"/>
                    <a:pt x="3203" y="905"/>
                  </a:cubicBezTo>
                  <a:cubicBezTo>
                    <a:pt x="3191" y="941"/>
                    <a:pt x="3096" y="1405"/>
                    <a:pt x="3096" y="1405"/>
                  </a:cubicBezTo>
                  <a:lnTo>
                    <a:pt x="3108" y="1405"/>
                  </a:lnTo>
                  <a:cubicBezTo>
                    <a:pt x="3036" y="1501"/>
                    <a:pt x="2965" y="1596"/>
                    <a:pt x="2894" y="1703"/>
                  </a:cubicBezTo>
                  <a:cubicBezTo>
                    <a:pt x="2763" y="1905"/>
                    <a:pt x="2608" y="2132"/>
                    <a:pt x="2465" y="2393"/>
                  </a:cubicBezTo>
                  <a:lnTo>
                    <a:pt x="2405" y="2489"/>
                  </a:lnTo>
                  <a:cubicBezTo>
                    <a:pt x="2405" y="2548"/>
                    <a:pt x="2397" y="2583"/>
                    <a:pt x="2394" y="2593"/>
                  </a:cubicBezTo>
                  <a:lnTo>
                    <a:pt x="2394" y="2593"/>
                  </a:lnTo>
                  <a:cubicBezTo>
                    <a:pt x="2430" y="2534"/>
                    <a:pt x="2459" y="2476"/>
                    <a:pt x="2489" y="2417"/>
                  </a:cubicBezTo>
                  <a:cubicBezTo>
                    <a:pt x="2632" y="2155"/>
                    <a:pt x="2786" y="1917"/>
                    <a:pt x="2917" y="1715"/>
                  </a:cubicBezTo>
                  <a:cubicBezTo>
                    <a:pt x="2989" y="1596"/>
                    <a:pt x="3060" y="1501"/>
                    <a:pt x="3132" y="1405"/>
                  </a:cubicBezTo>
                  <a:cubicBezTo>
                    <a:pt x="3263" y="1393"/>
                    <a:pt x="3834" y="1334"/>
                    <a:pt x="4072" y="1191"/>
                  </a:cubicBezTo>
                  <a:cubicBezTo>
                    <a:pt x="4298" y="1060"/>
                    <a:pt x="4548" y="834"/>
                    <a:pt x="4584" y="560"/>
                  </a:cubicBezTo>
                  <a:cubicBezTo>
                    <a:pt x="4632" y="298"/>
                    <a:pt x="4441" y="48"/>
                    <a:pt x="4179" y="12"/>
                  </a:cubicBezTo>
                  <a:lnTo>
                    <a:pt x="4144" y="0"/>
                  </a:lnTo>
                  <a:close/>
                  <a:moveTo>
                    <a:pt x="3586" y="1937"/>
                  </a:moveTo>
                  <a:cubicBezTo>
                    <a:pt x="3235" y="1937"/>
                    <a:pt x="2802" y="2172"/>
                    <a:pt x="2608" y="2358"/>
                  </a:cubicBezTo>
                  <a:cubicBezTo>
                    <a:pt x="2596" y="2370"/>
                    <a:pt x="2465" y="2524"/>
                    <a:pt x="2370" y="2632"/>
                  </a:cubicBezTo>
                  <a:cubicBezTo>
                    <a:pt x="2378" y="2620"/>
                    <a:pt x="2385" y="2608"/>
                    <a:pt x="2393" y="2595"/>
                  </a:cubicBezTo>
                  <a:lnTo>
                    <a:pt x="2393" y="2595"/>
                  </a:lnTo>
                  <a:lnTo>
                    <a:pt x="2393" y="2596"/>
                  </a:lnTo>
                  <a:cubicBezTo>
                    <a:pt x="2393" y="2596"/>
                    <a:pt x="2394" y="2595"/>
                    <a:pt x="2394" y="2593"/>
                  </a:cubicBezTo>
                  <a:lnTo>
                    <a:pt x="2394" y="2593"/>
                  </a:lnTo>
                  <a:cubicBezTo>
                    <a:pt x="2394" y="2594"/>
                    <a:pt x="2393" y="2595"/>
                    <a:pt x="2393" y="2595"/>
                  </a:cubicBezTo>
                  <a:lnTo>
                    <a:pt x="2393" y="2595"/>
                  </a:lnTo>
                  <a:lnTo>
                    <a:pt x="2358" y="2572"/>
                  </a:lnTo>
                  <a:cubicBezTo>
                    <a:pt x="2239" y="2798"/>
                    <a:pt x="2120" y="3025"/>
                    <a:pt x="2012" y="3263"/>
                  </a:cubicBezTo>
                  <a:cubicBezTo>
                    <a:pt x="1870" y="3596"/>
                    <a:pt x="1751" y="3929"/>
                    <a:pt x="1667" y="4287"/>
                  </a:cubicBezTo>
                  <a:lnTo>
                    <a:pt x="1667" y="4298"/>
                  </a:lnTo>
                  <a:cubicBezTo>
                    <a:pt x="1655" y="4191"/>
                    <a:pt x="1620" y="3858"/>
                    <a:pt x="1620" y="3834"/>
                  </a:cubicBezTo>
                  <a:cubicBezTo>
                    <a:pt x="1536" y="3489"/>
                    <a:pt x="1179" y="2858"/>
                    <a:pt x="786" y="2810"/>
                  </a:cubicBezTo>
                  <a:cubicBezTo>
                    <a:pt x="771" y="2809"/>
                    <a:pt x="757" y="2808"/>
                    <a:pt x="742" y="2808"/>
                  </a:cubicBezTo>
                  <a:cubicBezTo>
                    <a:pt x="499" y="2808"/>
                    <a:pt x="297" y="2992"/>
                    <a:pt x="286" y="3239"/>
                  </a:cubicBezTo>
                  <a:cubicBezTo>
                    <a:pt x="274" y="3251"/>
                    <a:pt x="274" y="3275"/>
                    <a:pt x="286" y="3298"/>
                  </a:cubicBezTo>
                  <a:cubicBezTo>
                    <a:pt x="286" y="3572"/>
                    <a:pt x="512" y="3846"/>
                    <a:pt x="727" y="4001"/>
                  </a:cubicBezTo>
                  <a:cubicBezTo>
                    <a:pt x="965" y="4191"/>
                    <a:pt x="1608" y="4334"/>
                    <a:pt x="1655" y="4346"/>
                  </a:cubicBezTo>
                  <a:cubicBezTo>
                    <a:pt x="1572" y="4703"/>
                    <a:pt x="1524" y="5072"/>
                    <a:pt x="1489" y="5441"/>
                  </a:cubicBezTo>
                  <a:cubicBezTo>
                    <a:pt x="1477" y="5656"/>
                    <a:pt x="1465" y="5882"/>
                    <a:pt x="1453" y="6096"/>
                  </a:cubicBezTo>
                  <a:cubicBezTo>
                    <a:pt x="1441" y="5989"/>
                    <a:pt x="1429" y="5906"/>
                    <a:pt x="1429" y="5894"/>
                  </a:cubicBezTo>
                  <a:cubicBezTo>
                    <a:pt x="1346" y="5537"/>
                    <a:pt x="1000" y="4906"/>
                    <a:pt x="596" y="4870"/>
                  </a:cubicBezTo>
                  <a:cubicBezTo>
                    <a:pt x="581" y="4869"/>
                    <a:pt x="566" y="4868"/>
                    <a:pt x="552" y="4868"/>
                  </a:cubicBezTo>
                  <a:cubicBezTo>
                    <a:pt x="310" y="4868"/>
                    <a:pt x="118" y="5051"/>
                    <a:pt x="96" y="5287"/>
                  </a:cubicBezTo>
                  <a:cubicBezTo>
                    <a:pt x="96" y="5311"/>
                    <a:pt x="96" y="5322"/>
                    <a:pt x="96" y="5346"/>
                  </a:cubicBezTo>
                  <a:cubicBezTo>
                    <a:pt x="96" y="5632"/>
                    <a:pt x="322" y="5894"/>
                    <a:pt x="536" y="6061"/>
                  </a:cubicBezTo>
                  <a:cubicBezTo>
                    <a:pt x="750" y="6215"/>
                    <a:pt x="1298" y="6358"/>
                    <a:pt x="1441" y="6394"/>
                  </a:cubicBezTo>
                  <a:cubicBezTo>
                    <a:pt x="1441" y="6477"/>
                    <a:pt x="1429" y="6561"/>
                    <a:pt x="1429" y="6644"/>
                  </a:cubicBezTo>
                  <a:cubicBezTo>
                    <a:pt x="1417" y="7049"/>
                    <a:pt x="1405" y="7454"/>
                    <a:pt x="1381" y="7847"/>
                  </a:cubicBezTo>
                  <a:cubicBezTo>
                    <a:pt x="1381" y="7978"/>
                    <a:pt x="1370" y="8120"/>
                    <a:pt x="1358" y="8251"/>
                  </a:cubicBezTo>
                  <a:cubicBezTo>
                    <a:pt x="1346" y="8168"/>
                    <a:pt x="1334" y="8085"/>
                    <a:pt x="1334" y="8073"/>
                  </a:cubicBezTo>
                  <a:cubicBezTo>
                    <a:pt x="1250" y="7727"/>
                    <a:pt x="905" y="7096"/>
                    <a:pt x="500" y="7061"/>
                  </a:cubicBezTo>
                  <a:cubicBezTo>
                    <a:pt x="486" y="7059"/>
                    <a:pt x="472" y="7059"/>
                    <a:pt x="458" y="7059"/>
                  </a:cubicBezTo>
                  <a:cubicBezTo>
                    <a:pt x="225" y="7059"/>
                    <a:pt x="23" y="7242"/>
                    <a:pt x="0" y="7477"/>
                  </a:cubicBezTo>
                  <a:cubicBezTo>
                    <a:pt x="0" y="7501"/>
                    <a:pt x="0" y="7513"/>
                    <a:pt x="0" y="7537"/>
                  </a:cubicBezTo>
                  <a:cubicBezTo>
                    <a:pt x="0" y="7823"/>
                    <a:pt x="227" y="8085"/>
                    <a:pt x="441" y="8251"/>
                  </a:cubicBezTo>
                  <a:cubicBezTo>
                    <a:pt x="655" y="8406"/>
                    <a:pt x="1143" y="8525"/>
                    <a:pt x="1322" y="8573"/>
                  </a:cubicBezTo>
                  <a:cubicBezTo>
                    <a:pt x="1310" y="8668"/>
                    <a:pt x="1298" y="8763"/>
                    <a:pt x="1286" y="8859"/>
                  </a:cubicBezTo>
                  <a:cubicBezTo>
                    <a:pt x="1346" y="8882"/>
                    <a:pt x="1405" y="8894"/>
                    <a:pt x="1465" y="8906"/>
                  </a:cubicBezTo>
                  <a:cubicBezTo>
                    <a:pt x="1489" y="8716"/>
                    <a:pt x="1512" y="8537"/>
                    <a:pt x="1524" y="8347"/>
                  </a:cubicBezTo>
                  <a:cubicBezTo>
                    <a:pt x="1647" y="8388"/>
                    <a:pt x="2061" y="8499"/>
                    <a:pt x="2341" y="8499"/>
                  </a:cubicBezTo>
                  <a:cubicBezTo>
                    <a:pt x="2386" y="8499"/>
                    <a:pt x="2428" y="8496"/>
                    <a:pt x="2465" y="8489"/>
                  </a:cubicBezTo>
                  <a:cubicBezTo>
                    <a:pt x="2727" y="8454"/>
                    <a:pt x="3048" y="8335"/>
                    <a:pt x="3179" y="8085"/>
                  </a:cubicBezTo>
                  <a:cubicBezTo>
                    <a:pt x="3310" y="7858"/>
                    <a:pt x="3227" y="7561"/>
                    <a:pt x="3001" y="7442"/>
                  </a:cubicBezTo>
                  <a:cubicBezTo>
                    <a:pt x="2989" y="7430"/>
                    <a:pt x="2977" y="7418"/>
                    <a:pt x="2953" y="7418"/>
                  </a:cubicBezTo>
                  <a:cubicBezTo>
                    <a:pt x="2894" y="7393"/>
                    <a:pt x="2829" y="7382"/>
                    <a:pt x="2761" y="7382"/>
                  </a:cubicBezTo>
                  <a:cubicBezTo>
                    <a:pt x="2403" y="7382"/>
                    <a:pt x="1952" y="7688"/>
                    <a:pt x="1762" y="7918"/>
                  </a:cubicBezTo>
                  <a:cubicBezTo>
                    <a:pt x="1739" y="7930"/>
                    <a:pt x="1596" y="8144"/>
                    <a:pt x="1524" y="8263"/>
                  </a:cubicBezTo>
                  <a:cubicBezTo>
                    <a:pt x="1536" y="8120"/>
                    <a:pt x="1548" y="7989"/>
                    <a:pt x="1548" y="7858"/>
                  </a:cubicBezTo>
                  <a:cubicBezTo>
                    <a:pt x="1560" y="7454"/>
                    <a:pt x="1560" y="7049"/>
                    <a:pt x="1560" y="6644"/>
                  </a:cubicBezTo>
                  <a:lnTo>
                    <a:pt x="1560" y="6275"/>
                  </a:lnTo>
                  <a:cubicBezTo>
                    <a:pt x="1613" y="6296"/>
                    <a:pt x="2102" y="6438"/>
                    <a:pt x="2420" y="6438"/>
                  </a:cubicBezTo>
                  <a:cubicBezTo>
                    <a:pt x="2462" y="6438"/>
                    <a:pt x="2502" y="6435"/>
                    <a:pt x="2536" y="6430"/>
                  </a:cubicBezTo>
                  <a:cubicBezTo>
                    <a:pt x="2798" y="6394"/>
                    <a:pt x="3120" y="6275"/>
                    <a:pt x="3251" y="6025"/>
                  </a:cubicBezTo>
                  <a:cubicBezTo>
                    <a:pt x="3382" y="5799"/>
                    <a:pt x="3298" y="5501"/>
                    <a:pt x="3072" y="5370"/>
                  </a:cubicBezTo>
                  <a:cubicBezTo>
                    <a:pt x="3060" y="5370"/>
                    <a:pt x="3048" y="5358"/>
                    <a:pt x="3036" y="5346"/>
                  </a:cubicBezTo>
                  <a:cubicBezTo>
                    <a:pt x="2977" y="5322"/>
                    <a:pt x="2912" y="5310"/>
                    <a:pt x="2844" y="5310"/>
                  </a:cubicBezTo>
                  <a:cubicBezTo>
                    <a:pt x="2483" y="5310"/>
                    <a:pt x="2024" y="5616"/>
                    <a:pt x="1834" y="5846"/>
                  </a:cubicBezTo>
                  <a:cubicBezTo>
                    <a:pt x="1822" y="5870"/>
                    <a:pt x="1608" y="6180"/>
                    <a:pt x="1560" y="6251"/>
                  </a:cubicBezTo>
                  <a:cubicBezTo>
                    <a:pt x="1560" y="5989"/>
                    <a:pt x="1572" y="5715"/>
                    <a:pt x="1596" y="5453"/>
                  </a:cubicBezTo>
                  <a:cubicBezTo>
                    <a:pt x="1608" y="5096"/>
                    <a:pt x="1655" y="4739"/>
                    <a:pt x="1727" y="4382"/>
                  </a:cubicBezTo>
                  <a:cubicBezTo>
                    <a:pt x="1748" y="4392"/>
                    <a:pt x="2268" y="4544"/>
                    <a:pt x="2592" y="4544"/>
                  </a:cubicBezTo>
                  <a:cubicBezTo>
                    <a:pt x="2633" y="4544"/>
                    <a:pt x="2670" y="4542"/>
                    <a:pt x="2703" y="4537"/>
                  </a:cubicBezTo>
                  <a:cubicBezTo>
                    <a:pt x="2965" y="4501"/>
                    <a:pt x="3286" y="4382"/>
                    <a:pt x="3417" y="4132"/>
                  </a:cubicBezTo>
                  <a:cubicBezTo>
                    <a:pt x="3548" y="3906"/>
                    <a:pt x="3477" y="3608"/>
                    <a:pt x="3239" y="3477"/>
                  </a:cubicBezTo>
                  <a:cubicBezTo>
                    <a:pt x="3227" y="3477"/>
                    <a:pt x="3215" y="3465"/>
                    <a:pt x="3203" y="3465"/>
                  </a:cubicBezTo>
                  <a:cubicBezTo>
                    <a:pt x="3142" y="3437"/>
                    <a:pt x="3074" y="3425"/>
                    <a:pt x="3003" y="3425"/>
                  </a:cubicBezTo>
                  <a:cubicBezTo>
                    <a:pt x="2643" y="3425"/>
                    <a:pt x="2189" y="3735"/>
                    <a:pt x="2001" y="3953"/>
                  </a:cubicBezTo>
                  <a:cubicBezTo>
                    <a:pt x="1989" y="3977"/>
                    <a:pt x="1762" y="4310"/>
                    <a:pt x="1727" y="4370"/>
                  </a:cubicBezTo>
                  <a:cubicBezTo>
                    <a:pt x="1727" y="4358"/>
                    <a:pt x="1739" y="4334"/>
                    <a:pt x="1739" y="4310"/>
                  </a:cubicBezTo>
                  <a:cubicBezTo>
                    <a:pt x="1822" y="3965"/>
                    <a:pt x="1929" y="3620"/>
                    <a:pt x="2060" y="3286"/>
                  </a:cubicBezTo>
                  <a:cubicBezTo>
                    <a:pt x="2143" y="3096"/>
                    <a:pt x="2215" y="2929"/>
                    <a:pt x="2298" y="2763"/>
                  </a:cubicBezTo>
                  <a:cubicBezTo>
                    <a:pt x="2414" y="2809"/>
                    <a:pt x="2936" y="3013"/>
                    <a:pt x="3216" y="3013"/>
                  </a:cubicBezTo>
                  <a:cubicBezTo>
                    <a:pt x="3224" y="3013"/>
                    <a:pt x="3231" y="3013"/>
                    <a:pt x="3239" y="3013"/>
                  </a:cubicBezTo>
                  <a:cubicBezTo>
                    <a:pt x="3525" y="3001"/>
                    <a:pt x="3846" y="2917"/>
                    <a:pt x="4001" y="2691"/>
                  </a:cubicBezTo>
                  <a:cubicBezTo>
                    <a:pt x="4156" y="2477"/>
                    <a:pt x="4108" y="2179"/>
                    <a:pt x="3894" y="2024"/>
                  </a:cubicBezTo>
                  <a:lnTo>
                    <a:pt x="3858" y="2001"/>
                  </a:lnTo>
                  <a:cubicBezTo>
                    <a:pt x="3779" y="1956"/>
                    <a:pt x="3686" y="1937"/>
                    <a:pt x="3586" y="1937"/>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4" name="Google Shape;1519;p44">
              <a:extLst>
                <a:ext uri="{FF2B5EF4-FFF2-40B4-BE49-F238E27FC236}">
                  <a16:creationId xmlns:a16="http://schemas.microsoft.com/office/drawing/2014/main" id="{AB135CAF-55F4-64C6-DB0C-93ADDAE37FAD}"/>
                </a:ext>
              </a:extLst>
            </p:cNvPr>
            <p:cNvSpPr/>
            <p:nvPr/>
          </p:nvSpPr>
          <p:spPr>
            <a:xfrm>
              <a:off x="6336130" y="3666413"/>
              <a:ext cx="70538" cy="108134"/>
            </a:xfrm>
            <a:custGeom>
              <a:avLst/>
              <a:gdLst/>
              <a:ahLst/>
              <a:cxnLst/>
              <a:rect l="l" t="t" r="r" b="b"/>
              <a:pathLst>
                <a:path w="1000" h="1533" extrusionOk="0">
                  <a:moveTo>
                    <a:pt x="404" y="1"/>
                  </a:moveTo>
                  <a:cubicBezTo>
                    <a:pt x="152" y="1"/>
                    <a:pt x="1" y="253"/>
                    <a:pt x="119" y="615"/>
                  </a:cubicBezTo>
                  <a:cubicBezTo>
                    <a:pt x="250" y="1020"/>
                    <a:pt x="726" y="1425"/>
                    <a:pt x="857" y="1532"/>
                  </a:cubicBezTo>
                  <a:lnTo>
                    <a:pt x="904" y="1449"/>
                  </a:lnTo>
                  <a:cubicBezTo>
                    <a:pt x="940" y="1127"/>
                    <a:pt x="1000" y="258"/>
                    <a:pt x="666" y="80"/>
                  </a:cubicBezTo>
                  <a:cubicBezTo>
                    <a:pt x="572" y="25"/>
                    <a:pt x="483" y="1"/>
                    <a:pt x="404" y="1"/>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 name="Google Shape;1520;p44">
              <a:extLst>
                <a:ext uri="{FF2B5EF4-FFF2-40B4-BE49-F238E27FC236}">
                  <a16:creationId xmlns:a16="http://schemas.microsoft.com/office/drawing/2014/main" id="{253D3C36-117F-FB71-F31E-FA2EA6C4A18D}"/>
                </a:ext>
              </a:extLst>
            </p:cNvPr>
            <p:cNvSpPr/>
            <p:nvPr/>
          </p:nvSpPr>
          <p:spPr>
            <a:xfrm>
              <a:off x="7764681" y="4421952"/>
              <a:ext cx="114271" cy="90782"/>
            </a:xfrm>
            <a:custGeom>
              <a:avLst/>
              <a:gdLst/>
              <a:ahLst/>
              <a:cxnLst/>
              <a:rect l="l" t="t" r="r" b="b"/>
              <a:pathLst>
                <a:path w="1620" h="1287" extrusionOk="0">
                  <a:moveTo>
                    <a:pt x="651" y="1"/>
                  </a:moveTo>
                  <a:cubicBezTo>
                    <a:pt x="649" y="1"/>
                    <a:pt x="646" y="1"/>
                    <a:pt x="643" y="1"/>
                  </a:cubicBezTo>
                  <a:cubicBezTo>
                    <a:pt x="131" y="1"/>
                    <a:pt x="0" y="453"/>
                    <a:pt x="405" y="822"/>
                  </a:cubicBezTo>
                  <a:cubicBezTo>
                    <a:pt x="762" y="1132"/>
                    <a:pt x="1417" y="1251"/>
                    <a:pt x="1619" y="1287"/>
                  </a:cubicBezTo>
                  <a:lnTo>
                    <a:pt x="1619" y="1180"/>
                  </a:lnTo>
                  <a:cubicBezTo>
                    <a:pt x="1489" y="872"/>
                    <a:pt x="1065" y="1"/>
                    <a:pt x="651" y="1"/>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 name="Google Shape;1521;p44">
              <a:extLst>
                <a:ext uri="{FF2B5EF4-FFF2-40B4-BE49-F238E27FC236}">
                  <a16:creationId xmlns:a16="http://schemas.microsoft.com/office/drawing/2014/main" id="{3665F563-ADFA-5238-C2AA-FF227CC78664}"/>
                </a:ext>
              </a:extLst>
            </p:cNvPr>
            <p:cNvSpPr/>
            <p:nvPr/>
          </p:nvSpPr>
          <p:spPr>
            <a:xfrm>
              <a:off x="8145943" y="4378571"/>
              <a:ext cx="414126" cy="556611"/>
            </a:xfrm>
            <a:custGeom>
              <a:avLst/>
              <a:gdLst/>
              <a:ahLst/>
              <a:cxnLst/>
              <a:rect l="l" t="t" r="r" b="b"/>
              <a:pathLst>
                <a:path w="5871" h="7891" extrusionOk="0">
                  <a:moveTo>
                    <a:pt x="5305" y="0"/>
                  </a:moveTo>
                  <a:cubicBezTo>
                    <a:pt x="4891" y="0"/>
                    <a:pt x="4393" y="508"/>
                    <a:pt x="4215" y="830"/>
                  </a:cubicBezTo>
                  <a:cubicBezTo>
                    <a:pt x="4203" y="854"/>
                    <a:pt x="4013" y="1354"/>
                    <a:pt x="4013" y="1354"/>
                  </a:cubicBezTo>
                  <a:lnTo>
                    <a:pt x="4025" y="1354"/>
                  </a:lnTo>
                  <a:cubicBezTo>
                    <a:pt x="3930" y="1437"/>
                    <a:pt x="3834" y="1533"/>
                    <a:pt x="3739" y="1640"/>
                  </a:cubicBezTo>
                  <a:cubicBezTo>
                    <a:pt x="3549" y="1842"/>
                    <a:pt x="3346" y="2056"/>
                    <a:pt x="3132" y="2318"/>
                  </a:cubicBezTo>
                  <a:lnTo>
                    <a:pt x="3060" y="2414"/>
                  </a:lnTo>
                  <a:cubicBezTo>
                    <a:pt x="3048" y="2485"/>
                    <a:pt x="3037" y="2533"/>
                    <a:pt x="3037" y="2533"/>
                  </a:cubicBezTo>
                  <a:cubicBezTo>
                    <a:pt x="3037" y="2533"/>
                    <a:pt x="3013" y="2521"/>
                    <a:pt x="3001" y="2497"/>
                  </a:cubicBezTo>
                  <a:cubicBezTo>
                    <a:pt x="2834" y="2699"/>
                    <a:pt x="2667" y="2938"/>
                    <a:pt x="2501" y="3188"/>
                  </a:cubicBezTo>
                  <a:cubicBezTo>
                    <a:pt x="2287" y="3520"/>
                    <a:pt x="2097" y="3876"/>
                    <a:pt x="1942" y="4244"/>
                  </a:cubicBezTo>
                  <a:lnTo>
                    <a:pt x="1942" y="4244"/>
                  </a:lnTo>
                  <a:cubicBezTo>
                    <a:pt x="1954" y="4103"/>
                    <a:pt x="1965" y="3770"/>
                    <a:pt x="1965" y="3747"/>
                  </a:cubicBezTo>
                  <a:cubicBezTo>
                    <a:pt x="1941" y="3342"/>
                    <a:pt x="1667" y="2592"/>
                    <a:pt x="1239" y="2485"/>
                  </a:cubicBezTo>
                  <a:cubicBezTo>
                    <a:pt x="1196" y="2474"/>
                    <a:pt x="1153" y="2469"/>
                    <a:pt x="1111" y="2469"/>
                  </a:cubicBezTo>
                  <a:cubicBezTo>
                    <a:pt x="884" y="2469"/>
                    <a:pt x="680" y="2623"/>
                    <a:pt x="620" y="2854"/>
                  </a:cubicBezTo>
                  <a:cubicBezTo>
                    <a:pt x="620" y="2878"/>
                    <a:pt x="608" y="2902"/>
                    <a:pt x="608" y="2926"/>
                  </a:cubicBezTo>
                  <a:cubicBezTo>
                    <a:pt x="560" y="3235"/>
                    <a:pt x="762" y="3557"/>
                    <a:pt x="965" y="3771"/>
                  </a:cubicBezTo>
                  <a:cubicBezTo>
                    <a:pt x="1203" y="4009"/>
                    <a:pt x="1870" y="4283"/>
                    <a:pt x="1917" y="4307"/>
                  </a:cubicBezTo>
                  <a:cubicBezTo>
                    <a:pt x="1774" y="4688"/>
                    <a:pt x="1644" y="5081"/>
                    <a:pt x="1548" y="5474"/>
                  </a:cubicBezTo>
                  <a:cubicBezTo>
                    <a:pt x="1501" y="5712"/>
                    <a:pt x="1453" y="5950"/>
                    <a:pt x="1393" y="6188"/>
                  </a:cubicBezTo>
                  <a:cubicBezTo>
                    <a:pt x="1405" y="6069"/>
                    <a:pt x="1405" y="5974"/>
                    <a:pt x="1405" y="5962"/>
                  </a:cubicBezTo>
                  <a:cubicBezTo>
                    <a:pt x="1382" y="5569"/>
                    <a:pt x="1108" y="4819"/>
                    <a:pt x="679" y="4700"/>
                  </a:cubicBezTo>
                  <a:cubicBezTo>
                    <a:pt x="636" y="4688"/>
                    <a:pt x="593" y="4683"/>
                    <a:pt x="550" y="4683"/>
                  </a:cubicBezTo>
                  <a:cubicBezTo>
                    <a:pt x="321" y="4683"/>
                    <a:pt x="110" y="4838"/>
                    <a:pt x="60" y="5069"/>
                  </a:cubicBezTo>
                  <a:cubicBezTo>
                    <a:pt x="48" y="5093"/>
                    <a:pt x="48" y="5116"/>
                    <a:pt x="48" y="5140"/>
                  </a:cubicBezTo>
                  <a:cubicBezTo>
                    <a:pt x="0" y="5450"/>
                    <a:pt x="203" y="5771"/>
                    <a:pt x="405" y="5985"/>
                  </a:cubicBezTo>
                  <a:cubicBezTo>
                    <a:pt x="608" y="6200"/>
                    <a:pt x="1179" y="6450"/>
                    <a:pt x="1322" y="6509"/>
                  </a:cubicBezTo>
                  <a:lnTo>
                    <a:pt x="1274" y="6783"/>
                  </a:lnTo>
                  <a:cubicBezTo>
                    <a:pt x="1203" y="7152"/>
                    <a:pt x="1132" y="7521"/>
                    <a:pt x="1060" y="7890"/>
                  </a:cubicBezTo>
                  <a:lnTo>
                    <a:pt x="1239" y="7867"/>
                  </a:lnTo>
                  <a:cubicBezTo>
                    <a:pt x="1310" y="7521"/>
                    <a:pt x="1370" y="7164"/>
                    <a:pt x="1429" y="6807"/>
                  </a:cubicBezTo>
                  <a:cubicBezTo>
                    <a:pt x="1453" y="6676"/>
                    <a:pt x="1477" y="6545"/>
                    <a:pt x="1501" y="6402"/>
                  </a:cubicBezTo>
                  <a:cubicBezTo>
                    <a:pt x="1548" y="6438"/>
                    <a:pt x="2203" y="6736"/>
                    <a:pt x="2525" y="6747"/>
                  </a:cubicBezTo>
                  <a:cubicBezTo>
                    <a:pt x="2822" y="6747"/>
                    <a:pt x="3191" y="6676"/>
                    <a:pt x="3382" y="6426"/>
                  </a:cubicBezTo>
                  <a:cubicBezTo>
                    <a:pt x="3560" y="6200"/>
                    <a:pt x="3525" y="5866"/>
                    <a:pt x="3298" y="5688"/>
                  </a:cubicBezTo>
                  <a:cubicBezTo>
                    <a:pt x="3287" y="5676"/>
                    <a:pt x="3275" y="5664"/>
                    <a:pt x="3263" y="5652"/>
                  </a:cubicBezTo>
                  <a:cubicBezTo>
                    <a:pt x="3170" y="5597"/>
                    <a:pt x="3056" y="5574"/>
                    <a:pt x="2933" y="5574"/>
                  </a:cubicBezTo>
                  <a:cubicBezTo>
                    <a:pt x="2553" y="5574"/>
                    <a:pt x="2086" y="5797"/>
                    <a:pt x="1870" y="5985"/>
                  </a:cubicBezTo>
                  <a:cubicBezTo>
                    <a:pt x="1846" y="6009"/>
                    <a:pt x="1572" y="6307"/>
                    <a:pt x="1501" y="6390"/>
                  </a:cubicBezTo>
                  <a:cubicBezTo>
                    <a:pt x="1548" y="6093"/>
                    <a:pt x="1608" y="5795"/>
                    <a:pt x="1667" y="5509"/>
                  </a:cubicBezTo>
                  <a:cubicBezTo>
                    <a:pt x="1751" y="5128"/>
                    <a:pt x="1870" y="4735"/>
                    <a:pt x="2001" y="4366"/>
                  </a:cubicBezTo>
                  <a:cubicBezTo>
                    <a:pt x="2025" y="4378"/>
                    <a:pt x="2703" y="4700"/>
                    <a:pt x="3048" y="4712"/>
                  </a:cubicBezTo>
                  <a:cubicBezTo>
                    <a:pt x="3334" y="4712"/>
                    <a:pt x="3715" y="4628"/>
                    <a:pt x="3894" y="4390"/>
                  </a:cubicBezTo>
                  <a:cubicBezTo>
                    <a:pt x="4072" y="4164"/>
                    <a:pt x="4037" y="3830"/>
                    <a:pt x="3810" y="3640"/>
                  </a:cubicBezTo>
                  <a:cubicBezTo>
                    <a:pt x="3799" y="3640"/>
                    <a:pt x="3787" y="3628"/>
                    <a:pt x="3775" y="3616"/>
                  </a:cubicBezTo>
                  <a:cubicBezTo>
                    <a:pt x="3681" y="3557"/>
                    <a:pt x="3565" y="3533"/>
                    <a:pt x="3441" y="3533"/>
                  </a:cubicBezTo>
                  <a:cubicBezTo>
                    <a:pt x="3062" y="3533"/>
                    <a:pt x="2597" y="3761"/>
                    <a:pt x="2382" y="3950"/>
                  </a:cubicBezTo>
                  <a:cubicBezTo>
                    <a:pt x="2358" y="3973"/>
                    <a:pt x="2060" y="4295"/>
                    <a:pt x="2013" y="4354"/>
                  </a:cubicBezTo>
                  <a:cubicBezTo>
                    <a:pt x="2013" y="4331"/>
                    <a:pt x="2025" y="4307"/>
                    <a:pt x="2025" y="4283"/>
                  </a:cubicBezTo>
                  <a:cubicBezTo>
                    <a:pt x="2179" y="3914"/>
                    <a:pt x="2358" y="3557"/>
                    <a:pt x="2560" y="3223"/>
                  </a:cubicBezTo>
                  <a:cubicBezTo>
                    <a:pt x="2679" y="3033"/>
                    <a:pt x="2798" y="2866"/>
                    <a:pt x="2917" y="2699"/>
                  </a:cubicBezTo>
                  <a:cubicBezTo>
                    <a:pt x="3037" y="2771"/>
                    <a:pt x="3584" y="3104"/>
                    <a:pt x="3894" y="3140"/>
                  </a:cubicBezTo>
                  <a:cubicBezTo>
                    <a:pt x="3957" y="3147"/>
                    <a:pt x="4023" y="3152"/>
                    <a:pt x="4091" y="3152"/>
                  </a:cubicBezTo>
                  <a:cubicBezTo>
                    <a:pt x="4341" y="3152"/>
                    <a:pt x="4606" y="3092"/>
                    <a:pt x="4775" y="2914"/>
                  </a:cubicBezTo>
                  <a:cubicBezTo>
                    <a:pt x="4977" y="2711"/>
                    <a:pt x="4977" y="2378"/>
                    <a:pt x="4775" y="2176"/>
                  </a:cubicBezTo>
                  <a:cubicBezTo>
                    <a:pt x="4763" y="2164"/>
                    <a:pt x="4751" y="2152"/>
                    <a:pt x="4739" y="2140"/>
                  </a:cubicBezTo>
                  <a:cubicBezTo>
                    <a:pt x="4626" y="2050"/>
                    <a:pt x="4468" y="2014"/>
                    <a:pt x="4296" y="2014"/>
                  </a:cubicBezTo>
                  <a:cubicBezTo>
                    <a:pt x="3942" y="2014"/>
                    <a:pt x="3527" y="2166"/>
                    <a:pt x="3310" y="2318"/>
                  </a:cubicBezTo>
                  <a:cubicBezTo>
                    <a:pt x="3298" y="2330"/>
                    <a:pt x="3132" y="2473"/>
                    <a:pt x="3013" y="2568"/>
                  </a:cubicBezTo>
                  <a:cubicBezTo>
                    <a:pt x="3072" y="2497"/>
                    <a:pt x="3120" y="2426"/>
                    <a:pt x="3179" y="2354"/>
                  </a:cubicBezTo>
                  <a:cubicBezTo>
                    <a:pt x="3382" y="2092"/>
                    <a:pt x="3584" y="1866"/>
                    <a:pt x="3763" y="1664"/>
                  </a:cubicBezTo>
                  <a:cubicBezTo>
                    <a:pt x="3870" y="1544"/>
                    <a:pt x="3965" y="1449"/>
                    <a:pt x="4049" y="1354"/>
                  </a:cubicBezTo>
                  <a:cubicBezTo>
                    <a:pt x="4118" y="1359"/>
                    <a:pt x="4279" y="1369"/>
                    <a:pt x="4462" y="1369"/>
                  </a:cubicBezTo>
                  <a:cubicBezTo>
                    <a:pt x="4689" y="1369"/>
                    <a:pt x="4950" y="1354"/>
                    <a:pt x="5108" y="1294"/>
                  </a:cubicBezTo>
                  <a:cubicBezTo>
                    <a:pt x="5382" y="1187"/>
                    <a:pt x="5692" y="985"/>
                    <a:pt x="5787" y="687"/>
                  </a:cubicBezTo>
                  <a:cubicBezTo>
                    <a:pt x="5870" y="413"/>
                    <a:pt x="5715" y="116"/>
                    <a:pt x="5430" y="20"/>
                  </a:cubicBezTo>
                  <a:cubicBezTo>
                    <a:pt x="5418" y="20"/>
                    <a:pt x="5406" y="9"/>
                    <a:pt x="5394" y="9"/>
                  </a:cubicBezTo>
                  <a:cubicBezTo>
                    <a:pt x="5365" y="3"/>
                    <a:pt x="5335" y="0"/>
                    <a:pt x="5305" y="0"/>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7" name="Google Shape;1522;p44">
              <a:extLst>
                <a:ext uri="{FF2B5EF4-FFF2-40B4-BE49-F238E27FC236}">
                  <a16:creationId xmlns:a16="http://schemas.microsoft.com/office/drawing/2014/main" id="{7020B65A-F082-3421-5E64-1A0EA1244935}"/>
                </a:ext>
              </a:extLst>
            </p:cNvPr>
            <p:cNvSpPr/>
            <p:nvPr/>
          </p:nvSpPr>
          <p:spPr>
            <a:xfrm>
              <a:off x="8307265" y="4430558"/>
              <a:ext cx="76392" cy="124146"/>
            </a:xfrm>
            <a:custGeom>
              <a:avLst/>
              <a:gdLst/>
              <a:ahLst/>
              <a:cxnLst/>
              <a:rect l="l" t="t" r="r" b="b"/>
              <a:pathLst>
                <a:path w="1083" h="1760" extrusionOk="0">
                  <a:moveTo>
                    <a:pt x="423" y="1"/>
                  </a:moveTo>
                  <a:cubicBezTo>
                    <a:pt x="177" y="1"/>
                    <a:pt x="0" y="245"/>
                    <a:pt x="59" y="629"/>
                  </a:cubicBezTo>
                  <a:cubicBezTo>
                    <a:pt x="142" y="1093"/>
                    <a:pt x="583" y="1617"/>
                    <a:pt x="714" y="1760"/>
                  </a:cubicBezTo>
                  <a:lnTo>
                    <a:pt x="773" y="1677"/>
                  </a:lnTo>
                  <a:cubicBezTo>
                    <a:pt x="869" y="1331"/>
                    <a:pt x="1083" y="391"/>
                    <a:pt x="761" y="141"/>
                  </a:cubicBezTo>
                  <a:cubicBezTo>
                    <a:pt x="644" y="45"/>
                    <a:pt x="527" y="1"/>
                    <a:pt x="423" y="1"/>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8" name="Google Shape;1523;p44">
              <a:extLst>
                <a:ext uri="{FF2B5EF4-FFF2-40B4-BE49-F238E27FC236}">
                  <a16:creationId xmlns:a16="http://schemas.microsoft.com/office/drawing/2014/main" id="{CAE31AA2-7C12-7285-02D1-74CEBF86C708}"/>
                </a:ext>
              </a:extLst>
            </p:cNvPr>
            <p:cNvSpPr/>
            <p:nvPr/>
          </p:nvSpPr>
          <p:spPr>
            <a:xfrm>
              <a:off x="7879729" y="4265074"/>
              <a:ext cx="98329" cy="248504"/>
            </a:xfrm>
            <a:custGeom>
              <a:avLst/>
              <a:gdLst/>
              <a:ahLst/>
              <a:cxnLst/>
              <a:rect l="l" t="t" r="r" b="b"/>
              <a:pathLst>
                <a:path w="1394" h="3523" extrusionOk="0">
                  <a:moveTo>
                    <a:pt x="799" y="1"/>
                  </a:moveTo>
                  <a:cubicBezTo>
                    <a:pt x="751" y="1"/>
                    <a:pt x="703" y="8"/>
                    <a:pt x="655" y="22"/>
                  </a:cubicBezTo>
                  <a:cubicBezTo>
                    <a:pt x="643" y="22"/>
                    <a:pt x="619" y="34"/>
                    <a:pt x="607" y="34"/>
                  </a:cubicBezTo>
                  <a:cubicBezTo>
                    <a:pt x="203" y="201"/>
                    <a:pt x="48" y="987"/>
                    <a:pt x="84" y="1379"/>
                  </a:cubicBezTo>
                  <a:cubicBezTo>
                    <a:pt x="84" y="1414"/>
                    <a:pt x="194" y="1901"/>
                    <a:pt x="213" y="1937"/>
                  </a:cubicBezTo>
                  <a:lnTo>
                    <a:pt x="213" y="1937"/>
                  </a:lnTo>
                  <a:cubicBezTo>
                    <a:pt x="189" y="2065"/>
                    <a:pt x="166" y="2193"/>
                    <a:pt x="143" y="2332"/>
                  </a:cubicBezTo>
                  <a:cubicBezTo>
                    <a:pt x="95" y="2594"/>
                    <a:pt x="48" y="2903"/>
                    <a:pt x="12" y="3237"/>
                  </a:cubicBezTo>
                  <a:cubicBezTo>
                    <a:pt x="12" y="3284"/>
                    <a:pt x="12" y="3344"/>
                    <a:pt x="0" y="3404"/>
                  </a:cubicBezTo>
                  <a:cubicBezTo>
                    <a:pt x="36" y="3475"/>
                    <a:pt x="48" y="3523"/>
                    <a:pt x="48" y="3523"/>
                  </a:cubicBezTo>
                  <a:cubicBezTo>
                    <a:pt x="48" y="3427"/>
                    <a:pt x="48" y="3332"/>
                    <a:pt x="60" y="3237"/>
                  </a:cubicBezTo>
                  <a:cubicBezTo>
                    <a:pt x="84" y="2903"/>
                    <a:pt x="131" y="2606"/>
                    <a:pt x="167" y="2332"/>
                  </a:cubicBezTo>
                  <a:cubicBezTo>
                    <a:pt x="191" y="2177"/>
                    <a:pt x="214" y="2046"/>
                    <a:pt x="238" y="1915"/>
                  </a:cubicBezTo>
                  <a:cubicBezTo>
                    <a:pt x="369" y="1844"/>
                    <a:pt x="905" y="1522"/>
                    <a:pt x="1072" y="1284"/>
                  </a:cubicBezTo>
                  <a:cubicBezTo>
                    <a:pt x="1250" y="1034"/>
                    <a:pt x="1393" y="689"/>
                    <a:pt x="1298" y="391"/>
                  </a:cubicBezTo>
                  <a:cubicBezTo>
                    <a:pt x="1239" y="155"/>
                    <a:pt x="1026" y="1"/>
                    <a:pt x="799" y="1"/>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9" name="Google Shape;1524;p44">
              <a:extLst>
                <a:ext uri="{FF2B5EF4-FFF2-40B4-BE49-F238E27FC236}">
                  <a16:creationId xmlns:a16="http://schemas.microsoft.com/office/drawing/2014/main" id="{A94254EA-876B-313B-98D8-C41D5F660764}"/>
                </a:ext>
              </a:extLst>
            </p:cNvPr>
            <p:cNvSpPr/>
            <p:nvPr/>
          </p:nvSpPr>
          <p:spPr>
            <a:xfrm>
              <a:off x="7747822" y="4419342"/>
              <a:ext cx="308319" cy="519227"/>
            </a:xfrm>
            <a:custGeom>
              <a:avLst/>
              <a:gdLst/>
              <a:ahLst/>
              <a:cxnLst/>
              <a:rect l="l" t="t" r="r" b="b"/>
              <a:pathLst>
                <a:path w="4371" h="7361" extrusionOk="0">
                  <a:moveTo>
                    <a:pt x="3071" y="1"/>
                  </a:moveTo>
                  <a:cubicBezTo>
                    <a:pt x="2640" y="1"/>
                    <a:pt x="2164" y="584"/>
                    <a:pt x="2025" y="943"/>
                  </a:cubicBezTo>
                  <a:cubicBezTo>
                    <a:pt x="2013" y="955"/>
                    <a:pt x="1954" y="1169"/>
                    <a:pt x="1918" y="1324"/>
                  </a:cubicBezTo>
                  <a:lnTo>
                    <a:pt x="1858" y="1312"/>
                  </a:lnTo>
                  <a:cubicBezTo>
                    <a:pt x="1846" y="1574"/>
                    <a:pt x="1834" y="1836"/>
                    <a:pt x="1834" y="2121"/>
                  </a:cubicBezTo>
                  <a:cubicBezTo>
                    <a:pt x="1846" y="2526"/>
                    <a:pt x="1882" y="2931"/>
                    <a:pt x="1954" y="3336"/>
                  </a:cubicBezTo>
                  <a:lnTo>
                    <a:pt x="1954" y="3348"/>
                  </a:lnTo>
                  <a:cubicBezTo>
                    <a:pt x="1894" y="3229"/>
                    <a:pt x="1715" y="2919"/>
                    <a:pt x="1692" y="2895"/>
                  </a:cubicBezTo>
                  <a:cubicBezTo>
                    <a:pt x="1481" y="2611"/>
                    <a:pt x="964" y="2206"/>
                    <a:pt x="559" y="2206"/>
                  </a:cubicBezTo>
                  <a:cubicBezTo>
                    <a:pt x="506" y="2206"/>
                    <a:pt x="454" y="2213"/>
                    <a:pt x="406" y="2229"/>
                  </a:cubicBezTo>
                  <a:cubicBezTo>
                    <a:pt x="132" y="2336"/>
                    <a:pt x="1" y="2633"/>
                    <a:pt x="96" y="2907"/>
                  </a:cubicBezTo>
                  <a:cubicBezTo>
                    <a:pt x="108" y="2919"/>
                    <a:pt x="108" y="2943"/>
                    <a:pt x="120" y="2955"/>
                  </a:cubicBezTo>
                  <a:cubicBezTo>
                    <a:pt x="251" y="3241"/>
                    <a:pt x="596" y="3407"/>
                    <a:pt x="882" y="3479"/>
                  </a:cubicBezTo>
                  <a:cubicBezTo>
                    <a:pt x="948" y="3493"/>
                    <a:pt x="1028" y="3499"/>
                    <a:pt x="1115" y="3499"/>
                  </a:cubicBezTo>
                  <a:cubicBezTo>
                    <a:pt x="1464" y="3499"/>
                    <a:pt x="1918" y="3405"/>
                    <a:pt x="1965" y="3395"/>
                  </a:cubicBezTo>
                  <a:cubicBezTo>
                    <a:pt x="2049" y="3800"/>
                    <a:pt x="2168" y="4193"/>
                    <a:pt x="2299" y="4586"/>
                  </a:cubicBezTo>
                  <a:cubicBezTo>
                    <a:pt x="2382" y="4812"/>
                    <a:pt x="2477" y="5038"/>
                    <a:pt x="2561" y="5265"/>
                  </a:cubicBezTo>
                  <a:cubicBezTo>
                    <a:pt x="2501" y="5169"/>
                    <a:pt x="2454" y="5086"/>
                    <a:pt x="2442" y="5074"/>
                  </a:cubicBezTo>
                  <a:cubicBezTo>
                    <a:pt x="2231" y="4790"/>
                    <a:pt x="1714" y="4385"/>
                    <a:pt x="1309" y="4385"/>
                  </a:cubicBezTo>
                  <a:cubicBezTo>
                    <a:pt x="1256" y="4385"/>
                    <a:pt x="1204" y="4392"/>
                    <a:pt x="1156" y="4407"/>
                  </a:cubicBezTo>
                  <a:cubicBezTo>
                    <a:pt x="882" y="4515"/>
                    <a:pt x="751" y="4812"/>
                    <a:pt x="846" y="5086"/>
                  </a:cubicBezTo>
                  <a:cubicBezTo>
                    <a:pt x="858" y="5098"/>
                    <a:pt x="870" y="5122"/>
                    <a:pt x="870" y="5134"/>
                  </a:cubicBezTo>
                  <a:cubicBezTo>
                    <a:pt x="1001" y="5419"/>
                    <a:pt x="1346" y="5586"/>
                    <a:pt x="1632" y="5658"/>
                  </a:cubicBezTo>
                  <a:cubicBezTo>
                    <a:pt x="1699" y="5673"/>
                    <a:pt x="1780" y="5680"/>
                    <a:pt x="1868" y="5680"/>
                  </a:cubicBezTo>
                  <a:cubicBezTo>
                    <a:pt x="2174" y="5680"/>
                    <a:pt x="2560" y="5602"/>
                    <a:pt x="2680" y="5574"/>
                  </a:cubicBezTo>
                  <a:cubicBezTo>
                    <a:pt x="2716" y="5669"/>
                    <a:pt x="2751" y="5753"/>
                    <a:pt x="2787" y="5836"/>
                  </a:cubicBezTo>
                  <a:cubicBezTo>
                    <a:pt x="2966" y="6253"/>
                    <a:pt x="3132" y="6670"/>
                    <a:pt x="3287" y="7074"/>
                  </a:cubicBezTo>
                  <a:cubicBezTo>
                    <a:pt x="3323" y="7170"/>
                    <a:pt x="3358" y="7253"/>
                    <a:pt x="3382" y="7336"/>
                  </a:cubicBezTo>
                  <a:lnTo>
                    <a:pt x="3597" y="7360"/>
                  </a:lnTo>
                  <a:cubicBezTo>
                    <a:pt x="3549" y="7241"/>
                    <a:pt x="3513" y="7122"/>
                    <a:pt x="3466" y="7003"/>
                  </a:cubicBezTo>
                  <a:lnTo>
                    <a:pt x="3466" y="7015"/>
                  </a:lnTo>
                  <a:cubicBezTo>
                    <a:pt x="3299" y="6598"/>
                    <a:pt x="3108" y="6193"/>
                    <a:pt x="2930" y="5777"/>
                  </a:cubicBezTo>
                  <a:cubicBezTo>
                    <a:pt x="2882" y="5658"/>
                    <a:pt x="2823" y="5527"/>
                    <a:pt x="2763" y="5396"/>
                  </a:cubicBezTo>
                  <a:cubicBezTo>
                    <a:pt x="2823" y="5396"/>
                    <a:pt x="3537" y="5288"/>
                    <a:pt x="3811" y="5110"/>
                  </a:cubicBezTo>
                  <a:cubicBezTo>
                    <a:pt x="4049" y="4955"/>
                    <a:pt x="4323" y="4681"/>
                    <a:pt x="4335" y="4372"/>
                  </a:cubicBezTo>
                  <a:cubicBezTo>
                    <a:pt x="4370" y="4074"/>
                    <a:pt x="4156" y="3812"/>
                    <a:pt x="3859" y="3788"/>
                  </a:cubicBezTo>
                  <a:lnTo>
                    <a:pt x="3823" y="3788"/>
                  </a:lnTo>
                  <a:cubicBezTo>
                    <a:pt x="3382" y="3800"/>
                    <a:pt x="2954" y="4467"/>
                    <a:pt x="2846" y="4836"/>
                  </a:cubicBezTo>
                  <a:cubicBezTo>
                    <a:pt x="2835" y="4872"/>
                    <a:pt x="2775" y="5277"/>
                    <a:pt x="2763" y="5372"/>
                  </a:cubicBezTo>
                  <a:cubicBezTo>
                    <a:pt x="2644" y="5098"/>
                    <a:pt x="2525" y="4824"/>
                    <a:pt x="2430" y="4538"/>
                  </a:cubicBezTo>
                  <a:cubicBezTo>
                    <a:pt x="2287" y="4169"/>
                    <a:pt x="2168" y="3788"/>
                    <a:pt x="2073" y="3395"/>
                  </a:cubicBezTo>
                  <a:cubicBezTo>
                    <a:pt x="2096" y="3395"/>
                    <a:pt x="2835" y="3288"/>
                    <a:pt x="3120" y="3110"/>
                  </a:cubicBezTo>
                  <a:cubicBezTo>
                    <a:pt x="3358" y="2943"/>
                    <a:pt x="3620" y="2669"/>
                    <a:pt x="3644" y="2360"/>
                  </a:cubicBezTo>
                  <a:cubicBezTo>
                    <a:pt x="3668" y="2074"/>
                    <a:pt x="3454" y="1812"/>
                    <a:pt x="3168" y="1788"/>
                  </a:cubicBezTo>
                  <a:cubicBezTo>
                    <a:pt x="3144" y="1788"/>
                    <a:pt x="3132" y="1788"/>
                    <a:pt x="3120" y="1776"/>
                  </a:cubicBezTo>
                  <a:cubicBezTo>
                    <a:pt x="2680" y="1800"/>
                    <a:pt x="2263" y="2455"/>
                    <a:pt x="2156" y="2836"/>
                  </a:cubicBezTo>
                  <a:cubicBezTo>
                    <a:pt x="2144" y="2871"/>
                    <a:pt x="2073" y="3300"/>
                    <a:pt x="2073" y="3383"/>
                  </a:cubicBezTo>
                  <a:cubicBezTo>
                    <a:pt x="2061" y="3360"/>
                    <a:pt x="2061" y="3336"/>
                    <a:pt x="2049" y="3312"/>
                  </a:cubicBezTo>
                  <a:cubicBezTo>
                    <a:pt x="1965" y="2919"/>
                    <a:pt x="1918" y="2526"/>
                    <a:pt x="1906" y="2121"/>
                  </a:cubicBezTo>
                  <a:cubicBezTo>
                    <a:pt x="1894" y="1907"/>
                    <a:pt x="1906" y="1693"/>
                    <a:pt x="1906" y="1490"/>
                  </a:cubicBezTo>
                  <a:cubicBezTo>
                    <a:pt x="2049" y="1478"/>
                    <a:pt x="2680" y="1443"/>
                    <a:pt x="2954" y="1312"/>
                  </a:cubicBezTo>
                  <a:cubicBezTo>
                    <a:pt x="3227" y="1181"/>
                    <a:pt x="3513" y="943"/>
                    <a:pt x="3561" y="633"/>
                  </a:cubicBezTo>
                  <a:cubicBezTo>
                    <a:pt x="3620" y="347"/>
                    <a:pt x="3430" y="62"/>
                    <a:pt x="3144" y="14"/>
                  </a:cubicBezTo>
                  <a:cubicBezTo>
                    <a:pt x="3132" y="2"/>
                    <a:pt x="3120" y="2"/>
                    <a:pt x="3108" y="2"/>
                  </a:cubicBezTo>
                  <a:cubicBezTo>
                    <a:pt x="3096" y="1"/>
                    <a:pt x="3083" y="1"/>
                    <a:pt x="3071" y="1"/>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 name="Google Shape;1525;p44">
              <a:extLst>
                <a:ext uri="{FF2B5EF4-FFF2-40B4-BE49-F238E27FC236}">
                  <a16:creationId xmlns:a16="http://schemas.microsoft.com/office/drawing/2014/main" id="{599FD833-AF8A-6AE8-D62D-551D60DCE447}"/>
                </a:ext>
              </a:extLst>
            </p:cNvPr>
            <p:cNvSpPr/>
            <p:nvPr/>
          </p:nvSpPr>
          <p:spPr>
            <a:xfrm>
              <a:off x="7852854" y="2324840"/>
              <a:ext cx="310788" cy="311705"/>
            </a:xfrm>
            <a:custGeom>
              <a:avLst/>
              <a:gdLst/>
              <a:ahLst/>
              <a:cxnLst/>
              <a:rect l="l" t="t" r="r" b="b"/>
              <a:pathLst>
                <a:path w="4406" h="4419" fill="none" extrusionOk="0">
                  <a:moveTo>
                    <a:pt x="1703" y="3978"/>
                  </a:moveTo>
                  <a:lnTo>
                    <a:pt x="1774" y="4382"/>
                  </a:lnTo>
                  <a:lnTo>
                    <a:pt x="2239" y="4418"/>
                  </a:lnTo>
                  <a:lnTo>
                    <a:pt x="2370" y="4037"/>
                  </a:lnTo>
                  <a:cubicBezTo>
                    <a:pt x="2524" y="4013"/>
                    <a:pt x="2667" y="3990"/>
                    <a:pt x="2810" y="3942"/>
                  </a:cubicBezTo>
                  <a:lnTo>
                    <a:pt x="3096" y="4228"/>
                  </a:lnTo>
                  <a:lnTo>
                    <a:pt x="3501" y="4001"/>
                  </a:lnTo>
                  <a:lnTo>
                    <a:pt x="3393" y="3609"/>
                  </a:lnTo>
                  <a:cubicBezTo>
                    <a:pt x="3501" y="3501"/>
                    <a:pt x="3608" y="3394"/>
                    <a:pt x="3691" y="3275"/>
                  </a:cubicBezTo>
                  <a:lnTo>
                    <a:pt x="4096" y="3347"/>
                  </a:lnTo>
                  <a:lnTo>
                    <a:pt x="4298" y="2930"/>
                  </a:lnTo>
                  <a:lnTo>
                    <a:pt x="3977" y="2668"/>
                  </a:lnTo>
                  <a:cubicBezTo>
                    <a:pt x="4013" y="2525"/>
                    <a:pt x="4036" y="2370"/>
                    <a:pt x="4036" y="2216"/>
                  </a:cubicBezTo>
                  <a:lnTo>
                    <a:pt x="4405" y="2049"/>
                  </a:lnTo>
                  <a:lnTo>
                    <a:pt x="4334" y="1596"/>
                  </a:lnTo>
                  <a:lnTo>
                    <a:pt x="3917" y="1561"/>
                  </a:lnTo>
                  <a:cubicBezTo>
                    <a:pt x="3858" y="1418"/>
                    <a:pt x="3786" y="1287"/>
                    <a:pt x="3703" y="1168"/>
                  </a:cubicBezTo>
                  <a:lnTo>
                    <a:pt x="3917" y="811"/>
                  </a:lnTo>
                  <a:lnTo>
                    <a:pt x="3596" y="489"/>
                  </a:lnTo>
                  <a:lnTo>
                    <a:pt x="3227" y="703"/>
                  </a:lnTo>
                  <a:cubicBezTo>
                    <a:pt x="3024" y="561"/>
                    <a:pt x="2786" y="465"/>
                    <a:pt x="2536" y="418"/>
                  </a:cubicBezTo>
                  <a:lnTo>
                    <a:pt x="2429" y="1"/>
                  </a:lnTo>
                  <a:lnTo>
                    <a:pt x="1965" y="1"/>
                  </a:lnTo>
                  <a:lnTo>
                    <a:pt x="1869" y="418"/>
                  </a:lnTo>
                  <a:cubicBezTo>
                    <a:pt x="1715" y="441"/>
                    <a:pt x="1584" y="489"/>
                    <a:pt x="1453" y="549"/>
                  </a:cubicBezTo>
                  <a:lnTo>
                    <a:pt x="1119" y="263"/>
                  </a:lnTo>
                  <a:lnTo>
                    <a:pt x="738" y="525"/>
                  </a:lnTo>
                  <a:lnTo>
                    <a:pt x="893" y="930"/>
                  </a:lnTo>
                  <a:cubicBezTo>
                    <a:pt x="798" y="1037"/>
                    <a:pt x="715" y="1156"/>
                    <a:pt x="631" y="1275"/>
                  </a:cubicBezTo>
                  <a:lnTo>
                    <a:pt x="203" y="1227"/>
                  </a:lnTo>
                  <a:lnTo>
                    <a:pt x="48" y="1668"/>
                  </a:lnTo>
                  <a:lnTo>
                    <a:pt x="405" y="1906"/>
                  </a:lnTo>
                  <a:cubicBezTo>
                    <a:pt x="381" y="2001"/>
                    <a:pt x="381" y="2108"/>
                    <a:pt x="381" y="2216"/>
                  </a:cubicBezTo>
                  <a:lnTo>
                    <a:pt x="381" y="2335"/>
                  </a:lnTo>
                  <a:lnTo>
                    <a:pt x="0" y="2549"/>
                  </a:lnTo>
                  <a:lnTo>
                    <a:pt x="119" y="2989"/>
                  </a:lnTo>
                  <a:lnTo>
                    <a:pt x="548" y="2989"/>
                  </a:lnTo>
                  <a:cubicBezTo>
                    <a:pt x="607" y="3120"/>
                    <a:pt x="691" y="3239"/>
                    <a:pt x="774" y="3358"/>
                  </a:cubicBezTo>
                  <a:lnTo>
                    <a:pt x="595" y="3739"/>
                  </a:lnTo>
                  <a:lnTo>
                    <a:pt x="941" y="4037"/>
                  </a:lnTo>
                  <a:lnTo>
                    <a:pt x="1298" y="3799"/>
                  </a:lnTo>
                  <a:moveTo>
                    <a:pt x="3203" y="1656"/>
                  </a:moveTo>
                  <a:cubicBezTo>
                    <a:pt x="3513" y="2204"/>
                    <a:pt x="3322" y="2906"/>
                    <a:pt x="2762" y="3216"/>
                  </a:cubicBezTo>
                  <a:cubicBezTo>
                    <a:pt x="2215" y="3525"/>
                    <a:pt x="1512" y="3335"/>
                    <a:pt x="1203" y="2775"/>
                  </a:cubicBezTo>
                  <a:cubicBezTo>
                    <a:pt x="893" y="2227"/>
                    <a:pt x="1096" y="1525"/>
                    <a:pt x="1643" y="1215"/>
                  </a:cubicBezTo>
                  <a:cubicBezTo>
                    <a:pt x="1810" y="1120"/>
                    <a:pt x="2012" y="1073"/>
                    <a:pt x="2203" y="1073"/>
                  </a:cubicBezTo>
                  <a:cubicBezTo>
                    <a:pt x="2262" y="1073"/>
                    <a:pt x="2310" y="1073"/>
                    <a:pt x="2370" y="1084"/>
                  </a:cubicBezTo>
                  <a:moveTo>
                    <a:pt x="2762" y="1215"/>
                  </a:moveTo>
                  <a:cubicBezTo>
                    <a:pt x="2846" y="1263"/>
                    <a:pt x="2929" y="1323"/>
                    <a:pt x="3001" y="1394"/>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1" name="Google Shape;1526;p44">
              <a:extLst>
                <a:ext uri="{FF2B5EF4-FFF2-40B4-BE49-F238E27FC236}">
                  <a16:creationId xmlns:a16="http://schemas.microsoft.com/office/drawing/2014/main" id="{B254A351-247D-F4F5-F0CD-92CC8F8ABEBE}"/>
                </a:ext>
              </a:extLst>
            </p:cNvPr>
            <p:cNvSpPr/>
            <p:nvPr/>
          </p:nvSpPr>
          <p:spPr>
            <a:xfrm>
              <a:off x="7930094" y="3978547"/>
              <a:ext cx="310788" cy="312481"/>
            </a:xfrm>
            <a:custGeom>
              <a:avLst/>
              <a:gdLst/>
              <a:ahLst/>
              <a:cxnLst/>
              <a:rect l="l" t="t" r="r" b="b"/>
              <a:pathLst>
                <a:path w="4406" h="4430" fill="none" extrusionOk="0">
                  <a:moveTo>
                    <a:pt x="1703" y="3977"/>
                  </a:moveTo>
                  <a:lnTo>
                    <a:pt x="1763" y="4394"/>
                  </a:lnTo>
                  <a:lnTo>
                    <a:pt x="2227" y="4429"/>
                  </a:lnTo>
                  <a:lnTo>
                    <a:pt x="2358" y="4037"/>
                  </a:lnTo>
                  <a:cubicBezTo>
                    <a:pt x="2513" y="4025"/>
                    <a:pt x="2656" y="3989"/>
                    <a:pt x="2799" y="3941"/>
                  </a:cubicBezTo>
                  <a:lnTo>
                    <a:pt x="3096" y="4239"/>
                  </a:lnTo>
                  <a:lnTo>
                    <a:pt x="3489" y="4001"/>
                  </a:lnTo>
                  <a:lnTo>
                    <a:pt x="3382" y="3608"/>
                  </a:lnTo>
                  <a:cubicBezTo>
                    <a:pt x="3501" y="3513"/>
                    <a:pt x="3596" y="3405"/>
                    <a:pt x="3691" y="3275"/>
                  </a:cubicBezTo>
                  <a:lnTo>
                    <a:pt x="4096" y="3346"/>
                  </a:lnTo>
                  <a:lnTo>
                    <a:pt x="4287" y="2929"/>
                  </a:lnTo>
                  <a:lnTo>
                    <a:pt x="3977" y="2667"/>
                  </a:lnTo>
                  <a:cubicBezTo>
                    <a:pt x="4013" y="2524"/>
                    <a:pt x="4037" y="2382"/>
                    <a:pt x="4037" y="2227"/>
                  </a:cubicBezTo>
                  <a:lnTo>
                    <a:pt x="4406" y="2048"/>
                  </a:lnTo>
                  <a:lnTo>
                    <a:pt x="4323" y="1596"/>
                  </a:lnTo>
                  <a:lnTo>
                    <a:pt x="3906" y="1572"/>
                  </a:lnTo>
                  <a:cubicBezTo>
                    <a:pt x="3858" y="1429"/>
                    <a:pt x="3787" y="1298"/>
                    <a:pt x="3703" y="1179"/>
                  </a:cubicBezTo>
                  <a:lnTo>
                    <a:pt x="3918" y="810"/>
                  </a:lnTo>
                  <a:lnTo>
                    <a:pt x="3596" y="488"/>
                  </a:lnTo>
                  <a:lnTo>
                    <a:pt x="3227" y="703"/>
                  </a:lnTo>
                  <a:cubicBezTo>
                    <a:pt x="3013" y="560"/>
                    <a:pt x="2787" y="465"/>
                    <a:pt x="2537" y="417"/>
                  </a:cubicBezTo>
                  <a:lnTo>
                    <a:pt x="2429" y="0"/>
                  </a:lnTo>
                  <a:lnTo>
                    <a:pt x="1965" y="0"/>
                  </a:lnTo>
                  <a:lnTo>
                    <a:pt x="1858" y="417"/>
                  </a:lnTo>
                  <a:cubicBezTo>
                    <a:pt x="1715" y="453"/>
                    <a:pt x="1584" y="488"/>
                    <a:pt x="1441" y="548"/>
                  </a:cubicBezTo>
                  <a:lnTo>
                    <a:pt x="1120" y="274"/>
                  </a:lnTo>
                  <a:lnTo>
                    <a:pt x="739" y="536"/>
                  </a:lnTo>
                  <a:lnTo>
                    <a:pt x="894" y="941"/>
                  </a:lnTo>
                  <a:cubicBezTo>
                    <a:pt x="798" y="1048"/>
                    <a:pt x="703" y="1155"/>
                    <a:pt x="632" y="1286"/>
                  </a:cubicBezTo>
                  <a:lnTo>
                    <a:pt x="203" y="1239"/>
                  </a:lnTo>
                  <a:lnTo>
                    <a:pt x="36" y="1667"/>
                  </a:lnTo>
                  <a:lnTo>
                    <a:pt x="393" y="1917"/>
                  </a:lnTo>
                  <a:cubicBezTo>
                    <a:pt x="382" y="2012"/>
                    <a:pt x="370" y="2120"/>
                    <a:pt x="370" y="2215"/>
                  </a:cubicBezTo>
                  <a:lnTo>
                    <a:pt x="370" y="2346"/>
                  </a:lnTo>
                  <a:lnTo>
                    <a:pt x="1" y="2560"/>
                  </a:lnTo>
                  <a:lnTo>
                    <a:pt x="120" y="3001"/>
                  </a:lnTo>
                  <a:lnTo>
                    <a:pt x="536" y="3001"/>
                  </a:lnTo>
                  <a:cubicBezTo>
                    <a:pt x="608" y="3132"/>
                    <a:pt x="679" y="3251"/>
                    <a:pt x="774" y="3370"/>
                  </a:cubicBezTo>
                  <a:lnTo>
                    <a:pt x="596" y="3751"/>
                  </a:lnTo>
                  <a:lnTo>
                    <a:pt x="941" y="4048"/>
                  </a:lnTo>
                  <a:lnTo>
                    <a:pt x="1286" y="3798"/>
                  </a:lnTo>
                  <a:moveTo>
                    <a:pt x="3191" y="1655"/>
                  </a:moveTo>
                  <a:cubicBezTo>
                    <a:pt x="3501" y="2203"/>
                    <a:pt x="3310" y="2905"/>
                    <a:pt x="2763" y="3215"/>
                  </a:cubicBezTo>
                  <a:cubicBezTo>
                    <a:pt x="2203" y="3525"/>
                    <a:pt x="1513" y="3334"/>
                    <a:pt x="1203" y="2774"/>
                  </a:cubicBezTo>
                  <a:cubicBezTo>
                    <a:pt x="894" y="2227"/>
                    <a:pt x="1084" y="1524"/>
                    <a:pt x="1632" y="1215"/>
                  </a:cubicBezTo>
                  <a:cubicBezTo>
                    <a:pt x="1810" y="1119"/>
                    <a:pt x="2001" y="1072"/>
                    <a:pt x="2191" y="1072"/>
                  </a:cubicBezTo>
                  <a:cubicBezTo>
                    <a:pt x="2251" y="1072"/>
                    <a:pt x="2310" y="1072"/>
                    <a:pt x="2358" y="1084"/>
                  </a:cubicBezTo>
                  <a:moveTo>
                    <a:pt x="2751" y="1215"/>
                  </a:moveTo>
                  <a:cubicBezTo>
                    <a:pt x="2834" y="1262"/>
                    <a:pt x="2918" y="1322"/>
                    <a:pt x="2989" y="1393"/>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2" name="Google Shape;1527;p44">
              <a:extLst>
                <a:ext uri="{FF2B5EF4-FFF2-40B4-BE49-F238E27FC236}">
                  <a16:creationId xmlns:a16="http://schemas.microsoft.com/office/drawing/2014/main" id="{24397D5B-CBC9-0768-E8FD-37D462F71EBD}"/>
                </a:ext>
              </a:extLst>
            </p:cNvPr>
            <p:cNvSpPr/>
            <p:nvPr/>
          </p:nvSpPr>
          <p:spPr>
            <a:xfrm>
              <a:off x="8148482" y="2202244"/>
              <a:ext cx="310788" cy="312481"/>
            </a:xfrm>
            <a:custGeom>
              <a:avLst/>
              <a:gdLst/>
              <a:ahLst/>
              <a:cxnLst/>
              <a:rect l="l" t="t" r="r" b="b"/>
              <a:pathLst>
                <a:path w="4406" h="4430" fill="none" extrusionOk="0">
                  <a:moveTo>
                    <a:pt x="834" y="775"/>
                  </a:moveTo>
                  <a:lnTo>
                    <a:pt x="893" y="929"/>
                  </a:lnTo>
                  <a:cubicBezTo>
                    <a:pt x="869" y="965"/>
                    <a:pt x="834" y="1001"/>
                    <a:pt x="810" y="1025"/>
                  </a:cubicBezTo>
                  <a:moveTo>
                    <a:pt x="655" y="1239"/>
                  </a:moveTo>
                  <a:cubicBezTo>
                    <a:pt x="643" y="1251"/>
                    <a:pt x="643" y="1263"/>
                    <a:pt x="631" y="1275"/>
                  </a:cubicBezTo>
                  <a:lnTo>
                    <a:pt x="203" y="1227"/>
                  </a:lnTo>
                  <a:lnTo>
                    <a:pt x="36" y="1668"/>
                  </a:lnTo>
                  <a:lnTo>
                    <a:pt x="405" y="1906"/>
                  </a:lnTo>
                  <a:cubicBezTo>
                    <a:pt x="381" y="2013"/>
                    <a:pt x="369" y="2108"/>
                    <a:pt x="369" y="2215"/>
                  </a:cubicBezTo>
                  <a:lnTo>
                    <a:pt x="369" y="2346"/>
                  </a:lnTo>
                  <a:lnTo>
                    <a:pt x="0" y="2549"/>
                  </a:lnTo>
                  <a:lnTo>
                    <a:pt x="119" y="2989"/>
                  </a:lnTo>
                  <a:lnTo>
                    <a:pt x="548" y="2989"/>
                  </a:lnTo>
                  <a:cubicBezTo>
                    <a:pt x="607" y="3132"/>
                    <a:pt x="679" y="3251"/>
                    <a:pt x="774" y="3370"/>
                  </a:cubicBezTo>
                  <a:lnTo>
                    <a:pt x="595" y="3751"/>
                  </a:lnTo>
                  <a:lnTo>
                    <a:pt x="941" y="4049"/>
                  </a:lnTo>
                  <a:lnTo>
                    <a:pt x="1286" y="3799"/>
                  </a:lnTo>
                  <a:cubicBezTo>
                    <a:pt x="1417" y="3870"/>
                    <a:pt x="1548" y="3930"/>
                    <a:pt x="1691" y="3977"/>
                  </a:cubicBezTo>
                  <a:lnTo>
                    <a:pt x="1762" y="4382"/>
                  </a:lnTo>
                  <a:lnTo>
                    <a:pt x="2215" y="4430"/>
                  </a:lnTo>
                  <a:lnTo>
                    <a:pt x="2358" y="4037"/>
                  </a:lnTo>
                  <a:cubicBezTo>
                    <a:pt x="2512" y="4025"/>
                    <a:pt x="2655" y="3989"/>
                    <a:pt x="2798" y="3942"/>
                  </a:cubicBezTo>
                  <a:lnTo>
                    <a:pt x="3084" y="4227"/>
                  </a:lnTo>
                  <a:lnTo>
                    <a:pt x="3489" y="4001"/>
                  </a:lnTo>
                  <a:lnTo>
                    <a:pt x="3382" y="3608"/>
                  </a:lnTo>
                  <a:cubicBezTo>
                    <a:pt x="3501" y="3513"/>
                    <a:pt x="3596" y="3394"/>
                    <a:pt x="3691" y="3275"/>
                  </a:cubicBezTo>
                  <a:lnTo>
                    <a:pt x="4084" y="3346"/>
                  </a:lnTo>
                  <a:lnTo>
                    <a:pt x="4286" y="2930"/>
                  </a:lnTo>
                  <a:lnTo>
                    <a:pt x="3965" y="2668"/>
                  </a:lnTo>
                  <a:cubicBezTo>
                    <a:pt x="4001" y="2525"/>
                    <a:pt x="4024" y="2370"/>
                    <a:pt x="4024" y="2227"/>
                  </a:cubicBezTo>
                  <a:lnTo>
                    <a:pt x="4405" y="2049"/>
                  </a:lnTo>
                  <a:lnTo>
                    <a:pt x="4322" y="1596"/>
                  </a:lnTo>
                  <a:lnTo>
                    <a:pt x="3905" y="1572"/>
                  </a:lnTo>
                  <a:cubicBezTo>
                    <a:pt x="3846" y="1429"/>
                    <a:pt x="3774" y="1298"/>
                    <a:pt x="3691" y="1179"/>
                  </a:cubicBezTo>
                  <a:lnTo>
                    <a:pt x="3905" y="810"/>
                  </a:lnTo>
                  <a:lnTo>
                    <a:pt x="3584" y="489"/>
                  </a:lnTo>
                  <a:lnTo>
                    <a:pt x="3215" y="703"/>
                  </a:lnTo>
                  <a:cubicBezTo>
                    <a:pt x="3012" y="560"/>
                    <a:pt x="2774" y="465"/>
                    <a:pt x="2524" y="417"/>
                  </a:cubicBezTo>
                  <a:lnTo>
                    <a:pt x="2417" y="1"/>
                  </a:lnTo>
                  <a:lnTo>
                    <a:pt x="1965" y="1"/>
                  </a:lnTo>
                  <a:lnTo>
                    <a:pt x="1858" y="417"/>
                  </a:lnTo>
                  <a:cubicBezTo>
                    <a:pt x="1715" y="453"/>
                    <a:pt x="1572" y="489"/>
                    <a:pt x="1441" y="548"/>
                  </a:cubicBezTo>
                  <a:lnTo>
                    <a:pt x="1107" y="263"/>
                  </a:lnTo>
                  <a:lnTo>
                    <a:pt x="738" y="536"/>
                  </a:lnTo>
                  <a:lnTo>
                    <a:pt x="786" y="655"/>
                  </a:lnTo>
                  <a:moveTo>
                    <a:pt x="3322" y="2453"/>
                  </a:moveTo>
                  <a:cubicBezTo>
                    <a:pt x="3298" y="2525"/>
                    <a:pt x="3274" y="2596"/>
                    <a:pt x="3251" y="2668"/>
                  </a:cubicBezTo>
                  <a:moveTo>
                    <a:pt x="3155" y="2834"/>
                  </a:moveTo>
                  <a:cubicBezTo>
                    <a:pt x="2822" y="3370"/>
                    <a:pt x="2108" y="3525"/>
                    <a:pt x="1584" y="3180"/>
                  </a:cubicBezTo>
                  <a:cubicBezTo>
                    <a:pt x="1048" y="2846"/>
                    <a:pt x="893" y="2132"/>
                    <a:pt x="1227" y="1608"/>
                  </a:cubicBezTo>
                  <a:cubicBezTo>
                    <a:pt x="1572" y="1072"/>
                    <a:pt x="2274" y="917"/>
                    <a:pt x="2810" y="1251"/>
                  </a:cubicBezTo>
                  <a:cubicBezTo>
                    <a:pt x="3143" y="1465"/>
                    <a:pt x="3334" y="1822"/>
                    <a:pt x="3334" y="2215"/>
                  </a:cubicBezTo>
                  <a:lnTo>
                    <a:pt x="3334" y="2299"/>
                  </a:ln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3" name="Google Shape;1528;p44">
              <a:extLst>
                <a:ext uri="{FF2B5EF4-FFF2-40B4-BE49-F238E27FC236}">
                  <a16:creationId xmlns:a16="http://schemas.microsoft.com/office/drawing/2014/main" id="{C615DCA2-93B2-AC3D-139C-1C9C2749C54C}"/>
                </a:ext>
              </a:extLst>
            </p:cNvPr>
            <p:cNvSpPr/>
            <p:nvPr/>
          </p:nvSpPr>
          <p:spPr>
            <a:xfrm>
              <a:off x="6166414" y="2812826"/>
              <a:ext cx="580383" cy="582922"/>
            </a:xfrm>
            <a:custGeom>
              <a:avLst/>
              <a:gdLst/>
              <a:ahLst/>
              <a:cxnLst/>
              <a:rect l="l" t="t" r="r" b="b"/>
              <a:pathLst>
                <a:path w="8228" h="8264" fill="none" extrusionOk="0">
                  <a:moveTo>
                    <a:pt x="1477" y="6287"/>
                  </a:moveTo>
                  <a:lnTo>
                    <a:pt x="1132" y="7001"/>
                  </a:lnTo>
                  <a:lnTo>
                    <a:pt x="1786" y="7549"/>
                  </a:lnTo>
                  <a:lnTo>
                    <a:pt x="2417" y="7097"/>
                  </a:lnTo>
                  <a:cubicBezTo>
                    <a:pt x="2667" y="7239"/>
                    <a:pt x="2917" y="7347"/>
                    <a:pt x="3191" y="7418"/>
                  </a:cubicBezTo>
                  <a:lnTo>
                    <a:pt x="3310" y="8192"/>
                  </a:lnTo>
                  <a:lnTo>
                    <a:pt x="4168" y="8263"/>
                  </a:lnTo>
                  <a:lnTo>
                    <a:pt x="4430" y="7537"/>
                  </a:lnTo>
                  <a:cubicBezTo>
                    <a:pt x="4715" y="7513"/>
                    <a:pt x="4989" y="7454"/>
                    <a:pt x="5251" y="7359"/>
                  </a:cubicBezTo>
                  <a:lnTo>
                    <a:pt x="5787" y="7906"/>
                  </a:lnTo>
                  <a:lnTo>
                    <a:pt x="6537" y="7478"/>
                  </a:lnTo>
                  <a:lnTo>
                    <a:pt x="6323" y="6739"/>
                  </a:lnTo>
                  <a:cubicBezTo>
                    <a:pt x="6537" y="6549"/>
                    <a:pt x="6727" y="6346"/>
                    <a:pt x="6894" y="6108"/>
                  </a:cubicBezTo>
                  <a:lnTo>
                    <a:pt x="7656" y="6251"/>
                  </a:lnTo>
                  <a:lnTo>
                    <a:pt x="8013" y="5465"/>
                  </a:lnTo>
                  <a:lnTo>
                    <a:pt x="7418" y="4977"/>
                  </a:lnTo>
                  <a:cubicBezTo>
                    <a:pt x="7489" y="4703"/>
                    <a:pt x="7525" y="4430"/>
                    <a:pt x="7525" y="4144"/>
                  </a:cubicBezTo>
                  <a:lnTo>
                    <a:pt x="8228" y="3822"/>
                  </a:lnTo>
                  <a:lnTo>
                    <a:pt x="8085" y="2977"/>
                  </a:lnTo>
                  <a:lnTo>
                    <a:pt x="7299" y="2917"/>
                  </a:lnTo>
                  <a:cubicBezTo>
                    <a:pt x="7204" y="2656"/>
                    <a:pt x="7073" y="2417"/>
                    <a:pt x="6918" y="2179"/>
                  </a:cubicBezTo>
                  <a:lnTo>
                    <a:pt x="7311" y="1513"/>
                  </a:lnTo>
                  <a:lnTo>
                    <a:pt x="6704" y="905"/>
                  </a:lnTo>
                  <a:lnTo>
                    <a:pt x="6025" y="1310"/>
                  </a:lnTo>
                  <a:cubicBezTo>
                    <a:pt x="5632" y="1036"/>
                    <a:pt x="5192" y="858"/>
                    <a:pt x="4727" y="774"/>
                  </a:cubicBezTo>
                  <a:lnTo>
                    <a:pt x="4525" y="0"/>
                  </a:lnTo>
                  <a:lnTo>
                    <a:pt x="3668" y="0"/>
                  </a:lnTo>
                  <a:lnTo>
                    <a:pt x="3477" y="774"/>
                  </a:lnTo>
                  <a:cubicBezTo>
                    <a:pt x="3203" y="834"/>
                    <a:pt x="2953" y="917"/>
                    <a:pt x="2703" y="1024"/>
                  </a:cubicBezTo>
                  <a:lnTo>
                    <a:pt x="2084" y="489"/>
                  </a:lnTo>
                  <a:lnTo>
                    <a:pt x="1382" y="989"/>
                  </a:lnTo>
                  <a:lnTo>
                    <a:pt x="1679" y="1739"/>
                  </a:lnTo>
                  <a:cubicBezTo>
                    <a:pt x="1489" y="1941"/>
                    <a:pt x="1322" y="2155"/>
                    <a:pt x="1179" y="2382"/>
                  </a:cubicBezTo>
                  <a:lnTo>
                    <a:pt x="370" y="2298"/>
                  </a:lnTo>
                  <a:lnTo>
                    <a:pt x="84" y="3108"/>
                  </a:lnTo>
                  <a:lnTo>
                    <a:pt x="751" y="3560"/>
                  </a:lnTo>
                  <a:cubicBezTo>
                    <a:pt x="715" y="3751"/>
                    <a:pt x="703" y="3941"/>
                    <a:pt x="703" y="4132"/>
                  </a:cubicBezTo>
                  <a:cubicBezTo>
                    <a:pt x="703" y="4215"/>
                    <a:pt x="703" y="4287"/>
                    <a:pt x="715" y="4370"/>
                  </a:cubicBezTo>
                  <a:lnTo>
                    <a:pt x="0" y="4763"/>
                  </a:lnTo>
                  <a:lnTo>
                    <a:pt x="227" y="5596"/>
                  </a:lnTo>
                  <a:lnTo>
                    <a:pt x="1024" y="5584"/>
                  </a:lnTo>
                  <a:cubicBezTo>
                    <a:pt x="1108" y="5775"/>
                    <a:pt x="1215" y="5954"/>
                    <a:pt x="1334" y="6120"/>
                  </a:cubicBezTo>
                  <a:moveTo>
                    <a:pt x="3394" y="2120"/>
                  </a:moveTo>
                  <a:cubicBezTo>
                    <a:pt x="3489" y="2084"/>
                    <a:pt x="3584" y="2060"/>
                    <a:pt x="3679" y="2036"/>
                  </a:cubicBezTo>
                  <a:moveTo>
                    <a:pt x="4203" y="1989"/>
                  </a:moveTo>
                  <a:cubicBezTo>
                    <a:pt x="5382" y="2048"/>
                    <a:pt x="6299" y="3048"/>
                    <a:pt x="6251" y="4227"/>
                  </a:cubicBezTo>
                  <a:cubicBezTo>
                    <a:pt x="6192" y="5418"/>
                    <a:pt x="5192" y="6323"/>
                    <a:pt x="4013" y="6275"/>
                  </a:cubicBezTo>
                  <a:cubicBezTo>
                    <a:pt x="2822" y="6216"/>
                    <a:pt x="1917" y="5215"/>
                    <a:pt x="1965" y="4037"/>
                  </a:cubicBezTo>
                  <a:cubicBezTo>
                    <a:pt x="2001" y="3227"/>
                    <a:pt x="2501" y="2501"/>
                    <a:pt x="3239" y="2179"/>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4" name="Google Shape;1529;p44">
              <a:extLst>
                <a:ext uri="{FF2B5EF4-FFF2-40B4-BE49-F238E27FC236}">
                  <a16:creationId xmlns:a16="http://schemas.microsoft.com/office/drawing/2014/main" id="{477D6124-29CF-4990-32A1-F8A994183979}"/>
                </a:ext>
              </a:extLst>
            </p:cNvPr>
            <p:cNvSpPr/>
            <p:nvPr/>
          </p:nvSpPr>
          <p:spPr>
            <a:xfrm>
              <a:off x="6986074" y="3053856"/>
              <a:ext cx="59745" cy="39572"/>
            </a:xfrm>
            <a:custGeom>
              <a:avLst/>
              <a:gdLst/>
              <a:ahLst/>
              <a:cxnLst/>
              <a:rect l="l" t="t" r="r" b="b"/>
              <a:pathLst>
                <a:path w="847" h="561" fill="none" extrusionOk="0">
                  <a:moveTo>
                    <a:pt x="846" y="560"/>
                  </a:moveTo>
                  <a:lnTo>
                    <a:pt x="1" y="1"/>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5" name="Google Shape;1530;p44">
              <a:extLst>
                <a:ext uri="{FF2B5EF4-FFF2-40B4-BE49-F238E27FC236}">
                  <a16:creationId xmlns:a16="http://schemas.microsoft.com/office/drawing/2014/main" id="{5EC5FA67-EECF-1628-0A3F-B30CC5EAE286}"/>
                </a:ext>
              </a:extLst>
            </p:cNvPr>
            <p:cNvSpPr/>
            <p:nvPr/>
          </p:nvSpPr>
          <p:spPr>
            <a:xfrm>
              <a:off x="7134770" y="2963144"/>
              <a:ext cx="16012" cy="13543"/>
            </a:xfrm>
            <a:custGeom>
              <a:avLst/>
              <a:gdLst/>
              <a:ahLst/>
              <a:cxnLst/>
              <a:rect l="l" t="t" r="r" b="b"/>
              <a:pathLst>
                <a:path w="227" h="192" fill="none" extrusionOk="0">
                  <a:moveTo>
                    <a:pt x="227" y="191"/>
                  </a:moveTo>
                  <a:lnTo>
                    <a:pt x="0" y="1"/>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6" name="Google Shape;1531;p44">
              <a:extLst>
                <a:ext uri="{FF2B5EF4-FFF2-40B4-BE49-F238E27FC236}">
                  <a16:creationId xmlns:a16="http://schemas.microsoft.com/office/drawing/2014/main" id="{26DF9CC3-3C9E-F1F1-39F2-9D17562CDB8D}"/>
                </a:ext>
              </a:extLst>
            </p:cNvPr>
            <p:cNvSpPr/>
            <p:nvPr/>
          </p:nvSpPr>
          <p:spPr>
            <a:xfrm>
              <a:off x="6850922" y="3287339"/>
              <a:ext cx="124358" cy="31107"/>
            </a:xfrm>
            <a:custGeom>
              <a:avLst/>
              <a:gdLst/>
              <a:ahLst/>
              <a:cxnLst/>
              <a:rect l="l" t="t" r="r" b="b"/>
              <a:pathLst>
                <a:path w="1763" h="441" fill="none" extrusionOk="0">
                  <a:moveTo>
                    <a:pt x="1762" y="441"/>
                  </a:moveTo>
                  <a:lnTo>
                    <a:pt x="0" y="0"/>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7" name="Google Shape;1532;p44">
              <a:extLst>
                <a:ext uri="{FF2B5EF4-FFF2-40B4-BE49-F238E27FC236}">
                  <a16:creationId xmlns:a16="http://schemas.microsoft.com/office/drawing/2014/main" id="{F7DAECE8-6DF6-704C-71FD-29BCDF8A6B2E}"/>
                </a:ext>
              </a:extLst>
            </p:cNvPr>
            <p:cNvSpPr/>
            <p:nvPr/>
          </p:nvSpPr>
          <p:spPr>
            <a:xfrm>
              <a:off x="7007941" y="2890983"/>
              <a:ext cx="949082" cy="1192578"/>
            </a:xfrm>
            <a:custGeom>
              <a:avLst/>
              <a:gdLst/>
              <a:ahLst/>
              <a:cxnLst/>
              <a:rect l="l" t="t" r="r" b="b"/>
              <a:pathLst>
                <a:path w="13455" h="16907" extrusionOk="0">
                  <a:moveTo>
                    <a:pt x="10895" y="3274"/>
                  </a:moveTo>
                  <a:cubicBezTo>
                    <a:pt x="10002" y="3953"/>
                    <a:pt x="6954" y="5834"/>
                    <a:pt x="4846" y="7132"/>
                  </a:cubicBezTo>
                  <a:lnTo>
                    <a:pt x="4275" y="7489"/>
                  </a:lnTo>
                  <a:cubicBezTo>
                    <a:pt x="4834" y="7120"/>
                    <a:pt x="5489" y="6691"/>
                    <a:pt x="6216" y="6191"/>
                  </a:cubicBezTo>
                  <a:cubicBezTo>
                    <a:pt x="6585" y="5953"/>
                    <a:pt x="6978" y="5679"/>
                    <a:pt x="7370" y="5417"/>
                  </a:cubicBezTo>
                  <a:cubicBezTo>
                    <a:pt x="7787" y="5167"/>
                    <a:pt x="8180" y="4929"/>
                    <a:pt x="8549" y="4691"/>
                  </a:cubicBezTo>
                  <a:cubicBezTo>
                    <a:pt x="9121" y="4322"/>
                    <a:pt x="9585" y="4024"/>
                    <a:pt x="9930" y="3786"/>
                  </a:cubicBezTo>
                  <a:cubicBezTo>
                    <a:pt x="10240" y="3595"/>
                    <a:pt x="10561" y="3417"/>
                    <a:pt x="10895" y="3274"/>
                  </a:cubicBezTo>
                  <a:close/>
                  <a:moveTo>
                    <a:pt x="4930" y="8167"/>
                  </a:moveTo>
                  <a:lnTo>
                    <a:pt x="4930" y="8167"/>
                  </a:lnTo>
                  <a:cubicBezTo>
                    <a:pt x="4430" y="8489"/>
                    <a:pt x="3965" y="8787"/>
                    <a:pt x="3549" y="9072"/>
                  </a:cubicBezTo>
                  <a:cubicBezTo>
                    <a:pt x="3120" y="9322"/>
                    <a:pt x="2751" y="9537"/>
                    <a:pt x="2429" y="9703"/>
                  </a:cubicBezTo>
                  <a:cubicBezTo>
                    <a:pt x="3048" y="9310"/>
                    <a:pt x="3977" y="8751"/>
                    <a:pt x="4930" y="8167"/>
                  </a:cubicBezTo>
                  <a:close/>
                  <a:moveTo>
                    <a:pt x="11835" y="8858"/>
                  </a:moveTo>
                  <a:cubicBezTo>
                    <a:pt x="11240" y="9275"/>
                    <a:pt x="10418" y="9787"/>
                    <a:pt x="9549" y="10311"/>
                  </a:cubicBezTo>
                  <a:cubicBezTo>
                    <a:pt x="10192" y="9894"/>
                    <a:pt x="10883" y="9465"/>
                    <a:pt x="11621" y="9001"/>
                  </a:cubicBezTo>
                  <a:lnTo>
                    <a:pt x="11835" y="8858"/>
                  </a:lnTo>
                  <a:close/>
                  <a:moveTo>
                    <a:pt x="12812" y="5810"/>
                  </a:moveTo>
                  <a:lnTo>
                    <a:pt x="12812" y="5810"/>
                  </a:lnTo>
                  <a:cubicBezTo>
                    <a:pt x="12133" y="6310"/>
                    <a:pt x="9990" y="7584"/>
                    <a:pt x="8073" y="8715"/>
                  </a:cubicBezTo>
                  <a:cubicBezTo>
                    <a:pt x="6501" y="9644"/>
                    <a:pt x="5323" y="10358"/>
                    <a:pt x="4442" y="10894"/>
                  </a:cubicBezTo>
                  <a:cubicBezTo>
                    <a:pt x="4894" y="10608"/>
                    <a:pt x="5430" y="10263"/>
                    <a:pt x="6073" y="9846"/>
                  </a:cubicBezTo>
                  <a:cubicBezTo>
                    <a:pt x="7525" y="8894"/>
                    <a:pt x="9168" y="7822"/>
                    <a:pt x="10514" y="7013"/>
                  </a:cubicBezTo>
                  <a:cubicBezTo>
                    <a:pt x="11871" y="6203"/>
                    <a:pt x="12514" y="5905"/>
                    <a:pt x="12812" y="5810"/>
                  </a:cubicBezTo>
                  <a:close/>
                  <a:moveTo>
                    <a:pt x="5406" y="9906"/>
                  </a:moveTo>
                  <a:cubicBezTo>
                    <a:pt x="4751" y="10322"/>
                    <a:pt x="4108" y="10739"/>
                    <a:pt x="3572" y="11084"/>
                  </a:cubicBezTo>
                  <a:cubicBezTo>
                    <a:pt x="4096" y="10739"/>
                    <a:pt x="4715" y="10334"/>
                    <a:pt x="5406" y="9906"/>
                  </a:cubicBezTo>
                  <a:close/>
                  <a:moveTo>
                    <a:pt x="10526" y="12239"/>
                  </a:moveTo>
                  <a:cubicBezTo>
                    <a:pt x="9990" y="12585"/>
                    <a:pt x="9156" y="13085"/>
                    <a:pt x="8394" y="13549"/>
                  </a:cubicBezTo>
                  <a:lnTo>
                    <a:pt x="8299" y="13609"/>
                  </a:lnTo>
                  <a:cubicBezTo>
                    <a:pt x="9121" y="13073"/>
                    <a:pt x="9966" y="12537"/>
                    <a:pt x="10526" y="12239"/>
                  </a:cubicBezTo>
                  <a:close/>
                  <a:moveTo>
                    <a:pt x="10585" y="11513"/>
                  </a:moveTo>
                  <a:cubicBezTo>
                    <a:pt x="9966" y="11918"/>
                    <a:pt x="9073" y="12454"/>
                    <a:pt x="8252" y="12966"/>
                  </a:cubicBezTo>
                  <a:cubicBezTo>
                    <a:pt x="7644" y="13335"/>
                    <a:pt x="7120" y="13656"/>
                    <a:pt x="6656" y="13954"/>
                  </a:cubicBezTo>
                  <a:cubicBezTo>
                    <a:pt x="7918" y="13132"/>
                    <a:pt x="9573" y="12073"/>
                    <a:pt x="10585" y="11513"/>
                  </a:cubicBezTo>
                  <a:close/>
                  <a:moveTo>
                    <a:pt x="6716" y="14275"/>
                  </a:moveTo>
                  <a:cubicBezTo>
                    <a:pt x="5894" y="14835"/>
                    <a:pt x="4989" y="15430"/>
                    <a:pt x="4358" y="15799"/>
                  </a:cubicBezTo>
                  <a:cubicBezTo>
                    <a:pt x="4930" y="15406"/>
                    <a:pt x="5823" y="14847"/>
                    <a:pt x="6716" y="14275"/>
                  </a:cubicBezTo>
                  <a:close/>
                  <a:moveTo>
                    <a:pt x="10561" y="15871"/>
                  </a:moveTo>
                  <a:lnTo>
                    <a:pt x="10561" y="15871"/>
                  </a:lnTo>
                  <a:cubicBezTo>
                    <a:pt x="10585" y="15895"/>
                    <a:pt x="10609" y="15918"/>
                    <a:pt x="10633" y="15930"/>
                  </a:cubicBezTo>
                  <a:cubicBezTo>
                    <a:pt x="10609" y="15918"/>
                    <a:pt x="10573" y="15895"/>
                    <a:pt x="10561" y="15871"/>
                  </a:cubicBezTo>
                  <a:close/>
                  <a:moveTo>
                    <a:pt x="6426" y="1"/>
                  </a:moveTo>
                  <a:cubicBezTo>
                    <a:pt x="6271" y="1"/>
                    <a:pt x="5821" y="166"/>
                    <a:pt x="3787" y="1405"/>
                  </a:cubicBezTo>
                  <a:cubicBezTo>
                    <a:pt x="3537" y="1559"/>
                    <a:pt x="3299" y="1714"/>
                    <a:pt x="3060" y="1857"/>
                  </a:cubicBezTo>
                  <a:cubicBezTo>
                    <a:pt x="3906" y="1202"/>
                    <a:pt x="3977" y="1107"/>
                    <a:pt x="3894" y="952"/>
                  </a:cubicBezTo>
                  <a:cubicBezTo>
                    <a:pt x="3870" y="905"/>
                    <a:pt x="3822" y="869"/>
                    <a:pt x="3775" y="857"/>
                  </a:cubicBezTo>
                  <a:cubicBezTo>
                    <a:pt x="3763" y="855"/>
                    <a:pt x="3750" y="853"/>
                    <a:pt x="3737" y="853"/>
                  </a:cubicBezTo>
                  <a:cubicBezTo>
                    <a:pt x="3622" y="853"/>
                    <a:pt x="3460" y="953"/>
                    <a:pt x="3001" y="1274"/>
                  </a:cubicBezTo>
                  <a:cubicBezTo>
                    <a:pt x="2846" y="1393"/>
                    <a:pt x="2691" y="1500"/>
                    <a:pt x="2525" y="1595"/>
                  </a:cubicBezTo>
                  <a:cubicBezTo>
                    <a:pt x="2514" y="1592"/>
                    <a:pt x="2504" y="1590"/>
                    <a:pt x="2494" y="1590"/>
                  </a:cubicBezTo>
                  <a:cubicBezTo>
                    <a:pt x="2469" y="1590"/>
                    <a:pt x="2446" y="1599"/>
                    <a:pt x="2429" y="1607"/>
                  </a:cubicBezTo>
                  <a:cubicBezTo>
                    <a:pt x="2358" y="1655"/>
                    <a:pt x="2322" y="1750"/>
                    <a:pt x="2370" y="1821"/>
                  </a:cubicBezTo>
                  <a:cubicBezTo>
                    <a:pt x="2394" y="1857"/>
                    <a:pt x="2429" y="1893"/>
                    <a:pt x="2477" y="1905"/>
                  </a:cubicBezTo>
                  <a:cubicBezTo>
                    <a:pt x="1215" y="2869"/>
                    <a:pt x="1048" y="3036"/>
                    <a:pt x="1167" y="3226"/>
                  </a:cubicBezTo>
                  <a:cubicBezTo>
                    <a:pt x="1179" y="3274"/>
                    <a:pt x="1215" y="3298"/>
                    <a:pt x="1263" y="3310"/>
                  </a:cubicBezTo>
                  <a:cubicBezTo>
                    <a:pt x="1274" y="3313"/>
                    <a:pt x="1286" y="3314"/>
                    <a:pt x="1298" y="3314"/>
                  </a:cubicBezTo>
                  <a:cubicBezTo>
                    <a:pt x="1334" y="3314"/>
                    <a:pt x="1370" y="3301"/>
                    <a:pt x="1405" y="3274"/>
                  </a:cubicBezTo>
                  <a:cubicBezTo>
                    <a:pt x="1632" y="3119"/>
                    <a:pt x="1858" y="2976"/>
                    <a:pt x="2084" y="2833"/>
                  </a:cubicBezTo>
                  <a:lnTo>
                    <a:pt x="2084" y="2833"/>
                  </a:lnTo>
                  <a:cubicBezTo>
                    <a:pt x="286" y="4072"/>
                    <a:pt x="358" y="4203"/>
                    <a:pt x="441" y="4346"/>
                  </a:cubicBezTo>
                  <a:cubicBezTo>
                    <a:pt x="465" y="4381"/>
                    <a:pt x="501" y="4405"/>
                    <a:pt x="536" y="4417"/>
                  </a:cubicBezTo>
                  <a:cubicBezTo>
                    <a:pt x="552" y="4422"/>
                    <a:pt x="566" y="4425"/>
                    <a:pt x="584" y="4425"/>
                  </a:cubicBezTo>
                  <a:cubicBezTo>
                    <a:pt x="703" y="4425"/>
                    <a:pt x="963" y="4267"/>
                    <a:pt x="2572" y="3250"/>
                  </a:cubicBezTo>
                  <a:cubicBezTo>
                    <a:pt x="3703" y="2524"/>
                    <a:pt x="5620" y="1286"/>
                    <a:pt x="6501" y="857"/>
                  </a:cubicBezTo>
                  <a:lnTo>
                    <a:pt x="6501" y="857"/>
                  </a:lnTo>
                  <a:cubicBezTo>
                    <a:pt x="5489" y="1643"/>
                    <a:pt x="2572" y="3536"/>
                    <a:pt x="655" y="4738"/>
                  </a:cubicBezTo>
                  <a:cubicBezTo>
                    <a:pt x="584" y="4786"/>
                    <a:pt x="560" y="4881"/>
                    <a:pt x="596" y="4953"/>
                  </a:cubicBezTo>
                  <a:cubicBezTo>
                    <a:pt x="632" y="5000"/>
                    <a:pt x="691" y="5048"/>
                    <a:pt x="751" y="5060"/>
                  </a:cubicBezTo>
                  <a:cubicBezTo>
                    <a:pt x="766" y="5064"/>
                    <a:pt x="785" y="5066"/>
                    <a:pt x="806" y="5066"/>
                  </a:cubicBezTo>
                  <a:cubicBezTo>
                    <a:pt x="911" y="5066"/>
                    <a:pt x="1080" y="5016"/>
                    <a:pt x="1298" y="4917"/>
                  </a:cubicBezTo>
                  <a:lnTo>
                    <a:pt x="1298" y="4917"/>
                  </a:lnTo>
                  <a:cubicBezTo>
                    <a:pt x="322" y="5619"/>
                    <a:pt x="370" y="5703"/>
                    <a:pt x="429" y="5822"/>
                  </a:cubicBezTo>
                  <a:cubicBezTo>
                    <a:pt x="453" y="5858"/>
                    <a:pt x="501" y="5893"/>
                    <a:pt x="548" y="5905"/>
                  </a:cubicBezTo>
                  <a:cubicBezTo>
                    <a:pt x="563" y="5909"/>
                    <a:pt x="579" y="5911"/>
                    <a:pt x="598" y="5911"/>
                  </a:cubicBezTo>
                  <a:cubicBezTo>
                    <a:pt x="916" y="5911"/>
                    <a:pt x="1868" y="5324"/>
                    <a:pt x="4644" y="3560"/>
                  </a:cubicBezTo>
                  <a:cubicBezTo>
                    <a:pt x="5692" y="2881"/>
                    <a:pt x="7001" y="2060"/>
                    <a:pt x="7871" y="1548"/>
                  </a:cubicBezTo>
                  <a:lnTo>
                    <a:pt x="7871" y="1548"/>
                  </a:lnTo>
                  <a:cubicBezTo>
                    <a:pt x="6227" y="2691"/>
                    <a:pt x="2572" y="5000"/>
                    <a:pt x="96" y="6524"/>
                  </a:cubicBezTo>
                  <a:cubicBezTo>
                    <a:pt x="60" y="6548"/>
                    <a:pt x="36" y="6584"/>
                    <a:pt x="24" y="6620"/>
                  </a:cubicBezTo>
                  <a:cubicBezTo>
                    <a:pt x="0" y="6703"/>
                    <a:pt x="48" y="6786"/>
                    <a:pt x="131" y="6810"/>
                  </a:cubicBezTo>
                  <a:cubicBezTo>
                    <a:pt x="145" y="6814"/>
                    <a:pt x="154" y="6817"/>
                    <a:pt x="165" y="6817"/>
                  </a:cubicBezTo>
                  <a:cubicBezTo>
                    <a:pt x="184" y="6817"/>
                    <a:pt x="205" y="6809"/>
                    <a:pt x="251" y="6786"/>
                  </a:cubicBezTo>
                  <a:lnTo>
                    <a:pt x="274" y="6774"/>
                  </a:lnTo>
                  <a:cubicBezTo>
                    <a:pt x="381" y="6727"/>
                    <a:pt x="572" y="6608"/>
                    <a:pt x="977" y="6381"/>
                  </a:cubicBezTo>
                  <a:lnTo>
                    <a:pt x="2763" y="5334"/>
                  </a:lnTo>
                  <a:cubicBezTo>
                    <a:pt x="4370" y="4393"/>
                    <a:pt x="6656" y="3048"/>
                    <a:pt x="8228" y="2143"/>
                  </a:cubicBezTo>
                  <a:lnTo>
                    <a:pt x="8228" y="2143"/>
                  </a:lnTo>
                  <a:cubicBezTo>
                    <a:pt x="6287" y="3464"/>
                    <a:pt x="2965" y="5548"/>
                    <a:pt x="620" y="7001"/>
                  </a:cubicBezTo>
                  <a:cubicBezTo>
                    <a:pt x="548" y="7048"/>
                    <a:pt x="524" y="7132"/>
                    <a:pt x="572" y="7203"/>
                  </a:cubicBezTo>
                  <a:cubicBezTo>
                    <a:pt x="596" y="7251"/>
                    <a:pt x="632" y="7286"/>
                    <a:pt x="679" y="7298"/>
                  </a:cubicBezTo>
                  <a:cubicBezTo>
                    <a:pt x="694" y="7302"/>
                    <a:pt x="711" y="7306"/>
                    <a:pt x="735" y="7306"/>
                  </a:cubicBezTo>
                  <a:cubicBezTo>
                    <a:pt x="863" y="7306"/>
                    <a:pt x="1208" y="7193"/>
                    <a:pt x="2727" y="6334"/>
                  </a:cubicBezTo>
                  <a:lnTo>
                    <a:pt x="2727" y="6334"/>
                  </a:lnTo>
                  <a:lnTo>
                    <a:pt x="512" y="7751"/>
                  </a:lnTo>
                  <a:cubicBezTo>
                    <a:pt x="441" y="7798"/>
                    <a:pt x="417" y="7894"/>
                    <a:pt x="465" y="7965"/>
                  </a:cubicBezTo>
                  <a:cubicBezTo>
                    <a:pt x="489" y="8013"/>
                    <a:pt x="548" y="8048"/>
                    <a:pt x="596" y="8060"/>
                  </a:cubicBezTo>
                  <a:cubicBezTo>
                    <a:pt x="614" y="8065"/>
                    <a:pt x="637" y="8068"/>
                    <a:pt x="664" y="8068"/>
                  </a:cubicBezTo>
                  <a:cubicBezTo>
                    <a:pt x="826" y="8068"/>
                    <a:pt x="1155" y="7963"/>
                    <a:pt x="1870" y="7596"/>
                  </a:cubicBezTo>
                  <a:lnTo>
                    <a:pt x="1870" y="7596"/>
                  </a:lnTo>
                  <a:lnTo>
                    <a:pt x="870" y="8239"/>
                  </a:lnTo>
                  <a:cubicBezTo>
                    <a:pt x="798" y="8286"/>
                    <a:pt x="774" y="8382"/>
                    <a:pt x="822" y="8453"/>
                  </a:cubicBezTo>
                  <a:cubicBezTo>
                    <a:pt x="853" y="8499"/>
                    <a:pt x="903" y="8526"/>
                    <a:pt x="955" y="8526"/>
                  </a:cubicBezTo>
                  <a:cubicBezTo>
                    <a:pt x="983" y="8526"/>
                    <a:pt x="1011" y="8518"/>
                    <a:pt x="1036" y="8501"/>
                  </a:cubicBezTo>
                  <a:cubicBezTo>
                    <a:pt x="4287" y="6477"/>
                    <a:pt x="9418" y="3381"/>
                    <a:pt x="10716" y="2798"/>
                  </a:cubicBezTo>
                  <a:lnTo>
                    <a:pt x="10716" y="2798"/>
                  </a:lnTo>
                  <a:cubicBezTo>
                    <a:pt x="10418" y="3060"/>
                    <a:pt x="10109" y="3310"/>
                    <a:pt x="9776" y="3536"/>
                  </a:cubicBezTo>
                  <a:cubicBezTo>
                    <a:pt x="9144" y="3905"/>
                    <a:pt x="8299" y="4441"/>
                    <a:pt x="7239" y="5155"/>
                  </a:cubicBezTo>
                  <a:cubicBezTo>
                    <a:pt x="5966" y="5929"/>
                    <a:pt x="4584" y="6727"/>
                    <a:pt x="3418" y="7405"/>
                  </a:cubicBezTo>
                  <a:cubicBezTo>
                    <a:pt x="1751" y="8370"/>
                    <a:pt x="953" y="8918"/>
                    <a:pt x="1024" y="9037"/>
                  </a:cubicBezTo>
                  <a:cubicBezTo>
                    <a:pt x="1060" y="9096"/>
                    <a:pt x="1108" y="9132"/>
                    <a:pt x="1179" y="9156"/>
                  </a:cubicBezTo>
                  <a:cubicBezTo>
                    <a:pt x="1198" y="9159"/>
                    <a:pt x="1219" y="9161"/>
                    <a:pt x="1242" y="9161"/>
                  </a:cubicBezTo>
                  <a:cubicBezTo>
                    <a:pt x="1432" y="9161"/>
                    <a:pt x="1750" y="9028"/>
                    <a:pt x="2239" y="8763"/>
                  </a:cubicBezTo>
                  <a:lnTo>
                    <a:pt x="2239" y="8763"/>
                  </a:lnTo>
                  <a:cubicBezTo>
                    <a:pt x="858" y="9632"/>
                    <a:pt x="882" y="9668"/>
                    <a:pt x="965" y="9810"/>
                  </a:cubicBezTo>
                  <a:cubicBezTo>
                    <a:pt x="977" y="9846"/>
                    <a:pt x="1013" y="9870"/>
                    <a:pt x="1060" y="9882"/>
                  </a:cubicBezTo>
                  <a:cubicBezTo>
                    <a:pt x="1075" y="9887"/>
                    <a:pt x="1090" y="9890"/>
                    <a:pt x="1105" y="9890"/>
                  </a:cubicBezTo>
                  <a:cubicBezTo>
                    <a:pt x="1127" y="9890"/>
                    <a:pt x="1151" y="9884"/>
                    <a:pt x="1179" y="9870"/>
                  </a:cubicBezTo>
                  <a:cubicBezTo>
                    <a:pt x="3096" y="8751"/>
                    <a:pt x="7085" y="6417"/>
                    <a:pt x="9621" y="4953"/>
                  </a:cubicBezTo>
                  <a:lnTo>
                    <a:pt x="9621" y="4953"/>
                  </a:lnTo>
                  <a:cubicBezTo>
                    <a:pt x="8442" y="5703"/>
                    <a:pt x="6942" y="6608"/>
                    <a:pt x="5692" y="7358"/>
                  </a:cubicBezTo>
                  <a:cubicBezTo>
                    <a:pt x="4572" y="8036"/>
                    <a:pt x="3513" y="8667"/>
                    <a:pt x="2751" y="9156"/>
                  </a:cubicBezTo>
                  <a:cubicBezTo>
                    <a:pt x="2334" y="9406"/>
                    <a:pt x="2036" y="9608"/>
                    <a:pt x="1834" y="9751"/>
                  </a:cubicBezTo>
                  <a:cubicBezTo>
                    <a:pt x="1560" y="9941"/>
                    <a:pt x="1382" y="10060"/>
                    <a:pt x="1477" y="10215"/>
                  </a:cubicBezTo>
                  <a:cubicBezTo>
                    <a:pt x="1501" y="10275"/>
                    <a:pt x="1548" y="10311"/>
                    <a:pt x="1608" y="10322"/>
                  </a:cubicBezTo>
                  <a:cubicBezTo>
                    <a:pt x="1627" y="10327"/>
                    <a:pt x="1649" y="10330"/>
                    <a:pt x="1674" y="10330"/>
                  </a:cubicBezTo>
                  <a:cubicBezTo>
                    <a:pt x="1773" y="10330"/>
                    <a:pt x="1917" y="10291"/>
                    <a:pt x="2108" y="10215"/>
                  </a:cubicBezTo>
                  <a:lnTo>
                    <a:pt x="2108" y="10215"/>
                  </a:lnTo>
                  <a:cubicBezTo>
                    <a:pt x="2001" y="10311"/>
                    <a:pt x="1905" y="10418"/>
                    <a:pt x="1858" y="10549"/>
                  </a:cubicBezTo>
                  <a:cubicBezTo>
                    <a:pt x="1834" y="10620"/>
                    <a:pt x="1834" y="10680"/>
                    <a:pt x="1870" y="10739"/>
                  </a:cubicBezTo>
                  <a:cubicBezTo>
                    <a:pt x="1901" y="10794"/>
                    <a:pt x="1953" y="10823"/>
                    <a:pt x="2005" y="10823"/>
                  </a:cubicBezTo>
                  <a:cubicBezTo>
                    <a:pt x="2032" y="10823"/>
                    <a:pt x="2060" y="10815"/>
                    <a:pt x="2084" y="10799"/>
                  </a:cubicBezTo>
                  <a:cubicBezTo>
                    <a:pt x="5370" y="8846"/>
                    <a:pt x="10085" y="6084"/>
                    <a:pt x="11788" y="5143"/>
                  </a:cubicBezTo>
                  <a:lnTo>
                    <a:pt x="11788" y="5143"/>
                  </a:lnTo>
                  <a:cubicBezTo>
                    <a:pt x="10240" y="6370"/>
                    <a:pt x="5120" y="9406"/>
                    <a:pt x="1739" y="11334"/>
                  </a:cubicBezTo>
                  <a:cubicBezTo>
                    <a:pt x="1703" y="11358"/>
                    <a:pt x="1679" y="11382"/>
                    <a:pt x="1667" y="11430"/>
                  </a:cubicBezTo>
                  <a:cubicBezTo>
                    <a:pt x="1655" y="11465"/>
                    <a:pt x="1667" y="11513"/>
                    <a:pt x="1679" y="11549"/>
                  </a:cubicBezTo>
                  <a:cubicBezTo>
                    <a:pt x="1715" y="11596"/>
                    <a:pt x="1763" y="11632"/>
                    <a:pt x="1822" y="11644"/>
                  </a:cubicBezTo>
                  <a:cubicBezTo>
                    <a:pt x="1839" y="11649"/>
                    <a:pt x="1858" y="11651"/>
                    <a:pt x="1880" y="11651"/>
                  </a:cubicBezTo>
                  <a:cubicBezTo>
                    <a:pt x="2016" y="11651"/>
                    <a:pt x="2259" y="11557"/>
                    <a:pt x="2608" y="11382"/>
                  </a:cubicBezTo>
                  <a:lnTo>
                    <a:pt x="2608" y="11382"/>
                  </a:lnTo>
                  <a:cubicBezTo>
                    <a:pt x="1846" y="11930"/>
                    <a:pt x="1905" y="12025"/>
                    <a:pt x="1965" y="12144"/>
                  </a:cubicBezTo>
                  <a:cubicBezTo>
                    <a:pt x="1989" y="12180"/>
                    <a:pt x="2036" y="12216"/>
                    <a:pt x="2084" y="12227"/>
                  </a:cubicBezTo>
                  <a:cubicBezTo>
                    <a:pt x="2093" y="12229"/>
                    <a:pt x="2103" y="12230"/>
                    <a:pt x="2114" y="12230"/>
                  </a:cubicBezTo>
                  <a:cubicBezTo>
                    <a:pt x="2250" y="12230"/>
                    <a:pt x="2555" y="12087"/>
                    <a:pt x="3239" y="11668"/>
                  </a:cubicBezTo>
                  <a:lnTo>
                    <a:pt x="3239" y="11668"/>
                  </a:lnTo>
                  <a:cubicBezTo>
                    <a:pt x="2096" y="12418"/>
                    <a:pt x="1953" y="12632"/>
                    <a:pt x="2048" y="12799"/>
                  </a:cubicBezTo>
                  <a:cubicBezTo>
                    <a:pt x="2084" y="12847"/>
                    <a:pt x="2144" y="12894"/>
                    <a:pt x="2203" y="12906"/>
                  </a:cubicBezTo>
                  <a:cubicBezTo>
                    <a:pt x="2220" y="12910"/>
                    <a:pt x="2239" y="12912"/>
                    <a:pt x="2261" y="12912"/>
                  </a:cubicBezTo>
                  <a:cubicBezTo>
                    <a:pt x="2582" y="12912"/>
                    <a:pt x="3461" y="12502"/>
                    <a:pt x="4977" y="11632"/>
                  </a:cubicBezTo>
                  <a:lnTo>
                    <a:pt x="4977" y="11632"/>
                  </a:lnTo>
                  <a:lnTo>
                    <a:pt x="4572" y="11894"/>
                  </a:lnTo>
                  <a:cubicBezTo>
                    <a:pt x="3799" y="12358"/>
                    <a:pt x="3048" y="12811"/>
                    <a:pt x="2370" y="13204"/>
                  </a:cubicBezTo>
                  <a:cubicBezTo>
                    <a:pt x="2298" y="13251"/>
                    <a:pt x="2275" y="13347"/>
                    <a:pt x="2322" y="13418"/>
                  </a:cubicBezTo>
                  <a:cubicBezTo>
                    <a:pt x="2346" y="13454"/>
                    <a:pt x="2382" y="13478"/>
                    <a:pt x="2417" y="13489"/>
                  </a:cubicBezTo>
                  <a:cubicBezTo>
                    <a:pt x="2432" y="13492"/>
                    <a:pt x="2445" y="13495"/>
                    <a:pt x="2461" y="13495"/>
                  </a:cubicBezTo>
                  <a:cubicBezTo>
                    <a:pt x="2575" y="13495"/>
                    <a:pt x="2832" y="13353"/>
                    <a:pt x="4799" y="12108"/>
                  </a:cubicBezTo>
                  <a:cubicBezTo>
                    <a:pt x="5727" y="11549"/>
                    <a:pt x="6847" y="10870"/>
                    <a:pt x="7942" y="10180"/>
                  </a:cubicBezTo>
                  <a:cubicBezTo>
                    <a:pt x="8775" y="9656"/>
                    <a:pt x="9478" y="9215"/>
                    <a:pt x="10073" y="8834"/>
                  </a:cubicBezTo>
                  <a:cubicBezTo>
                    <a:pt x="10811" y="8394"/>
                    <a:pt x="11478" y="8025"/>
                    <a:pt x="11966" y="7775"/>
                  </a:cubicBezTo>
                  <a:lnTo>
                    <a:pt x="11966" y="7775"/>
                  </a:lnTo>
                  <a:cubicBezTo>
                    <a:pt x="10192" y="8941"/>
                    <a:pt x="5858" y="11727"/>
                    <a:pt x="2775" y="13692"/>
                  </a:cubicBezTo>
                  <a:cubicBezTo>
                    <a:pt x="2703" y="13740"/>
                    <a:pt x="2679" y="13823"/>
                    <a:pt x="2727" y="13894"/>
                  </a:cubicBezTo>
                  <a:cubicBezTo>
                    <a:pt x="2751" y="13954"/>
                    <a:pt x="2798" y="13990"/>
                    <a:pt x="2858" y="14001"/>
                  </a:cubicBezTo>
                  <a:cubicBezTo>
                    <a:pt x="2878" y="14006"/>
                    <a:pt x="2900" y="14009"/>
                    <a:pt x="2926" y="14009"/>
                  </a:cubicBezTo>
                  <a:cubicBezTo>
                    <a:pt x="3085" y="14009"/>
                    <a:pt x="3361" y="13913"/>
                    <a:pt x="3751" y="13728"/>
                  </a:cubicBezTo>
                  <a:lnTo>
                    <a:pt x="3751" y="13728"/>
                  </a:lnTo>
                  <a:cubicBezTo>
                    <a:pt x="2763" y="14335"/>
                    <a:pt x="2751" y="14430"/>
                    <a:pt x="2846" y="14573"/>
                  </a:cubicBezTo>
                  <a:cubicBezTo>
                    <a:pt x="2870" y="14621"/>
                    <a:pt x="2906" y="14644"/>
                    <a:pt x="2941" y="14656"/>
                  </a:cubicBezTo>
                  <a:cubicBezTo>
                    <a:pt x="2953" y="14659"/>
                    <a:pt x="2964" y="14661"/>
                    <a:pt x="2977" y="14661"/>
                  </a:cubicBezTo>
                  <a:cubicBezTo>
                    <a:pt x="3081" y="14661"/>
                    <a:pt x="3335" y="14509"/>
                    <a:pt x="5549" y="13132"/>
                  </a:cubicBezTo>
                  <a:cubicBezTo>
                    <a:pt x="7478" y="11930"/>
                    <a:pt x="10871" y="9822"/>
                    <a:pt x="12002" y="9310"/>
                  </a:cubicBezTo>
                  <a:lnTo>
                    <a:pt x="12002" y="9310"/>
                  </a:lnTo>
                  <a:cubicBezTo>
                    <a:pt x="10871" y="10275"/>
                    <a:pt x="6144" y="13180"/>
                    <a:pt x="3096" y="14990"/>
                  </a:cubicBezTo>
                  <a:cubicBezTo>
                    <a:pt x="3025" y="15037"/>
                    <a:pt x="3001" y="15121"/>
                    <a:pt x="3037" y="15204"/>
                  </a:cubicBezTo>
                  <a:cubicBezTo>
                    <a:pt x="3060" y="15252"/>
                    <a:pt x="3108" y="15287"/>
                    <a:pt x="3168" y="15299"/>
                  </a:cubicBezTo>
                  <a:cubicBezTo>
                    <a:pt x="3184" y="15302"/>
                    <a:pt x="3202" y="15305"/>
                    <a:pt x="3229" y="15305"/>
                  </a:cubicBezTo>
                  <a:cubicBezTo>
                    <a:pt x="3338" y="15305"/>
                    <a:pt x="3584" y="15250"/>
                    <a:pt x="4370" y="14847"/>
                  </a:cubicBezTo>
                  <a:lnTo>
                    <a:pt x="4370" y="14847"/>
                  </a:lnTo>
                  <a:lnTo>
                    <a:pt x="3489" y="15418"/>
                  </a:lnTo>
                  <a:lnTo>
                    <a:pt x="2906" y="15787"/>
                  </a:lnTo>
                  <a:cubicBezTo>
                    <a:pt x="2644" y="15966"/>
                    <a:pt x="2572" y="16014"/>
                    <a:pt x="2656" y="16145"/>
                  </a:cubicBezTo>
                  <a:cubicBezTo>
                    <a:pt x="2679" y="16180"/>
                    <a:pt x="2715" y="16216"/>
                    <a:pt x="2763" y="16228"/>
                  </a:cubicBezTo>
                  <a:cubicBezTo>
                    <a:pt x="2775" y="16230"/>
                    <a:pt x="2788" y="16232"/>
                    <a:pt x="2803" y="16232"/>
                  </a:cubicBezTo>
                  <a:cubicBezTo>
                    <a:pt x="2993" y="16232"/>
                    <a:pt x="3428" y="16010"/>
                    <a:pt x="4489" y="15347"/>
                  </a:cubicBezTo>
                  <a:lnTo>
                    <a:pt x="4489" y="15347"/>
                  </a:lnTo>
                  <a:cubicBezTo>
                    <a:pt x="3382" y="16085"/>
                    <a:pt x="3358" y="16228"/>
                    <a:pt x="3441" y="16371"/>
                  </a:cubicBezTo>
                  <a:cubicBezTo>
                    <a:pt x="3465" y="16418"/>
                    <a:pt x="3513" y="16454"/>
                    <a:pt x="3572" y="16466"/>
                  </a:cubicBezTo>
                  <a:cubicBezTo>
                    <a:pt x="3589" y="16470"/>
                    <a:pt x="3607" y="16473"/>
                    <a:pt x="3627" y="16473"/>
                  </a:cubicBezTo>
                  <a:cubicBezTo>
                    <a:pt x="3771" y="16473"/>
                    <a:pt x="4022" y="16362"/>
                    <a:pt x="4418" y="16133"/>
                  </a:cubicBezTo>
                  <a:lnTo>
                    <a:pt x="4418" y="16133"/>
                  </a:lnTo>
                  <a:cubicBezTo>
                    <a:pt x="4132" y="16383"/>
                    <a:pt x="4084" y="16537"/>
                    <a:pt x="4156" y="16657"/>
                  </a:cubicBezTo>
                  <a:cubicBezTo>
                    <a:pt x="4179" y="16703"/>
                    <a:pt x="4227" y="16729"/>
                    <a:pt x="4277" y="16729"/>
                  </a:cubicBezTo>
                  <a:cubicBezTo>
                    <a:pt x="4305" y="16729"/>
                    <a:pt x="4333" y="16721"/>
                    <a:pt x="4358" y="16704"/>
                  </a:cubicBezTo>
                  <a:lnTo>
                    <a:pt x="8323" y="14418"/>
                  </a:lnTo>
                  <a:lnTo>
                    <a:pt x="8323" y="14418"/>
                  </a:lnTo>
                  <a:cubicBezTo>
                    <a:pt x="5311" y="16466"/>
                    <a:pt x="5334" y="16502"/>
                    <a:pt x="5430" y="16680"/>
                  </a:cubicBezTo>
                  <a:cubicBezTo>
                    <a:pt x="5465" y="16740"/>
                    <a:pt x="5513" y="16776"/>
                    <a:pt x="5573" y="16788"/>
                  </a:cubicBezTo>
                  <a:cubicBezTo>
                    <a:pt x="5588" y="16791"/>
                    <a:pt x="5604" y="16792"/>
                    <a:pt x="5622" y="16792"/>
                  </a:cubicBezTo>
                  <a:cubicBezTo>
                    <a:pt x="5931" y="16792"/>
                    <a:pt x="6675" y="16310"/>
                    <a:pt x="8216" y="15264"/>
                  </a:cubicBezTo>
                  <a:cubicBezTo>
                    <a:pt x="8442" y="15109"/>
                    <a:pt x="8680" y="14954"/>
                    <a:pt x="8918" y="14787"/>
                  </a:cubicBezTo>
                  <a:lnTo>
                    <a:pt x="8918" y="14787"/>
                  </a:lnTo>
                  <a:lnTo>
                    <a:pt x="8502" y="15085"/>
                  </a:lnTo>
                  <a:cubicBezTo>
                    <a:pt x="7120" y="16085"/>
                    <a:pt x="6466" y="16633"/>
                    <a:pt x="6525" y="16752"/>
                  </a:cubicBezTo>
                  <a:cubicBezTo>
                    <a:pt x="6561" y="16788"/>
                    <a:pt x="6597" y="16823"/>
                    <a:pt x="6656" y="16835"/>
                  </a:cubicBezTo>
                  <a:cubicBezTo>
                    <a:pt x="6671" y="16838"/>
                    <a:pt x="6687" y="16840"/>
                    <a:pt x="6704" y="16840"/>
                  </a:cubicBezTo>
                  <a:cubicBezTo>
                    <a:pt x="6941" y="16840"/>
                    <a:pt x="7452" y="16526"/>
                    <a:pt x="8883" y="15561"/>
                  </a:cubicBezTo>
                  <a:cubicBezTo>
                    <a:pt x="9144" y="15394"/>
                    <a:pt x="9442" y="15192"/>
                    <a:pt x="9716" y="15013"/>
                  </a:cubicBezTo>
                  <a:lnTo>
                    <a:pt x="9716" y="15013"/>
                  </a:lnTo>
                  <a:cubicBezTo>
                    <a:pt x="7966" y="16442"/>
                    <a:pt x="7978" y="16478"/>
                    <a:pt x="8073" y="16633"/>
                  </a:cubicBezTo>
                  <a:cubicBezTo>
                    <a:pt x="8097" y="16668"/>
                    <a:pt x="8132" y="16692"/>
                    <a:pt x="8180" y="16704"/>
                  </a:cubicBezTo>
                  <a:cubicBezTo>
                    <a:pt x="8189" y="16709"/>
                    <a:pt x="8201" y="16714"/>
                    <a:pt x="8221" y="16714"/>
                  </a:cubicBezTo>
                  <a:cubicBezTo>
                    <a:pt x="8303" y="16714"/>
                    <a:pt x="8521" y="16636"/>
                    <a:pt x="9275" y="16168"/>
                  </a:cubicBezTo>
                  <a:lnTo>
                    <a:pt x="9275" y="16168"/>
                  </a:lnTo>
                  <a:cubicBezTo>
                    <a:pt x="8847" y="16668"/>
                    <a:pt x="8871" y="16716"/>
                    <a:pt x="8930" y="16811"/>
                  </a:cubicBezTo>
                  <a:cubicBezTo>
                    <a:pt x="8942" y="16847"/>
                    <a:pt x="8978" y="16883"/>
                    <a:pt x="9025" y="16895"/>
                  </a:cubicBezTo>
                  <a:lnTo>
                    <a:pt x="9061" y="16895"/>
                  </a:lnTo>
                  <a:lnTo>
                    <a:pt x="9061" y="16907"/>
                  </a:lnTo>
                  <a:cubicBezTo>
                    <a:pt x="9085" y="16907"/>
                    <a:pt x="9109" y="16907"/>
                    <a:pt x="9133" y="16895"/>
                  </a:cubicBezTo>
                  <a:cubicBezTo>
                    <a:pt x="9811" y="16478"/>
                    <a:pt x="10585" y="16026"/>
                    <a:pt x="10716" y="15966"/>
                  </a:cubicBezTo>
                  <a:cubicBezTo>
                    <a:pt x="10740" y="15966"/>
                    <a:pt x="10752" y="15954"/>
                    <a:pt x="10764" y="15942"/>
                  </a:cubicBezTo>
                  <a:lnTo>
                    <a:pt x="10776" y="15942"/>
                  </a:lnTo>
                  <a:cubicBezTo>
                    <a:pt x="10847" y="15906"/>
                    <a:pt x="10871" y="15811"/>
                    <a:pt x="10823" y="15728"/>
                  </a:cubicBezTo>
                  <a:cubicBezTo>
                    <a:pt x="10799" y="15692"/>
                    <a:pt x="10764" y="15668"/>
                    <a:pt x="10728" y="15656"/>
                  </a:cubicBezTo>
                  <a:cubicBezTo>
                    <a:pt x="10718" y="15655"/>
                    <a:pt x="10708" y="15653"/>
                    <a:pt x="10697" y="15653"/>
                  </a:cubicBezTo>
                  <a:cubicBezTo>
                    <a:pt x="10630" y="15653"/>
                    <a:pt x="10495" y="15713"/>
                    <a:pt x="9680" y="16192"/>
                  </a:cubicBezTo>
                  <a:cubicBezTo>
                    <a:pt x="9811" y="16061"/>
                    <a:pt x="9954" y="15895"/>
                    <a:pt x="10133" y="15704"/>
                  </a:cubicBezTo>
                  <a:cubicBezTo>
                    <a:pt x="10347" y="15478"/>
                    <a:pt x="10371" y="15454"/>
                    <a:pt x="10311" y="15347"/>
                  </a:cubicBezTo>
                  <a:lnTo>
                    <a:pt x="10299" y="15347"/>
                  </a:lnTo>
                  <a:cubicBezTo>
                    <a:pt x="10269" y="15301"/>
                    <a:pt x="10218" y="15274"/>
                    <a:pt x="10167" y="15274"/>
                  </a:cubicBezTo>
                  <a:cubicBezTo>
                    <a:pt x="10139" y="15274"/>
                    <a:pt x="10110" y="15282"/>
                    <a:pt x="10085" y="15299"/>
                  </a:cubicBezTo>
                  <a:cubicBezTo>
                    <a:pt x="9787" y="15490"/>
                    <a:pt x="9478" y="15692"/>
                    <a:pt x="9192" y="15871"/>
                  </a:cubicBezTo>
                  <a:cubicBezTo>
                    <a:pt x="9537" y="15573"/>
                    <a:pt x="9930" y="15252"/>
                    <a:pt x="10216" y="15025"/>
                  </a:cubicBezTo>
                  <a:cubicBezTo>
                    <a:pt x="10835" y="14513"/>
                    <a:pt x="11121" y="14228"/>
                    <a:pt x="11073" y="14132"/>
                  </a:cubicBezTo>
                  <a:cubicBezTo>
                    <a:pt x="11049" y="14097"/>
                    <a:pt x="11002" y="14061"/>
                    <a:pt x="10942" y="14049"/>
                  </a:cubicBezTo>
                  <a:cubicBezTo>
                    <a:pt x="10928" y="14045"/>
                    <a:pt x="10912" y="14044"/>
                    <a:pt x="10894" y="14044"/>
                  </a:cubicBezTo>
                  <a:cubicBezTo>
                    <a:pt x="10679" y="14044"/>
                    <a:pt x="10208" y="14320"/>
                    <a:pt x="8966" y="15144"/>
                  </a:cubicBezTo>
                  <a:cubicBezTo>
                    <a:pt x="10811" y="13811"/>
                    <a:pt x="10811" y="13799"/>
                    <a:pt x="10716" y="13644"/>
                  </a:cubicBezTo>
                  <a:cubicBezTo>
                    <a:pt x="10692" y="13597"/>
                    <a:pt x="10645" y="13561"/>
                    <a:pt x="10585" y="13549"/>
                  </a:cubicBezTo>
                  <a:cubicBezTo>
                    <a:pt x="10570" y="13546"/>
                    <a:pt x="10553" y="13544"/>
                    <a:pt x="10534" y="13544"/>
                  </a:cubicBezTo>
                  <a:cubicBezTo>
                    <a:pt x="10240" y="13544"/>
                    <a:pt x="9550" y="13995"/>
                    <a:pt x="8037" y="15025"/>
                  </a:cubicBezTo>
                  <a:cubicBezTo>
                    <a:pt x="7728" y="15228"/>
                    <a:pt x="7370" y="15466"/>
                    <a:pt x="7037" y="15692"/>
                  </a:cubicBezTo>
                  <a:cubicBezTo>
                    <a:pt x="7763" y="15180"/>
                    <a:pt x="8656" y="14585"/>
                    <a:pt x="9359" y="14109"/>
                  </a:cubicBezTo>
                  <a:cubicBezTo>
                    <a:pt x="9966" y="13692"/>
                    <a:pt x="10538" y="13311"/>
                    <a:pt x="10942" y="13025"/>
                  </a:cubicBezTo>
                  <a:cubicBezTo>
                    <a:pt x="11169" y="12870"/>
                    <a:pt x="11323" y="12763"/>
                    <a:pt x="11442" y="12680"/>
                  </a:cubicBezTo>
                  <a:cubicBezTo>
                    <a:pt x="11621" y="12549"/>
                    <a:pt x="11728" y="12466"/>
                    <a:pt x="11645" y="12335"/>
                  </a:cubicBezTo>
                  <a:cubicBezTo>
                    <a:pt x="11633" y="12299"/>
                    <a:pt x="11597" y="12275"/>
                    <a:pt x="11550" y="12263"/>
                  </a:cubicBezTo>
                  <a:cubicBezTo>
                    <a:pt x="11535" y="12258"/>
                    <a:pt x="11518" y="12255"/>
                    <a:pt x="11501" y="12255"/>
                  </a:cubicBezTo>
                  <a:cubicBezTo>
                    <a:pt x="11476" y="12255"/>
                    <a:pt x="11451" y="12261"/>
                    <a:pt x="11430" y="12275"/>
                  </a:cubicBezTo>
                  <a:lnTo>
                    <a:pt x="5894" y="15466"/>
                  </a:lnTo>
                  <a:cubicBezTo>
                    <a:pt x="6716" y="14942"/>
                    <a:pt x="7740" y="14323"/>
                    <a:pt x="8549" y="13835"/>
                  </a:cubicBezTo>
                  <a:cubicBezTo>
                    <a:pt x="11371" y="12132"/>
                    <a:pt x="11454" y="12025"/>
                    <a:pt x="11335" y="11823"/>
                  </a:cubicBezTo>
                  <a:cubicBezTo>
                    <a:pt x="11300" y="11763"/>
                    <a:pt x="11252" y="11727"/>
                    <a:pt x="11180" y="11715"/>
                  </a:cubicBezTo>
                  <a:cubicBezTo>
                    <a:pt x="11158" y="11710"/>
                    <a:pt x="11132" y="11707"/>
                    <a:pt x="11103" y="11707"/>
                  </a:cubicBezTo>
                  <a:cubicBezTo>
                    <a:pt x="11008" y="11707"/>
                    <a:pt x="10877" y="11738"/>
                    <a:pt x="10704" y="11811"/>
                  </a:cubicBezTo>
                  <a:cubicBezTo>
                    <a:pt x="11764" y="11132"/>
                    <a:pt x="11776" y="11073"/>
                    <a:pt x="11692" y="10930"/>
                  </a:cubicBezTo>
                  <a:cubicBezTo>
                    <a:pt x="11657" y="10870"/>
                    <a:pt x="11609" y="10834"/>
                    <a:pt x="11550" y="10822"/>
                  </a:cubicBezTo>
                  <a:cubicBezTo>
                    <a:pt x="11532" y="10818"/>
                    <a:pt x="11511" y="10815"/>
                    <a:pt x="11488" y="10815"/>
                  </a:cubicBezTo>
                  <a:cubicBezTo>
                    <a:pt x="11340" y="10815"/>
                    <a:pt x="11086" y="10911"/>
                    <a:pt x="10716" y="11096"/>
                  </a:cubicBezTo>
                  <a:cubicBezTo>
                    <a:pt x="11026" y="10894"/>
                    <a:pt x="11288" y="10727"/>
                    <a:pt x="11490" y="10584"/>
                  </a:cubicBezTo>
                  <a:cubicBezTo>
                    <a:pt x="11692" y="10441"/>
                    <a:pt x="11847" y="10334"/>
                    <a:pt x="11954" y="10263"/>
                  </a:cubicBezTo>
                  <a:cubicBezTo>
                    <a:pt x="12133" y="10144"/>
                    <a:pt x="12240" y="10060"/>
                    <a:pt x="12169" y="9930"/>
                  </a:cubicBezTo>
                  <a:lnTo>
                    <a:pt x="12157" y="9930"/>
                  </a:lnTo>
                  <a:cubicBezTo>
                    <a:pt x="12127" y="9878"/>
                    <a:pt x="12080" y="9854"/>
                    <a:pt x="12032" y="9854"/>
                  </a:cubicBezTo>
                  <a:cubicBezTo>
                    <a:pt x="12001" y="9854"/>
                    <a:pt x="11970" y="9864"/>
                    <a:pt x="11942" y="9882"/>
                  </a:cubicBezTo>
                  <a:cubicBezTo>
                    <a:pt x="10835" y="10596"/>
                    <a:pt x="9454" y="11465"/>
                    <a:pt x="8121" y="12287"/>
                  </a:cubicBezTo>
                  <a:cubicBezTo>
                    <a:pt x="12740" y="9394"/>
                    <a:pt x="12621" y="9179"/>
                    <a:pt x="12514" y="8989"/>
                  </a:cubicBezTo>
                  <a:cubicBezTo>
                    <a:pt x="12478" y="8941"/>
                    <a:pt x="12443" y="8918"/>
                    <a:pt x="12383" y="8906"/>
                  </a:cubicBezTo>
                  <a:cubicBezTo>
                    <a:pt x="12377" y="8900"/>
                    <a:pt x="12368" y="8897"/>
                    <a:pt x="12358" y="8897"/>
                  </a:cubicBezTo>
                  <a:cubicBezTo>
                    <a:pt x="12347" y="8897"/>
                    <a:pt x="12335" y="8900"/>
                    <a:pt x="12323" y="8906"/>
                  </a:cubicBezTo>
                  <a:cubicBezTo>
                    <a:pt x="13014" y="8394"/>
                    <a:pt x="13193" y="8120"/>
                    <a:pt x="13074" y="7917"/>
                  </a:cubicBezTo>
                  <a:cubicBezTo>
                    <a:pt x="13050" y="7882"/>
                    <a:pt x="13026" y="7858"/>
                    <a:pt x="12978" y="7846"/>
                  </a:cubicBezTo>
                  <a:cubicBezTo>
                    <a:pt x="12977" y="7846"/>
                    <a:pt x="12976" y="7846"/>
                    <a:pt x="12975" y="7846"/>
                  </a:cubicBezTo>
                  <a:cubicBezTo>
                    <a:pt x="12910" y="7846"/>
                    <a:pt x="12388" y="8144"/>
                    <a:pt x="11442" y="8751"/>
                  </a:cubicBezTo>
                  <a:cubicBezTo>
                    <a:pt x="9799" y="9787"/>
                    <a:pt x="6120" y="12120"/>
                    <a:pt x="4156" y="13180"/>
                  </a:cubicBezTo>
                  <a:cubicBezTo>
                    <a:pt x="5120" y="12561"/>
                    <a:pt x="6537" y="11656"/>
                    <a:pt x="7942" y="10751"/>
                  </a:cubicBezTo>
                  <a:cubicBezTo>
                    <a:pt x="9406" y="9810"/>
                    <a:pt x="10561" y="9060"/>
                    <a:pt x="11395" y="8513"/>
                  </a:cubicBezTo>
                  <a:cubicBezTo>
                    <a:pt x="12514" y="7786"/>
                    <a:pt x="13050" y="7358"/>
                    <a:pt x="12978" y="7251"/>
                  </a:cubicBezTo>
                  <a:cubicBezTo>
                    <a:pt x="12954" y="7203"/>
                    <a:pt x="12907" y="7167"/>
                    <a:pt x="12847" y="7155"/>
                  </a:cubicBezTo>
                  <a:cubicBezTo>
                    <a:pt x="12825" y="7153"/>
                    <a:pt x="12802" y="7152"/>
                    <a:pt x="12779" y="7152"/>
                  </a:cubicBezTo>
                  <a:cubicBezTo>
                    <a:pt x="12668" y="7152"/>
                    <a:pt x="12553" y="7175"/>
                    <a:pt x="12454" y="7215"/>
                  </a:cubicBezTo>
                  <a:cubicBezTo>
                    <a:pt x="13312" y="6584"/>
                    <a:pt x="13252" y="6465"/>
                    <a:pt x="13181" y="6358"/>
                  </a:cubicBezTo>
                  <a:cubicBezTo>
                    <a:pt x="13169" y="6322"/>
                    <a:pt x="13133" y="6298"/>
                    <a:pt x="13085" y="6286"/>
                  </a:cubicBezTo>
                  <a:cubicBezTo>
                    <a:pt x="13084" y="6286"/>
                    <a:pt x="13082" y="6286"/>
                    <a:pt x="13079" y="6286"/>
                  </a:cubicBezTo>
                  <a:cubicBezTo>
                    <a:pt x="13017" y="6286"/>
                    <a:pt x="12734" y="6441"/>
                    <a:pt x="12240" y="6762"/>
                  </a:cubicBezTo>
                  <a:cubicBezTo>
                    <a:pt x="11109" y="7489"/>
                    <a:pt x="8752" y="9001"/>
                    <a:pt x="6608" y="10299"/>
                  </a:cubicBezTo>
                  <a:cubicBezTo>
                    <a:pt x="3989" y="11882"/>
                    <a:pt x="2929" y="12394"/>
                    <a:pt x="2513" y="12549"/>
                  </a:cubicBezTo>
                  <a:cubicBezTo>
                    <a:pt x="3275" y="11918"/>
                    <a:pt x="6096" y="10251"/>
                    <a:pt x="8228" y="8989"/>
                  </a:cubicBezTo>
                  <a:cubicBezTo>
                    <a:pt x="13312" y="5977"/>
                    <a:pt x="13455" y="5822"/>
                    <a:pt x="13312" y="5572"/>
                  </a:cubicBezTo>
                  <a:cubicBezTo>
                    <a:pt x="13276" y="5512"/>
                    <a:pt x="13216" y="5465"/>
                    <a:pt x="13145" y="5453"/>
                  </a:cubicBezTo>
                  <a:cubicBezTo>
                    <a:pt x="13122" y="5448"/>
                    <a:pt x="13097" y="5446"/>
                    <a:pt x="13070" y="5446"/>
                  </a:cubicBezTo>
                  <a:cubicBezTo>
                    <a:pt x="12880" y="5446"/>
                    <a:pt x="12571" y="5553"/>
                    <a:pt x="12145" y="5750"/>
                  </a:cubicBezTo>
                  <a:lnTo>
                    <a:pt x="12204" y="5715"/>
                  </a:lnTo>
                  <a:cubicBezTo>
                    <a:pt x="12526" y="5512"/>
                    <a:pt x="12752" y="5369"/>
                    <a:pt x="12907" y="5262"/>
                  </a:cubicBezTo>
                  <a:cubicBezTo>
                    <a:pt x="13169" y="5096"/>
                    <a:pt x="13276" y="5024"/>
                    <a:pt x="13193" y="4869"/>
                  </a:cubicBezTo>
                  <a:cubicBezTo>
                    <a:pt x="13169" y="4822"/>
                    <a:pt x="13121" y="4786"/>
                    <a:pt x="13074" y="4774"/>
                  </a:cubicBezTo>
                  <a:cubicBezTo>
                    <a:pt x="13059" y="4771"/>
                    <a:pt x="13043" y="4770"/>
                    <a:pt x="13025" y="4770"/>
                  </a:cubicBezTo>
                  <a:cubicBezTo>
                    <a:pt x="12899" y="4770"/>
                    <a:pt x="12696" y="4844"/>
                    <a:pt x="12383" y="5000"/>
                  </a:cubicBezTo>
                  <a:cubicBezTo>
                    <a:pt x="12454" y="4941"/>
                    <a:pt x="12514" y="4846"/>
                    <a:pt x="12550" y="4750"/>
                  </a:cubicBezTo>
                  <a:cubicBezTo>
                    <a:pt x="12562" y="4691"/>
                    <a:pt x="12562" y="4619"/>
                    <a:pt x="12526" y="4572"/>
                  </a:cubicBezTo>
                  <a:cubicBezTo>
                    <a:pt x="12502" y="4536"/>
                    <a:pt x="12466" y="4500"/>
                    <a:pt x="12431" y="4488"/>
                  </a:cubicBezTo>
                  <a:cubicBezTo>
                    <a:pt x="12422" y="4486"/>
                    <a:pt x="12414" y="4484"/>
                    <a:pt x="12402" y="4484"/>
                  </a:cubicBezTo>
                  <a:cubicBezTo>
                    <a:pt x="12281" y="4484"/>
                    <a:pt x="11794" y="4709"/>
                    <a:pt x="7049" y="7489"/>
                  </a:cubicBezTo>
                  <a:cubicBezTo>
                    <a:pt x="5394" y="8453"/>
                    <a:pt x="3751" y="9429"/>
                    <a:pt x="2775" y="10001"/>
                  </a:cubicBezTo>
                  <a:cubicBezTo>
                    <a:pt x="3013" y="9822"/>
                    <a:pt x="3310" y="9608"/>
                    <a:pt x="3656" y="9382"/>
                  </a:cubicBezTo>
                  <a:cubicBezTo>
                    <a:pt x="4739" y="8739"/>
                    <a:pt x="6287" y="7775"/>
                    <a:pt x="8418" y="6429"/>
                  </a:cubicBezTo>
                  <a:lnTo>
                    <a:pt x="9502" y="5750"/>
                  </a:lnTo>
                  <a:cubicBezTo>
                    <a:pt x="10538" y="5131"/>
                    <a:pt x="11621" y="4512"/>
                    <a:pt x="12681" y="3905"/>
                  </a:cubicBezTo>
                  <a:cubicBezTo>
                    <a:pt x="12716" y="3893"/>
                    <a:pt x="12740" y="3857"/>
                    <a:pt x="12752" y="3810"/>
                  </a:cubicBezTo>
                  <a:cubicBezTo>
                    <a:pt x="12764" y="3774"/>
                    <a:pt x="12764" y="3726"/>
                    <a:pt x="12740" y="3691"/>
                  </a:cubicBezTo>
                  <a:cubicBezTo>
                    <a:pt x="12716" y="3655"/>
                    <a:pt x="12681" y="3631"/>
                    <a:pt x="12633" y="3619"/>
                  </a:cubicBezTo>
                  <a:cubicBezTo>
                    <a:pt x="12620" y="3616"/>
                    <a:pt x="12606" y="3614"/>
                    <a:pt x="12589" y="3614"/>
                  </a:cubicBezTo>
                  <a:cubicBezTo>
                    <a:pt x="12388" y="3614"/>
                    <a:pt x="11874" y="3897"/>
                    <a:pt x="10192" y="4941"/>
                  </a:cubicBezTo>
                  <a:cubicBezTo>
                    <a:pt x="10740" y="4596"/>
                    <a:pt x="11145" y="4322"/>
                    <a:pt x="11430" y="4107"/>
                  </a:cubicBezTo>
                  <a:cubicBezTo>
                    <a:pt x="11883" y="3786"/>
                    <a:pt x="12073" y="3607"/>
                    <a:pt x="11966" y="3441"/>
                  </a:cubicBezTo>
                  <a:cubicBezTo>
                    <a:pt x="11942" y="3405"/>
                    <a:pt x="11907" y="3381"/>
                    <a:pt x="11871" y="3369"/>
                  </a:cubicBezTo>
                  <a:cubicBezTo>
                    <a:pt x="11862" y="3367"/>
                    <a:pt x="11854" y="3364"/>
                    <a:pt x="11843" y="3364"/>
                  </a:cubicBezTo>
                  <a:cubicBezTo>
                    <a:pt x="11746" y="3364"/>
                    <a:pt x="11418" y="3535"/>
                    <a:pt x="8490" y="5238"/>
                  </a:cubicBezTo>
                  <a:cubicBezTo>
                    <a:pt x="11573" y="3286"/>
                    <a:pt x="11526" y="3191"/>
                    <a:pt x="11419" y="3012"/>
                  </a:cubicBezTo>
                  <a:cubicBezTo>
                    <a:pt x="11383" y="2952"/>
                    <a:pt x="11323" y="2905"/>
                    <a:pt x="11252" y="2893"/>
                  </a:cubicBezTo>
                  <a:cubicBezTo>
                    <a:pt x="11230" y="2890"/>
                    <a:pt x="11207" y="2888"/>
                    <a:pt x="11185" y="2888"/>
                  </a:cubicBezTo>
                  <a:cubicBezTo>
                    <a:pt x="11124" y="2888"/>
                    <a:pt x="11063" y="2899"/>
                    <a:pt x="11002" y="2917"/>
                  </a:cubicBezTo>
                  <a:cubicBezTo>
                    <a:pt x="11216" y="2679"/>
                    <a:pt x="11192" y="2560"/>
                    <a:pt x="11145" y="2464"/>
                  </a:cubicBezTo>
                  <a:cubicBezTo>
                    <a:pt x="11121" y="2429"/>
                    <a:pt x="11073" y="2393"/>
                    <a:pt x="11026" y="2381"/>
                  </a:cubicBezTo>
                  <a:cubicBezTo>
                    <a:pt x="11011" y="2377"/>
                    <a:pt x="10995" y="2373"/>
                    <a:pt x="10972" y="2373"/>
                  </a:cubicBezTo>
                  <a:cubicBezTo>
                    <a:pt x="10862" y="2373"/>
                    <a:pt x="10585" y="2464"/>
                    <a:pt x="9478" y="3072"/>
                  </a:cubicBezTo>
                  <a:cubicBezTo>
                    <a:pt x="10430" y="2452"/>
                    <a:pt x="10847" y="2179"/>
                    <a:pt x="11014" y="2036"/>
                  </a:cubicBezTo>
                  <a:cubicBezTo>
                    <a:pt x="11133" y="1929"/>
                    <a:pt x="11109" y="1881"/>
                    <a:pt x="11073" y="1821"/>
                  </a:cubicBezTo>
                  <a:cubicBezTo>
                    <a:pt x="11049" y="1786"/>
                    <a:pt x="11014" y="1750"/>
                    <a:pt x="10978" y="1750"/>
                  </a:cubicBezTo>
                  <a:cubicBezTo>
                    <a:pt x="10976" y="1749"/>
                    <a:pt x="10974" y="1749"/>
                    <a:pt x="10971" y="1749"/>
                  </a:cubicBezTo>
                  <a:cubicBezTo>
                    <a:pt x="10909" y="1749"/>
                    <a:pt x="10662" y="1881"/>
                    <a:pt x="10228" y="2167"/>
                  </a:cubicBezTo>
                  <a:cubicBezTo>
                    <a:pt x="5549" y="5155"/>
                    <a:pt x="3120" y="6584"/>
                    <a:pt x="1870" y="7239"/>
                  </a:cubicBezTo>
                  <a:cubicBezTo>
                    <a:pt x="2810" y="6632"/>
                    <a:pt x="4191" y="5750"/>
                    <a:pt x="5561" y="4869"/>
                  </a:cubicBezTo>
                  <a:cubicBezTo>
                    <a:pt x="6989" y="3953"/>
                    <a:pt x="8121" y="3214"/>
                    <a:pt x="8930" y="2691"/>
                  </a:cubicBezTo>
                  <a:cubicBezTo>
                    <a:pt x="9406" y="2381"/>
                    <a:pt x="9776" y="2131"/>
                    <a:pt x="10037" y="1964"/>
                  </a:cubicBezTo>
                  <a:cubicBezTo>
                    <a:pt x="10168" y="1869"/>
                    <a:pt x="10276" y="1809"/>
                    <a:pt x="10347" y="1750"/>
                  </a:cubicBezTo>
                  <a:cubicBezTo>
                    <a:pt x="10454" y="1679"/>
                    <a:pt x="10573" y="1595"/>
                    <a:pt x="10490" y="1464"/>
                  </a:cubicBezTo>
                  <a:cubicBezTo>
                    <a:pt x="10478" y="1428"/>
                    <a:pt x="10442" y="1405"/>
                    <a:pt x="10395" y="1393"/>
                  </a:cubicBezTo>
                  <a:cubicBezTo>
                    <a:pt x="10385" y="1390"/>
                    <a:pt x="10375" y="1388"/>
                    <a:pt x="10364" y="1388"/>
                  </a:cubicBezTo>
                  <a:cubicBezTo>
                    <a:pt x="10334" y="1388"/>
                    <a:pt x="10302" y="1399"/>
                    <a:pt x="10276" y="1417"/>
                  </a:cubicBezTo>
                  <a:cubicBezTo>
                    <a:pt x="8561" y="2488"/>
                    <a:pt x="6311" y="3857"/>
                    <a:pt x="4418" y="4977"/>
                  </a:cubicBezTo>
                  <a:cubicBezTo>
                    <a:pt x="4763" y="4762"/>
                    <a:pt x="5108" y="4548"/>
                    <a:pt x="5454" y="4322"/>
                  </a:cubicBezTo>
                  <a:cubicBezTo>
                    <a:pt x="10240" y="1262"/>
                    <a:pt x="10168" y="1131"/>
                    <a:pt x="10061" y="952"/>
                  </a:cubicBezTo>
                  <a:cubicBezTo>
                    <a:pt x="10037" y="917"/>
                    <a:pt x="10002" y="881"/>
                    <a:pt x="9966" y="881"/>
                  </a:cubicBezTo>
                  <a:cubicBezTo>
                    <a:pt x="9956" y="878"/>
                    <a:pt x="9947" y="875"/>
                    <a:pt x="9933" y="875"/>
                  </a:cubicBezTo>
                  <a:cubicBezTo>
                    <a:pt x="9836" y="875"/>
                    <a:pt x="9532" y="1020"/>
                    <a:pt x="7299" y="2310"/>
                  </a:cubicBezTo>
                  <a:cubicBezTo>
                    <a:pt x="9109" y="1107"/>
                    <a:pt x="9049" y="1012"/>
                    <a:pt x="8978" y="881"/>
                  </a:cubicBezTo>
                  <a:cubicBezTo>
                    <a:pt x="8954" y="833"/>
                    <a:pt x="8906" y="797"/>
                    <a:pt x="8859" y="786"/>
                  </a:cubicBezTo>
                  <a:cubicBezTo>
                    <a:pt x="8846" y="783"/>
                    <a:pt x="8832" y="782"/>
                    <a:pt x="8816" y="782"/>
                  </a:cubicBezTo>
                  <a:cubicBezTo>
                    <a:pt x="8479" y="782"/>
                    <a:pt x="7424" y="1409"/>
                    <a:pt x="4465" y="3298"/>
                  </a:cubicBezTo>
                  <a:cubicBezTo>
                    <a:pt x="3489" y="3917"/>
                    <a:pt x="2370" y="4631"/>
                    <a:pt x="1572" y="5096"/>
                  </a:cubicBezTo>
                  <a:cubicBezTo>
                    <a:pt x="3048" y="4060"/>
                    <a:pt x="6025" y="2119"/>
                    <a:pt x="8061" y="821"/>
                  </a:cubicBezTo>
                  <a:cubicBezTo>
                    <a:pt x="8132" y="774"/>
                    <a:pt x="8156" y="678"/>
                    <a:pt x="8109" y="607"/>
                  </a:cubicBezTo>
                  <a:cubicBezTo>
                    <a:pt x="8097" y="571"/>
                    <a:pt x="8049" y="547"/>
                    <a:pt x="8013" y="536"/>
                  </a:cubicBezTo>
                  <a:cubicBezTo>
                    <a:pt x="8002" y="533"/>
                    <a:pt x="7990" y="532"/>
                    <a:pt x="7976" y="532"/>
                  </a:cubicBezTo>
                  <a:cubicBezTo>
                    <a:pt x="7792" y="532"/>
                    <a:pt x="7368" y="785"/>
                    <a:pt x="5406" y="2060"/>
                  </a:cubicBezTo>
                  <a:cubicBezTo>
                    <a:pt x="4858" y="2417"/>
                    <a:pt x="4191" y="2857"/>
                    <a:pt x="3525" y="3274"/>
                  </a:cubicBezTo>
                  <a:lnTo>
                    <a:pt x="4001" y="2952"/>
                  </a:lnTo>
                  <a:cubicBezTo>
                    <a:pt x="7287" y="797"/>
                    <a:pt x="7216" y="666"/>
                    <a:pt x="7120" y="500"/>
                  </a:cubicBezTo>
                  <a:cubicBezTo>
                    <a:pt x="7085" y="452"/>
                    <a:pt x="7037" y="416"/>
                    <a:pt x="6978" y="405"/>
                  </a:cubicBezTo>
                  <a:cubicBezTo>
                    <a:pt x="6960" y="400"/>
                    <a:pt x="6939" y="398"/>
                    <a:pt x="6917" y="398"/>
                  </a:cubicBezTo>
                  <a:cubicBezTo>
                    <a:pt x="6526" y="398"/>
                    <a:pt x="5382" y="1072"/>
                    <a:pt x="3144" y="2500"/>
                  </a:cubicBezTo>
                  <a:cubicBezTo>
                    <a:pt x="4168" y="1821"/>
                    <a:pt x="5382" y="1036"/>
                    <a:pt x="6561" y="309"/>
                  </a:cubicBezTo>
                  <a:cubicBezTo>
                    <a:pt x="6632" y="262"/>
                    <a:pt x="6656" y="166"/>
                    <a:pt x="6608" y="95"/>
                  </a:cubicBezTo>
                  <a:cubicBezTo>
                    <a:pt x="6585" y="47"/>
                    <a:pt x="6549" y="24"/>
                    <a:pt x="6489" y="12"/>
                  </a:cubicBezTo>
                  <a:cubicBezTo>
                    <a:pt x="6473" y="6"/>
                    <a:pt x="6454" y="1"/>
                    <a:pt x="6426"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8" name="Google Shape;1533;p44">
              <a:extLst>
                <a:ext uri="{FF2B5EF4-FFF2-40B4-BE49-F238E27FC236}">
                  <a16:creationId xmlns:a16="http://schemas.microsoft.com/office/drawing/2014/main" id="{979B8B45-C8A8-BC79-EC25-C256112A07EF}"/>
                </a:ext>
              </a:extLst>
            </p:cNvPr>
            <p:cNvSpPr/>
            <p:nvPr/>
          </p:nvSpPr>
          <p:spPr>
            <a:xfrm>
              <a:off x="7007941" y="2890983"/>
              <a:ext cx="949082" cy="1192578"/>
            </a:xfrm>
            <a:custGeom>
              <a:avLst/>
              <a:gdLst/>
              <a:ahLst/>
              <a:cxnLst/>
              <a:rect l="l" t="t" r="r" b="b"/>
              <a:pathLst>
                <a:path w="13455" h="16907" extrusionOk="0">
                  <a:moveTo>
                    <a:pt x="10895" y="3274"/>
                  </a:moveTo>
                  <a:cubicBezTo>
                    <a:pt x="10002" y="3953"/>
                    <a:pt x="6954" y="5834"/>
                    <a:pt x="4846" y="7132"/>
                  </a:cubicBezTo>
                  <a:lnTo>
                    <a:pt x="4275" y="7489"/>
                  </a:lnTo>
                  <a:cubicBezTo>
                    <a:pt x="4834" y="7120"/>
                    <a:pt x="5489" y="6691"/>
                    <a:pt x="6216" y="6191"/>
                  </a:cubicBezTo>
                  <a:cubicBezTo>
                    <a:pt x="6585" y="5953"/>
                    <a:pt x="6978" y="5679"/>
                    <a:pt x="7370" y="5417"/>
                  </a:cubicBezTo>
                  <a:cubicBezTo>
                    <a:pt x="7787" y="5167"/>
                    <a:pt x="8180" y="4929"/>
                    <a:pt x="8549" y="4691"/>
                  </a:cubicBezTo>
                  <a:cubicBezTo>
                    <a:pt x="9121" y="4322"/>
                    <a:pt x="9585" y="4024"/>
                    <a:pt x="9930" y="3786"/>
                  </a:cubicBezTo>
                  <a:cubicBezTo>
                    <a:pt x="10240" y="3595"/>
                    <a:pt x="10561" y="3417"/>
                    <a:pt x="10895" y="3274"/>
                  </a:cubicBezTo>
                  <a:close/>
                  <a:moveTo>
                    <a:pt x="4930" y="8167"/>
                  </a:moveTo>
                  <a:lnTo>
                    <a:pt x="4930" y="8167"/>
                  </a:lnTo>
                  <a:cubicBezTo>
                    <a:pt x="4430" y="8489"/>
                    <a:pt x="3965" y="8787"/>
                    <a:pt x="3549" y="9072"/>
                  </a:cubicBezTo>
                  <a:cubicBezTo>
                    <a:pt x="3120" y="9322"/>
                    <a:pt x="2751" y="9537"/>
                    <a:pt x="2429" y="9703"/>
                  </a:cubicBezTo>
                  <a:cubicBezTo>
                    <a:pt x="3048" y="9310"/>
                    <a:pt x="3977" y="8751"/>
                    <a:pt x="4930" y="8167"/>
                  </a:cubicBezTo>
                  <a:close/>
                  <a:moveTo>
                    <a:pt x="11835" y="8858"/>
                  </a:moveTo>
                  <a:cubicBezTo>
                    <a:pt x="11240" y="9275"/>
                    <a:pt x="10418" y="9787"/>
                    <a:pt x="9549" y="10311"/>
                  </a:cubicBezTo>
                  <a:cubicBezTo>
                    <a:pt x="10192" y="9894"/>
                    <a:pt x="10883" y="9465"/>
                    <a:pt x="11621" y="9001"/>
                  </a:cubicBezTo>
                  <a:lnTo>
                    <a:pt x="11835" y="8858"/>
                  </a:lnTo>
                  <a:close/>
                  <a:moveTo>
                    <a:pt x="12812" y="5810"/>
                  </a:moveTo>
                  <a:lnTo>
                    <a:pt x="12812" y="5810"/>
                  </a:lnTo>
                  <a:cubicBezTo>
                    <a:pt x="12133" y="6310"/>
                    <a:pt x="9990" y="7584"/>
                    <a:pt x="8073" y="8715"/>
                  </a:cubicBezTo>
                  <a:cubicBezTo>
                    <a:pt x="6501" y="9644"/>
                    <a:pt x="5323" y="10358"/>
                    <a:pt x="4442" y="10894"/>
                  </a:cubicBezTo>
                  <a:cubicBezTo>
                    <a:pt x="4894" y="10608"/>
                    <a:pt x="5430" y="10263"/>
                    <a:pt x="6073" y="9846"/>
                  </a:cubicBezTo>
                  <a:cubicBezTo>
                    <a:pt x="7525" y="8894"/>
                    <a:pt x="9168" y="7822"/>
                    <a:pt x="10514" y="7013"/>
                  </a:cubicBezTo>
                  <a:cubicBezTo>
                    <a:pt x="11871" y="6203"/>
                    <a:pt x="12514" y="5905"/>
                    <a:pt x="12812" y="5810"/>
                  </a:cubicBezTo>
                  <a:close/>
                  <a:moveTo>
                    <a:pt x="5406" y="9906"/>
                  </a:moveTo>
                  <a:cubicBezTo>
                    <a:pt x="4751" y="10322"/>
                    <a:pt x="4108" y="10739"/>
                    <a:pt x="3572" y="11084"/>
                  </a:cubicBezTo>
                  <a:cubicBezTo>
                    <a:pt x="4096" y="10739"/>
                    <a:pt x="4715" y="10334"/>
                    <a:pt x="5406" y="9906"/>
                  </a:cubicBezTo>
                  <a:close/>
                  <a:moveTo>
                    <a:pt x="10526" y="12239"/>
                  </a:moveTo>
                  <a:cubicBezTo>
                    <a:pt x="9990" y="12585"/>
                    <a:pt x="9156" y="13085"/>
                    <a:pt x="8394" y="13549"/>
                  </a:cubicBezTo>
                  <a:lnTo>
                    <a:pt x="8299" y="13609"/>
                  </a:lnTo>
                  <a:cubicBezTo>
                    <a:pt x="9121" y="13073"/>
                    <a:pt x="9966" y="12537"/>
                    <a:pt x="10526" y="12239"/>
                  </a:cubicBezTo>
                  <a:close/>
                  <a:moveTo>
                    <a:pt x="10585" y="11513"/>
                  </a:moveTo>
                  <a:cubicBezTo>
                    <a:pt x="9966" y="11918"/>
                    <a:pt x="9073" y="12454"/>
                    <a:pt x="8252" y="12966"/>
                  </a:cubicBezTo>
                  <a:cubicBezTo>
                    <a:pt x="7644" y="13335"/>
                    <a:pt x="7120" y="13656"/>
                    <a:pt x="6656" y="13954"/>
                  </a:cubicBezTo>
                  <a:cubicBezTo>
                    <a:pt x="7918" y="13132"/>
                    <a:pt x="9573" y="12073"/>
                    <a:pt x="10585" y="11513"/>
                  </a:cubicBezTo>
                  <a:close/>
                  <a:moveTo>
                    <a:pt x="6716" y="14275"/>
                  </a:moveTo>
                  <a:cubicBezTo>
                    <a:pt x="5894" y="14835"/>
                    <a:pt x="4989" y="15430"/>
                    <a:pt x="4358" y="15799"/>
                  </a:cubicBezTo>
                  <a:cubicBezTo>
                    <a:pt x="4930" y="15406"/>
                    <a:pt x="5823" y="14847"/>
                    <a:pt x="6716" y="14275"/>
                  </a:cubicBezTo>
                  <a:close/>
                  <a:moveTo>
                    <a:pt x="10561" y="15871"/>
                  </a:moveTo>
                  <a:lnTo>
                    <a:pt x="10561" y="15871"/>
                  </a:lnTo>
                  <a:cubicBezTo>
                    <a:pt x="10585" y="15895"/>
                    <a:pt x="10609" y="15918"/>
                    <a:pt x="10633" y="15930"/>
                  </a:cubicBezTo>
                  <a:cubicBezTo>
                    <a:pt x="10609" y="15918"/>
                    <a:pt x="10573" y="15895"/>
                    <a:pt x="10561" y="15871"/>
                  </a:cubicBezTo>
                  <a:close/>
                  <a:moveTo>
                    <a:pt x="6426" y="1"/>
                  </a:moveTo>
                  <a:cubicBezTo>
                    <a:pt x="6271" y="1"/>
                    <a:pt x="5821" y="166"/>
                    <a:pt x="3787" y="1405"/>
                  </a:cubicBezTo>
                  <a:cubicBezTo>
                    <a:pt x="3537" y="1559"/>
                    <a:pt x="3299" y="1714"/>
                    <a:pt x="3060" y="1857"/>
                  </a:cubicBezTo>
                  <a:cubicBezTo>
                    <a:pt x="3906" y="1202"/>
                    <a:pt x="3977" y="1107"/>
                    <a:pt x="3894" y="952"/>
                  </a:cubicBezTo>
                  <a:cubicBezTo>
                    <a:pt x="3870" y="905"/>
                    <a:pt x="3822" y="869"/>
                    <a:pt x="3775" y="857"/>
                  </a:cubicBezTo>
                  <a:cubicBezTo>
                    <a:pt x="3763" y="855"/>
                    <a:pt x="3750" y="853"/>
                    <a:pt x="3737" y="853"/>
                  </a:cubicBezTo>
                  <a:cubicBezTo>
                    <a:pt x="3622" y="853"/>
                    <a:pt x="3460" y="953"/>
                    <a:pt x="3001" y="1274"/>
                  </a:cubicBezTo>
                  <a:cubicBezTo>
                    <a:pt x="2846" y="1393"/>
                    <a:pt x="2691" y="1500"/>
                    <a:pt x="2525" y="1595"/>
                  </a:cubicBezTo>
                  <a:cubicBezTo>
                    <a:pt x="2514" y="1592"/>
                    <a:pt x="2504" y="1590"/>
                    <a:pt x="2494" y="1590"/>
                  </a:cubicBezTo>
                  <a:cubicBezTo>
                    <a:pt x="2469" y="1590"/>
                    <a:pt x="2446" y="1599"/>
                    <a:pt x="2429" y="1607"/>
                  </a:cubicBezTo>
                  <a:cubicBezTo>
                    <a:pt x="2358" y="1655"/>
                    <a:pt x="2322" y="1750"/>
                    <a:pt x="2370" y="1821"/>
                  </a:cubicBezTo>
                  <a:cubicBezTo>
                    <a:pt x="2394" y="1857"/>
                    <a:pt x="2429" y="1893"/>
                    <a:pt x="2477" y="1905"/>
                  </a:cubicBezTo>
                  <a:cubicBezTo>
                    <a:pt x="1215" y="2869"/>
                    <a:pt x="1048" y="3036"/>
                    <a:pt x="1167" y="3226"/>
                  </a:cubicBezTo>
                  <a:cubicBezTo>
                    <a:pt x="1179" y="3274"/>
                    <a:pt x="1215" y="3298"/>
                    <a:pt x="1263" y="3310"/>
                  </a:cubicBezTo>
                  <a:cubicBezTo>
                    <a:pt x="1274" y="3313"/>
                    <a:pt x="1286" y="3314"/>
                    <a:pt x="1298" y="3314"/>
                  </a:cubicBezTo>
                  <a:cubicBezTo>
                    <a:pt x="1334" y="3314"/>
                    <a:pt x="1370" y="3301"/>
                    <a:pt x="1405" y="3274"/>
                  </a:cubicBezTo>
                  <a:cubicBezTo>
                    <a:pt x="1632" y="3119"/>
                    <a:pt x="1858" y="2976"/>
                    <a:pt x="2084" y="2833"/>
                  </a:cubicBezTo>
                  <a:lnTo>
                    <a:pt x="2084" y="2833"/>
                  </a:lnTo>
                  <a:cubicBezTo>
                    <a:pt x="286" y="4072"/>
                    <a:pt x="358" y="4203"/>
                    <a:pt x="441" y="4346"/>
                  </a:cubicBezTo>
                  <a:cubicBezTo>
                    <a:pt x="465" y="4381"/>
                    <a:pt x="501" y="4405"/>
                    <a:pt x="536" y="4417"/>
                  </a:cubicBezTo>
                  <a:cubicBezTo>
                    <a:pt x="552" y="4422"/>
                    <a:pt x="566" y="4425"/>
                    <a:pt x="584" y="4425"/>
                  </a:cubicBezTo>
                  <a:cubicBezTo>
                    <a:pt x="703" y="4425"/>
                    <a:pt x="963" y="4267"/>
                    <a:pt x="2572" y="3250"/>
                  </a:cubicBezTo>
                  <a:cubicBezTo>
                    <a:pt x="3703" y="2524"/>
                    <a:pt x="5620" y="1286"/>
                    <a:pt x="6501" y="857"/>
                  </a:cubicBezTo>
                  <a:lnTo>
                    <a:pt x="6501" y="857"/>
                  </a:lnTo>
                  <a:cubicBezTo>
                    <a:pt x="5489" y="1643"/>
                    <a:pt x="2572" y="3536"/>
                    <a:pt x="655" y="4738"/>
                  </a:cubicBezTo>
                  <a:cubicBezTo>
                    <a:pt x="584" y="4786"/>
                    <a:pt x="560" y="4881"/>
                    <a:pt x="596" y="4953"/>
                  </a:cubicBezTo>
                  <a:cubicBezTo>
                    <a:pt x="632" y="5000"/>
                    <a:pt x="691" y="5048"/>
                    <a:pt x="751" y="5060"/>
                  </a:cubicBezTo>
                  <a:cubicBezTo>
                    <a:pt x="766" y="5064"/>
                    <a:pt x="785" y="5066"/>
                    <a:pt x="806" y="5066"/>
                  </a:cubicBezTo>
                  <a:cubicBezTo>
                    <a:pt x="911" y="5066"/>
                    <a:pt x="1080" y="5016"/>
                    <a:pt x="1298" y="4917"/>
                  </a:cubicBezTo>
                  <a:lnTo>
                    <a:pt x="1298" y="4917"/>
                  </a:lnTo>
                  <a:cubicBezTo>
                    <a:pt x="322" y="5619"/>
                    <a:pt x="370" y="5703"/>
                    <a:pt x="429" y="5822"/>
                  </a:cubicBezTo>
                  <a:cubicBezTo>
                    <a:pt x="453" y="5858"/>
                    <a:pt x="501" y="5893"/>
                    <a:pt x="548" y="5905"/>
                  </a:cubicBezTo>
                  <a:cubicBezTo>
                    <a:pt x="563" y="5909"/>
                    <a:pt x="579" y="5911"/>
                    <a:pt x="598" y="5911"/>
                  </a:cubicBezTo>
                  <a:cubicBezTo>
                    <a:pt x="916" y="5911"/>
                    <a:pt x="1868" y="5324"/>
                    <a:pt x="4644" y="3560"/>
                  </a:cubicBezTo>
                  <a:cubicBezTo>
                    <a:pt x="5692" y="2881"/>
                    <a:pt x="7001" y="2060"/>
                    <a:pt x="7871" y="1548"/>
                  </a:cubicBezTo>
                  <a:lnTo>
                    <a:pt x="7871" y="1548"/>
                  </a:lnTo>
                  <a:cubicBezTo>
                    <a:pt x="6227" y="2691"/>
                    <a:pt x="2572" y="5000"/>
                    <a:pt x="96" y="6524"/>
                  </a:cubicBezTo>
                  <a:cubicBezTo>
                    <a:pt x="60" y="6548"/>
                    <a:pt x="36" y="6584"/>
                    <a:pt x="24" y="6620"/>
                  </a:cubicBezTo>
                  <a:cubicBezTo>
                    <a:pt x="0" y="6703"/>
                    <a:pt x="48" y="6786"/>
                    <a:pt x="131" y="6810"/>
                  </a:cubicBezTo>
                  <a:cubicBezTo>
                    <a:pt x="145" y="6814"/>
                    <a:pt x="154" y="6817"/>
                    <a:pt x="165" y="6817"/>
                  </a:cubicBezTo>
                  <a:cubicBezTo>
                    <a:pt x="184" y="6817"/>
                    <a:pt x="205" y="6809"/>
                    <a:pt x="251" y="6786"/>
                  </a:cubicBezTo>
                  <a:lnTo>
                    <a:pt x="274" y="6774"/>
                  </a:lnTo>
                  <a:cubicBezTo>
                    <a:pt x="381" y="6727"/>
                    <a:pt x="572" y="6608"/>
                    <a:pt x="977" y="6381"/>
                  </a:cubicBezTo>
                  <a:lnTo>
                    <a:pt x="2763" y="5334"/>
                  </a:lnTo>
                  <a:cubicBezTo>
                    <a:pt x="4370" y="4393"/>
                    <a:pt x="6656" y="3048"/>
                    <a:pt x="8228" y="2143"/>
                  </a:cubicBezTo>
                  <a:lnTo>
                    <a:pt x="8228" y="2143"/>
                  </a:lnTo>
                  <a:cubicBezTo>
                    <a:pt x="6287" y="3464"/>
                    <a:pt x="2965" y="5548"/>
                    <a:pt x="620" y="7001"/>
                  </a:cubicBezTo>
                  <a:cubicBezTo>
                    <a:pt x="548" y="7048"/>
                    <a:pt x="524" y="7132"/>
                    <a:pt x="572" y="7203"/>
                  </a:cubicBezTo>
                  <a:cubicBezTo>
                    <a:pt x="596" y="7251"/>
                    <a:pt x="632" y="7286"/>
                    <a:pt x="679" y="7298"/>
                  </a:cubicBezTo>
                  <a:cubicBezTo>
                    <a:pt x="694" y="7302"/>
                    <a:pt x="711" y="7306"/>
                    <a:pt x="735" y="7306"/>
                  </a:cubicBezTo>
                  <a:cubicBezTo>
                    <a:pt x="863" y="7306"/>
                    <a:pt x="1208" y="7193"/>
                    <a:pt x="2727" y="6334"/>
                  </a:cubicBezTo>
                  <a:lnTo>
                    <a:pt x="2727" y="6334"/>
                  </a:lnTo>
                  <a:lnTo>
                    <a:pt x="512" y="7751"/>
                  </a:lnTo>
                  <a:cubicBezTo>
                    <a:pt x="441" y="7798"/>
                    <a:pt x="417" y="7894"/>
                    <a:pt x="465" y="7965"/>
                  </a:cubicBezTo>
                  <a:cubicBezTo>
                    <a:pt x="489" y="8013"/>
                    <a:pt x="548" y="8048"/>
                    <a:pt x="596" y="8060"/>
                  </a:cubicBezTo>
                  <a:cubicBezTo>
                    <a:pt x="614" y="8065"/>
                    <a:pt x="637" y="8068"/>
                    <a:pt x="664" y="8068"/>
                  </a:cubicBezTo>
                  <a:cubicBezTo>
                    <a:pt x="826" y="8068"/>
                    <a:pt x="1155" y="7963"/>
                    <a:pt x="1870" y="7596"/>
                  </a:cubicBezTo>
                  <a:lnTo>
                    <a:pt x="1870" y="7596"/>
                  </a:lnTo>
                  <a:lnTo>
                    <a:pt x="870" y="8239"/>
                  </a:lnTo>
                  <a:cubicBezTo>
                    <a:pt x="798" y="8286"/>
                    <a:pt x="774" y="8382"/>
                    <a:pt x="822" y="8453"/>
                  </a:cubicBezTo>
                  <a:cubicBezTo>
                    <a:pt x="853" y="8499"/>
                    <a:pt x="903" y="8526"/>
                    <a:pt x="955" y="8526"/>
                  </a:cubicBezTo>
                  <a:cubicBezTo>
                    <a:pt x="983" y="8526"/>
                    <a:pt x="1011" y="8518"/>
                    <a:pt x="1036" y="8501"/>
                  </a:cubicBezTo>
                  <a:cubicBezTo>
                    <a:pt x="4287" y="6477"/>
                    <a:pt x="9418" y="3381"/>
                    <a:pt x="10716" y="2798"/>
                  </a:cubicBezTo>
                  <a:lnTo>
                    <a:pt x="10716" y="2798"/>
                  </a:lnTo>
                  <a:cubicBezTo>
                    <a:pt x="10418" y="3060"/>
                    <a:pt x="10109" y="3310"/>
                    <a:pt x="9776" y="3536"/>
                  </a:cubicBezTo>
                  <a:cubicBezTo>
                    <a:pt x="9144" y="3905"/>
                    <a:pt x="8299" y="4441"/>
                    <a:pt x="7239" y="5155"/>
                  </a:cubicBezTo>
                  <a:cubicBezTo>
                    <a:pt x="5966" y="5929"/>
                    <a:pt x="4584" y="6727"/>
                    <a:pt x="3418" y="7405"/>
                  </a:cubicBezTo>
                  <a:cubicBezTo>
                    <a:pt x="1751" y="8370"/>
                    <a:pt x="953" y="8918"/>
                    <a:pt x="1024" y="9037"/>
                  </a:cubicBezTo>
                  <a:cubicBezTo>
                    <a:pt x="1060" y="9096"/>
                    <a:pt x="1108" y="9132"/>
                    <a:pt x="1179" y="9156"/>
                  </a:cubicBezTo>
                  <a:cubicBezTo>
                    <a:pt x="1198" y="9159"/>
                    <a:pt x="1219" y="9161"/>
                    <a:pt x="1242" y="9161"/>
                  </a:cubicBezTo>
                  <a:cubicBezTo>
                    <a:pt x="1432" y="9161"/>
                    <a:pt x="1750" y="9028"/>
                    <a:pt x="2239" y="8763"/>
                  </a:cubicBezTo>
                  <a:lnTo>
                    <a:pt x="2239" y="8763"/>
                  </a:lnTo>
                  <a:cubicBezTo>
                    <a:pt x="858" y="9632"/>
                    <a:pt x="882" y="9668"/>
                    <a:pt x="965" y="9810"/>
                  </a:cubicBezTo>
                  <a:cubicBezTo>
                    <a:pt x="977" y="9846"/>
                    <a:pt x="1013" y="9870"/>
                    <a:pt x="1060" y="9882"/>
                  </a:cubicBezTo>
                  <a:cubicBezTo>
                    <a:pt x="1075" y="9887"/>
                    <a:pt x="1090" y="9890"/>
                    <a:pt x="1105" y="9890"/>
                  </a:cubicBezTo>
                  <a:cubicBezTo>
                    <a:pt x="1127" y="9890"/>
                    <a:pt x="1151" y="9884"/>
                    <a:pt x="1179" y="9870"/>
                  </a:cubicBezTo>
                  <a:cubicBezTo>
                    <a:pt x="3096" y="8751"/>
                    <a:pt x="7085" y="6417"/>
                    <a:pt x="9621" y="4953"/>
                  </a:cubicBezTo>
                  <a:lnTo>
                    <a:pt x="9621" y="4953"/>
                  </a:lnTo>
                  <a:cubicBezTo>
                    <a:pt x="8442" y="5703"/>
                    <a:pt x="6942" y="6608"/>
                    <a:pt x="5692" y="7358"/>
                  </a:cubicBezTo>
                  <a:cubicBezTo>
                    <a:pt x="4572" y="8036"/>
                    <a:pt x="3513" y="8667"/>
                    <a:pt x="2751" y="9156"/>
                  </a:cubicBezTo>
                  <a:cubicBezTo>
                    <a:pt x="2334" y="9406"/>
                    <a:pt x="2036" y="9608"/>
                    <a:pt x="1834" y="9751"/>
                  </a:cubicBezTo>
                  <a:cubicBezTo>
                    <a:pt x="1560" y="9941"/>
                    <a:pt x="1382" y="10060"/>
                    <a:pt x="1477" y="10215"/>
                  </a:cubicBezTo>
                  <a:cubicBezTo>
                    <a:pt x="1501" y="10275"/>
                    <a:pt x="1548" y="10311"/>
                    <a:pt x="1608" y="10322"/>
                  </a:cubicBezTo>
                  <a:cubicBezTo>
                    <a:pt x="1627" y="10327"/>
                    <a:pt x="1649" y="10330"/>
                    <a:pt x="1674" y="10330"/>
                  </a:cubicBezTo>
                  <a:cubicBezTo>
                    <a:pt x="1773" y="10330"/>
                    <a:pt x="1917" y="10291"/>
                    <a:pt x="2108" y="10215"/>
                  </a:cubicBezTo>
                  <a:lnTo>
                    <a:pt x="2108" y="10215"/>
                  </a:lnTo>
                  <a:cubicBezTo>
                    <a:pt x="2001" y="10311"/>
                    <a:pt x="1905" y="10418"/>
                    <a:pt x="1858" y="10549"/>
                  </a:cubicBezTo>
                  <a:cubicBezTo>
                    <a:pt x="1834" y="10620"/>
                    <a:pt x="1834" y="10680"/>
                    <a:pt x="1870" y="10739"/>
                  </a:cubicBezTo>
                  <a:cubicBezTo>
                    <a:pt x="1901" y="10794"/>
                    <a:pt x="1953" y="10823"/>
                    <a:pt x="2005" y="10823"/>
                  </a:cubicBezTo>
                  <a:cubicBezTo>
                    <a:pt x="2032" y="10823"/>
                    <a:pt x="2060" y="10815"/>
                    <a:pt x="2084" y="10799"/>
                  </a:cubicBezTo>
                  <a:cubicBezTo>
                    <a:pt x="5370" y="8846"/>
                    <a:pt x="10085" y="6084"/>
                    <a:pt x="11788" y="5143"/>
                  </a:cubicBezTo>
                  <a:lnTo>
                    <a:pt x="11788" y="5143"/>
                  </a:lnTo>
                  <a:cubicBezTo>
                    <a:pt x="10240" y="6370"/>
                    <a:pt x="5120" y="9406"/>
                    <a:pt x="1739" y="11334"/>
                  </a:cubicBezTo>
                  <a:cubicBezTo>
                    <a:pt x="1703" y="11358"/>
                    <a:pt x="1679" y="11382"/>
                    <a:pt x="1667" y="11430"/>
                  </a:cubicBezTo>
                  <a:cubicBezTo>
                    <a:pt x="1655" y="11465"/>
                    <a:pt x="1667" y="11513"/>
                    <a:pt x="1679" y="11549"/>
                  </a:cubicBezTo>
                  <a:cubicBezTo>
                    <a:pt x="1715" y="11596"/>
                    <a:pt x="1763" y="11632"/>
                    <a:pt x="1822" y="11644"/>
                  </a:cubicBezTo>
                  <a:cubicBezTo>
                    <a:pt x="1839" y="11649"/>
                    <a:pt x="1858" y="11651"/>
                    <a:pt x="1880" y="11651"/>
                  </a:cubicBezTo>
                  <a:cubicBezTo>
                    <a:pt x="2016" y="11651"/>
                    <a:pt x="2259" y="11557"/>
                    <a:pt x="2608" y="11382"/>
                  </a:cubicBezTo>
                  <a:lnTo>
                    <a:pt x="2608" y="11382"/>
                  </a:lnTo>
                  <a:cubicBezTo>
                    <a:pt x="1846" y="11930"/>
                    <a:pt x="1905" y="12025"/>
                    <a:pt x="1965" y="12144"/>
                  </a:cubicBezTo>
                  <a:cubicBezTo>
                    <a:pt x="1989" y="12180"/>
                    <a:pt x="2036" y="12216"/>
                    <a:pt x="2084" y="12227"/>
                  </a:cubicBezTo>
                  <a:cubicBezTo>
                    <a:pt x="2093" y="12229"/>
                    <a:pt x="2103" y="12230"/>
                    <a:pt x="2114" y="12230"/>
                  </a:cubicBezTo>
                  <a:cubicBezTo>
                    <a:pt x="2250" y="12230"/>
                    <a:pt x="2555" y="12087"/>
                    <a:pt x="3239" y="11668"/>
                  </a:cubicBezTo>
                  <a:lnTo>
                    <a:pt x="3239" y="11668"/>
                  </a:lnTo>
                  <a:cubicBezTo>
                    <a:pt x="2096" y="12418"/>
                    <a:pt x="1953" y="12632"/>
                    <a:pt x="2048" y="12799"/>
                  </a:cubicBezTo>
                  <a:cubicBezTo>
                    <a:pt x="2084" y="12847"/>
                    <a:pt x="2144" y="12894"/>
                    <a:pt x="2203" y="12906"/>
                  </a:cubicBezTo>
                  <a:cubicBezTo>
                    <a:pt x="2220" y="12910"/>
                    <a:pt x="2239" y="12912"/>
                    <a:pt x="2261" y="12912"/>
                  </a:cubicBezTo>
                  <a:cubicBezTo>
                    <a:pt x="2582" y="12912"/>
                    <a:pt x="3461" y="12502"/>
                    <a:pt x="4977" y="11632"/>
                  </a:cubicBezTo>
                  <a:lnTo>
                    <a:pt x="4977" y="11632"/>
                  </a:lnTo>
                  <a:lnTo>
                    <a:pt x="4572" y="11894"/>
                  </a:lnTo>
                  <a:cubicBezTo>
                    <a:pt x="3799" y="12358"/>
                    <a:pt x="3048" y="12811"/>
                    <a:pt x="2370" y="13204"/>
                  </a:cubicBezTo>
                  <a:cubicBezTo>
                    <a:pt x="2298" y="13251"/>
                    <a:pt x="2275" y="13347"/>
                    <a:pt x="2322" y="13418"/>
                  </a:cubicBezTo>
                  <a:cubicBezTo>
                    <a:pt x="2346" y="13454"/>
                    <a:pt x="2382" y="13478"/>
                    <a:pt x="2417" y="13489"/>
                  </a:cubicBezTo>
                  <a:cubicBezTo>
                    <a:pt x="2432" y="13492"/>
                    <a:pt x="2445" y="13495"/>
                    <a:pt x="2461" y="13495"/>
                  </a:cubicBezTo>
                  <a:cubicBezTo>
                    <a:pt x="2575" y="13495"/>
                    <a:pt x="2832" y="13353"/>
                    <a:pt x="4799" y="12108"/>
                  </a:cubicBezTo>
                  <a:cubicBezTo>
                    <a:pt x="5727" y="11549"/>
                    <a:pt x="6847" y="10870"/>
                    <a:pt x="7942" y="10180"/>
                  </a:cubicBezTo>
                  <a:cubicBezTo>
                    <a:pt x="8775" y="9656"/>
                    <a:pt x="9478" y="9215"/>
                    <a:pt x="10073" y="8834"/>
                  </a:cubicBezTo>
                  <a:cubicBezTo>
                    <a:pt x="10811" y="8394"/>
                    <a:pt x="11478" y="8025"/>
                    <a:pt x="11966" y="7775"/>
                  </a:cubicBezTo>
                  <a:lnTo>
                    <a:pt x="11966" y="7775"/>
                  </a:lnTo>
                  <a:cubicBezTo>
                    <a:pt x="10192" y="8941"/>
                    <a:pt x="5858" y="11727"/>
                    <a:pt x="2775" y="13692"/>
                  </a:cubicBezTo>
                  <a:cubicBezTo>
                    <a:pt x="2703" y="13740"/>
                    <a:pt x="2679" y="13823"/>
                    <a:pt x="2727" y="13894"/>
                  </a:cubicBezTo>
                  <a:cubicBezTo>
                    <a:pt x="2751" y="13954"/>
                    <a:pt x="2798" y="13990"/>
                    <a:pt x="2858" y="14001"/>
                  </a:cubicBezTo>
                  <a:cubicBezTo>
                    <a:pt x="2878" y="14006"/>
                    <a:pt x="2900" y="14009"/>
                    <a:pt x="2926" y="14009"/>
                  </a:cubicBezTo>
                  <a:cubicBezTo>
                    <a:pt x="3085" y="14009"/>
                    <a:pt x="3361" y="13913"/>
                    <a:pt x="3751" y="13728"/>
                  </a:cubicBezTo>
                  <a:lnTo>
                    <a:pt x="3751" y="13728"/>
                  </a:lnTo>
                  <a:cubicBezTo>
                    <a:pt x="2763" y="14335"/>
                    <a:pt x="2751" y="14430"/>
                    <a:pt x="2846" y="14573"/>
                  </a:cubicBezTo>
                  <a:cubicBezTo>
                    <a:pt x="2870" y="14621"/>
                    <a:pt x="2906" y="14644"/>
                    <a:pt x="2941" y="14656"/>
                  </a:cubicBezTo>
                  <a:cubicBezTo>
                    <a:pt x="2953" y="14659"/>
                    <a:pt x="2964" y="14661"/>
                    <a:pt x="2977" y="14661"/>
                  </a:cubicBezTo>
                  <a:cubicBezTo>
                    <a:pt x="3081" y="14661"/>
                    <a:pt x="3335" y="14509"/>
                    <a:pt x="5549" y="13132"/>
                  </a:cubicBezTo>
                  <a:cubicBezTo>
                    <a:pt x="7478" y="11930"/>
                    <a:pt x="10871" y="9822"/>
                    <a:pt x="12002" y="9310"/>
                  </a:cubicBezTo>
                  <a:lnTo>
                    <a:pt x="12002" y="9310"/>
                  </a:lnTo>
                  <a:cubicBezTo>
                    <a:pt x="10871" y="10275"/>
                    <a:pt x="6144" y="13180"/>
                    <a:pt x="3096" y="14990"/>
                  </a:cubicBezTo>
                  <a:cubicBezTo>
                    <a:pt x="3025" y="15037"/>
                    <a:pt x="3001" y="15121"/>
                    <a:pt x="3037" y="15204"/>
                  </a:cubicBezTo>
                  <a:cubicBezTo>
                    <a:pt x="3060" y="15252"/>
                    <a:pt x="3108" y="15287"/>
                    <a:pt x="3168" y="15299"/>
                  </a:cubicBezTo>
                  <a:cubicBezTo>
                    <a:pt x="3184" y="15302"/>
                    <a:pt x="3202" y="15305"/>
                    <a:pt x="3229" y="15305"/>
                  </a:cubicBezTo>
                  <a:cubicBezTo>
                    <a:pt x="3338" y="15305"/>
                    <a:pt x="3584" y="15250"/>
                    <a:pt x="4370" y="14847"/>
                  </a:cubicBezTo>
                  <a:lnTo>
                    <a:pt x="4370" y="14847"/>
                  </a:lnTo>
                  <a:lnTo>
                    <a:pt x="3489" y="15418"/>
                  </a:lnTo>
                  <a:lnTo>
                    <a:pt x="2906" y="15787"/>
                  </a:lnTo>
                  <a:cubicBezTo>
                    <a:pt x="2644" y="15966"/>
                    <a:pt x="2572" y="16014"/>
                    <a:pt x="2656" y="16145"/>
                  </a:cubicBezTo>
                  <a:cubicBezTo>
                    <a:pt x="2679" y="16180"/>
                    <a:pt x="2715" y="16216"/>
                    <a:pt x="2763" y="16228"/>
                  </a:cubicBezTo>
                  <a:cubicBezTo>
                    <a:pt x="2775" y="16230"/>
                    <a:pt x="2788" y="16232"/>
                    <a:pt x="2803" y="16232"/>
                  </a:cubicBezTo>
                  <a:cubicBezTo>
                    <a:pt x="2993" y="16232"/>
                    <a:pt x="3428" y="16010"/>
                    <a:pt x="4489" y="15347"/>
                  </a:cubicBezTo>
                  <a:lnTo>
                    <a:pt x="4489" y="15347"/>
                  </a:lnTo>
                  <a:cubicBezTo>
                    <a:pt x="3382" y="16085"/>
                    <a:pt x="3358" y="16228"/>
                    <a:pt x="3441" y="16371"/>
                  </a:cubicBezTo>
                  <a:cubicBezTo>
                    <a:pt x="3465" y="16418"/>
                    <a:pt x="3513" y="16454"/>
                    <a:pt x="3572" y="16466"/>
                  </a:cubicBezTo>
                  <a:cubicBezTo>
                    <a:pt x="3589" y="16470"/>
                    <a:pt x="3607" y="16473"/>
                    <a:pt x="3627" y="16473"/>
                  </a:cubicBezTo>
                  <a:cubicBezTo>
                    <a:pt x="3771" y="16473"/>
                    <a:pt x="4022" y="16362"/>
                    <a:pt x="4418" y="16133"/>
                  </a:cubicBezTo>
                  <a:lnTo>
                    <a:pt x="4418" y="16133"/>
                  </a:lnTo>
                  <a:cubicBezTo>
                    <a:pt x="4132" y="16383"/>
                    <a:pt x="4084" y="16537"/>
                    <a:pt x="4156" y="16657"/>
                  </a:cubicBezTo>
                  <a:cubicBezTo>
                    <a:pt x="4179" y="16703"/>
                    <a:pt x="4227" y="16729"/>
                    <a:pt x="4277" y="16729"/>
                  </a:cubicBezTo>
                  <a:cubicBezTo>
                    <a:pt x="4305" y="16729"/>
                    <a:pt x="4333" y="16721"/>
                    <a:pt x="4358" y="16704"/>
                  </a:cubicBezTo>
                  <a:lnTo>
                    <a:pt x="8323" y="14418"/>
                  </a:lnTo>
                  <a:lnTo>
                    <a:pt x="8323" y="14418"/>
                  </a:lnTo>
                  <a:cubicBezTo>
                    <a:pt x="5311" y="16466"/>
                    <a:pt x="5334" y="16502"/>
                    <a:pt x="5430" y="16680"/>
                  </a:cubicBezTo>
                  <a:cubicBezTo>
                    <a:pt x="5465" y="16740"/>
                    <a:pt x="5513" y="16776"/>
                    <a:pt x="5573" y="16788"/>
                  </a:cubicBezTo>
                  <a:cubicBezTo>
                    <a:pt x="5588" y="16791"/>
                    <a:pt x="5604" y="16792"/>
                    <a:pt x="5622" y="16792"/>
                  </a:cubicBezTo>
                  <a:cubicBezTo>
                    <a:pt x="5931" y="16792"/>
                    <a:pt x="6675" y="16310"/>
                    <a:pt x="8216" y="15264"/>
                  </a:cubicBezTo>
                  <a:cubicBezTo>
                    <a:pt x="8442" y="15109"/>
                    <a:pt x="8680" y="14954"/>
                    <a:pt x="8918" y="14787"/>
                  </a:cubicBezTo>
                  <a:lnTo>
                    <a:pt x="8918" y="14787"/>
                  </a:lnTo>
                  <a:lnTo>
                    <a:pt x="8502" y="15085"/>
                  </a:lnTo>
                  <a:cubicBezTo>
                    <a:pt x="7120" y="16085"/>
                    <a:pt x="6466" y="16633"/>
                    <a:pt x="6525" y="16752"/>
                  </a:cubicBezTo>
                  <a:cubicBezTo>
                    <a:pt x="6561" y="16788"/>
                    <a:pt x="6597" y="16823"/>
                    <a:pt x="6656" y="16835"/>
                  </a:cubicBezTo>
                  <a:cubicBezTo>
                    <a:pt x="6671" y="16838"/>
                    <a:pt x="6687" y="16840"/>
                    <a:pt x="6704" y="16840"/>
                  </a:cubicBezTo>
                  <a:cubicBezTo>
                    <a:pt x="6941" y="16840"/>
                    <a:pt x="7452" y="16526"/>
                    <a:pt x="8883" y="15561"/>
                  </a:cubicBezTo>
                  <a:cubicBezTo>
                    <a:pt x="9144" y="15394"/>
                    <a:pt x="9442" y="15192"/>
                    <a:pt x="9716" y="15013"/>
                  </a:cubicBezTo>
                  <a:lnTo>
                    <a:pt x="9716" y="15013"/>
                  </a:lnTo>
                  <a:cubicBezTo>
                    <a:pt x="7966" y="16442"/>
                    <a:pt x="7978" y="16478"/>
                    <a:pt x="8073" y="16633"/>
                  </a:cubicBezTo>
                  <a:cubicBezTo>
                    <a:pt x="8097" y="16668"/>
                    <a:pt x="8132" y="16692"/>
                    <a:pt x="8180" y="16704"/>
                  </a:cubicBezTo>
                  <a:cubicBezTo>
                    <a:pt x="8189" y="16709"/>
                    <a:pt x="8201" y="16714"/>
                    <a:pt x="8221" y="16714"/>
                  </a:cubicBezTo>
                  <a:cubicBezTo>
                    <a:pt x="8303" y="16714"/>
                    <a:pt x="8521" y="16636"/>
                    <a:pt x="9275" y="16168"/>
                  </a:cubicBezTo>
                  <a:lnTo>
                    <a:pt x="9275" y="16168"/>
                  </a:lnTo>
                  <a:cubicBezTo>
                    <a:pt x="8847" y="16668"/>
                    <a:pt x="8871" y="16716"/>
                    <a:pt x="8930" y="16811"/>
                  </a:cubicBezTo>
                  <a:cubicBezTo>
                    <a:pt x="8942" y="16847"/>
                    <a:pt x="8978" y="16883"/>
                    <a:pt x="9025" y="16895"/>
                  </a:cubicBezTo>
                  <a:lnTo>
                    <a:pt x="9061" y="16895"/>
                  </a:lnTo>
                  <a:lnTo>
                    <a:pt x="9061" y="16907"/>
                  </a:lnTo>
                  <a:cubicBezTo>
                    <a:pt x="9085" y="16907"/>
                    <a:pt x="9109" y="16907"/>
                    <a:pt x="9133" y="16895"/>
                  </a:cubicBezTo>
                  <a:cubicBezTo>
                    <a:pt x="9811" y="16478"/>
                    <a:pt x="10585" y="16026"/>
                    <a:pt x="10716" y="15966"/>
                  </a:cubicBezTo>
                  <a:cubicBezTo>
                    <a:pt x="10740" y="15966"/>
                    <a:pt x="10752" y="15954"/>
                    <a:pt x="10764" y="15942"/>
                  </a:cubicBezTo>
                  <a:lnTo>
                    <a:pt x="10776" y="15942"/>
                  </a:lnTo>
                  <a:cubicBezTo>
                    <a:pt x="10847" y="15906"/>
                    <a:pt x="10871" y="15811"/>
                    <a:pt x="10823" y="15728"/>
                  </a:cubicBezTo>
                  <a:cubicBezTo>
                    <a:pt x="10799" y="15692"/>
                    <a:pt x="10764" y="15668"/>
                    <a:pt x="10728" y="15656"/>
                  </a:cubicBezTo>
                  <a:cubicBezTo>
                    <a:pt x="10718" y="15655"/>
                    <a:pt x="10708" y="15653"/>
                    <a:pt x="10697" y="15653"/>
                  </a:cubicBezTo>
                  <a:cubicBezTo>
                    <a:pt x="10630" y="15653"/>
                    <a:pt x="10495" y="15713"/>
                    <a:pt x="9680" y="16192"/>
                  </a:cubicBezTo>
                  <a:cubicBezTo>
                    <a:pt x="9811" y="16061"/>
                    <a:pt x="9954" y="15895"/>
                    <a:pt x="10133" y="15704"/>
                  </a:cubicBezTo>
                  <a:cubicBezTo>
                    <a:pt x="10347" y="15478"/>
                    <a:pt x="10371" y="15454"/>
                    <a:pt x="10311" y="15347"/>
                  </a:cubicBezTo>
                  <a:lnTo>
                    <a:pt x="10299" y="15347"/>
                  </a:lnTo>
                  <a:cubicBezTo>
                    <a:pt x="10269" y="15301"/>
                    <a:pt x="10218" y="15274"/>
                    <a:pt x="10167" y="15274"/>
                  </a:cubicBezTo>
                  <a:cubicBezTo>
                    <a:pt x="10139" y="15274"/>
                    <a:pt x="10110" y="15282"/>
                    <a:pt x="10085" y="15299"/>
                  </a:cubicBezTo>
                  <a:cubicBezTo>
                    <a:pt x="9787" y="15490"/>
                    <a:pt x="9478" y="15692"/>
                    <a:pt x="9192" y="15871"/>
                  </a:cubicBezTo>
                  <a:cubicBezTo>
                    <a:pt x="9537" y="15573"/>
                    <a:pt x="9930" y="15252"/>
                    <a:pt x="10216" y="15025"/>
                  </a:cubicBezTo>
                  <a:cubicBezTo>
                    <a:pt x="10835" y="14513"/>
                    <a:pt x="11121" y="14228"/>
                    <a:pt x="11073" y="14132"/>
                  </a:cubicBezTo>
                  <a:cubicBezTo>
                    <a:pt x="11049" y="14097"/>
                    <a:pt x="11002" y="14061"/>
                    <a:pt x="10942" y="14049"/>
                  </a:cubicBezTo>
                  <a:cubicBezTo>
                    <a:pt x="10928" y="14045"/>
                    <a:pt x="10912" y="14044"/>
                    <a:pt x="10894" y="14044"/>
                  </a:cubicBezTo>
                  <a:cubicBezTo>
                    <a:pt x="10679" y="14044"/>
                    <a:pt x="10208" y="14320"/>
                    <a:pt x="8966" y="15144"/>
                  </a:cubicBezTo>
                  <a:cubicBezTo>
                    <a:pt x="10811" y="13811"/>
                    <a:pt x="10811" y="13799"/>
                    <a:pt x="10716" y="13644"/>
                  </a:cubicBezTo>
                  <a:cubicBezTo>
                    <a:pt x="10692" y="13597"/>
                    <a:pt x="10645" y="13561"/>
                    <a:pt x="10585" y="13549"/>
                  </a:cubicBezTo>
                  <a:cubicBezTo>
                    <a:pt x="10570" y="13546"/>
                    <a:pt x="10553" y="13544"/>
                    <a:pt x="10534" y="13544"/>
                  </a:cubicBezTo>
                  <a:cubicBezTo>
                    <a:pt x="10240" y="13544"/>
                    <a:pt x="9550" y="13995"/>
                    <a:pt x="8037" y="15025"/>
                  </a:cubicBezTo>
                  <a:cubicBezTo>
                    <a:pt x="7728" y="15228"/>
                    <a:pt x="7370" y="15466"/>
                    <a:pt x="7037" y="15692"/>
                  </a:cubicBezTo>
                  <a:cubicBezTo>
                    <a:pt x="7763" y="15180"/>
                    <a:pt x="8656" y="14585"/>
                    <a:pt x="9359" y="14109"/>
                  </a:cubicBezTo>
                  <a:cubicBezTo>
                    <a:pt x="9966" y="13692"/>
                    <a:pt x="10538" y="13311"/>
                    <a:pt x="10942" y="13025"/>
                  </a:cubicBezTo>
                  <a:cubicBezTo>
                    <a:pt x="11169" y="12870"/>
                    <a:pt x="11323" y="12763"/>
                    <a:pt x="11442" y="12680"/>
                  </a:cubicBezTo>
                  <a:cubicBezTo>
                    <a:pt x="11621" y="12549"/>
                    <a:pt x="11728" y="12466"/>
                    <a:pt x="11645" y="12335"/>
                  </a:cubicBezTo>
                  <a:cubicBezTo>
                    <a:pt x="11633" y="12299"/>
                    <a:pt x="11597" y="12275"/>
                    <a:pt x="11550" y="12263"/>
                  </a:cubicBezTo>
                  <a:cubicBezTo>
                    <a:pt x="11535" y="12258"/>
                    <a:pt x="11518" y="12255"/>
                    <a:pt x="11501" y="12255"/>
                  </a:cubicBezTo>
                  <a:cubicBezTo>
                    <a:pt x="11476" y="12255"/>
                    <a:pt x="11451" y="12261"/>
                    <a:pt x="11430" y="12275"/>
                  </a:cubicBezTo>
                  <a:lnTo>
                    <a:pt x="5894" y="15466"/>
                  </a:lnTo>
                  <a:cubicBezTo>
                    <a:pt x="6716" y="14942"/>
                    <a:pt x="7740" y="14323"/>
                    <a:pt x="8549" y="13835"/>
                  </a:cubicBezTo>
                  <a:cubicBezTo>
                    <a:pt x="11371" y="12132"/>
                    <a:pt x="11454" y="12025"/>
                    <a:pt x="11335" y="11823"/>
                  </a:cubicBezTo>
                  <a:cubicBezTo>
                    <a:pt x="11300" y="11763"/>
                    <a:pt x="11252" y="11727"/>
                    <a:pt x="11180" y="11715"/>
                  </a:cubicBezTo>
                  <a:cubicBezTo>
                    <a:pt x="11158" y="11710"/>
                    <a:pt x="11132" y="11707"/>
                    <a:pt x="11103" y="11707"/>
                  </a:cubicBezTo>
                  <a:cubicBezTo>
                    <a:pt x="11008" y="11707"/>
                    <a:pt x="10877" y="11738"/>
                    <a:pt x="10704" y="11811"/>
                  </a:cubicBezTo>
                  <a:cubicBezTo>
                    <a:pt x="11764" y="11132"/>
                    <a:pt x="11776" y="11073"/>
                    <a:pt x="11692" y="10930"/>
                  </a:cubicBezTo>
                  <a:cubicBezTo>
                    <a:pt x="11657" y="10870"/>
                    <a:pt x="11609" y="10834"/>
                    <a:pt x="11550" y="10822"/>
                  </a:cubicBezTo>
                  <a:cubicBezTo>
                    <a:pt x="11532" y="10818"/>
                    <a:pt x="11511" y="10815"/>
                    <a:pt x="11488" y="10815"/>
                  </a:cubicBezTo>
                  <a:cubicBezTo>
                    <a:pt x="11340" y="10815"/>
                    <a:pt x="11086" y="10911"/>
                    <a:pt x="10716" y="11096"/>
                  </a:cubicBezTo>
                  <a:cubicBezTo>
                    <a:pt x="11026" y="10894"/>
                    <a:pt x="11288" y="10727"/>
                    <a:pt x="11490" y="10584"/>
                  </a:cubicBezTo>
                  <a:cubicBezTo>
                    <a:pt x="11692" y="10441"/>
                    <a:pt x="11847" y="10334"/>
                    <a:pt x="11954" y="10263"/>
                  </a:cubicBezTo>
                  <a:cubicBezTo>
                    <a:pt x="12133" y="10144"/>
                    <a:pt x="12240" y="10060"/>
                    <a:pt x="12169" y="9930"/>
                  </a:cubicBezTo>
                  <a:lnTo>
                    <a:pt x="12157" y="9930"/>
                  </a:lnTo>
                  <a:cubicBezTo>
                    <a:pt x="12127" y="9878"/>
                    <a:pt x="12080" y="9854"/>
                    <a:pt x="12032" y="9854"/>
                  </a:cubicBezTo>
                  <a:cubicBezTo>
                    <a:pt x="12001" y="9854"/>
                    <a:pt x="11970" y="9864"/>
                    <a:pt x="11942" y="9882"/>
                  </a:cubicBezTo>
                  <a:cubicBezTo>
                    <a:pt x="10835" y="10596"/>
                    <a:pt x="9454" y="11465"/>
                    <a:pt x="8121" y="12287"/>
                  </a:cubicBezTo>
                  <a:cubicBezTo>
                    <a:pt x="12740" y="9394"/>
                    <a:pt x="12621" y="9179"/>
                    <a:pt x="12514" y="8989"/>
                  </a:cubicBezTo>
                  <a:cubicBezTo>
                    <a:pt x="12478" y="8941"/>
                    <a:pt x="12443" y="8918"/>
                    <a:pt x="12383" y="8906"/>
                  </a:cubicBezTo>
                  <a:cubicBezTo>
                    <a:pt x="12377" y="8900"/>
                    <a:pt x="12368" y="8897"/>
                    <a:pt x="12358" y="8897"/>
                  </a:cubicBezTo>
                  <a:cubicBezTo>
                    <a:pt x="12347" y="8897"/>
                    <a:pt x="12335" y="8900"/>
                    <a:pt x="12323" y="8906"/>
                  </a:cubicBezTo>
                  <a:cubicBezTo>
                    <a:pt x="13014" y="8394"/>
                    <a:pt x="13193" y="8120"/>
                    <a:pt x="13074" y="7917"/>
                  </a:cubicBezTo>
                  <a:cubicBezTo>
                    <a:pt x="13050" y="7882"/>
                    <a:pt x="13026" y="7858"/>
                    <a:pt x="12978" y="7846"/>
                  </a:cubicBezTo>
                  <a:cubicBezTo>
                    <a:pt x="12977" y="7846"/>
                    <a:pt x="12976" y="7846"/>
                    <a:pt x="12975" y="7846"/>
                  </a:cubicBezTo>
                  <a:cubicBezTo>
                    <a:pt x="12910" y="7846"/>
                    <a:pt x="12388" y="8144"/>
                    <a:pt x="11442" y="8751"/>
                  </a:cubicBezTo>
                  <a:cubicBezTo>
                    <a:pt x="9799" y="9787"/>
                    <a:pt x="6120" y="12120"/>
                    <a:pt x="4156" y="13180"/>
                  </a:cubicBezTo>
                  <a:cubicBezTo>
                    <a:pt x="5120" y="12561"/>
                    <a:pt x="6537" y="11656"/>
                    <a:pt x="7942" y="10751"/>
                  </a:cubicBezTo>
                  <a:cubicBezTo>
                    <a:pt x="9406" y="9810"/>
                    <a:pt x="10561" y="9060"/>
                    <a:pt x="11395" y="8513"/>
                  </a:cubicBezTo>
                  <a:cubicBezTo>
                    <a:pt x="12514" y="7786"/>
                    <a:pt x="13050" y="7358"/>
                    <a:pt x="12978" y="7251"/>
                  </a:cubicBezTo>
                  <a:cubicBezTo>
                    <a:pt x="12954" y="7203"/>
                    <a:pt x="12907" y="7167"/>
                    <a:pt x="12847" y="7155"/>
                  </a:cubicBezTo>
                  <a:cubicBezTo>
                    <a:pt x="12825" y="7153"/>
                    <a:pt x="12802" y="7152"/>
                    <a:pt x="12779" y="7152"/>
                  </a:cubicBezTo>
                  <a:cubicBezTo>
                    <a:pt x="12668" y="7152"/>
                    <a:pt x="12553" y="7175"/>
                    <a:pt x="12454" y="7215"/>
                  </a:cubicBezTo>
                  <a:cubicBezTo>
                    <a:pt x="13312" y="6584"/>
                    <a:pt x="13252" y="6465"/>
                    <a:pt x="13181" y="6358"/>
                  </a:cubicBezTo>
                  <a:cubicBezTo>
                    <a:pt x="13169" y="6322"/>
                    <a:pt x="13133" y="6298"/>
                    <a:pt x="13085" y="6286"/>
                  </a:cubicBezTo>
                  <a:cubicBezTo>
                    <a:pt x="13084" y="6286"/>
                    <a:pt x="13082" y="6286"/>
                    <a:pt x="13079" y="6286"/>
                  </a:cubicBezTo>
                  <a:cubicBezTo>
                    <a:pt x="13017" y="6286"/>
                    <a:pt x="12734" y="6441"/>
                    <a:pt x="12240" y="6762"/>
                  </a:cubicBezTo>
                  <a:cubicBezTo>
                    <a:pt x="11109" y="7489"/>
                    <a:pt x="8752" y="9001"/>
                    <a:pt x="6608" y="10299"/>
                  </a:cubicBezTo>
                  <a:cubicBezTo>
                    <a:pt x="3989" y="11882"/>
                    <a:pt x="2929" y="12394"/>
                    <a:pt x="2513" y="12549"/>
                  </a:cubicBezTo>
                  <a:cubicBezTo>
                    <a:pt x="3275" y="11918"/>
                    <a:pt x="6096" y="10251"/>
                    <a:pt x="8228" y="8989"/>
                  </a:cubicBezTo>
                  <a:cubicBezTo>
                    <a:pt x="13312" y="5977"/>
                    <a:pt x="13455" y="5822"/>
                    <a:pt x="13312" y="5572"/>
                  </a:cubicBezTo>
                  <a:cubicBezTo>
                    <a:pt x="13276" y="5512"/>
                    <a:pt x="13216" y="5465"/>
                    <a:pt x="13145" y="5453"/>
                  </a:cubicBezTo>
                  <a:cubicBezTo>
                    <a:pt x="13122" y="5448"/>
                    <a:pt x="13097" y="5446"/>
                    <a:pt x="13070" y="5446"/>
                  </a:cubicBezTo>
                  <a:cubicBezTo>
                    <a:pt x="12880" y="5446"/>
                    <a:pt x="12571" y="5553"/>
                    <a:pt x="12145" y="5750"/>
                  </a:cubicBezTo>
                  <a:lnTo>
                    <a:pt x="12204" y="5715"/>
                  </a:lnTo>
                  <a:cubicBezTo>
                    <a:pt x="12526" y="5512"/>
                    <a:pt x="12752" y="5369"/>
                    <a:pt x="12907" y="5262"/>
                  </a:cubicBezTo>
                  <a:cubicBezTo>
                    <a:pt x="13169" y="5096"/>
                    <a:pt x="13276" y="5024"/>
                    <a:pt x="13193" y="4869"/>
                  </a:cubicBezTo>
                  <a:cubicBezTo>
                    <a:pt x="13169" y="4822"/>
                    <a:pt x="13121" y="4786"/>
                    <a:pt x="13074" y="4774"/>
                  </a:cubicBezTo>
                  <a:cubicBezTo>
                    <a:pt x="13059" y="4771"/>
                    <a:pt x="13043" y="4770"/>
                    <a:pt x="13025" y="4770"/>
                  </a:cubicBezTo>
                  <a:cubicBezTo>
                    <a:pt x="12899" y="4770"/>
                    <a:pt x="12696" y="4844"/>
                    <a:pt x="12383" y="5000"/>
                  </a:cubicBezTo>
                  <a:cubicBezTo>
                    <a:pt x="12454" y="4941"/>
                    <a:pt x="12514" y="4846"/>
                    <a:pt x="12550" y="4750"/>
                  </a:cubicBezTo>
                  <a:cubicBezTo>
                    <a:pt x="12562" y="4691"/>
                    <a:pt x="12562" y="4619"/>
                    <a:pt x="12526" y="4572"/>
                  </a:cubicBezTo>
                  <a:cubicBezTo>
                    <a:pt x="12502" y="4536"/>
                    <a:pt x="12466" y="4500"/>
                    <a:pt x="12431" y="4488"/>
                  </a:cubicBezTo>
                  <a:cubicBezTo>
                    <a:pt x="12422" y="4486"/>
                    <a:pt x="12414" y="4484"/>
                    <a:pt x="12402" y="4484"/>
                  </a:cubicBezTo>
                  <a:cubicBezTo>
                    <a:pt x="12281" y="4484"/>
                    <a:pt x="11794" y="4709"/>
                    <a:pt x="7049" y="7489"/>
                  </a:cubicBezTo>
                  <a:cubicBezTo>
                    <a:pt x="5394" y="8453"/>
                    <a:pt x="3751" y="9429"/>
                    <a:pt x="2775" y="10001"/>
                  </a:cubicBezTo>
                  <a:cubicBezTo>
                    <a:pt x="3013" y="9822"/>
                    <a:pt x="3310" y="9608"/>
                    <a:pt x="3656" y="9382"/>
                  </a:cubicBezTo>
                  <a:cubicBezTo>
                    <a:pt x="4739" y="8739"/>
                    <a:pt x="6287" y="7775"/>
                    <a:pt x="8418" y="6429"/>
                  </a:cubicBezTo>
                  <a:lnTo>
                    <a:pt x="9502" y="5750"/>
                  </a:lnTo>
                  <a:cubicBezTo>
                    <a:pt x="10538" y="5131"/>
                    <a:pt x="11621" y="4512"/>
                    <a:pt x="12681" y="3905"/>
                  </a:cubicBezTo>
                  <a:cubicBezTo>
                    <a:pt x="12716" y="3893"/>
                    <a:pt x="12740" y="3857"/>
                    <a:pt x="12752" y="3810"/>
                  </a:cubicBezTo>
                  <a:cubicBezTo>
                    <a:pt x="12764" y="3774"/>
                    <a:pt x="12764" y="3726"/>
                    <a:pt x="12740" y="3691"/>
                  </a:cubicBezTo>
                  <a:cubicBezTo>
                    <a:pt x="12716" y="3655"/>
                    <a:pt x="12681" y="3631"/>
                    <a:pt x="12633" y="3619"/>
                  </a:cubicBezTo>
                  <a:cubicBezTo>
                    <a:pt x="12620" y="3616"/>
                    <a:pt x="12606" y="3614"/>
                    <a:pt x="12589" y="3614"/>
                  </a:cubicBezTo>
                  <a:cubicBezTo>
                    <a:pt x="12388" y="3614"/>
                    <a:pt x="11874" y="3897"/>
                    <a:pt x="10192" y="4941"/>
                  </a:cubicBezTo>
                  <a:cubicBezTo>
                    <a:pt x="10740" y="4596"/>
                    <a:pt x="11145" y="4322"/>
                    <a:pt x="11430" y="4107"/>
                  </a:cubicBezTo>
                  <a:cubicBezTo>
                    <a:pt x="11883" y="3786"/>
                    <a:pt x="12073" y="3607"/>
                    <a:pt x="11966" y="3441"/>
                  </a:cubicBezTo>
                  <a:cubicBezTo>
                    <a:pt x="11942" y="3405"/>
                    <a:pt x="11907" y="3381"/>
                    <a:pt x="11871" y="3369"/>
                  </a:cubicBezTo>
                  <a:cubicBezTo>
                    <a:pt x="11862" y="3367"/>
                    <a:pt x="11854" y="3364"/>
                    <a:pt x="11843" y="3364"/>
                  </a:cubicBezTo>
                  <a:cubicBezTo>
                    <a:pt x="11746" y="3364"/>
                    <a:pt x="11418" y="3535"/>
                    <a:pt x="8490" y="5238"/>
                  </a:cubicBezTo>
                  <a:cubicBezTo>
                    <a:pt x="11573" y="3286"/>
                    <a:pt x="11526" y="3191"/>
                    <a:pt x="11419" y="3012"/>
                  </a:cubicBezTo>
                  <a:cubicBezTo>
                    <a:pt x="11383" y="2952"/>
                    <a:pt x="11323" y="2905"/>
                    <a:pt x="11252" y="2893"/>
                  </a:cubicBezTo>
                  <a:cubicBezTo>
                    <a:pt x="11230" y="2890"/>
                    <a:pt x="11207" y="2888"/>
                    <a:pt x="11185" y="2888"/>
                  </a:cubicBezTo>
                  <a:cubicBezTo>
                    <a:pt x="11124" y="2888"/>
                    <a:pt x="11063" y="2899"/>
                    <a:pt x="11002" y="2917"/>
                  </a:cubicBezTo>
                  <a:cubicBezTo>
                    <a:pt x="11216" y="2679"/>
                    <a:pt x="11192" y="2560"/>
                    <a:pt x="11145" y="2464"/>
                  </a:cubicBezTo>
                  <a:cubicBezTo>
                    <a:pt x="11121" y="2429"/>
                    <a:pt x="11073" y="2393"/>
                    <a:pt x="11026" y="2381"/>
                  </a:cubicBezTo>
                  <a:cubicBezTo>
                    <a:pt x="11011" y="2377"/>
                    <a:pt x="10995" y="2373"/>
                    <a:pt x="10972" y="2373"/>
                  </a:cubicBezTo>
                  <a:cubicBezTo>
                    <a:pt x="10862" y="2373"/>
                    <a:pt x="10585" y="2464"/>
                    <a:pt x="9478" y="3072"/>
                  </a:cubicBezTo>
                  <a:cubicBezTo>
                    <a:pt x="10430" y="2452"/>
                    <a:pt x="10847" y="2179"/>
                    <a:pt x="11014" y="2036"/>
                  </a:cubicBezTo>
                  <a:cubicBezTo>
                    <a:pt x="11133" y="1929"/>
                    <a:pt x="11109" y="1881"/>
                    <a:pt x="11073" y="1821"/>
                  </a:cubicBezTo>
                  <a:cubicBezTo>
                    <a:pt x="11049" y="1786"/>
                    <a:pt x="11014" y="1750"/>
                    <a:pt x="10978" y="1750"/>
                  </a:cubicBezTo>
                  <a:cubicBezTo>
                    <a:pt x="10976" y="1749"/>
                    <a:pt x="10974" y="1749"/>
                    <a:pt x="10971" y="1749"/>
                  </a:cubicBezTo>
                  <a:cubicBezTo>
                    <a:pt x="10909" y="1749"/>
                    <a:pt x="10662" y="1881"/>
                    <a:pt x="10228" y="2167"/>
                  </a:cubicBezTo>
                  <a:cubicBezTo>
                    <a:pt x="5549" y="5155"/>
                    <a:pt x="3120" y="6584"/>
                    <a:pt x="1870" y="7239"/>
                  </a:cubicBezTo>
                  <a:cubicBezTo>
                    <a:pt x="2810" y="6632"/>
                    <a:pt x="4191" y="5750"/>
                    <a:pt x="5561" y="4869"/>
                  </a:cubicBezTo>
                  <a:cubicBezTo>
                    <a:pt x="6989" y="3953"/>
                    <a:pt x="8121" y="3214"/>
                    <a:pt x="8930" y="2691"/>
                  </a:cubicBezTo>
                  <a:cubicBezTo>
                    <a:pt x="9406" y="2381"/>
                    <a:pt x="9776" y="2131"/>
                    <a:pt x="10037" y="1964"/>
                  </a:cubicBezTo>
                  <a:cubicBezTo>
                    <a:pt x="10168" y="1869"/>
                    <a:pt x="10276" y="1809"/>
                    <a:pt x="10347" y="1750"/>
                  </a:cubicBezTo>
                  <a:cubicBezTo>
                    <a:pt x="10454" y="1679"/>
                    <a:pt x="10573" y="1595"/>
                    <a:pt x="10490" y="1464"/>
                  </a:cubicBezTo>
                  <a:cubicBezTo>
                    <a:pt x="10478" y="1428"/>
                    <a:pt x="10442" y="1405"/>
                    <a:pt x="10395" y="1393"/>
                  </a:cubicBezTo>
                  <a:cubicBezTo>
                    <a:pt x="10385" y="1390"/>
                    <a:pt x="10375" y="1388"/>
                    <a:pt x="10364" y="1388"/>
                  </a:cubicBezTo>
                  <a:cubicBezTo>
                    <a:pt x="10334" y="1388"/>
                    <a:pt x="10302" y="1399"/>
                    <a:pt x="10276" y="1417"/>
                  </a:cubicBezTo>
                  <a:cubicBezTo>
                    <a:pt x="8561" y="2488"/>
                    <a:pt x="6311" y="3857"/>
                    <a:pt x="4418" y="4977"/>
                  </a:cubicBezTo>
                  <a:cubicBezTo>
                    <a:pt x="4763" y="4762"/>
                    <a:pt x="5108" y="4548"/>
                    <a:pt x="5454" y="4322"/>
                  </a:cubicBezTo>
                  <a:cubicBezTo>
                    <a:pt x="10240" y="1262"/>
                    <a:pt x="10168" y="1131"/>
                    <a:pt x="10061" y="952"/>
                  </a:cubicBezTo>
                  <a:cubicBezTo>
                    <a:pt x="10037" y="917"/>
                    <a:pt x="10002" y="881"/>
                    <a:pt x="9966" y="881"/>
                  </a:cubicBezTo>
                  <a:cubicBezTo>
                    <a:pt x="9956" y="878"/>
                    <a:pt x="9947" y="875"/>
                    <a:pt x="9933" y="875"/>
                  </a:cubicBezTo>
                  <a:cubicBezTo>
                    <a:pt x="9836" y="875"/>
                    <a:pt x="9532" y="1020"/>
                    <a:pt x="7299" y="2310"/>
                  </a:cubicBezTo>
                  <a:cubicBezTo>
                    <a:pt x="9109" y="1107"/>
                    <a:pt x="9049" y="1012"/>
                    <a:pt x="8978" y="881"/>
                  </a:cubicBezTo>
                  <a:cubicBezTo>
                    <a:pt x="8954" y="833"/>
                    <a:pt x="8906" y="797"/>
                    <a:pt x="8859" y="786"/>
                  </a:cubicBezTo>
                  <a:cubicBezTo>
                    <a:pt x="8846" y="783"/>
                    <a:pt x="8832" y="782"/>
                    <a:pt x="8816" y="782"/>
                  </a:cubicBezTo>
                  <a:cubicBezTo>
                    <a:pt x="8479" y="782"/>
                    <a:pt x="7424" y="1409"/>
                    <a:pt x="4465" y="3298"/>
                  </a:cubicBezTo>
                  <a:cubicBezTo>
                    <a:pt x="3489" y="3917"/>
                    <a:pt x="2370" y="4631"/>
                    <a:pt x="1572" y="5096"/>
                  </a:cubicBezTo>
                  <a:cubicBezTo>
                    <a:pt x="3048" y="4060"/>
                    <a:pt x="6025" y="2119"/>
                    <a:pt x="8061" y="821"/>
                  </a:cubicBezTo>
                  <a:cubicBezTo>
                    <a:pt x="8132" y="774"/>
                    <a:pt x="8156" y="678"/>
                    <a:pt x="8109" y="607"/>
                  </a:cubicBezTo>
                  <a:cubicBezTo>
                    <a:pt x="8097" y="571"/>
                    <a:pt x="8049" y="547"/>
                    <a:pt x="8013" y="536"/>
                  </a:cubicBezTo>
                  <a:cubicBezTo>
                    <a:pt x="8002" y="533"/>
                    <a:pt x="7990" y="532"/>
                    <a:pt x="7976" y="532"/>
                  </a:cubicBezTo>
                  <a:cubicBezTo>
                    <a:pt x="7792" y="532"/>
                    <a:pt x="7368" y="785"/>
                    <a:pt x="5406" y="2060"/>
                  </a:cubicBezTo>
                  <a:cubicBezTo>
                    <a:pt x="4858" y="2417"/>
                    <a:pt x="4191" y="2857"/>
                    <a:pt x="3525" y="3274"/>
                  </a:cubicBezTo>
                  <a:lnTo>
                    <a:pt x="4001" y="2952"/>
                  </a:lnTo>
                  <a:cubicBezTo>
                    <a:pt x="7287" y="797"/>
                    <a:pt x="7216" y="666"/>
                    <a:pt x="7120" y="500"/>
                  </a:cubicBezTo>
                  <a:cubicBezTo>
                    <a:pt x="7085" y="452"/>
                    <a:pt x="7037" y="416"/>
                    <a:pt x="6978" y="405"/>
                  </a:cubicBezTo>
                  <a:cubicBezTo>
                    <a:pt x="6960" y="400"/>
                    <a:pt x="6939" y="398"/>
                    <a:pt x="6917" y="398"/>
                  </a:cubicBezTo>
                  <a:cubicBezTo>
                    <a:pt x="6526" y="398"/>
                    <a:pt x="5382" y="1072"/>
                    <a:pt x="3144" y="2500"/>
                  </a:cubicBezTo>
                  <a:cubicBezTo>
                    <a:pt x="4168" y="1821"/>
                    <a:pt x="5382" y="1036"/>
                    <a:pt x="6561" y="309"/>
                  </a:cubicBezTo>
                  <a:cubicBezTo>
                    <a:pt x="6632" y="262"/>
                    <a:pt x="6656" y="166"/>
                    <a:pt x="6608" y="95"/>
                  </a:cubicBezTo>
                  <a:cubicBezTo>
                    <a:pt x="6585" y="47"/>
                    <a:pt x="6549" y="24"/>
                    <a:pt x="6489" y="12"/>
                  </a:cubicBezTo>
                  <a:cubicBezTo>
                    <a:pt x="6473" y="6"/>
                    <a:pt x="6454" y="1"/>
                    <a:pt x="6426"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9" name="Google Shape;1534;p44">
              <a:extLst>
                <a:ext uri="{FF2B5EF4-FFF2-40B4-BE49-F238E27FC236}">
                  <a16:creationId xmlns:a16="http://schemas.microsoft.com/office/drawing/2014/main" id="{389C5436-8D07-07FE-1EC0-B8500EBDD81F}"/>
                </a:ext>
              </a:extLst>
            </p:cNvPr>
            <p:cNvSpPr/>
            <p:nvPr/>
          </p:nvSpPr>
          <p:spPr>
            <a:xfrm>
              <a:off x="7018875" y="2905232"/>
              <a:ext cx="987666" cy="1165703"/>
            </a:xfrm>
            <a:custGeom>
              <a:avLst/>
              <a:gdLst/>
              <a:ahLst/>
              <a:cxnLst/>
              <a:rect l="l" t="t" r="r" b="b"/>
              <a:pathLst>
                <a:path w="14002" h="16526" fill="none" extrusionOk="0">
                  <a:moveTo>
                    <a:pt x="6692" y="0"/>
                  </a:moveTo>
                  <a:lnTo>
                    <a:pt x="6620" y="0"/>
                  </a:lnTo>
                  <a:cubicBezTo>
                    <a:pt x="2846" y="72"/>
                    <a:pt x="0" y="2965"/>
                    <a:pt x="0" y="6513"/>
                  </a:cubicBezTo>
                  <a:cubicBezTo>
                    <a:pt x="0" y="7573"/>
                    <a:pt x="262" y="8620"/>
                    <a:pt x="750" y="9561"/>
                  </a:cubicBezTo>
                  <a:cubicBezTo>
                    <a:pt x="965" y="10049"/>
                    <a:pt x="1465" y="11263"/>
                    <a:pt x="1965" y="12835"/>
                  </a:cubicBezTo>
                  <a:cubicBezTo>
                    <a:pt x="2429" y="14276"/>
                    <a:pt x="2667" y="15728"/>
                    <a:pt x="2667" y="15954"/>
                  </a:cubicBezTo>
                  <a:lnTo>
                    <a:pt x="2667" y="16026"/>
                  </a:lnTo>
                  <a:cubicBezTo>
                    <a:pt x="2667" y="16288"/>
                    <a:pt x="2870" y="16514"/>
                    <a:pt x="3144" y="16526"/>
                  </a:cubicBezTo>
                  <a:lnTo>
                    <a:pt x="3155" y="16526"/>
                  </a:lnTo>
                  <a:lnTo>
                    <a:pt x="9918" y="16526"/>
                  </a:lnTo>
                  <a:cubicBezTo>
                    <a:pt x="10192" y="16526"/>
                    <a:pt x="10406" y="16312"/>
                    <a:pt x="10406" y="16038"/>
                  </a:cubicBezTo>
                  <a:lnTo>
                    <a:pt x="10406" y="16026"/>
                  </a:lnTo>
                  <a:lnTo>
                    <a:pt x="10406" y="15954"/>
                  </a:lnTo>
                  <a:cubicBezTo>
                    <a:pt x="10406" y="15728"/>
                    <a:pt x="10644" y="14276"/>
                    <a:pt x="11109" y="12835"/>
                  </a:cubicBezTo>
                  <a:cubicBezTo>
                    <a:pt x="11609" y="11263"/>
                    <a:pt x="12109" y="10049"/>
                    <a:pt x="12323" y="9561"/>
                  </a:cubicBezTo>
                  <a:cubicBezTo>
                    <a:pt x="14002" y="6382"/>
                    <a:pt x="12788" y="2441"/>
                    <a:pt x="9609" y="762"/>
                  </a:cubicBezTo>
                  <a:cubicBezTo>
                    <a:pt x="8704" y="286"/>
                    <a:pt x="7716" y="24"/>
                    <a:pt x="6703" y="0"/>
                  </a:cubicBezTo>
                  <a:lnTo>
                    <a:pt x="6692" y="0"/>
                  </a:lnTo>
                  <a:close/>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0" name="Google Shape;1535;p44">
              <a:extLst>
                <a:ext uri="{FF2B5EF4-FFF2-40B4-BE49-F238E27FC236}">
                  <a16:creationId xmlns:a16="http://schemas.microsoft.com/office/drawing/2014/main" id="{4271F98A-9D65-2EA8-39DE-85388E875E3F}"/>
                </a:ext>
              </a:extLst>
            </p:cNvPr>
            <p:cNvSpPr/>
            <p:nvPr/>
          </p:nvSpPr>
          <p:spPr>
            <a:xfrm>
              <a:off x="7610977" y="2963990"/>
              <a:ext cx="41194" cy="15166"/>
            </a:xfrm>
            <a:custGeom>
              <a:avLst/>
              <a:gdLst/>
              <a:ahLst/>
              <a:cxnLst/>
              <a:rect l="l" t="t" r="r" b="b"/>
              <a:pathLst>
                <a:path w="584" h="215" fill="none" extrusionOk="0">
                  <a:moveTo>
                    <a:pt x="584" y="215"/>
                  </a:moveTo>
                  <a:cubicBezTo>
                    <a:pt x="393" y="132"/>
                    <a:pt x="203" y="60"/>
                    <a:pt x="0" y="1"/>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1" name="Google Shape;1536;p44">
              <a:extLst>
                <a:ext uri="{FF2B5EF4-FFF2-40B4-BE49-F238E27FC236}">
                  <a16:creationId xmlns:a16="http://schemas.microsoft.com/office/drawing/2014/main" id="{D05045D1-62D8-8A72-9FC3-41C19E0F4666}"/>
                </a:ext>
              </a:extLst>
            </p:cNvPr>
            <p:cNvSpPr/>
            <p:nvPr/>
          </p:nvSpPr>
          <p:spPr>
            <a:xfrm>
              <a:off x="7684831" y="2995944"/>
              <a:ext cx="120196" cy="99952"/>
            </a:xfrm>
            <a:custGeom>
              <a:avLst/>
              <a:gdLst/>
              <a:ahLst/>
              <a:cxnLst/>
              <a:rect l="l" t="t" r="r" b="b"/>
              <a:pathLst>
                <a:path w="1704" h="1417" fill="none" extrusionOk="0">
                  <a:moveTo>
                    <a:pt x="1704" y="1417"/>
                  </a:moveTo>
                  <a:cubicBezTo>
                    <a:pt x="1704" y="1417"/>
                    <a:pt x="1168" y="572"/>
                    <a:pt x="1" y="0"/>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2" name="Google Shape;1537;p44">
              <a:extLst>
                <a:ext uri="{FF2B5EF4-FFF2-40B4-BE49-F238E27FC236}">
                  <a16:creationId xmlns:a16="http://schemas.microsoft.com/office/drawing/2014/main" id="{D0336061-0175-465F-C4EB-38F1892A11CB}"/>
                </a:ext>
              </a:extLst>
            </p:cNvPr>
            <p:cNvSpPr/>
            <p:nvPr/>
          </p:nvSpPr>
          <p:spPr>
            <a:xfrm>
              <a:off x="7348079" y="3511581"/>
              <a:ext cx="276366" cy="556047"/>
            </a:xfrm>
            <a:custGeom>
              <a:avLst/>
              <a:gdLst/>
              <a:ahLst/>
              <a:cxnLst/>
              <a:rect l="l" t="t" r="r" b="b"/>
              <a:pathLst>
                <a:path w="3918" h="7883" fill="none" extrusionOk="0">
                  <a:moveTo>
                    <a:pt x="1441" y="4977"/>
                  </a:moveTo>
                  <a:lnTo>
                    <a:pt x="1441" y="1632"/>
                  </a:lnTo>
                  <a:cubicBezTo>
                    <a:pt x="1441" y="1632"/>
                    <a:pt x="1703" y="0"/>
                    <a:pt x="846" y="0"/>
                  </a:cubicBezTo>
                  <a:cubicBezTo>
                    <a:pt x="1" y="0"/>
                    <a:pt x="72" y="846"/>
                    <a:pt x="1048" y="1763"/>
                  </a:cubicBezTo>
                  <a:cubicBezTo>
                    <a:pt x="2025" y="2679"/>
                    <a:pt x="3525" y="1834"/>
                    <a:pt x="3715" y="1108"/>
                  </a:cubicBezTo>
                  <a:cubicBezTo>
                    <a:pt x="3918" y="393"/>
                    <a:pt x="3394" y="72"/>
                    <a:pt x="3060" y="655"/>
                  </a:cubicBezTo>
                  <a:cubicBezTo>
                    <a:pt x="2739" y="1239"/>
                    <a:pt x="3060" y="7882"/>
                    <a:pt x="3060" y="7882"/>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3" name="Google Shape;1538;p44">
              <a:extLst>
                <a:ext uri="{FF2B5EF4-FFF2-40B4-BE49-F238E27FC236}">
                  <a16:creationId xmlns:a16="http://schemas.microsoft.com/office/drawing/2014/main" id="{EFA67111-3232-C4A6-9E7D-90868B1330CD}"/>
                </a:ext>
              </a:extLst>
            </p:cNvPr>
            <p:cNvSpPr/>
            <p:nvPr/>
          </p:nvSpPr>
          <p:spPr>
            <a:xfrm>
              <a:off x="7322050" y="2785951"/>
              <a:ext cx="25252" cy="80695"/>
            </a:xfrm>
            <a:custGeom>
              <a:avLst/>
              <a:gdLst/>
              <a:ahLst/>
              <a:cxnLst/>
              <a:rect l="l" t="t" r="r" b="b"/>
              <a:pathLst>
                <a:path w="358" h="1144" fill="none" extrusionOk="0">
                  <a:moveTo>
                    <a:pt x="0" y="0"/>
                  </a:moveTo>
                  <a:lnTo>
                    <a:pt x="358" y="1143"/>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4" name="Google Shape;1539;p44">
              <a:extLst>
                <a:ext uri="{FF2B5EF4-FFF2-40B4-BE49-F238E27FC236}">
                  <a16:creationId xmlns:a16="http://schemas.microsoft.com/office/drawing/2014/main" id="{C37E7EDF-8D46-3961-3829-FEFFF3AD45B9}"/>
                </a:ext>
              </a:extLst>
            </p:cNvPr>
            <p:cNvSpPr/>
            <p:nvPr/>
          </p:nvSpPr>
          <p:spPr>
            <a:xfrm>
              <a:off x="7861248" y="2960604"/>
              <a:ext cx="83164" cy="65600"/>
            </a:xfrm>
            <a:custGeom>
              <a:avLst/>
              <a:gdLst/>
              <a:ahLst/>
              <a:cxnLst/>
              <a:rect l="l" t="t" r="r" b="b"/>
              <a:pathLst>
                <a:path w="1179" h="930" fill="none" extrusionOk="0">
                  <a:moveTo>
                    <a:pt x="1179" y="1"/>
                  </a:moveTo>
                  <a:lnTo>
                    <a:pt x="0" y="930"/>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5" name="Google Shape;1540;p44">
              <a:extLst>
                <a:ext uri="{FF2B5EF4-FFF2-40B4-BE49-F238E27FC236}">
                  <a16:creationId xmlns:a16="http://schemas.microsoft.com/office/drawing/2014/main" id="{A21A9A1F-E22B-0A04-753C-B8E98BBAAD31}"/>
                </a:ext>
              </a:extLst>
            </p:cNvPr>
            <p:cNvSpPr/>
            <p:nvPr/>
          </p:nvSpPr>
          <p:spPr>
            <a:xfrm>
              <a:off x="7602583" y="2727968"/>
              <a:ext cx="31953" cy="138677"/>
            </a:xfrm>
            <a:custGeom>
              <a:avLst/>
              <a:gdLst/>
              <a:ahLst/>
              <a:cxnLst/>
              <a:rect l="l" t="t" r="r" b="b"/>
              <a:pathLst>
                <a:path w="453" h="1966" fill="none" extrusionOk="0">
                  <a:moveTo>
                    <a:pt x="453" y="1"/>
                  </a:moveTo>
                  <a:lnTo>
                    <a:pt x="0" y="1965"/>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6" name="Google Shape;1541;p44">
              <a:extLst>
                <a:ext uri="{FF2B5EF4-FFF2-40B4-BE49-F238E27FC236}">
                  <a16:creationId xmlns:a16="http://schemas.microsoft.com/office/drawing/2014/main" id="{C0A9120C-2A53-CA04-682D-2E2F493D20FA}"/>
                </a:ext>
              </a:extLst>
            </p:cNvPr>
            <p:cNvSpPr/>
            <p:nvPr/>
          </p:nvSpPr>
          <p:spPr>
            <a:xfrm>
              <a:off x="7216242" y="4105375"/>
              <a:ext cx="527479" cy="29414"/>
            </a:xfrm>
            <a:custGeom>
              <a:avLst/>
              <a:gdLst/>
              <a:ahLst/>
              <a:cxnLst/>
              <a:rect l="l" t="t" r="r" b="b"/>
              <a:pathLst>
                <a:path w="7478" h="417" extrusionOk="0">
                  <a:moveTo>
                    <a:pt x="167" y="0"/>
                  </a:moveTo>
                  <a:cubicBezTo>
                    <a:pt x="72" y="0"/>
                    <a:pt x="0" y="72"/>
                    <a:pt x="0" y="167"/>
                  </a:cubicBezTo>
                  <a:lnTo>
                    <a:pt x="0" y="250"/>
                  </a:lnTo>
                  <a:cubicBezTo>
                    <a:pt x="0" y="334"/>
                    <a:pt x="72" y="417"/>
                    <a:pt x="167" y="417"/>
                  </a:cubicBezTo>
                  <a:lnTo>
                    <a:pt x="7311" y="417"/>
                  </a:lnTo>
                  <a:cubicBezTo>
                    <a:pt x="7406" y="417"/>
                    <a:pt x="7477" y="334"/>
                    <a:pt x="7477" y="250"/>
                  </a:cubicBezTo>
                  <a:lnTo>
                    <a:pt x="7477" y="167"/>
                  </a:lnTo>
                  <a:cubicBezTo>
                    <a:pt x="7477" y="72"/>
                    <a:pt x="7406" y="0"/>
                    <a:pt x="7311"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7" name="Google Shape;1542;p44">
              <a:extLst>
                <a:ext uri="{FF2B5EF4-FFF2-40B4-BE49-F238E27FC236}">
                  <a16:creationId xmlns:a16="http://schemas.microsoft.com/office/drawing/2014/main" id="{C16CA511-8A61-8902-057C-D40697270739}"/>
                </a:ext>
              </a:extLst>
            </p:cNvPr>
            <p:cNvSpPr/>
            <p:nvPr/>
          </p:nvSpPr>
          <p:spPr>
            <a:xfrm>
              <a:off x="7216242" y="4170835"/>
              <a:ext cx="527479" cy="29485"/>
            </a:xfrm>
            <a:custGeom>
              <a:avLst/>
              <a:gdLst/>
              <a:ahLst/>
              <a:cxnLst/>
              <a:rect l="l" t="t" r="r" b="b"/>
              <a:pathLst>
                <a:path w="7478" h="418" extrusionOk="0">
                  <a:moveTo>
                    <a:pt x="167" y="1"/>
                  </a:moveTo>
                  <a:cubicBezTo>
                    <a:pt x="72" y="1"/>
                    <a:pt x="0" y="72"/>
                    <a:pt x="0" y="168"/>
                  </a:cubicBezTo>
                  <a:lnTo>
                    <a:pt x="0" y="251"/>
                  </a:lnTo>
                  <a:cubicBezTo>
                    <a:pt x="0" y="346"/>
                    <a:pt x="72" y="418"/>
                    <a:pt x="167" y="418"/>
                  </a:cubicBezTo>
                  <a:lnTo>
                    <a:pt x="7311" y="418"/>
                  </a:lnTo>
                  <a:cubicBezTo>
                    <a:pt x="7406" y="418"/>
                    <a:pt x="7477" y="346"/>
                    <a:pt x="7477" y="251"/>
                  </a:cubicBezTo>
                  <a:lnTo>
                    <a:pt x="7477" y="168"/>
                  </a:lnTo>
                  <a:cubicBezTo>
                    <a:pt x="7477" y="72"/>
                    <a:pt x="7406" y="1"/>
                    <a:pt x="7311"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8" name="Google Shape;1543;p44">
              <a:extLst>
                <a:ext uri="{FF2B5EF4-FFF2-40B4-BE49-F238E27FC236}">
                  <a16:creationId xmlns:a16="http://schemas.microsoft.com/office/drawing/2014/main" id="{363B2213-AE1F-0547-84CB-449F37F7FEC1}"/>
                </a:ext>
              </a:extLst>
            </p:cNvPr>
            <p:cNvSpPr/>
            <p:nvPr/>
          </p:nvSpPr>
          <p:spPr>
            <a:xfrm>
              <a:off x="7216242" y="4236365"/>
              <a:ext cx="527479" cy="29485"/>
            </a:xfrm>
            <a:custGeom>
              <a:avLst/>
              <a:gdLst/>
              <a:ahLst/>
              <a:cxnLst/>
              <a:rect l="l" t="t" r="r" b="b"/>
              <a:pathLst>
                <a:path w="7478" h="418" extrusionOk="0">
                  <a:moveTo>
                    <a:pt x="167" y="1"/>
                  </a:moveTo>
                  <a:cubicBezTo>
                    <a:pt x="72" y="1"/>
                    <a:pt x="0" y="72"/>
                    <a:pt x="0" y="167"/>
                  </a:cubicBezTo>
                  <a:lnTo>
                    <a:pt x="0" y="251"/>
                  </a:lnTo>
                  <a:cubicBezTo>
                    <a:pt x="0" y="346"/>
                    <a:pt x="72" y="417"/>
                    <a:pt x="167" y="417"/>
                  </a:cubicBezTo>
                  <a:lnTo>
                    <a:pt x="7311" y="417"/>
                  </a:lnTo>
                  <a:cubicBezTo>
                    <a:pt x="7406" y="417"/>
                    <a:pt x="7477" y="346"/>
                    <a:pt x="7477" y="251"/>
                  </a:cubicBezTo>
                  <a:lnTo>
                    <a:pt x="7477" y="167"/>
                  </a:lnTo>
                  <a:cubicBezTo>
                    <a:pt x="7477" y="72"/>
                    <a:pt x="7406" y="1"/>
                    <a:pt x="7311"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9" name="Google Shape;1544;p44">
              <a:extLst>
                <a:ext uri="{FF2B5EF4-FFF2-40B4-BE49-F238E27FC236}">
                  <a16:creationId xmlns:a16="http://schemas.microsoft.com/office/drawing/2014/main" id="{FCBDA3E8-A9E7-2F88-4C40-3CA5A0FD5185}"/>
                </a:ext>
              </a:extLst>
            </p:cNvPr>
            <p:cNvSpPr/>
            <p:nvPr/>
          </p:nvSpPr>
          <p:spPr>
            <a:xfrm>
              <a:off x="7237192" y="4301049"/>
              <a:ext cx="487203" cy="131059"/>
            </a:xfrm>
            <a:custGeom>
              <a:avLst/>
              <a:gdLst/>
              <a:ahLst/>
              <a:cxnLst/>
              <a:rect l="l" t="t" r="r" b="b"/>
              <a:pathLst>
                <a:path w="6907" h="1858" extrusionOk="0">
                  <a:moveTo>
                    <a:pt x="1" y="0"/>
                  </a:moveTo>
                  <a:lnTo>
                    <a:pt x="1049" y="1453"/>
                  </a:lnTo>
                  <a:cubicBezTo>
                    <a:pt x="1239" y="1703"/>
                    <a:pt x="1525" y="1858"/>
                    <a:pt x="1846" y="1858"/>
                  </a:cubicBezTo>
                  <a:lnTo>
                    <a:pt x="5073" y="1858"/>
                  </a:lnTo>
                  <a:cubicBezTo>
                    <a:pt x="5383" y="1858"/>
                    <a:pt x="5680" y="1703"/>
                    <a:pt x="5859" y="1453"/>
                  </a:cubicBezTo>
                  <a:lnTo>
                    <a:pt x="6907"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40" name="Google Shape;1545;p44">
              <a:extLst>
                <a:ext uri="{FF2B5EF4-FFF2-40B4-BE49-F238E27FC236}">
                  <a16:creationId xmlns:a16="http://schemas.microsoft.com/office/drawing/2014/main" id="{373697C7-B99D-E3F2-2715-2B68EDE73C53}"/>
                </a:ext>
              </a:extLst>
            </p:cNvPr>
            <p:cNvSpPr/>
            <p:nvPr/>
          </p:nvSpPr>
          <p:spPr>
            <a:xfrm>
              <a:off x="7899833" y="3151129"/>
              <a:ext cx="472107" cy="404885"/>
            </a:xfrm>
            <a:custGeom>
              <a:avLst/>
              <a:gdLst/>
              <a:ahLst/>
              <a:cxnLst/>
              <a:rect l="l" t="t" r="r" b="b"/>
              <a:pathLst>
                <a:path w="6693" h="5740" extrusionOk="0">
                  <a:moveTo>
                    <a:pt x="4841" y="1"/>
                  </a:moveTo>
                  <a:cubicBezTo>
                    <a:pt x="3809" y="1"/>
                    <a:pt x="2144" y="729"/>
                    <a:pt x="2144" y="729"/>
                  </a:cubicBezTo>
                  <a:cubicBezTo>
                    <a:pt x="2144" y="729"/>
                    <a:pt x="1477" y="1455"/>
                    <a:pt x="930" y="1824"/>
                  </a:cubicBezTo>
                  <a:cubicBezTo>
                    <a:pt x="382" y="2182"/>
                    <a:pt x="1" y="2670"/>
                    <a:pt x="501" y="2908"/>
                  </a:cubicBezTo>
                  <a:cubicBezTo>
                    <a:pt x="583" y="2949"/>
                    <a:pt x="674" y="2964"/>
                    <a:pt x="762" y="2964"/>
                  </a:cubicBezTo>
                  <a:cubicBezTo>
                    <a:pt x="882" y="2964"/>
                    <a:pt x="999" y="2936"/>
                    <a:pt x="1087" y="2908"/>
                  </a:cubicBezTo>
                  <a:lnTo>
                    <a:pt x="1087" y="2908"/>
                  </a:lnTo>
                  <a:cubicBezTo>
                    <a:pt x="882" y="3004"/>
                    <a:pt x="532" y="3224"/>
                    <a:pt x="441" y="3646"/>
                  </a:cubicBezTo>
                  <a:cubicBezTo>
                    <a:pt x="376" y="3979"/>
                    <a:pt x="748" y="4054"/>
                    <a:pt x="1097" y="4054"/>
                  </a:cubicBezTo>
                  <a:cubicBezTo>
                    <a:pt x="1384" y="4054"/>
                    <a:pt x="1656" y="4003"/>
                    <a:pt x="1656" y="4003"/>
                  </a:cubicBezTo>
                  <a:lnTo>
                    <a:pt x="1656" y="4003"/>
                  </a:lnTo>
                  <a:cubicBezTo>
                    <a:pt x="1656" y="4003"/>
                    <a:pt x="680" y="4670"/>
                    <a:pt x="989" y="4908"/>
                  </a:cubicBezTo>
                  <a:cubicBezTo>
                    <a:pt x="1107" y="5007"/>
                    <a:pt x="1274" y="5037"/>
                    <a:pt x="1450" y="5037"/>
                  </a:cubicBezTo>
                  <a:cubicBezTo>
                    <a:pt x="1719" y="5037"/>
                    <a:pt x="2012" y="4968"/>
                    <a:pt x="2192" y="4968"/>
                  </a:cubicBezTo>
                  <a:cubicBezTo>
                    <a:pt x="2501" y="4968"/>
                    <a:pt x="4013" y="4003"/>
                    <a:pt x="4382" y="4003"/>
                  </a:cubicBezTo>
                  <a:cubicBezTo>
                    <a:pt x="4752" y="4003"/>
                    <a:pt x="5478" y="4789"/>
                    <a:pt x="5478" y="5396"/>
                  </a:cubicBezTo>
                  <a:cubicBezTo>
                    <a:pt x="5478" y="5608"/>
                    <a:pt x="5596" y="5739"/>
                    <a:pt x="5754" y="5739"/>
                  </a:cubicBezTo>
                  <a:cubicBezTo>
                    <a:pt x="6049" y="5739"/>
                    <a:pt x="6484" y="5286"/>
                    <a:pt x="6561" y="4063"/>
                  </a:cubicBezTo>
                  <a:cubicBezTo>
                    <a:pt x="6692" y="2182"/>
                    <a:pt x="6204" y="610"/>
                    <a:pt x="5406" y="122"/>
                  </a:cubicBezTo>
                  <a:cubicBezTo>
                    <a:pt x="5265" y="36"/>
                    <a:pt x="5068" y="1"/>
                    <a:pt x="4841" y="1"/>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41" name="Google Shape;1546;p44">
              <a:extLst>
                <a:ext uri="{FF2B5EF4-FFF2-40B4-BE49-F238E27FC236}">
                  <a16:creationId xmlns:a16="http://schemas.microsoft.com/office/drawing/2014/main" id="{07627C00-F76B-BD38-2660-16876464B615}"/>
                </a:ext>
              </a:extLst>
            </p:cNvPr>
            <p:cNvSpPr/>
            <p:nvPr/>
          </p:nvSpPr>
          <p:spPr>
            <a:xfrm>
              <a:off x="8024969" y="3268011"/>
              <a:ext cx="299925" cy="88242"/>
            </a:xfrm>
            <a:custGeom>
              <a:avLst/>
              <a:gdLst/>
              <a:ahLst/>
              <a:cxnLst/>
              <a:rect l="l" t="t" r="r" b="b"/>
              <a:pathLst>
                <a:path w="4252" h="1251" fill="none" extrusionOk="0">
                  <a:moveTo>
                    <a:pt x="1" y="1132"/>
                  </a:moveTo>
                  <a:lnTo>
                    <a:pt x="2418" y="227"/>
                  </a:lnTo>
                  <a:cubicBezTo>
                    <a:pt x="2418" y="227"/>
                    <a:pt x="3489" y="1"/>
                    <a:pt x="4251" y="1251"/>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42" name="Google Shape;1547;p44">
              <a:extLst>
                <a:ext uri="{FF2B5EF4-FFF2-40B4-BE49-F238E27FC236}">
                  <a16:creationId xmlns:a16="http://schemas.microsoft.com/office/drawing/2014/main" id="{8E947187-E1B7-D153-0D32-E9FC0A164787}"/>
                </a:ext>
              </a:extLst>
            </p:cNvPr>
            <p:cNvSpPr/>
            <p:nvPr/>
          </p:nvSpPr>
          <p:spPr>
            <a:xfrm>
              <a:off x="8055230" y="3369658"/>
              <a:ext cx="265433" cy="80695"/>
            </a:xfrm>
            <a:custGeom>
              <a:avLst/>
              <a:gdLst/>
              <a:ahLst/>
              <a:cxnLst/>
              <a:rect l="l" t="t" r="r" b="b"/>
              <a:pathLst>
                <a:path w="3763" h="1144" fill="none" extrusionOk="0">
                  <a:moveTo>
                    <a:pt x="1" y="417"/>
                  </a:moveTo>
                  <a:lnTo>
                    <a:pt x="2179" y="60"/>
                  </a:lnTo>
                  <a:cubicBezTo>
                    <a:pt x="2179" y="60"/>
                    <a:pt x="3156" y="0"/>
                    <a:pt x="3763" y="1143"/>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43" name="Google Shape;1548;p44">
              <a:extLst>
                <a:ext uri="{FF2B5EF4-FFF2-40B4-BE49-F238E27FC236}">
                  <a16:creationId xmlns:a16="http://schemas.microsoft.com/office/drawing/2014/main" id="{A63D0799-ABDA-BC57-2346-B7272DA3404F}"/>
                </a:ext>
              </a:extLst>
            </p:cNvPr>
            <p:cNvSpPr/>
            <p:nvPr/>
          </p:nvSpPr>
          <p:spPr>
            <a:xfrm>
              <a:off x="7977990" y="3095545"/>
              <a:ext cx="692890" cy="1098904"/>
            </a:xfrm>
            <a:custGeom>
              <a:avLst/>
              <a:gdLst/>
              <a:ahLst/>
              <a:cxnLst/>
              <a:rect l="l" t="t" r="r" b="b"/>
              <a:pathLst>
                <a:path w="9823" h="15579" extrusionOk="0">
                  <a:moveTo>
                    <a:pt x="4317" y="0"/>
                  </a:moveTo>
                  <a:cubicBezTo>
                    <a:pt x="4282" y="0"/>
                    <a:pt x="4248" y="2"/>
                    <a:pt x="4215" y="5"/>
                  </a:cubicBezTo>
                  <a:cubicBezTo>
                    <a:pt x="3596" y="64"/>
                    <a:pt x="1941" y="243"/>
                    <a:pt x="1274" y="731"/>
                  </a:cubicBezTo>
                  <a:cubicBezTo>
                    <a:pt x="607" y="1219"/>
                    <a:pt x="0" y="1815"/>
                    <a:pt x="607" y="2005"/>
                  </a:cubicBezTo>
                  <a:cubicBezTo>
                    <a:pt x="712" y="2036"/>
                    <a:pt x="823" y="2049"/>
                    <a:pt x="940" y="2049"/>
                  </a:cubicBezTo>
                  <a:cubicBezTo>
                    <a:pt x="1652" y="2049"/>
                    <a:pt x="2556" y="1554"/>
                    <a:pt x="3277" y="1554"/>
                  </a:cubicBezTo>
                  <a:cubicBezTo>
                    <a:pt x="3579" y="1554"/>
                    <a:pt x="3849" y="1641"/>
                    <a:pt x="4060" y="1886"/>
                  </a:cubicBezTo>
                  <a:cubicBezTo>
                    <a:pt x="4417" y="2315"/>
                    <a:pt x="4846" y="4184"/>
                    <a:pt x="4906" y="4422"/>
                  </a:cubicBezTo>
                  <a:cubicBezTo>
                    <a:pt x="4906" y="4422"/>
                    <a:pt x="4608" y="5577"/>
                    <a:pt x="3763" y="5756"/>
                  </a:cubicBezTo>
                  <a:lnTo>
                    <a:pt x="2120" y="6125"/>
                  </a:lnTo>
                  <a:lnTo>
                    <a:pt x="3096" y="10006"/>
                  </a:lnTo>
                  <a:cubicBezTo>
                    <a:pt x="3096" y="10006"/>
                    <a:pt x="3941" y="11697"/>
                    <a:pt x="4179" y="12423"/>
                  </a:cubicBezTo>
                  <a:cubicBezTo>
                    <a:pt x="4429" y="13149"/>
                    <a:pt x="6906" y="15578"/>
                    <a:pt x="6906" y="15578"/>
                  </a:cubicBezTo>
                  <a:lnTo>
                    <a:pt x="9823" y="12792"/>
                  </a:lnTo>
                  <a:cubicBezTo>
                    <a:pt x="9823" y="12792"/>
                    <a:pt x="8489" y="11209"/>
                    <a:pt x="8430" y="10851"/>
                  </a:cubicBezTo>
                  <a:cubicBezTo>
                    <a:pt x="8370" y="10482"/>
                    <a:pt x="8120" y="6244"/>
                    <a:pt x="8120" y="5637"/>
                  </a:cubicBezTo>
                  <a:cubicBezTo>
                    <a:pt x="8120" y="5029"/>
                    <a:pt x="6906" y="3577"/>
                    <a:pt x="6906" y="3577"/>
                  </a:cubicBezTo>
                  <a:cubicBezTo>
                    <a:pt x="6906" y="3577"/>
                    <a:pt x="6418" y="2862"/>
                    <a:pt x="6168" y="1648"/>
                  </a:cubicBezTo>
                  <a:cubicBezTo>
                    <a:pt x="5942" y="499"/>
                    <a:pt x="4939" y="0"/>
                    <a:pt x="43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44" name="Google Shape;1549;p44">
              <a:extLst>
                <a:ext uri="{FF2B5EF4-FFF2-40B4-BE49-F238E27FC236}">
                  <a16:creationId xmlns:a16="http://schemas.microsoft.com/office/drawing/2014/main" id="{7E99F499-BFB1-FCDA-F5D6-382BD9F01E8F}"/>
                </a:ext>
              </a:extLst>
            </p:cNvPr>
            <p:cNvSpPr/>
            <p:nvPr/>
          </p:nvSpPr>
          <p:spPr>
            <a:xfrm>
              <a:off x="7977990" y="3091665"/>
              <a:ext cx="692890" cy="1102783"/>
            </a:xfrm>
            <a:custGeom>
              <a:avLst/>
              <a:gdLst/>
              <a:ahLst/>
              <a:cxnLst/>
              <a:rect l="l" t="t" r="r" b="b"/>
              <a:pathLst>
                <a:path w="9823" h="15634" fill="none" extrusionOk="0">
                  <a:moveTo>
                    <a:pt x="3763" y="5811"/>
                  </a:moveTo>
                  <a:lnTo>
                    <a:pt x="2120" y="6180"/>
                  </a:lnTo>
                  <a:lnTo>
                    <a:pt x="3096" y="10061"/>
                  </a:lnTo>
                  <a:cubicBezTo>
                    <a:pt x="3096" y="10061"/>
                    <a:pt x="3941" y="11752"/>
                    <a:pt x="4179" y="12478"/>
                  </a:cubicBezTo>
                  <a:cubicBezTo>
                    <a:pt x="4429" y="13204"/>
                    <a:pt x="6906" y="15633"/>
                    <a:pt x="6906" y="15633"/>
                  </a:cubicBezTo>
                  <a:lnTo>
                    <a:pt x="9823" y="12847"/>
                  </a:lnTo>
                  <a:cubicBezTo>
                    <a:pt x="9823" y="12847"/>
                    <a:pt x="8489" y="11264"/>
                    <a:pt x="8430" y="10906"/>
                  </a:cubicBezTo>
                  <a:cubicBezTo>
                    <a:pt x="8370" y="10537"/>
                    <a:pt x="8120" y="6299"/>
                    <a:pt x="8120" y="5692"/>
                  </a:cubicBezTo>
                  <a:cubicBezTo>
                    <a:pt x="8120" y="5084"/>
                    <a:pt x="6906" y="3632"/>
                    <a:pt x="6906" y="3632"/>
                  </a:cubicBezTo>
                  <a:cubicBezTo>
                    <a:pt x="6906" y="3632"/>
                    <a:pt x="6418" y="2917"/>
                    <a:pt x="6168" y="1703"/>
                  </a:cubicBezTo>
                  <a:cubicBezTo>
                    <a:pt x="5930" y="488"/>
                    <a:pt x="4822" y="0"/>
                    <a:pt x="4215" y="60"/>
                  </a:cubicBezTo>
                  <a:cubicBezTo>
                    <a:pt x="3596" y="119"/>
                    <a:pt x="1941" y="298"/>
                    <a:pt x="1274" y="786"/>
                  </a:cubicBezTo>
                  <a:cubicBezTo>
                    <a:pt x="607" y="1274"/>
                    <a:pt x="0" y="1870"/>
                    <a:pt x="607" y="2060"/>
                  </a:cubicBezTo>
                  <a:cubicBezTo>
                    <a:pt x="1619" y="2358"/>
                    <a:pt x="3263" y="1012"/>
                    <a:pt x="4060" y="1941"/>
                  </a:cubicBezTo>
                  <a:cubicBezTo>
                    <a:pt x="4417" y="2370"/>
                    <a:pt x="4846" y="4239"/>
                    <a:pt x="4906" y="4477"/>
                  </a:cubicBezTo>
                  <a:cubicBezTo>
                    <a:pt x="4906" y="4477"/>
                    <a:pt x="4608" y="5632"/>
                    <a:pt x="3763" y="5811"/>
                  </a:cubicBezTo>
                  <a:lnTo>
                    <a:pt x="3763" y="5811"/>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45" name="Google Shape;1550;p44">
              <a:extLst>
                <a:ext uri="{FF2B5EF4-FFF2-40B4-BE49-F238E27FC236}">
                  <a16:creationId xmlns:a16="http://schemas.microsoft.com/office/drawing/2014/main" id="{6C5F317F-0E4B-2F3A-C6C6-233317778300}"/>
                </a:ext>
              </a:extLst>
            </p:cNvPr>
            <p:cNvSpPr/>
            <p:nvPr/>
          </p:nvSpPr>
          <p:spPr>
            <a:xfrm>
              <a:off x="7809191" y="3101893"/>
              <a:ext cx="35339" cy="28215"/>
            </a:xfrm>
            <a:custGeom>
              <a:avLst/>
              <a:gdLst/>
              <a:ahLst/>
              <a:cxnLst/>
              <a:rect l="l" t="t" r="r" b="b"/>
              <a:pathLst>
                <a:path w="501" h="400" extrusionOk="0">
                  <a:moveTo>
                    <a:pt x="127" y="0"/>
                  </a:moveTo>
                  <a:cubicBezTo>
                    <a:pt x="97" y="0"/>
                    <a:pt x="68" y="13"/>
                    <a:pt x="48" y="34"/>
                  </a:cubicBezTo>
                  <a:cubicBezTo>
                    <a:pt x="48" y="46"/>
                    <a:pt x="48" y="46"/>
                    <a:pt x="36" y="46"/>
                  </a:cubicBezTo>
                  <a:cubicBezTo>
                    <a:pt x="0" y="105"/>
                    <a:pt x="12" y="165"/>
                    <a:pt x="71" y="201"/>
                  </a:cubicBezTo>
                  <a:lnTo>
                    <a:pt x="310" y="379"/>
                  </a:lnTo>
                  <a:cubicBezTo>
                    <a:pt x="332" y="393"/>
                    <a:pt x="356" y="399"/>
                    <a:pt x="379" y="399"/>
                  </a:cubicBezTo>
                  <a:cubicBezTo>
                    <a:pt x="418" y="399"/>
                    <a:pt x="454" y="381"/>
                    <a:pt x="476" y="343"/>
                  </a:cubicBezTo>
                  <a:cubicBezTo>
                    <a:pt x="500" y="296"/>
                    <a:pt x="488" y="224"/>
                    <a:pt x="441" y="189"/>
                  </a:cubicBezTo>
                  <a:lnTo>
                    <a:pt x="191" y="22"/>
                  </a:lnTo>
                  <a:cubicBezTo>
                    <a:pt x="171" y="7"/>
                    <a:pt x="149" y="0"/>
                    <a:pt x="127" y="0"/>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46" name="Google Shape;1551;p44">
              <a:extLst>
                <a:ext uri="{FF2B5EF4-FFF2-40B4-BE49-F238E27FC236}">
                  <a16:creationId xmlns:a16="http://schemas.microsoft.com/office/drawing/2014/main" id="{A97A5C71-AB2A-6B5D-745C-8761E5D6CF5E}"/>
                </a:ext>
              </a:extLst>
            </p:cNvPr>
            <p:cNvSpPr/>
            <p:nvPr/>
          </p:nvSpPr>
          <p:spPr>
            <a:xfrm>
              <a:off x="7825132" y="3112756"/>
              <a:ext cx="647534" cy="462726"/>
            </a:xfrm>
            <a:custGeom>
              <a:avLst/>
              <a:gdLst/>
              <a:ahLst/>
              <a:cxnLst/>
              <a:rect l="l" t="t" r="r" b="b"/>
              <a:pathLst>
                <a:path w="9180" h="6560" extrusionOk="0">
                  <a:moveTo>
                    <a:pt x="291" y="1"/>
                  </a:moveTo>
                  <a:cubicBezTo>
                    <a:pt x="222" y="1"/>
                    <a:pt x="155" y="28"/>
                    <a:pt x="107" y="82"/>
                  </a:cubicBezTo>
                  <a:cubicBezTo>
                    <a:pt x="96" y="94"/>
                    <a:pt x="96" y="106"/>
                    <a:pt x="84" y="118"/>
                  </a:cubicBezTo>
                  <a:cubicBezTo>
                    <a:pt x="0" y="237"/>
                    <a:pt x="36" y="392"/>
                    <a:pt x="155" y="475"/>
                  </a:cubicBezTo>
                  <a:lnTo>
                    <a:pt x="750" y="999"/>
                  </a:lnTo>
                  <a:lnTo>
                    <a:pt x="8156" y="6452"/>
                  </a:lnTo>
                  <a:cubicBezTo>
                    <a:pt x="8260" y="6525"/>
                    <a:pt x="8378" y="6559"/>
                    <a:pt x="8494" y="6559"/>
                  </a:cubicBezTo>
                  <a:cubicBezTo>
                    <a:pt x="8685" y="6559"/>
                    <a:pt x="8871" y="6467"/>
                    <a:pt x="8989" y="6297"/>
                  </a:cubicBezTo>
                  <a:cubicBezTo>
                    <a:pt x="9180" y="6024"/>
                    <a:pt x="9120" y="5654"/>
                    <a:pt x="8847" y="5464"/>
                  </a:cubicBezTo>
                  <a:lnTo>
                    <a:pt x="1215" y="451"/>
                  </a:lnTo>
                  <a:lnTo>
                    <a:pt x="441" y="47"/>
                  </a:lnTo>
                  <a:cubicBezTo>
                    <a:pt x="395" y="16"/>
                    <a:pt x="342" y="1"/>
                    <a:pt x="291" y="1"/>
                  </a:cubicBezTo>
                  <a:close/>
                </a:path>
              </a:pathLst>
            </a:custGeom>
            <a:solidFill>
              <a:srgbClr val="20744B"/>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B9FFC6"/>
                </a:solidFill>
                <a:effectLst/>
                <a:uLnTx/>
                <a:uFillTx/>
                <a:latin typeface="Arial"/>
                <a:cs typeface="Arial"/>
                <a:sym typeface="Arial"/>
              </a:endParaRPr>
            </a:p>
          </p:txBody>
        </p:sp>
        <p:sp>
          <p:nvSpPr>
            <p:cNvPr id="47" name="Google Shape;1552;p44">
              <a:extLst>
                <a:ext uri="{FF2B5EF4-FFF2-40B4-BE49-F238E27FC236}">
                  <a16:creationId xmlns:a16="http://schemas.microsoft.com/office/drawing/2014/main" id="{67026EFA-37BB-B9B9-5DD6-4DA1E90B127B}"/>
                </a:ext>
              </a:extLst>
            </p:cNvPr>
            <p:cNvSpPr/>
            <p:nvPr/>
          </p:nvSpPr>
          <p:spPr>
            <a:xfrm>
              <a:off x="8250904" y="3395686"/>
              <a:ext cx="221770" cy="179800"/>
            </a:xfrm>
            <a:custGeom>
              <a:avLst/>
              <a:gdLst/>
              <a:ahLst/>
              <a:cxnLst/>
              <a:rect l="l" t="t" r="r" b="b"/>
              <a:pathLst>
                <a:path w="3144" h="2549" extrusionOk="0">
                  <a:moveTo>
                    <a:pt x="608" y="0"/>
                  </a:moveTo>
                  <a:cubicBezTo>
                    <a:pt x="263" y="108"/>
                    <a:pt x="13" y="417"/>
                    <a:pt x="1" y="786"/>
                  </a:cubicBezTo>
                  <a:cubicBezTo>
                    <a:pt x="1" y="822"/>
                    <a:pt x="13" y="858"/>
                    <a:pt x="13" y="893"/>
                  </a:cubicBezTo>
                  <a:lnTo>
                    <a:pt x="2120" y="2441"/>
                  </a:lnTo>
                  <a:cubicBezTo>
                    <a:pt x="2224" y="2514"/>
                    <a:pt x="2342" y="2548"/>
                    <a:pt x="2458" y="2548"/>
                  </a:cubicBezTo>
                  <a:cubicBezTo>
                    <a:pt x="2649" y="2548"/>
                    <a:pt x="2835" y="2456"/>
                    <a:pt x="2953" y="2286"/>
                  </a:cubicBezTo>
                  <a:cubicBezTo>
                    <a:pt x="3144" y="2013"/>
                    <a:pt x="3084" y="1643"/>
                    <a:pt x="2811" y="1453"/>
                  </a:cubicBezTo>
                  <a:lnTo>
                    <a:pt x="608" y="0"/>
                  </a:ln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48" name="Google Shape;1553;p44">
              <a:extLst>
                <a:ext uri="{FF2B5EF4-FFF2-40B4-BE49-F238E27FC236}">
                  <a16:creationId xmlns:a16="http://schemas.microsoft.com/office/drawing/2014/main" id="{DD4C5482-9A91-AF60-6FD4-456C99637810}"/>
                </a:ext>
              </a:extLst>
            </p:cNvPr>
            <p:cNvSpPr/>
            <p:nvPr/>
          </p:nvSpPr>
          <p:spPr>
            <a:xfrm>
              <a:off x="7978836" y="3251929"/>
              <a:ext cx="294847" cy="719976"/>
            </a:xfrm>
            <a:custGeom>
              <a:avLst/>
              <a:gdLst/>
              <a:ahLst/>
              <a:cxnLst/>
              <a:rect l="l" t="t" r="r" b="b"/>
              <a:pathLst>
                <a:path w="4180" h="10207" extrusionOk="0">
                  <a:moveTo>
                    <a:pt x="518" y="1"/>
                  </a:moveTo>
                  <a:cubicBezTo>
                    <a:pt x="220" y="1"/>
                    <a:pt x="0" y="270"/>
                    <a:pt x="0" y="753"/>
                  </a:cubicBezTo>
                  <a:cubicBezTo>
                    <a:pt x="0" y="1669"/>
                    <a:pt x="238" y="2538"/>
                    <a:pt x="595" y="3622"/>
                  </a:cubicBezTo>
                  <a:cubicBezTo>
                    <a:pt x="965" y="4705"/>
                    <a:pt x="1941" y="5789"/>
                    <a:pt x="2298" y="6265"/>
                  </a:cubicBezTo>
                  <a:cubicBezTo>
                    <a:pt x="2655" y="6753"/>
                    <a:pt x="3512" y="9242"/>
                    <a:pt x="4179" y="10206"/>
                  </a:cubicBezTo>
                  <a:lnTo>
                    <a:pt x="4179" y="3539"/>
                  </a:lnTo>
                  <a:cubicBezTo>
                    <a:pt x="4047" y="3564"/>
                    <a:pt x="3923" y="3576"/>
                    <a:pt x="3809" y="3576"/>
                  </a:cubicBezTo>
                  <a:cubicBezTo>
                    <a:pt x="3079" y="3576"/>
                    <a:pt x="2715" y="3122"/>
                    <a:pt x="2715" y="3122"/>
                  </a:cubicBezTo>
                  <a:cubicBezTo>
                    <a:pt x="2715" y="3122"/>
                    <a:pt x="1988" y="1634"/>
                    <a:pt x="1381" y="657"/>
                  </a:cubicBezTo>
                  <a:cubicBezTo>
                    <a:pt x="1098" y="207"/>
                    <a:pt x="778" y="1"/>
                    <a:pt x="5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49" name="Google Shape;1554;p44">
              <a:extLst>
                <a:ext uri="{FF2B5EF4-FFF2-40B4-BE49-F238E27FC236}">
                  <a16:creationId xmlns:a16="http://schemas.microsoft.com/office/drawing/2014/main" id="{74572566-4D94-8FDF-0B0A-E547DB8B17AF}"/>
                </a:ext>
              </a:extLst>
            </p:cNvPr>
            <p:cNvSpPr/>
            <p:nvPr/>
          </p:nvSpPr>
          <p:spPr>
            <a:xfrm>
              <a:off x="7978836" y="3230203"/>
              <a:ext cx="294847" cy="741702"/>
            </a:xfrm>
            <a:custGeom>
              <a:avLst/>
              <a:gdLst/>
              <a:ahLst/>
              <a:cxnLst/>
              <a:rect l="l" t="t" r="r" b="b"/>
              <a:pathLst>
                <a:path w="4180" h="10515" fill="none" extrusionOk="0">
                  <a:moveTo>
                    <a:pt x="4179" y="10514"/>
                  </a:moveTo>
                  <a:cubicBezTo>
                    <a:pt x="3512" y="9550"/>
                    <a:pt x="2655" y="7061"/>
                    <a:pt x="2298" y="6573"/>
                  </a:cubicBezTo>
                  <a:cubicBezTo>
                    <a:pt x="1941" y="6097"/>
                    <a:pt x="965" y="5013"/>
                    <a:pt x="595" y="3930"/>
                  </a:cubicBezTo>
                  <a:cubicBezTo>
                    <a:pt x="238" y="2846"/>
                    <a:pt x="0" y="1977"/>
                    <a:pt x="0" y="1061"/>
                  </a:cubicBezTo>
                  <a:cubicBezTo>
                    <a:pt x="0" y="156"/>
                    <a:pt x="774" y="1"/>
                    <a:pt x="1381" y="965"/>
                  </a:cubicBezTo>
                  <a:cubicBezTo>
                    <a:pt x="1988" y="1942"/>
                    <a:pt x="2715" y="3430"/>
                    <a:pt x="2715" y="3430"/>
                  </a:cubicBezTo>
                  <a:cubicBezTo>
                    <a:pt x="2715" y="3430"/>
                    <a:pt x="3203" y="4037"/>
                    <a:pt x="4179" y="3847"/>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50" name="Google Shape;1555;p44">
              <a:extLst>
                <a:ext uri="{FF2B5EF4-FFF2-40B4-BE49-F238E27FC236}">
                  <a16:creationId xmlns:a16="http://schemas.microsoft.com/office/drawing/2014/main" id="{E7AFF3DF-4BDB-0F88-88A9-921C75452102}"/>
                </a:ext>
              </a:extLst>
            </p:cNvPr>
            <p:cNvSpPr/>
            <p:nvPr/>
          </p:nvSpPr>
          <p:spPr>
            <a:xfrm>
              <a:off x="7965363" y="3261875"/>
              <a:ext cx="80695" cy="90217"/>
            </a:xfrm>
            <a:custGeom>
              <a:avLst/>
              <a:gdLst/>
              <a:ahLst/>
              <a:cxnLst/>
              <a:rect l="l" t="t" r="r" b="b"/>
              <a:pathLst>
                <a:path w="1144" h="1279" extrusionOk="0">
                  <a:moveTo>
                    <a:pt x="579" y="1"/>
                  </a:moveTo>
                  <a:cubicBezTo>
                    <a:pt x="561" y="1"/>
                    <a:pt x="543" y="2"/>
                    <a:pt x="524" y="4"/>
                  </a:cubicBezTo>
                  <a:cubicBezTo>
                    <a:pt x="429" y="16"/>
                    <a:pt x="334" y="64"/>
                    <a:pt x="274" y="135"/>
                  </a:cubicBezTo>
                  <a:cubicBezTo>
                    <a:pt x="1" y="409"/>
                    <a:pt x="310" y="1278"/>
                    <a:pt x="310" y="1278"/>
                  </a:cubicBezTo>
                  <a:cubicBezTo>
                    <a:pt x="429" y="1088"/>
                    <a:pt x="584" y="933"/>
                    <a:pt x="775" y="826"/>
                  </a:cubicBezTo>
                  <a:cubicBezTo>
                    <a:pt x="1108" y="635"/>
                    <a:pt x="1144" y="635"/>
                    <a:pt x="1144" y="635"/>
                  </a:cubicBezTo>
                  <a:lnTo>
                    <a:pt x="941" y="231"/>
                  </a:lnTo>
                  <a:cubicBezTo>
                    <a:pt x="877" y="92"/>
                    <a:pt x="736" y="1"/>
                    <a:pt x="579" y="1"/>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B9FFC6"/>
                </a:solidFill>
                <a:effectLst/>
                <a:uLnTx/>
                <a:uFillTx/>
                <a:latin typeface="Arial"/>
                <a:cs typeface="Arial"/>
                <a:sym typeface="Arial"/>
              </a:endParaRPr>
            </a:p>
          </p:txBody>
        </p:sp>
        <p:sp>
          <p:nvSpPr>
            <p:cNvPr id="51" name="Google Shape;1556;p44">
              <a:extLst>
                <a:ext uri="{FF2B5EF4-FFF2-40B4-BE49-F238E27FC236}">
                  <a16:creationId xmlns:a16="http://schemas.microsoft.com/office/drawing/2014/main" id="{E9F518C8-BEAA-5726-1A1E-14FCF5F567D6}"/>
                </a:ext>
              </a:extLst>
            </p:cNvPr>
            <p:cNvSpPr/>
            <p:nvPr/>
          </p:nvSpPr>
          <p:spPr>
            <a:xfrm>
              <a:off x="8345003" y="3910477"/>
              <a:ext cx="377164" cy="339356"/>
            </a:xfrm>
            <a:custGeom>
              <a:avLst/>
              <a:gdLst/>
              <a:ahLst/>
              <a:cxnLst/>
              <a:rect l="l" t="t" r="r" b="b"/>
              <a:pathLst>
                <a:path w="5347" h="4811" extrusionOk="0">
                  <a:moveTo>
                    <a:pt x="3977" y="1"/>
                  </a:moveTo>
                  <a:cubicBezTo>
                    <a:pt x="3977" y="1"/>
                    <a:pt x="2381" y="477"/>
                    <a:pt x="1548" y="1311"/>
                  </a:cubicBezTo>
                  <a:cubicBezTo>
                    <a:pt x="988" y="1870"/>
                    <a:pt x="476" y="2465"/>
                    <a:pt x="0" y="3085"/>
                  </a:cubicBezTo>
                  <a:lnTo>
                    <a:pt x="1489" y="4811"/>
                  </a:lnTo>
                  <a:cubicBezTo>
                    <a:pt x="1489" y="4811"/>
                    <a:pt x="2739" y="3382"/>
                    <a:pt x="3572" y="2727"/>
                  </a:cubicBezTo>
                  <a:cubicBezTo>
                    <a:pt x="4132" y="2299"/>
                    <a:pt x="4727" y="1894"/>
                    <a:pt x="5346" y="1537"/>
                  </a:cubicBezTo>
                  <a:lnTo>
                    <a:pt x="3977" y="1"/>
                  </a:ln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52" name="Google Shape;1557;p44">
              <a:extLst>
                <a:ext uri="{FF2B5EF4-FFF2-40B4-BE49-F238E27FC236}">
                  <a16:creationId xmlns:a16="http://schemas.microsoft.com/office/drawing/2014/main" id="{CB93ACD7-CA3F-ACAC-B1E1-C961A4BA4F02}"/>
                </a:ext>
              </a:extLst>
            </p:cNvPr>
            <p:cNvSpPr/>
            <p:nvPr/>
          </p:nvSpPr>
          <p:spPr>
            <a:xfrm>
              <a:off x="8399600" y="3994488"/>
              <a:ext cx="733237" cy="800460"/>
            </a:xfrm>
            <a:custGeom>
              <a:avLst/>
              <a:gdLst/>
              <a:ahLst/>
              <a:cxnLst/>
              <a:rect l="l" t="t" r="r" b="b"/>
              <a:pathLst>
                <a:path w="10395" h="11348" extrusionOk="0">
                  <a:moveTo>
                    <a:pt x="4525" y="1"/>
                  </a:moveTo>
                  <a:cubicBezTo>
                    <a:pt x="4525" y="1"/>
                    <a:pt x="3215" y="239"/>
                    <a:pt x="2203" y="1120"/>
                  </a:cubicBezTo>
                  <a:cubicBezTo>
                    <a:pt x="1191" y="2013"/>
                    <a:pt x="0" y="3799"/>
                    <a:pt x="0" y="3799"/>
                  </a:cubicBezTo>
                  <a:lnTo>
                    <a:pt x="4703" y="11347"/>
                  </a:lnTo>
                  <a:lnTo>
                    <a:pt x="10394" y="5632"/>
                  </a:lnTo>
                  <a:lnTo>
                    <a:pt x="452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53" name="Google Shape;1558;p44">
              <a:extLst>
                <a:ext uri="{FF2B5EF4-FFF2-40B4-BE49-F238E27FC236}">
                  <a16:creationId xmlns:a16="http://schemas.microsoft.com/office/drawing/2014/main" id="{67C1CBC1-4FB0-89A3-AE0F-1041F91C10EE}"/>
                </a:ext>
              </a:extLst>
            </p:cNvPr>
            <p:cNvSpPr/>
            <p:nvPr/>
          </p:nvSpPr>
          <p:spPr>
            <a:xfrm>
              <a:off x="8399600" y="3994488"/>
              <a:ext cx="733237" cy="800460"/>
            </a:xfrm>
            <a:custGeom>
              <a:avLst/>
              <a:gdLst/>
              <a:ahLst/>
              <a:cxnLst/>
              <a:rect l="l" t="t" r="r" b="b"/>
              <a:pathLst>
                <a:path w="10395" h="11348" fill="none" extrusionOk="0">
                  <a:moveTo>
                    <a:pt x="4703" y="11347"/>
                  </a:moveTo>
                  <a:lnTo>
                    <a:pt x="0" y="3799"/>
                  </a:lnTo>
                  <a:cubicBezTo>
                    <a:pt x="0" y="3799"/>
                    <a:pt x="1191" y="2013"/>
                    <a:pt x="2203" y="1120"/>
                  </a:cubicBezTo>
                  <a:cubicBezTo>
                    <a:pt x="3215" y="239"/>
                    <a:pt x="4525" y="1"/>
                    <a:pt x="4525" y="1"/>
                  </a:cubicBezTo>
                  <a:lnTo>
                    <a:pt x="10394" y="5632"/>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54" name="Google Shape;1559;p44">
              <a:extLst>
                <a:ext uri="{FF2B5EF4-FFF2-40B4-BE49-F238E27FC236}">
                  <a16:creationId xmlns:a16="http://schemas.microsoft.com/office/drawing/2014/main" id="{55713157-EAB5-07B7-0BCE-D26C901918FE}"/>
                </a:ext>
              </a:extLst>
            </p:cNvPr>
            <p:cNvSpPr/>
            <p:nvPr/>
          </p:nvSpPr>
          <p:spPr>
            <a:xfrm>
              <a:off x="8093039" y="3433495"/>
              <a:ext cx="6772" cy="917"/>
            </a:xfrm>
            <a:custGeom>
              <a:avLst/>
              <a:gdLst/>
              <a:ahLst/>
              <a:cxnLst/>
              <a:rect l="l" t="t" r="r" b="b"/>
              <a:pathLst>
                <a:path w="96" h="13" fill="none" extrusionOk="0">
                  <a:moveTo>
                    <a:pt x="0" y="12"/>
                  </a:moveTo>
                  <a:lnTo>
                    <a:pt x="96" y="0"/>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55" name="Google Shape;1560;p44">
              <a:extLst>
                <a:ext uri="{FF2B5EF4-FFF2-40B4-BE49-F238E27FC236}">
                  <a16:creationId xmlns:a16="http://schemas.microsoft.com/office/drawing/2014/main" id="{6CE278BD-8CFB-3EE8-E852-74A2DF7505A1}"/>
                </a:ext>
              </a:extLst>
            </p:cNvPr>
            <p:cNvSpPr/>
            <p:nvPr/>
          </p:nvSpPr>
          <p:spPr>
            <a:xfrm>
              <a:off x="8028355" y="3435964"/>
              <a:ext cx="51281" cy="33717"/>
            </a:xfrm>
            <a:custGeom>
              <a:avLst/>
              <a:gdLst/>
              <a:ahLst/>
              <a:cxnLst/>
              <a:rect l="l" t="t" r="r" b="b"/>
              <a:pathLst>
                <a:path w="727" h="478" fill="none" extrusionOk="0">
                  <a:moveTo>
                    <a:pt x="1" y="477"/>
                  </a:moveTo>
                  <a:cubicBezTo>
                    <a:pt x="1" y="477"/>
                    <a:pt x="60" y="144"/>
                    <a:pt x="727" y="1"/>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56" name="Google Shape;1561;p44">
              <a:extLst>
                <a:ext uri="{FF2B5EF4-FFF2-40B4-BE49-F238E27FC236}">
                  <a16:creationId xmlns:a16="http://schemas.microsoft.com/office/drawing/2014/main" id="{93ED67B1-E246-206A-4790-6A9AA8D0B3EE}"/>
                </a:ext>
              </a:extLst>
            </p:cNvPr>
            <p:cNvSpPr/>
            <p:nvPr/>
          </p:nvSpPr>
          <p:spPr>
            <a:xfrm>
              <a:off x="8043450" y="3452823"/>
              <a:ext cx="36186" cy="23560"/>
            </a:xfrm>
            <a:custGeom>
              <a:avLst/>
              <a:gdLst/>
              <a:ahLst/>
              <a:cxnLst/>
              <a:rect l="l" t="t" r="r" b="b"/>
              <a:pathLst>
                <a:path w="513" h="334" fill="none" extrusionOk="0">
                  <a:moveTo>
                    <a:pt x="513" y="0"/>
                  </a:moveTo>
                  <a:cubicBezTo>
                    <a:pt x="513" y="0"/>
                    <a:pt x="465" y="143"/>
                    <a:pt x="1" y="333"/>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57" name="Google Shape;1562;p44">
              <a:extLst>
                <a:ext uri="{FF2B5EF4-FFF2-40B4-BE49-F238E27FC236}">
                  <a16:creationId xmlns:a16="http://schemas.microsoft.com/office/drawing/2014/main" id="{48EC5D63-0020-9682-CC44-D1A77452EA41}"/>
                </a:ext>
              </a:extLst>
            </p:cNvPr>
            <p:cNvSpPr/>
            <p:nvPr/>
          </p:nvSpPr>
          <p:spPr>
            <a:xfrm>
              <a:off x="8032587" y="3421715"/>
              <a:ext cx="46202" cy="18551"/>
            </a:xfrm>
            <a:custGeom>
              <a:avLst/>
              <a:gdLst/>
              <a:ahLst/>
              <a:cxnLst/>
              <a:rect l="l" t="t" r="r" b="b"/>
              <a:pathLst>
                <a:path w="655" h="263" fill="none" extrusionOk="0">
                  <a:moveTo>
                    <a:pt x="655" y="0"/>
                  </a:moveTo>
                  <a:cubicBezTo>
                    <a:pt x="417" y="36"/>
                    <a:pt x="191" y="120"/>
                    <a:pt x="0" y="262"/>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58" name="Google Shape;1563;p44">
              <a:extLst>
                <a:ext uri="{FF2B5EF4-FFF2-40B4-BE49-F238E27FC236}">
                  <a16:creationId xmlns:a16="http://schemas.microsoft.com/office/drawing/2014/main" id="{6E13A758-C5CB-0851-B396-EAB7E9C47AFC}"/>
                </a:ext>
              </a:extLst>
            </p:cNvPr>
            <p:cNvSpPr/>
            <p:nvPr/>
          </p:nvSpPr>
          <p:spPr>
            <a:xfrm>
              <a:off x="6863478" y="2261567"/>
              <a:ext cx="464489" cy="459058"/>
            </a:xfrm>
            <a:custGeom>
              <a:avLst/>
              <a:gdLst/>
              <a:ahLst/>
              <a:cxnLst/>
              <a:rect l="l" t="t" r="r" b="b"/>
              <a:pathLst>
                <a:path w="6585" h="6508" extrusionOk="0">
                  <a:moveTo>
                    <a:pt x="3877" y="1"/>
                  </a:moveTo>
                  <a:cubicBezTo>
                    <a:pt x="3561" y="1"/>
                    <a:pt x="3099" y="144"/>
                    <a:pt x="2501" y="553"/>
                  </a:cubicBezTo>
                  <a:cubicBezTo>
                    <a:pt x="941" y="1600"/>
                    <a:pt x="1" y="2958"/>
                    <a:pt x="96" y="3886"/>
                  </a:cubicBezTo>
                  <a:cubicBezTo>
                    <a:pt x="191" y="4803"/>
                    <a:pt x="2572" y="6089"/>
                    <a:pt x="2572" y="6089"/>
                  </a:cubicBezTo>
                  <a:cubicBezTo>
                    <a:pt x="2572" y="6089"/>
                    <a:pt x="3561" y="6172"/>
                    <a:pt x="4180" y="6375"/>
                  </a:cubicBezTo>
                  <a:cubicBezTo>
                    <a:pt x="4418" y="6457"/>
                    <a:pt x="4656" y="6508"/>
                    <a:pt x="4852" y="6508"/>
                  </a:cubicBezTo>
                  <a:cubicBezTo>
                    <a:pt x="5166" y="6508"/>
                    <a:pt x="5372" y="6378"/>
                    <a:pt x="5299" y="6041"/>
                  </a:cubicBezTo>
                  <a:cubicBezTo>
                    <a:pt x="5262" y="5843"/>
                    <a:pt x="5084" y="5685"/>
                    <a:pt x="4954" y="5593"/>
                  </a:cubicBezTo>
                  <a:lnTo>
                    <a:pt x="4954" y="5593"/>
                  </a:lnTo>
                  <a:cubicBezTo>
                    <a:pt x="5081" y="5660"/>
                    <a:pt x="5283" y="5742"/>
                    <a:pt x="5513" y="5742"/>
                  </a:cubicBezTo>
                  <a:cubicBezTo>
                    <a:pt x="5642" y="5742"/>
                    <a:pt x="5780" y="5716"/>
                    <a:pt x="5918" y="5649"/>
                  </a:cubicBezTo>
                  <a:cubicBezTo>
                    <a:pt x="6466" y="5363"/>
                    <a:pt x="5454" y="4458"/>
                    <a:pt x="5454" y="4458"/>
                  </a:cubicBezTo>
                  <a:lnTo>
                    <a:pt x="5454" y="4458"/>
                  </a:lnTo>
                  <a:cubicBezTo>
                    <a:pt x="5454" y="4458"/>
                    <a:pt x="5930" y="4610"/>
                    <a:pt x="6264" y="4610"/>
                  </a:cubicBezTo>
                  <a:cubicBezTo>
                    <a:pt x="6443" y="4610"/>
                    <a:pt x="6581" y="4567"/>
                    <a:pt x="6585" y="4434"/>
                  </a:cubicBezTo>
                  <a:cubicBezTo>
                    <a:pt x="6585" y="4041"/>
                    <a:pt x="6073" y="3672"/>
                    <a:pt x="5882" y="3434"/>
                  </a:cubicBezTo>
                  <a:cubicBezTo>
                    <a:pt x="5704" y="3196"/>
                    <a:pt x="4001" y="2601"/>
                    <a:pt x="3787" y="2315"/>
                  </a:cubicBezTo>
                  <a:cubicBezTo>
                    <a:pt x="3561" y="2029"/>
                    <a:pt x="3739" y="969"/>
                    <a:pt x="4215" y="588"/>
                  </a:cubicBezTo>
                  <a:cubicBezTo>
                    <a:pt x="4508" y="362"/>
                    <a:pt x="4378" y="1"/>
                    <a:pt x="3877" y="1"/>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59" name="Google Shape;1564;p44">
              <a:extLst>
                <a:ext uri="{FF2B5EF4-FFF2-40B4-BE49-F238E27FC236}">
                  <a16:creationId xmlns:a16="http://schemas.microsoft.com/office/drawing/2014/main" id="{A54EA572-CAAA-08F8-8516-41E8A1F26914}"/>
                </a:ext>
              </a:extLst>
            </p:cNvPr>
            <p:cNvSpPr/>
            <p:nvPr/>
          </p:nvSpPr>
          <p:spPr>
            <a:xfrm>
              <a:off x="6961738" y="2381130"/>
              <a:ext cx="214222" cy="241097"/>
            </a:xfrm>
            <a:custGeom>
              <a:avLst/>
              <a:gdLst/>
              <a:ahLst/>
              <a:cxnLst/>
              <a:rect l="l" t="t" r="r" b="b"/>
              <a:pathLst>
                <a:path w="3037" h="3418" fill="none" extrusionOk="0">
                  <a:moveTo>
                    <a:pt x="3037" y="3418"/>
                  </a:moveTo>
                  <a:lnTo>
                    <a:pt x="834" y="2072"/>
                  </a:lnTo>
                  <a:cubicBezTo>
                    <a:pt x="834" y="2072"/>
                    <a:pt x="1" y="1370"/>
                    <a:pt x="525" y="1"/>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60" name="Google Shape;1565;p44">
              <a:extLst>
                <a:ext uri="{FF2B5EF4-FFF2-40B4-BE49-F238E27FC236}">
                  <a16:creationId xmlns:a16="http://schemas.microsoft.com/office/drawing/2014/main" id="{8F2A6DE2-FDF3-EFA0-C3F9-C8CA0B3CB060}"/>
                </a:ext>
              </a:extLst>
            </p:cNvPr>
            <p:cNvSpPr/>
            <p:nvPr/>
          </p:nvSpPr>
          <p:spPr>
            <a:xfrm>
              <a:off x="7037356" y="2326533"/>
              <a:ext cx="160473" cy="240251"/>
            </a:xfrm>
            <a:custGeom>
              <a:avLst/>
              <a:gdLst/>
              <a:ahLst/>
              <a:cxnLst/>
              <a:rect l="l" t="t" r="r" b="b"/>
              <a:pathLst>
                <a:path w="2275" h="3406" fill="none" extrusionOk="0">
                  <a:moveTo>
                    <a:pt x="2274" y="3406"/>
                  </a:moveTo>
                  <a:lnTo>
                    <a:pt x="643" y="1906"/>
                  </a:lnTo>
                  <a:cubicBezTo>
                    <a:pt x="643" y="1906"/>
                    <a:pt x="0" y="1179"/>
                    <a:pt x="548" y="1"/>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61" name="Google Shape;1566;p44">
              <a:extLst>
                <a:ext uri="{FF2B5EF4-FFF2-40B4-BE49-F238E27FC236}">
                  <a16:creationId xmlns:a16="http://schemas.microsoft.com/office/drawing/2014/main" id="{1722D6C0-FD3E-4422-E4D0-A5040BA7FB10}"/>
                </a:ext>
              </a:extLst>
            </p:cNvPr>
            <p:cNvSpPr/>
            <p:nvPr/>
          </p:nvSpPr>
          <p:spPr>
            <a:xfrm>
              <a:off x="6782006" y="1784867"/>
              <a:ext cx="843276" cy="943157"/>
            </a:xfrm>
            <a:custGeom>
              <a:avLst/>
              <a:gdLst/>
              <a:ahLst/>
              <a:cxnLst/>
              <a:rect l="l" t="t" r="r" b="b"/>
              <a:pathLst>
                <a:path w="11955" h="13371" extrusionOk="0">
                  <a:moveTo>
                    <a:pt x="7966" y="0"/>
                  </a:moveTo>
                  <a:cubicBezTo>
                    <a:pt x="7966" y="0"/>
                    <a:pt x="7549" y="2036"/>
                    <a:pt x="7311" y="2310"/>
                  </a:cubicBezTo>
                  <a:cubicBezTo>
                    <a:pt x="7061" y="2584"/>
                    <a:pt x="3108" y="4346"/>
                    <a:pt x="2632" y="4727"/>
                  </a:cubicBezTo>
                  <a:cubicBezTo>
                    <a:pt x="2156" y="5096"/>
                    <a:pt x="1751" y="6942"/>
                    <a:pt x="1751" y="6942"/>
                  </a:cubicBezTo>
                  <a:cubicBezTo>
                    <a:pt x="1537" y="7692"/>
                    <a:pt x="1263" y="8430"/>
                    <a:pt x="917" y="9132"/>
                  </a:cubicBezTo>
                  <a:cubicBezTo>
                    <a:pt x="1" y="10978"/>
                    <a:pt x="167" y="10835"/>
                    <a:pt x="584" y="11275"/>
                  </a:cubicBezTo>
                  <a:cubicBezTo>
                    <a:pt x="1001" y="11716"/>
                    <a:pt x="2025" y="12609"/>
                    <a:pt x="2822" y="12835"/>
                  </a:cubicBezTo>
                  <a:cubicBezTo>
                    <a:pt x="3323" y="12987"/>
                    <a:pt x="3906" y="13370"/>
                    <a:pt x="4204" y="13370"/>
                  </a:cubicBezTo>
                  <a:cubicBezTo>
                    <a:pt x="4374" y="13370"/>
                    <a:pt x="4452" y="13246"/>
                    <a:pt x="4370" y="12883"/>
                  </a:cubicBezTo>
                  <a:cubicBezTo>
                    <a:pt x="4144" y="11859"/>
                    <a:pt x="1930" y="11430"/>
                    <a:pt x="2168" y="10240"/>
                  </a:cubicBezTo>
                  <a:cubicBezTo>
                    <a:pt x="2287" y="9692"/>
                    <a:pt x="3489" y="8204"/>
                    <a:pt x="3644" y="8001"/>
                  </a:cubicBezTo>
                  <a:cubicBezTo>
                    <a:pt x="3644" y="8001"/>
                    <a:pt x="4071" y="7820"/>
                    <a:pt x="4553" y="7820"/>
                  </a:cubicBezTo>
                  <a:cubicBezTo>
                    <a:pt x="4844" y="7820"/>
                    <a:pt x="5155" y="7886"/>
                    <a:pt x="5406" y="8096"/>
                  </a:cubicBezTo>
                  <a:lnTo>
                    <a:pt x="6692" y="9156"/>
                  </a:lnTo>
                  <a:lnTo>
                    <a:pt x="9169" y="6013"/>
                  </a:lnTo>
                  <a:cubicBezTo>
                    <a:pt x="9169" y="6013"/>
                    <a:pt x="10764" y="5299"/>
                    <a:pt x="11181" y="4656"/>
                  </a:cubicBezTo>
                  <a:cubicBezTo>
                    <a:pt x="11597" y="4025"/>
                    <a:pt x="11955" y="560"/>
                    <a:pt x="11955" y="560"/>
                  </a:cubicBezTo>
                  <a:lnTo>
                    <a:pt x="796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62" name="Google Shape;1567;p44">
              <a:extLst>
                <a:ext uri="{FF2B5EF4-FFF2-40B4-BE49-F238E27FC236}">
                  <a16:creationId xmlns:a16="http://schemas.microsoft.com/office/drawing/2014/main" id="{B6FE0181-506E-609F-407D-29D4A219AB3C}"/>
                </a:ext>
              </a:extLst>
            </p:cNvPr>
            <p:cNvSpPr/>
            <p:nvPr/>
          </p:nvSpPr>
          <p:spPr>
            <a:xfrm>
              <a:off x="6782006" y="1784867"/>
              <a:ext cx="843276" cy="979272"/>
            </a:xfrm>
            <a:custGeom>
              <a:avLst/>
              <a:gdLst/>
              <a:ahLst/>
              <a:cxnLst/>
              <a:rect l="l" t="t" r="r" b="b"/>
              <a:pathLst>
                <a:path w="11955" h="13883" fill="none" extrusionOk="0">
                  <a:moveTo>
                    <a:pt x="5406" y="8096"/>
                  </a:moveTo>
                  <a:lnTo>
                    <a:pt x="6692" y="9156"/>
                  </a:lnTo>
                  <a:lnTo>
                    <a:pt x="9169" y="6013"/>
                  </a:lnTo>
                  <a:cubicBezTo>
                    <a:pt x="9169" y="6013"/>
                    <a:pt x="10764" y="5299"/>
                    <a:pt x="11181" y="4656"/>
                  </a:cubicBezTo>
                  <a:cubicBezTo>
                    <a:pt x="11597" y="4025"/>
                    <a:pt x="11955" y="560"/>
                    <a:pt x="11955" y="560"/>
                  </a:cubicBezTo>
                  <a:lnTo>
                    <a:pt x="7966" y="0"/>
                  </a:lnTo>
                  <a:cubicBezTo>
                    <a:pt x="7966" y="0"/>
                    <a:pt x="7549" y="2036"/>
                    <a:pt x="7311" y="2310"/>
                  </a:cubicBezTo>
                  <a:cubicBezTo>
                    <a:pt x="7061" y="2584"/>
                    <a:pt x="3108" y="4346"/>
                    <a:pt x="2632" y="4727"/>
                  </a:cubicBezTo>
                  <a:cubicBezTo>
                    <a:pt x="2156" y="5096"/>
                    <a:pt x="1751" y="6942"/>
                    <a:pt x="1751" y="6942"/>
                  </a:cubicBezTo>
                  <a:cubicBezTo>
                    <a:pt x="1537" y="7692"/>
                    <a:pt x="1263" y="8430"/>
                    <a:pt x="917" y="9132"/>
                  </a:cubicBezTo>
                  <a:cubicBezTo>
                    <a:pt x="1" y="10978"/>
                    <a:pt x="167" y="10835"/>
                    <a:pt x="584" y="11275"/>
                  </a:cubicBezTo>
                  <a:cubicBezTo>
                    <a:pt x="1001" y="11716"/>
                    <a:pt x="2025" y="12609"/>
                    <a:pt x="2822" y="12835"/>
                  </a:cubicBezTo>
                  <a:cubicBezTo>
                    <a:pt x="3608" y="13073"/>
                    <a:pt x="4597" y="13883"/>
                    <a:pt x="4370" y="12883"/>
                  </a:cubicBezTo>
                  <a:cubicBezTo>
                    <a:pt x="4144" y="11859"/>
                    <a:pt x="1930" y="11430"/>
                    <a:pt x="2168" y="10240"/>
                  </a:cubicBezTo>
                  <a:cubicBezTo>
                    <a:pt x="2287" y="9692"/>
                    <a:pt x="3489" y="8204"/>
                    <a:pt x="3644" y="8001"/>
                  </a:cubicBezTo>
                  <a:cubicBezTo>
                    <a:pt x="3644" y="8001"/>
                    <a:pt x="4739" y="7537"/>
                    <a:pt x="5406" y="8096"/>
                  </a:cubicBezTo>
                  <a:lnTo>
                    <a:pt x="5406" y="8096"/>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63" name="Google Shape;1568;p44">
              <a:extLst>
                <a:ext uri="{FF2B5EF4-FFF2-40B4-BE49-F238E27FC236}">
                  <a16:creationId xmlns:a16="http://schemas.microsoft.com/office/drawing/2014/main" id="{5A3CFEE3-86F1-C1EB-2E3C-B6170112C25F}"/>
                </a:ext>
              </a:extLst>
            </p:cNvPr>
            <p:cNvSpPr/>
            <p:nvPr/>
          </p:nvSpPr>
          <p:spPr>
            <a:xfrm>
              <a:off x="7104509" y="2901705"/>
              <a:ext cx="17705" cy="38020"/>
            </a:xfrm>
            <a:custGeom>
              <a:avLst/>
              <a:gdLst/>
              <a:ahLst/>
              <a:cxnLst/>
              <a:rect l="l" t="t" r="r" b="b"/>
              <a:pathLst>
                <a:path w="251" h="539" extrusionOk="0">
                  <a:moveTo>
                    <a:pt x="126" y="1"/>
                  </a:moveTo>
                  <a:cubicBezTo>
                    <a:pt x="120" y="1"/>
                    <a:pt x="114" y="1"/>
                    <a:pt x="108" y="3"/>
                  </a:cubicBezTo>
                  <a:cubicBezTo>
                    <a:pt x="48" y="14"/>
                    <a:pt x="1" y="62"/>
                    <a:pt x="13" y="133"/>
                  </a:cubicBezTo>
                  <a:lnTo>
                    <a:pt x="25" y="431"/>
                  </a:lnTo>
                  <a:cubicBezTo>
                    <a:pt x="36" y="491"/>
                    <a:pt x="84" y="526"/>
                    <a:pt x="132" y="538"/>
                  </a:cubicBezTo>
                  <a:lnTo>
                    <a:pt x="144" y="538"/>
                  </a:lnTo>
                  <a:cubicBezTo>
                    <a:pt x="215" y="526"/>
                    <a:pt x="251" y="479"/>
                    <a:pt x="251" y="419"/>
                  </a:cubicBezTo>
                  <a:lnTo>
                    <a:pt x="239" y="110"/>
                  </a:lnTo>
                  <a:lnTo>
                    <a:pt x="239" y="98"/>
                  </a:lnTo>
                  <a:cubicBezTo>
                    <a:pt x="228" y="44"/>
                    <a:pt x="179" y="1"/>
                    <a:pt x="126" y="1"/>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92" name="Google Shape;1569;p44">
              <a:extLst>
                <a:ext uri="{FF2B5EF4-FFF2-40B4-BE49-F238E27FC236}">
                  <a16:creationId xmlns:a16="http://schemas.microsoft.com/office/drawing/2014/main" id="{2C503AEB-9BE8-5812-C604-ADABB6BEE9F1}"/>
                </a:ext>
              </a:extLst>
            </p:cNvPr>
            <p:cNvSpPr/>
            <p:nvPr/>
          </p:nvSpPr>
          <p:spPr>
            <a:xfrm>
              <a:off x="7033124" y="2150892"/>
              <a:ext cx="102562" cy="764485"/>
            </a:xfrm>
            <a:custGeom>
              <a:avLst/>
              <a:gdLst/>
              <a:ahLst/>
              <a:cxnLst/>
              <a:rect l="l" t="t" r="r" b="b"/>
              <a:pathLst>
                <a:path w="1454" h="10838" extrusionOk="0">
                  <a:moveTo>
                    <a:pt x="626" y="1"/>
                  </a:moveTo>
                  <a:cubicBezTo>
                    <a:pt x="612" y="1"/>
                    <a:pt x="598" y="1"/>
                    <a:pt x="584" y="2"/>
                  </a:cubicBezTo>
                  <a:cubicBezTo>
                    <a:pt x="251" y="14"/>
                    <a:pt x="1" y="300"/>
                    <a:pt x="13" y="633"/>
                  </a:cubicBezTo>
                  <a:lnTo>
                    <a:pt x="739" y="9730"/>
                  </a:lnTo>
                  <a:lnTo>
                    <a:pt x="906" y="10587"/>
                  </a:lnTo>
                  <a:cubicBezTo>
                    <a:pt x="906" y="10718"/>
                    <a:pt x="1001" y="10813"/>
                    <a:pt x="1132" y="10825"/>
                  </a:cubicBezTo>
                  <a:lnTo>
                    <a:pt x="1132" y="10837"/>
                  </a:lnTo>
                  <a:lnTo>
                    <a:pt x="1167" y="10837"/>
                  </a:lnTo>
                  <a:cubicBezTo>
                    <a:pt x="1310" y="10825"/>
                    <a:pt x="1418" y="10706"/>
                    <a:pt x="1418" y="10563"/>
                  </a:cubicBezTo>
                  <a:lnTo>
                    <a:pt x="1453" y="9765"/>
                  </a:lnTo>
                  <a:lnTo>
                    <a:pt x="1227" y="574"/>
                  </a:lnTo>
                  <a:cubicBezTo>
                    <a:pt x="1204" y="255"/>
                    <a:pt x="941" y="1"/>
                    <a:pt x="626" y="1"/>
                  </a:cubicBezTo>
                  <a:close/>
                </a:path>
              </a:pathLst>
            </a:custGeom>
            <a:solidFill>
              <a:srgbClr val="20744B"/>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B9FFC6"/>
                </a:solidFill>
                <a:effectLst/>
                <a:uLnTx/>
                <a:uFillTx/>
                <a:latin typeface="Arial"/>
                <a:cs typeface="Arial"/>
                <a:sym typeface="Arial"/>
              </a:endParaRPr>
            </a:p>
          </p:txBody>
        </p:sp>
        <p:sp>
          <p:nvSpPr>
            <p:cNvPr id="193" name="Google Shape;1570;p44">
              <a:extLst>
                <a:ext uri="{FF2B5EF4-FFF2-40B4-BE49-F238E27FC236}">
                  <a16:creationId xmlns:a16="http://schemas.microsoft.com/office/drawing/2014/main" id="{DC844E6C-BC24-F11A-44CD-1765ED407A1B}"/>
                </a:ext>
              </a:extLst>
            </p:cNvPr>
            <p:cNvSpPr/>
            <p:nvPr/>
          </p:nvSpPr>
          <p:spPr>
            <a:xfrm>
              <a:off x="7033124" y="2150892"/>
              <a:ext cx="90782" cy="240815"/>
            </a:xfrm>
            <a:custGeom>
              <a:avLst/>
              <a:gdLst/>
              <a:ahLst/>
              <a:cxnLst/>
              <a:rect l="l" t="t" r="r" b="b"/>
              <a:pathLst>
                <a:path w="1287" h="3414" extrusionOk="0">
                  <a:moveTo>
                    <a:pt x="626" y="1"/>
                  </a:moveTo>
                  <a:cubicBezTo>
                    <a:pt x="612" y="1"/>
                    <a:pt x="598" y="1"/>
                    <a:pt x="584" y="2"/>
                  </a:cubicBezTo>
                  <a:cubicBezTo>
                    <a:pt x="251" y="14"/>
                    <a:pt x="1" y="300"/>
                    <a:pt x="13" y="633"/>
                  </a:cubicBezTo>
                  <a:lnTo>
                    <a:pt x="227" y="3253"/>
                  </a:lnTo>
                  <a:cubicBezTo>
                    <a:pt x="370" y="3360"/>
                    <a:pt x="542" y="3413"/>
                    <a:pt x="715" y="3413"/>
                  </a:cubicBezTo>
                  <a:cubicBezTo>
                    <a:pt x="888" y="3413"/>
                    <a:pt x="1060" y="3360"/>
                    <a:pt x="1203" y="3253"/>
                  </a:cubicBezTo>
                  <a:cubicBezTo>
                    <a:pt x="1239" y="3229"/>
                    <a:pt x="1263" y="3217"/>
                    <a:pt x="1287" y="3181"/>
                  </a:cubicBezTo>
                  <a:lnTo>
                    <a:pt x="1215" y="574"/>
                  </a:lnTo>
                  <a:cubicBezTo>
                    <a:pt x="1204" y="255"/>
                    <a:pt x="941" y="1"/>
                    <a:pt x="626" y="1"/>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94" name="Google Shape;1571;p44">
              <a:extLst>
                <a:ext uri="{FF2B5EF4-FFF2-40B4-BE49-F238E27FC236}">
                  <a16:creationId xmlns:a16="http://schemas.microsoft.com/office/drawing/2014/main" id="{F7D49999-3511-B6D3-8656-92B9213126BD}"/>
                </a:ext>
              </a:extLst>
            </p:cNvPr>
            <p:cNvSpPr/>
            <p:nvPr/>
          </p:nvSpPr>
          <p:spPr>
            <a:xfrm>
              <a:off x="7085393" y="2113224"/>
              <a:ext cx="485298" cy="588142"/>
            </a:xfrm>
            <a:custGeom>
              <a:avLst/>
              <a:gdLst/>
              <a:ahLst/>
              <a:cxnLst/>
              <a:rect l="l" t="t" r="r" b="b"/>
              <a:pathLst>
                <a:path w="6880" h="8338" extrusionOk="0">
                  <a:moveTo>
                    <a:pt x="6880" y="1"/>
                  </a:moveTo>
                  <a:lnTo>
                    <a:pt x="843" y="3108"/>
                  </a:lnTo>
                  <a:cubicBezTo>
                    <a:pt x="1581" y="3763"/>
                    <a:pt x="1403" y="4513"/>
                    <a:pt x="1403" y="4513"/>
                  </a:cubicBezTo>
                  <a:cubicBezTo>
                    <a:pt x="1403" y="4513"/>
                    <a:pt x="677" y="6001"/>
                    <a:pt x="284" y="7073"/>
                  </a:cubicBezTo>
                  <a:cubicBezTo>
                    <a:pt x="0" y="7854"/>
                    <a:pt x="237" y="8338"/>
                    <a:pt x="658" y="8338"/>
                  </a:cubicBezTo>
                  <a:cubicBezTo>
                    <a:pt x="822" y="8338"/>
                    <a:pt x="1013" y="8265"/>
                    <a:pt x="1212" y="8109"/>
                  </a:cubicBezTo>
                  <a:cubicBezTo>
                    <a:pt x="1641" y="7787"/>
                    <a:pt x="1772" y="7573"/>
                    <a:pt x="2022" y="7359"/>
                  </a:cubicBezTo>
                  <a:cubicBezTo>
                    <a:pt x="2189" y="7216"/>
                    <a:pt x="2474" y="7168"/>
                    <a:pt x="2724" y="6775"/>
                  </a:cubicBezTo>
                  <a:cubicBezTo>
                    <a:pt x="3498" y="5644"/>
                    <a:pt x="4177" y="4454"/>
                    <a:pt x="4760" y="3215"/>
                  </a:cubicBezTo>
                  <a:cubicBezTo>
                    <a:pt x="5022" y="2668"/>
                    <a:pt x="6534" y="1120"/>
                    <a:pt x="688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95" name="Google Shape;1572;p44">
              <a:extLst>
                <a:ext uri="{FF2B5EF4-FFF2-40B4-BE49-F238E27FC236}">
                  <a16:creationId xmlns:a16="http://schemas.microsoft.com/office/drawing/2014/main" id="{82918B64-AD37-E7FB-8E7B-E6720379E3CA}"/>
                </a:ext>
              </a:extLst>
            </p:cNvPr>
            <p:cNvSpPr/>
            <p:nvPr/>
          </p:nvSpPr>
          <p:spPr>
            <a:xfrm>
              <a:off x="7077634" y="2113224"/>
              <a:ext cx="493057" cy="611490"/>
            </a:xfrm>
            <a:custGeom>
              <a:avLst/>
              <a:gdLst/>
              <a:ahLst/>
              <a:cxnLst/>
              <a:rect l="l" t="t" r="r" b="b"/>
              <a:pathLst>
                <a:path w="6990" h="8669" fill="none" extrusionOk="0">
                  <a:moveTo>
                    <a:pt x="6990" y="1"/>
                  </a:moveTo>
                  <a:cubicBezTo>
                    <a:pt x="6644" y="1120"/>
                    <a:pt x="5132" y="2668"/>
                    <a:pt x="4870" y="3215"/>
                  </a:cubicBezTo>
                  <a:cubicBezTo>
                    <a:pt x="4287" y="4454"/>
                    <a:pt x="3608" y="5644"/>
                    <a:pt x="2834" y="6775"/>
                  </a:cubicBezTo>
                  <a:cubicBezTo>
                    <a:pt x="2584" y="7168"/>
                    <a:pt x="2299" y="7216"/>
                    <a:pt x="2132" y="7359"/>
                  </a:cubicBezTo>
                  <a:cubicBezTo>
                    <a:pt x="1882" y="7573"/>
                    <a:pt x="1751" y="7787"/>
                    <a:pt x="1322" y="8109"/>
                  </a:cubicBezTo>
                  <a:cubicBezTo>
                    <a:pt x="608" y="8668"/>
                    <a:pt x="1" y="8156"/>
                    <a:pt x="394" y="7073"/>
                  </a:cubicBezTo>
                  <a:cubicBezTo>
                    <a:pt x="787" y="6001"/>
                    <a:pt x="1513" y="4513"/>
                    <a:pt x="1513" y="4513"/>
                  </a:cubicBezTo>
                  <a:cubicBezTo>
                    <a:pt x="1513" y="4513"/>
                    <a:pt x="1691" y="3763"/>
                    <a:pt x="953" y="3108"/>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96" name="Google Shape;1573;p44">
              <a:extLst>
                <a:ext uri="{FF2B5EF4-FFF2-40B4-BE49-F238E27FC236}">
                  <a16:creationId xmlns:a16="http://schemas.microsoft.com/office/drawing/2014/main" id="{8D1447BA-91BA-F0DE-6BD9-1D4311297E1D}"/>
                </a:ext>
              </a:extLst>
            </p:cNvPr>
            <p:cNvSpPr/>
            <p:nvPr/>
          </p:nvSpPr>
          <p:spPr>
            <a:xfrm>
              <a:off x="7111210" y="2630554"/>
              <a:ext cx="91628" cy="71596"/>
            </a:xfrm>
            <a:custGeom>
              <a:avLst/>
              <a:gdLst/>
              <a:ahLst/>
              <a:cxnLst/>
              <a:rect l="l" t="t" r="r" b="b"/>
              <a:pathLst>
                <a:path w="1299" h="1015" extrusionOk="0">
                  <a:moveTo>
                    <a:pt x="275" y="1"/>
                  </a:moveTo>
                  <a:lnTo>
                    <a:pt x="84" y="418"/>
                  </a:lnTo>
                  <a:cubicBezTo>
                    <a:pt x="1" y="572"/>
                    <a:pt x="25" y="763"/>
                    <a:pt x="156" y="894"/>
                  </a:cubicBezTo>
                  <a:cubicBezTo>
                    <a:pt x="227" y="953"/>
                    <a:pt x="311" y="1001"/>
                    <a:pt x="418" y="1013"/>
                  </a:cubicBezTo>
                  <a:cubicBezTo>
                    <a:pt x="429" y="1014"/>
                    <a:pt x="440" y="1015"/>
                    <a:pt x="452" y="1015"/>
                  </a:cubicBezTo>
                  <a:cubicBezTo>
                    <a:pt x="828" y="1015"/>
                    <a:pt x="1299" y="275"/>
                    <a:pt x="1299" y="275"/>
                  </a:cubicBezTo>
                  <a:lnTo>
                    <a:pt x="1299" y="275"/>
                  </a:lnTo>
                  <a:cubicBezTo>
                    <a:pt x="1253" y="280"/>
                    <a:pt x="1207" y="282"/>
                    <a:pt x="1162" y="282"/>
                  </a:cubicBezTo>
                  <a:cubicBezTo>
                    <a:pt x="985" y="282"/>
                    <a:pt x="814" y="246"/>
                    <a:pt x="644" y="179"/>
                  </a:cubicBezTo>
                  <a:cubicBezTo>
                    <a:pt x="299" y="37"/>
                    <a:pt x="275" y="1"/>
                    <a:pt x="275" y="1"/>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97" name="Google Shape;1574;p44">
              <a:extLst>
                <a:ext uri="{FF2B5EF4-FFF2-40B4-BE49-F238E27FC236}">
                  <a16:creationId xmlns:a16="http://schemas.microsoft.com/office/drawing/2014/main" id="{8A58F416-09BD-A634-5835-800E720C8DB6}"/>
                </a:ext>
              </a:extLst>
            </p:cNvPr>
            <p:cNvSpPr/>
            <p:nvPr/>
          </p:nvSpPr>
          <p:spPr>
            <a:xfrm>
              <a:off x="7261599" y="1554700"/>
              <a:ext cx="577843" cy="499829"/>
            </a:xfrm>
            <a:custGeom>
              <a:avLst/>
              <a:gdLst/>
              <a:ahLst/>
              <a:cxnLst/>
              <a:rect l="l" t="t" r="r" b="b"/>
              <a:pathLst>
                <a:path w="8192" h="7086" extrusionOk="0">
                  <a:moveTo>
                    <a:pt x="8192" y="1"/>
                  </a:moveTo>
                  <a:lnTo>
                    <a:pt x="822" y="13"/>
                  </a:lnTo>
                  <a:lnTo>
                    <a:pt x="0" y="5383"/>
                  </a:lnTo>
                  <a:cubicBezTo>
                    <a:pt x="0" y="5383"/>
                    <a:pt x="1000" y="6264"/>
                    <a:pt x="2322" y="6502"/>
                  </a:cubicBezTo>
                  <a:cubicBezTo>
                    <a:pt x="3643" y="6728"/>
                    <a:pt x="6072" y="7085"/>
                    <a:pt x="6072" y="7085"/>
                  </a:cubicBezTo>
                  <a:lnTo>
                    <a:pt x="819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98" name="Google Shape;1575;p44">
              <a:extLst>
                <a:ext uri="{FF2B5EF4-FFF2-40B4-BE49-F238E27FC236}">
                  <a16:creationId xmlns:a16="http://schemas.microsoft.com/office/drawing/2014/main" id="{8D438F08-CA61-8D97-6FCC-CC3B07555A7D}"/>
                </a:ext>
              </a:extLst>
            </p:cNvPr>
            <p:cNvSpPr/>
            <p:nvPr/>
          </p:nvSpPr>
          <p:spPr>
            <a:xfrm>
              <a:off x="7261599" y="1554700"/>
              <a:ext cx="577843" cy="499829"/>
            </a:xfrm>
            <a:custGeom>
              <a:avLst/>
              <a:gdLst/>
              <a:ahLst/>
              <a:cxnLst/>
              <a:rect l="l" t="t" r="r" b="b"/>
              <a:pathLst>
                <a:path w="8192" h="7086" fill="none" extrusionOk="0">
                  <a:moveTo>
                    <a:pt x="822" y="13"/>
                  </a:moveTo>
                  <a:lnTo>
                    <a:pt x="0" y="5383"/>
                  </a:lnTo>
                  <a:cubicBezTo>
                    <a:pt x="0" y="5383"/>
                    <a:pt x="1000" y="6264"/>
                    <a:pt x="2322" y="6502"/>
                  </a:cubicBezTo>
                  <a:cubicBezTo>
                    <a:pt x="3643" y="6728"/>
                    <a:pt x="6072" y="7085"/>
                    <a:pt x="6072" y="7085"/>
                  </a:cubicBezTo>
                  <a:lnTo>
                    <a:pt x="8192" y="1"/>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99" name="Google Shape;1576;p44">
              <a:extLst>
                <a:ext uri="{FF2B5EF4-FFF2-40B4-BE49-F238E27FC236}">
                  <a16:creationId xmlns:a16="http://schemas.microsoft.com/office/drawing/2014/main" id="{D5F91328-9DFC-2308-2C03-86D8B7679E36}"/>
                </a:ext>
              </a:extLst>
            </p:cNvPr>
            <p:cNvSpPr/>
            <p:nvPr/>
          </p:nvSpPr>
          <p:spPr>
            <a:xfrm>
              <a:off x="7601736" y="1941040"/>
              <a:ext cx="57982" cy="58052"/>
            </a:xfrm>
            <a:custGeom>
              <a:avLst/>
              <a:gdLst/>
              <a:ahLst/>
              <a:cxnLst/>
              <a:rect l="l" t="t" r="r" b="b"/>
              <a:pathLst>
                <a:path w="822" h="823" extrusionOk="0">
                  <a:moveTo>
                    <a:pt x="417" y="1"/>
                  </a:moveTo>
                  <a:cubicBezTo>
                    <a:pt x="191" y="1"/>
                    <a:pt x="0" y="191"/>
                    <a:pt x="0" y="418"/>
                  </a:cubicBezTo>
                  <a:cubicBezTo>
                    <a:pt x="0" y="644"/>
                    <a:pt x="191" y="822"/>
                    <a:pt x="417" y="822"/>
                  </a:cubicBezTo>
                  <a:cubicBezTo>
                    <a:pt x="643" y="822"/>
                    <a:pt x="822" y="644"/>
                    <a:pt x="822" y="418"/>
                  </a:cubicBezTo>
                  <a:cubicBezTo>
                    <a:pt x="822" y="191"/>
                    <a:pt x="643" y="1"/>
                    <a:pt x="417" y="1"/>
                  </a:cubicBezTo>
                  <a:close/>
                </a:path>
              </a:pathLst>
            </a:custGeom>
            <a:solidFill>
              <a:srgbClr val="FFFFFF"/>
            </a:solid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0" name="Google Shape;1577;p44">
              <a:extLst>
                <a:ext uri="{FF2B5EF4-FFF2-40B4-BE49-F238E27FC236}">
                  <a16:creationId xmlns:a16="http://schemas.microsoft.com/office/drawing/2014/main" id="{029B8180-2E48-748F-CD23-26CAB209ADED}"/>
                </a:ext>
              </a:extLst>
            </p:cNvPr>
            <p:cNvSpPr/>
            <p:nvPr/>
          </p:nvSpPr>
          <p:spPr>
            <a:xfrm>
              <a:off x="7175894" y="2560862"/>
              <a:ext cx="5149" cy="5149"/>
            </a:xfrm>
            <a:custGeom>
              <a:avLst/>
              <a:gdLst/>
              <a:ahLst/>
              <a:cxnLst/>
              <a:rect l="l" t="t" r="r" b="b"/>
              <a:pathLst>
                <a:path w="73" h="73" fill="none" extrusionOk="0">
                  <a:moveTo>
                    <a:pt x="72" y="72"/>
                  </a:moveTo>
                  <a:lnTo>
                    <a:pt x="1" y="1"/>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1" name="Google Shape;1578;p44">
              <a:extLst>
                <a:ext uri="{FF2B5EF4-FFF2-40B4-BE49-F238E27FC236}">
                  <a16:creationId xmlns:a16="http://schemas.microsoft.com/office/drawing/2014/main" id="{C9DF9F16-9C89-909D-8329-1FB9A87B914B}"/>
                </a:ext>
              </a:extLst>
            </p:cNvPr>
            <p:cNvSpPr/>
            <p:nvPr/>
          </p:nvSpPr>
          <p:spPr>
            <a:xfrm>
              <a:off x="7190213" y="2575111"/>
              <a:ext cx="57982" cy="31178"/>
            </a:xfrm>
            <a:custGeom>
              <a:avLst/>
              <a:gdLst/>
              <a:ahLst/>
              <a:cxnLst/>
              <a:rect l="l" t="t" r="r" b="b"/>
              <a:pathLst>
                <a:path w="822" h="442" fill="none" extrusionOk="0">
                  <a:moveTo>
                    <a:pt x="822" y="275"/>
                  </a:moveTo>
                  <a:cubicBezTo>
                    <a:pt x="822" y="275"/>
                    <a:pt x="524" y="442"/>
                    <a:pt x="0" y="1"/>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2" name="Google Shape;1579;p44">
              <a:extLst>
                <a:ext uri="{FF2B5EF4-FFF2-40B4-BE49-F238E27FC236}">
                  <a16:creationId xmlns:a16="http://schemas.microsoft.com/office/drawing/2014/main" id="{2189E65F-1383-5E7B-B127-C593CA5C994C}"/>
                </a:ext>
              </a:extLst>
            </p:cNvPr>
            <p:cNvSpPr/>
            <p:nvPr/>
          </p:nvSpPr>
          <p:spPr>
            <a:xfrm>
              <a:off x="7203616" y="2560862"/>
              <a:ext cx="40418" cy="18551"/>
            </a:xfrm>
            <a:custGeom>
              <a:avLst/>
              <a:gdLst/>
              <a:ahLst/>
              <a:cxnLst/>
              <a:rect l="l" t="t" r="r" b="b"/>
              <a:pathLst>
                <a:path w="573" h="263" fill="none" extrusionOk="0">
                  <a:moveTo>
                    <a:pt x="1" y="48"/>
                  </a:moveTo>
                  <a:cubicBezTo>
                    <a:pt x="1" y="48"/>
                    <a:pt x="144" y="1"/>
                    <a:pt x="572" y="263"/>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3" name="Google Shape;1580;p44">
              <a:extLst>
                <a:ext uri="{FF2B5EF4-FFF2-40B4-BE49-F238E27FC236}">
                  <a16:creationId xmlns:a16="http://schemas.microsoft.com/office/drawing/2014/main" id="{3109196E-935B-FCD7-91D4-57CA49AF64FB}"/>
                </a:ext>
              </a:extLst>
            </p:cNvPr>
            <p:cNvSpPr/>
            <p:nvPr/>
          </p:nvSpPr>
          <p:spPr>
            <a:xfrm>
              <a:off x="7179280" y="2585198"/>
              <a:ext cx="42887" cy="24477"/>
            </a:xfrm>
            <a:custGeom>
              <a:avLst/>
              <a:gdLst/>
              <a:ahLst/>
              <a:cxnLst/>
              <a:rect l="l" t="t" r="r" b="b"/>
              <a:pathLst>
                <a:path w="608" h="347" fill="none" extrusionOk="0">
                  <a:moveTo>
                    <a:pt x="0" y="1"/>
                  </a:moveTo>
                  <a:cubicBezTo>
                    <a:pt x="179" y="156"/>
                    <a:pt x="381" y="275"/>
                    <a:pt x="608" y="346"/>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4" name="Google Shape;1581;p44">
              <a:extLst>
                <a:ext uri="{FF2B5EF4-FFF2-40B4-BE49-F238E27FC236}">
                  <a16:creationId xmlns:a16="http://schemas.microsoft.com/office/drawing/2014/main" id="{6EC9B1DC-42A9-A90E-A30B-729EB3273903}"/>
                </a:ext>
              </a:extLst>
            </p:cNvPr>
            <p:cNvSpPr/>
            <p:nvPr/>
          </p:nvSpPr>
          <p:spPr>
            <a:xfrm>
              <a:off x="6752662" y="3647297"/>
              <a:ext cx="486074" cy="458141"/>
            </a:xfrm>
            <a:custGeom>
              <a:avLst/>
              <a:gdLst/>
              <a:ahLst/>
              <a:cxnLst/>
              <a:rect l="l" t="t" r="r" b="b"/>
              <a:pathLst>
                <a:path w="6891" h="6495" extrusionOk="0">
                  <a:moveTo>
                    <a:pt x="3994" y="0"/>
                  </a:moveTo>
                  <a:cubicBezTo>
                    <a:pt x="3072" y="0"/>
                    <a:pt x="1804" y="949"/>
                    <a:pt x="810" y="2458"/>
                  </a:cubicBezTo>
                  <a:cubicBezTo>
                    <a:pt x="0" y="3686"/>
                    <a:pt x="274" y="4340"/>
                    <a:pt x="608" y="4340"/>
                  </a:cubicBezTo>
                  <a:cubicBezTo>
                    <a:pt x="702" y="4340"/>
                    <a:pt x="800" y="4288"/>
                    <a:pt x="881" y="4184"/>
                  </a:cubicBezTo>
                  <a:cubicBezTo>
                    <a:pt x="1149" y="3830"/>
                    <a:pt x="1773" y="3633"/>
                    <a:pt x="2210" y="3633"/>
                  </a:cubicBezTo>
                  <a:cubicBezTo>
                    <a:pt x="2375" y="3633"/>
                    <a:pt x="2514" y="3661"/>
                    <a:pt x="2596" y="3720"/>
                  </a:cubicBezTo>
                  <a:cubicBezTo>
                    <a:pt x="2881" y="3934"/>
                    <a:pt x="3512" y="5637"/>
                    <a:pt x="3750" y="5815"/>
                  </a:cubicBezTo>
                  <a:cubicBezTo>
                    <a:pt x="3986" y="5992"/>
                    <a:pt x="4361" y="6494"/>
                    <a:pt x="4737" y="6494"/>
                  </a:cubicBezTo>
                  <a:cubicBezTo>
                    <a:pt x="4742" y="6494"/>
                    <a:pt x="4746" y="6494"/>
                    <a:pt x="4751" y="6494"/>
                  </a:cubicBezTo>
                  <a:cubicBezTo>
                    <a:pt x="5143" y="6482"/>
                    <a:pt x="4774" y="5363"/>
                    <a:pt x="4774" y="5363"/>
                  </a:cubicBezTo>
                  <a:lnTo>
                    <a:pt x="4774" y="5363"/>
                  </a:lnTo>
                  <a:cubicBezTo>
                    <a:pt x="4774" y="5363"/>
                    <a:pt x="5334" y="5974"/>
                    <a:pt x="5704" y="5974"/>
                  </a:cubicBezTo>
                  <a:cubicBezTo>
                    <a:pt x="5807" y="5974"/>
                    <a:pt x="5896" y="5926"/>
                    <a:pt x="5953" y="5804"/>
                  </a:cubicBezTo>
                  <a:cubicBezTo>
                    <a:pt x="6138" y="5425"/>
                    <a:pt x="6002" y="5053"/>
                    <a:pt x="5895" y="4851"/>
                  </a:cubicBezTo>
                  <a:lnTo>
                    <a:pt x="5895" y="4851"/>
                  </a:lnTo>
                  <a:cubicBezTo>
                    <a:pt x="5989" y="4980"/>
                    <a:pt x="6146" y="5149"/>
                    <a:pt x="6346" y="5184"/>
                  </a:cubicBezTo>
                  <a:cubicBezTo>
                    <a:pt x="6389" y="5193"/>
                    <a:pt x="6428" y="5197"/>
                    <a:pt x="6464" y="5197"/>
                  </a:cubicBezTo>
                  <a:cubicBezTo>
                    <a:pt x="6891" y="5197"/>
                    <a:pt x="6865" y="4636"/>
                    <a:pt x="6667" y="4065"/>
                  </a:cubicBezTo>
                  <a:cubicBezTo>
                    <a:pt x="6453" y="3446"/>
                    <a:pt x="6358" y="2458"/>
                    <a:pt x="6358" y="2458"/>
                  </a:cubicBezTo>
                  <a:lnTo>
                    <a:pt x="6346" y="2458"/>
                  </a:lnTo>
                  <a:cubicBezTo>
                    <a:pt x="6346" y="2458"/>
                    <a:pt x="5024" y="100"/>
                    <a:pt x="4108" y="5"/>
                  </a:cubicBezTo>
                  <a:cubicBezTo>
                    <a:pt x="4070" y="2"/>
                    <a:pt x="4032" y="0"/>
                    <a:pt x="3994" y="0"/>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5" name="Google Shape;1582;p44">
              <a:extLst>
                <a:ext uri="{FF2B5EF4-FFF2-40B4-BE49-F238E27FC236}">
                  <a16:creationId xmlns:a16="http://schemas.microsoft.com/office/drawing/2014/main" id="{B769CD0F-8DB8-BB99-5A2F-AE7ED8754D18}"/>
                </a:ext>
              </a:extLst>
            </p:cNvPr>
            <p:cNvSpPr/>
            <p:nvPr/>
          </p:nvSpPr>
          <p:spPr>
            <a:xfrm>
              <a:off x="6889507" y="3740832"/>
              <a:ext cx="244483" cy="211754"/>
            </a:xfrm>
            <a:custGeom>
              <a:avLst/>
              <a:gdLst/>
              <a:ahLst/>
              <a:cxnLst/>
              <a:rect l="l" t="t" r="r" b="b"/>
              <a:pathLst>
                <a:path w="3466" h="3002" fill="none" extrusionOk="0">
                  <a:moveTo>
                    <a:pt x="3465" y="3001"/>
                  </a:moveTo>
                  <a:lnTo>
                    <a:pt x="2072" y="822"/>
                  </a:lnTo>
                  <a:cubicBezTo>
                    <a:pt x="2072" y="822"/>
                    <a:pt x="1370" y="1"/>
                    <a:pt x="1" y="537"/>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6" name="Google Shape;1583;p44">
              <a:extLst>
                <a:ext uri="{FF2B5EF4-FFF2-40B4-BE49-F238E27FC236}">
                  <a16:creationId xmlns:a16="http://schemas.microsoft.com/office/drawing/2014/main" id="{0F6471B4-79E7-10CB-6605-779D7808031A}"/>
                </a:ext>
              </a:extLst>
            </p:cNvPr>
            <p:cNvSpPr/>
            <p:nvPr/>
          </p:nvSpPr>
          <p:spPr>
            <a:xfrm>
              <a:off x="6836603" y="3817295"/>
              <a:ext cx="241944" cy="157933"/>
            </a:xfrm>
            <a:custGeom>
              <a:avLst/>
              <a:gdLst/>
              <a:ahLst/>
              <a:cxnLst/>
              <a:rect l="l" t="t" r="r" b="b"/>
              <a:pathLst>
                <a:path w="3430" h="2239" fill="none" extrusionOk="0">
                  <a:moveTo>
                    <a:pt x="3430" y="2239"/>
                  </a:moveTo>
                  <a:lnTo>
                    <a:pt x="1906" y="631"/>
                  </a:lnTo>
                  <a:cubicBezTo>
                    <a:pt x="1906" y="631"/>
                    <a:pt x="1167" y="0"/>
                    <a:pt x="1" y="560"/>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7" name="Google Shape;1584;p44">
              <a:extLst>
                <a:ext uri="{FF2B5EF4-FFF2-40B4-BE49-F238E27FC236}">
                  <a16:creationId xmlns:a16="http://schemas.microsoft.com/office/drawing/2014/main" id="{F466501D-4C07-0956-33C7-A9C190717A16}"/>
                </a:ext>
              </a:extLst>
            </p:cNvPr>
            <p:cNvSpPr/>
            <p:nvPr/>
          </p:nvSpPr>
          <p:spPr>
            <a:xfrm>
              <a:off x="6226866" y="3572385"/>
              <a:ext cx="1016869" cy="790866"/>
            </a:xfrm>
            <a:custGeom>
              <a:avLst/>
              <a:gdLst/>
              <a:ahLst/>
              <a:cxnLst/>
              <a:rect l="l" t="t" r="r" b="b"/>
              <a:pathLst>
                <a:path w="14416" h="11212" extrusionOk="0">
                  <a:moveTo>
                    <a:pt x="10995" y="0"/>
                  </a:moveTo>
                  <a:cubicBezTo>
                    <a:pt x="10547" y="0"/>
                    <a:pt x="10053" y="144"/>
                    <a:pt x="9621" y="531"/>
                  </a:cubicBezTo>
                  <a:cubicBezTo>
                    <a:pt x="8692" y="1353"/>
                    <a:pt x="7871" y="1627"/>
                    <a:pt x="7871" y="1627"/>
                  </a:cubicBezTo>
                  <a:cubicBezTo>
                    <a:pt x="7871" y="1627"/>
                    <a:pt x="6025" y="2055"/>
                    <a:pt x="5656" y="2544"/>
                  </a:cubicBezTo>
                  <a:cubicBezTo>
                    <a:pt x="5299" y="3032"/>
                    <a:pt x="2549" y="6270"/>
                    <a:pt x="2287" y="6520"/>
                  </a:cubicBezTo>
                  <a:cubicBezTo>
                    <a:pt x="2013" y="6782"/>
                    <a:pt x="1" y="7235"/>
                    <a:pt x="1" y="7235"/>
                  </a:cubicBezTo>
                  <a:lnTo>
                    <a:pt x="644" y="11211"/>
                  </a:lnTo>
                  <a:cubicBezTo>
                    <a:pt x="644" y="11211"/>
                    <a:pt x="4085" y="10771"/>
                    <a:pt x="4716" y="10330"/>
                  </a:cubicBezTo>
                  <a:cubicBezTo>
                    <a:pt x="5347" y="9902"/>
                    <a:pt x="7049" y="9056"/>
                    <a:pt x="7049" y="9056"/>
                  </a:cubicBezTo>
                  <a:lnTo>
                    <a:pt x="10157" y="6544"/>
                  </a:lnTo>
                  <a:lnTo>
                    <a:pt x="9073" y="5270"/>
                  </a:lnTo>
                  <a:cubicBezTo>
                    <a:pt x="8502" y="4615"/>
                    <a:pt x="8954" y="3508"/>
                    <a:pt x="8954" y="3508"/>
                  </a:cubicBezTo>
                  <a:cubicBezTo>
                    <a:pt x="9145" y="3353"/>
                    <a:pt x="10621" y="2115"/>
                    <a:pt x="11169" y="1996"/>
                  </a:cubicBezTo>
                  <a:cubicBezTo>
                    <a:pt x="11240" y="1980"/>
                    <a:pt x="11308" y="1973"/>
                    <a:pt x="11374" y="1973"/>
                  </a:cubicBezTo>
                  <a:cubicBezTo>
                    <a:pt x="12422" y="1973"/>
                    <a:pt x="12929" y="3816"/>
                    <a:pt x="13848" y="4163"/>
                  </a:cubicBezTo>
                  <a:cubicBezTo>
                    <a:pt x="13914" y="4188"/>
                    <a:pt x="13971" y="4200"/>
                    <a:pt x="14020" y="4200"/>
                  </a:cubicBezTo>
                  <a:cubicBezTo>
                    <a:pt x="14415" y="4200"/>
                    <a:pt x="14297" y="3445"/>
                    <a:pt x="14086" y="2746"/>
                  </a:cubicBezTo>
                  <a:cubicBezTo>
                    <a:pt x="13848" y="1960"/>
                    <a:pt x="12621" y="817"/>
                    <a:pt x="12181" y="400"/>
                  </a:cubicBezTo>
                  <a:cubicBezTo>
                    <a:pt x="11942" y="180"/>
                    <a:pt x="11497" y="0"/>
                    <a:pt x="109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8" name="Google Shape;1585;p44">
              <a:extLst>
                <a:ext uri="{FF2B5EF4-FFF2-40B4-BE49-F238E27FC236}">
                  <a16:creationId xmlns:a16="http://schemas.microsoft.com/office/drawing/2014/main" id="{1D2C0493-4290-7AA2-B89B-7368A3D8062E}"/>
                </a:ext>
              </a:extLst>
            </p:cNvPr>
            <p:cNvSpPr/>
            <p:nvPr/>
          </p:nvSpPr>
          <p:spPr>
            <a:xfrm>
              <a:off x="6226866" y="3551859"/>
              <a:ext cx="1018773" cy="811393"/>
            </a:xfrm>
            <a:custGeom>
              <a:avLst/>
              <a:gdLst/>
              <a:ahLst/>
              <a:cxnLst/>
              <a:rect l="l" t="t" r="r" b="b"/>
              <a:pathLst>
                <a:path w="14443" h="11503" fill="none" extrusionOk="0">
                  <a:moveTo>
                    <a:pt x="9073" y="5561"/>
                  </a:moveTo>
                  <a:lnTo>
                    <a:pt x="10157" y="6835"/>
                  </a:lnTo>
                  <a:lnTo>
                    <a:pt x="7049" y="9347"/>
                  </a:lnTo>
                  <a:cubicBezTo>
                    <a:pt x="7049" y="9347"/>
                    <a:pt x="5347" y="10193"/>
                    <a:pt x="4716" y="10621"/>
                  </a:cubicBezTo>
                  <a:cubicBezTo>
                    <a:pt x="4085" y="11062"/>
                    <a:pt x="644" y="11502"/>
                    <a:pt x="644" y="11502"/>
                  </a:cubicBezTo>
                  <a:lnTo>
                    <a:pt x="1" y="7526"/>
                  </a:lnTo>
                  <a:cubicBezTo>
                    <a:pt x="1" y="7526"/>
                    <a:pt x="2013" y="7073"/>
                    <a:pt x="2287" y="6811"/>
                  </a:cubicBezTo>
                  <a:cubicBezTo>
                    <a:pt x="2549" y="6561"/>
                    <a:pt x="5299" y="3323"/>
                    <a:pt x="5656" y="2835"/>
                  </a:cubicBezTo>
                  <a:cubicBezTo>
                    <a:pt x="6025" y="2346"/>
                    <a:pt x="7871" y="1918"/>
                    <a:pt x="7871" y="1918"/>
                  </a:cubicBezTo>
                  <a:cubicBezTo>
                    <a:pt x="7871" y="1918"/>
                    <a:pt x="8692" y="1644"/>
                    <a:pt x="9621" y="822"/>
                  </a:cubicBezTo>
                  <a:cubicBezTo>
                    <a:pt x="10538" y="1"/>
                    <a:pt x="11728" y="275"/>
                    <a:pt x="12181" y="691"/>
                  </a:cubicBezTo>
                  <a:cubicBezTo>
                    <a:pt x="12621" y="1108"/>
                    <a:pt x="13848" y="2251"/>
                    <a:pt x="14086" y="3037"/>
                  </a:cubicBezTo>
                  <a:cubicBezTo>
                    <a:pt x="14324" y="3823"/>
                    <a:pt x="14443" y="4680"/>
                    <a:pt x="13848" y="4454"/>
                  </a:cubicBezTo>
                  <a:cubicBezTo>
                    <a:pt x="12871" y="4085"/>
                    <a:pt x="12359" y="2025"/>
                    <a:pt x="11169" y="2287"/>
                  </a:cubicBezTo>
                  <a:cubicBezTo>
                    <a:pt x="10621" y="2406"/>
                    <a:pt x="9145" y="3644"/>
                    <a:pt x="8954" y="3799"/>
                  </a:cubicBezTo>
                  <a:cubicBezTo>
                    <a:pt x="8954" y="3799"/>
                    <a:pt x="8502" y="4906"/>
                    <a:pt x="9073" y="5561"/>
                  </a:cubicBezTo>
                  <a:lnTo>
                    <a:pt x="9073" y="5561"/>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9" name="Google Shape;1586;p44">
              <a:extLst>
                <a:ext uri="{FF2B5EF4-FFF2-40B4-BE49-F238E27FC236}">
                  <a16:creationId xmlns:a16="http://schemas.microsoft.com/office/drawing/2014/main" id="{75938BBE-5A7E-48AA-72C6-95605885299A}"/>
                </a:ext>
              </a:extLst>
            </p:cNvPr>
            <p:cNvSpPr/>
            <p:nvPr/>
          </p:nvSpPr>
          <p:spPr>
            <a:xfrm>
              <a:off x="7412763" y="3876900"/>
              <a:ext cx="37879" cy="16858"/>
            </a:xfrm>
            <a:custGeom>
              <a:avLst/>
              <a:gdLst/>
              <a:ahLst/>
              <a:cxnLst/>
              <a:rect l="l" t="t" r="r" b="b"/>
              <a:pathLst>
                <a:path w="537" h="239" extrusionOk="0">
                  <a:moveTo>
                    <a:pt x="119" y="1"/>
                  </a:moveTo>
                  <a:cubicBezTo>
                    <a:pt x="60" y="1"/>
                    <a:pt x="0" y="48"/>
                    <a:pt x="0" y="120"/>
                  </a:cubicBezTo>
                  <a:cubicBezTo>
                    <a:pt x="0" y="179"/>
                    <a:pt x="48" y="227"/>
                    <a:pt x="107" y="227"/>
                  </a:cubicBezTo>
                  <a:lnTo>
                    <a:pt x="417" y="239"/>
                  </a:lnTo>
                  <a:cubicBezTo>
                    <a:pt x="477" y="239"/>
                    <a:pt x="524" y="203"/>
                    <a:pt x="536" y="144"/>
                  </a:cubicBezTo>
                  <a:cubicBezTo>
                    <a:pt x="536" y="132"/>
                    <a:pt x="524" y="132"/>
                    <a:pt x="524" y="120"/>
                  </a:cubicBezTo>
                  <a:cubicBezTo>
                    <a:pt x="524" y="72"/>
                    <a:pt x="477" y="24"/>
                    <a:pt x="417" y="13"/>
                  </a:cubicBezTo>
                  <a:lnTo>
                    <a:pt x="119" y="1"/>
                  </a:ln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11" name="Google Shape;1587;p44">
              <a:extLst>
                <a:ext uri="{FF2B5EF4-FFF2-40B4-BE49-F238E27FC236}">
                  <a16:creationId xmlns:a16="http://schemas.microsoft.com/office/drawing/2014/main" id="{53F6B0AF-D736-1536-9F85-90B20E9533DF}"/>
                </a:ext>
              </a:extLst>
            </p:cNvPr>
            <p:cNvSpPr/>
            <p:nvPr/>
          </p:nvSpPr>
          <p:spPr>
            <a:xfrm>
              <a:off x="6659409" y="3817225"/>
              <a:ext cx="765967" cy="91699"/>
            </a:xfrm>
            <a:custGeom>
              <a:avLst/>
              <a:gdLst/>
              <a:ahLst/>
              <a:cxnLst/>
              <a:rect l="l" t="t" r="r" b="b"/>
              <a:pathLst>
                <a:path w="10859" h="1300" extrusionOk="0">
                  <a:moveTo>
                    <a:pt x="621" y="1"/>
                  </a:moveTo>
                  <a:cubicBezTo>
                    <a:pt x="298" y="1"/>
                    <a:pt x="36" y="247"/>
                    <a:pt x="12" y="573"/>
                  </a:cubicBezTo>
                  <a:cubicBezTo>
                    <a:pt x="0" y="906"/>
                    <a:pt x="262" y="1192"/>
                    <a:pt x="596" y="1204"/>
                  </a:cubicBezTo>
                  <a:lnTo>
                    <a:pt x="9787" y="1299"/>
                  </a:lnTo>
                  <a:lnTo>
                    <a:pt x="10597" y="1240"/>
                  </a:lnTo>
                  <a:cubicBezTo>
                    <a:pt x="10604" y="1240"/>
                    <a:pt x="10610" y="1240"/>
                    <a:pt x="10617" y="1240"/>
                  </a:cubicBezTo>
                  <a:cubicBezTo>
                    <a:pt x="10740" y="1240"/>
                    <a:pt x="10848" y="1137"/>
                    <a:pt x="10859" y="1001"/>
                  </a:cubicBezTo>
                  <a:lnTo>
                    <a:pt x="10859" y="966"/>
                  </a:lnTo>
                  <a:cubicBezTo>
                    <a:pt x="10847" y="835"/>
                    <a:pt x="10740" y="739"/>
                    <a:pt x="10609" y="728"/>
                  </a:cubicBezTo>
                  <a:lnTo>
                    <a:pt x="9752" y="585"/>
                  </a:lnTo>
                  <a:lnTo>
                    <a:pt x="643" y="1"/>
                  </a:lnTo>
                  <a:cubicBezTo>
                    <a:pt x="636" y="1"/>
                    <a:pt x="628" y="1"/>
                    <a:pt x="621" y="1"/>
                  </a:cubicBezTo>
                  <a:close/>
                </a:path>
              </a:pathLst>
            </a:custGeom>
            <a:solidFill>
              <a:srgbClr val="20744B"/>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12" name="Google Shape;1588;p44">
              <a:extLst>
                <a:ext uri="{FF2B5EF4-FFF2-40B4-BE49-F238E27FC236}">
                  <a16:creationId xmlns:a16="http://schemas.microsoft.com/office/drawing/2014/main" id="{866CC189-762F-EFA4-B303-163EF82190D4}"/>
                </a:ext>
              </a:extLst>
            </p:cNvPr>
            <p:cNvSpPr/>
            <p:nvPr/>
          </p:nvSpPr>
          <p:spPr>
            <a:xfrm>
              <a:off x="6660256" y="3817225"/>
              <a:ext cx="245259" cy="86620"/>
            </a:xfrm>
            <a:custGeom>
              <a:avLst/>
              <a:gdLst/>
              <a:ahLst/>
              <a:cxnLst/>
              <a:rect l="l" t="t" r="r" b="b"/>
              <a:pathLst>
                <a:path w="3477" h="1228" extrusionOk="0">
                  <a:moveTo>
                    <a:pt x="620" y="1"/>
                  </a:moveTo>
                  <a:cubicBezTo>
                    <a:pt x="297" y="1"/>
                    <a:pt x="24" y="247"/>
                    <a:pt x="12" y="573"/>
                  </a:cubicBezTo>
                  <a:cubicBezTo>
                    <a:pt x="0" y="906"/>
                    <a:pt x="262" y="1192"/>
                    <a:pt x="596" y="1204"/>
                  </a:cubicBezTo>
                  <a:lnTo>
                    <a:pt x="3203" y="1228"/>
                  </a:lnTo>
                  <a:cubicBezTo>
                    <a:pt x="3227" y="1204"/>
                    <a:pt x="3251" y="1180"/>
                    <a:pt x="3275" y="1156"/>
                  </a:cubicBezTo>
                  <a:cubicBezTo>
                    <a:pt x="3477" y="859"/>
                    <a:pt x="3477" y="454"/>
                    <a:pt x="3263" y="168"/>
                  </a:cubicBezTo>
                  <a:lnTo>
                    <a:pt x="631" y="1"/>
                  </a:lnTo>
                  <a:lnTo>
                    <a:pt x="643" y="1"/>
                  </a:lnTo>
                  <a:cubicBezTo>
                    <a:pt x="636" y="1"/>
                    <a:pt x="628" y="1"/>
                    <a:pt x="620" y="1"/>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13" name="Google Shape;1589;p44">
              <a:extLst>
                <a:ext uri="{FF2B5EF4-FFF2-40B4-BE49-F238E27FC236}">
                  <a16:creationId xmlns:a16="http://schemas.microsoft.com/office/drawing/2014/main" id="{E952137C-A6CC-6B6D-4887-9580A45AA5D8}"/>
                </a:ext>
              </a:extLst>
            </p:cNvPr>
            <p:cNvSpPr/>
            <p:nvPr/>
          </p:nvSpPr>
          <p:spPr>
            <a:xfrm>
              <a:off x="6560302" y="3872598"/>
              <a:ext cx="666579" cy="428515"/>
            </a:xfrm>
            <a:custGeom>
              <a:avLst/>
              <a:gdLst/>
              <a:ahLst/>
              <a:cxnLst/>
              <a:rect l="l" t="t" r="r" b="b"/>
              <a:pathLst>
                <a:path w="9450" h="6075" extrusionOk="0">
                  <a:moveTo>
                    <a:pt x="8615" y="0"/>
                  </a:moveTo>
                  <a:cubicBezTo>
                    <a:pt x="8435" y="0"/>
                    <a:pt x="8220" y="41"/>
                    <a:pt x="7978" y="133"/>
                  </a:cubicBezTo>
                  <a:cubicBezTo>
                    <a:pt x="6906" y="538"/>
                    <a:pt x="5430" y="1288"/>
                    <a:pt x="5430" y="1288"/>
                  </a:cubicBezTo>
                  <a:cubicBezTo>
                    <a:pt x="5430" y="1288"/>
                    <a:pt x="5341" y="1311"/>
                    <a:pt x="5197" y="1311"/>
                  </a:cubicBezTo>
                  <a:cubicBezTo>
                    <a:pt x="4923" y="1311"/>
                    <a:pt x="4450" y="1229"/>
                    <a:pt x="4013" y="752"/>
                  </a:cubicBezTo>
                  <a:lnTo>
                    <a:pt x="0" y="6074"/>
                  </a:lnTo>
                  <a:cubicBezTo>
                    <a:pt x="1108" y="5705"/>
                    <a:pt x="3287" y="4229"/>
                    <a:pt x="3870" y="4062"/>
                  </a:cubicBezTo>
                  <a:cubicBezTo>
                    <a:pt x="4453" y="3895"/>
                    <a:pt x="5870" y="3622"/>
                    <a:pt x="6823" y="2979"/>
                  </a:cubicBezTo>
                  <a:cubicBezTo>
                    <a:pt x="7775" y="2324"/>
                    <a:pt x="8478" y="1776"/>
                    <a:pt x="9025" y="1050"/>
                  </a:cubicBezTo>
                  <a:cubicBezTo>
                    <a:pt x="9449" y="479"/>
                    <a:pt x="9232" y="0"/>
                    <a:pt x="86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14" name="Google Shape;1590;p44">
              <a:extLst>
                <a:ext uri="{FF2B5EF4-FFF2-40B4-BE49-F238E27FC236}">
                  <a16:creationId xmlns:a16="http://schemas.microsoft.com/office/drawing/2014/main" id="{A5FABC36-B0AE-46B9-46DE-2030F57A4502}"/>
                </a:ext>
              </a:extLst>
            </p:cNvPr>
            <p:cNvSpPr/>
            <p:nvPr/>
          </p:nvSpPr>
          <p:spPr>
            <a:xfrm>
              <a:off x="6560302" y="3853411"/>
              <a:ext cx="675326" cy="447702"/>
            </a:xfrm>
            <a:custGeom>
              <a:avLst/>
              <a:gdLst/>
              <a:ahLst/>
              <a:cxnLst/>
              <a:rect l="l" t="t" r="r" b="b"/>
              <a:pathLst>
                <a:path w="9574" h="6347" fill="none" extrusionOk="0">
                  <a:moveTo>
                    <a:pt x="0" y="6346"/>
                  </a:moveTo>
                  <a:cubicBezTo>
                    <a:pt x="1108" y="5977"/>
                    <a:pt x="3287" y="4501"/>
                    <a:pt x="3870" y="4334"/>
                  </a:cubicBezTo>
                  <a:cubicBezTo>
                    <a:pt x="4453" y="4167"/>
                    <a:pt x="5870" y="3894"/>
                    <a:pt x="6823" y="3251"/>
                  </a:cubicBezTo>
                  <a:cubicBezTo>
                    <a:pt x="7775" y="2596"/>
                    <a:pt x="8478" y="2048"/>
                    <a:pt x="9025" y="1322"/>
                  </a:cubicBezTo>
                  <a:cubicBezTo>
                    <a:pt x="9573" y="584"/>
                    <a:pt x="9049" y="0"/>
                    <a:pt x="7978" y="405"/>
                  </a:cubicBezTo>
                  <a:cubicBezTo>
                    <a:pt x="6906" y="810"/>
                    <a:pt x="5430" y="1560"/>
                    <a:pt x="5430" y="1560"/>
                  </a:cubicBezTo>
                  <a:cubicBezTo>
                    <a:pt x="5430" y="1560"/>
                    <a:pt x="4680" y="1750"/>
                    <a:pt x="4013" y="1024"/>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15" name="Google Shape;1591;p44">
              <a:extLst>
                <a:ext uri="{FF2B5EF4-FFF2-40B4-BE49-F238E27FC236}">
                  <a16:creationId xmlns:a16="http://schemas.microsoft.com/office/drawing/2014/main" id="{BC6479E5-61B9-759B-0662-090C9003C146}"/>
                </a:ext>
              </a:extLst>
            </p:cNvPr>
            <p:cNvSpPr/>
            <p:nvPr/>
          </p:nvSpPr>
          <p:spPr>
            <a:xfrm>
              <a:off x="7141471" y="3889456"/>
              <a:ext cx="75687" cy="90006"/>
            </a:xfrm>
            <a:custGeom>
              <a:avLst/>
              <a:gdLst/>
              <a:ahLst/>
              <a:cxnLst/>
              <a:rect l="l" t="t" r="r" b="b"/>
              <a:pathLst>
                <a:path w="1073" h="1276" extrusionOk="0">
                  <a:moveTo>
                    <a:pt x="606" y="0"/>
                  </a:moveTo>
                  <a:cubicBezTo>
                    <a:pt x="539" y="0"/>
                    <a:pt x="470" y="16"/>
                    <a:pt x="405" y="49"/>
                  </a:cubicBezTo>
                  <a:lnTo>
                    <a:pt x="1" y="251"/>
                  </a:lnTo>
                  <a:cubicBezTo>
                    <a:pt x="1" y="251"/>
                    <a:pt x="36" y="275"/>
                    <a:pt x="191" y="620"/>
                  </a:cubicBezTo>
                  <a:cubicBezTo>
                    <a:pt x="274" y="823"/>
                    <a:pt x="310" y="1049"/>
                    <a:pt x="286" y="1275"/>
                  </a:cubicBezTo>
                  <a:cubicBezTo>
                    <a:pt x="286" y="1275"/>
                    <a:pt x="1072" y="763"/>
                    <a:pt x="1013" y="370"/>
                  </a:cubicBezTo>
                  <a:cubicBezTo>
                    <a:pt x="1001" y="275"/>
                    <a:pt x="953" y="192"/>
                    <a:pt x="894" y="120"/>
                  </a:cubicBezTo>
                  <a:cubicBezTo>
                    <a:pt x="813" y="40"/>
                    <a:pt x="711" y="0"/>
                    <a:pt x="606" y="0"/>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17" name="Google Shape;1592;p44">
              <a:extLst>
                <a:ext uri="{FF2B5EF4-FFF2-40B4-BE49-F238E27FC236}">
                  <a16:creationId xmlns:a16="http://schemas.microsoft.com/office/drawing/2014/main" id="{E0FE1247-3021-10D3-6B71-EFE705F8FFDB}"/>
                </a:ext>
              </a:extLst>
            </p:cNvPr>
            <p:cNvSpPr/>
            <p:nvPr/>
          </p:nvSpPr>
          <p:spPr>
            <a:xfrm>
              <a:off x="6172269" y="4022210"/>
              <a:ext cx="293224" cy="394798"/>
            </a:xfrm>
            <a:custGeom>
              <a:avLst/>
              <a:gdLst/>
              <a:ahLst/>
              <a:cxnLst/>
              <a:rect l="l" t="t" r="r" b="b"/>
              <a:pathLst>
                <a:path w="4157" h="5597" extrusionOk="0">
                  <a:moveTo>
                    <a:pt x="2846" y="0"/>
                  </a:moveTo>
                  <a:lnTo>
                    <a:pt x="1" y="655"/>
                  </a:lnTo>
                  <a:cubicBezTo>
                    <a:pt x="287" y="1310"/>
                    <a:pt x="525" y="1989"/>
                    <a:pt x="715" y="2679"/>
                  </a:cubicBezTo>
                  <a:cubicBezTo>
                    <a:pt x="989" y="3703"/>
                    <a:pt x="1120" y="5596"/>
                    <a:pt x="1120" y="5596"/>
                  </a:cubicBezTo>
                  <a:lnTo>
                    <a:pt x="4156" y="4858"/>
                  </a:lnTo>
                  <a:cubicBezTo>
                    <a:pt x="4156" y="4072"/>
                    <a:pt x="4108" y="3287"/>
                    <a:pt x="4001" y="2513"/>
                  </a:cubicBezTo>
                  <a:cubicBezTo>
                    <a:pt x="3835" y="1346"/>
                    <a:pt x="2846" y="0"/>
                    <a:pt x="2846" y="0"/>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18" name="Google Shape;1593;p44">
              <a:extLst>
                <a:ext uri="{FF2B5EF4-FFF2-40B4-BE49-F238E27FC236}">
                  <a16:creationId xmlns:a16="http://schemas.microsoft.com/office/drawing/2014/main" id="{8C7C12B4-ECEB-A5EC-9DA5-5E2BE971FD55}"/>
                </a:ext>
              </a:extLst>
            </p:cNvPr>
            <p:cNvSpPr/>
            <p:nvPr/>
          </p:nvSpPr>
          <p:spPr>
            <a:xfrm>
              <a:off x="5792700" y="4025596"/>
              <a:ext cx="608950" cy="653459"/>
            </a:xfrm>
            <a:custGeom>
              <a:avLst/>
              <a:gdLst/>
              <a:ahLst/>
              <a:cxnLst/>
              <a:rect l="l" t="t" r="r" b="b"/>
              <a:pathLst>
                <a:path w="8633" h="9264" extrusionOk="0">
                  <a:moveTo>
                    <a:pt x="7192" y="0"/>
                  </a:moveTo>
                  <a:lnTo>
                    <a:pt x="0" y="1143"/>
                  </a:lnTo>
                  <a:lnTo>
                    <a:pt x="0" y="9263"/>
                  </a:lnTo>
                  <a:lnTo>
                    <a:pt x="8501" y="5751"/>
                  </a:lnTo>
                  <a:cubicBezTo>
                    <a:pt x="8501" y="5751"/>
                    <a:pt x="8632" y="3620"/>
                    <a:pt x="8358" y="2298"/>
                  </a:cubicBezTo>
                  <a:cubicBezTo>
                    <a:pt x="8084" y="976"/>
                    <a:pt x="7192" y="0"/>
                    <a:pt x="7192" y="0"/>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19" name="Google Shape;1594;p44">
              <a:extLst>
                <a:ext uri="{FF2B5EF4-FFF2-40B4-BE49-F238E27FC236}">
                  <a16:creationId xmlns:a16="http://schemas.microsoft.com/office/drawing/2014/main" id="{42FF4ACF-478C-52B0-0AA7-10D0F761DB29}"/>
                </a:ext>
              </a:extLst>
            </p:cNvPr>
            <p:cNvSpPr/>
            <p:nvPr/>
          </p:nvSpPr>
          <p:spPr>
            <a:xfrm>
              <a:off x="6264675" y="4386683"/>
              <a:ext cx="44580" cy="45426"/>
            </a:xfrm>
            <a:custGeom>
              <a:avLst/>
              <a:gdLst/>
              <a:ahLst/>
              <a:cxnLst/>
              <a:rect l="l" t="t" r="r" b="b"/>
              <a:pathLst>
                <a:path w="632" h="644" extrusionOk="0">
                  <a:moveTo>
                    <a:pt x="322" y="1"/>
                  </a:moveTo>
                  <a:cubicBezTo>
                    <a:pt x="143" y="1"/>
                    <a:pt x="0" y="144"/>
                    <a:pt x="0" y="322"/>
                  </a:cubicBezTo>
                  <a:cubicBezTo>
                    <a:pt x="0" y="501"/>
                    <a:pt x="143" y="644"/>
                    <a:pt x="310" y="644"/>
                  </a:cubicBezTo>
                  <a:cubicBezTo>
                    <a:pt x="489" y="644"/>
                    <a:pt x="631" y="501"/>
                    <a:pt x="631" y="322"/>
                  </a:cubicBezTo>
                  <a:cubicBezTo>
                    <a:pt x="631" y="144"/>
                    <a:pt x="489" y="1"/>
                    <a:pt x="3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20" name="Google Shape;1595;p44">
              <a:extLst>
                <a:ext uri="{FF2B5EF4-FFF2-40B4-BE49-F238E27FC236}">
                  <a16:creationId xmlns:a16="http://schemas.microsoft.com/office/drawing/2014/main" id="{E864232A-B6F7-A26A-6456-55C62EBE93D5}"/>
                </a:ext>
              </a:extLst>
            </p:cNvPr>
            <p:cNvSpPr/>
            <p:nvPr/>
          </p:nvSpPr>
          <p:spPr>
            <a:xfrm>
              <a:off x="7023037" y="3975161"/>
              <a:ext cx="5149" cy="5149"/>
            </a:xfrm>
            <a:custGeom>
              <a:avLst/>
              <a:gdLst/>
              <a:ahLst/>
              <a:cxnLst/>
              <a:rect l="l" t="t" r="r" b="b"/>
              <a:pathLst>
                <a:path w="73" h="73" fill="none" extrusionOk="0">
                  <a:moveTo>
                    <a:pt x="72" y="72"/>
                  </a:moveTo>
                  <a:lnTo>
                    <a:pt x="1" y="1"/>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21" name="Google Shape;1596;p44">
              <a:extLst>
                <a:ext uri="{FF2B5EF4-FFF2-40B4-BE49-F238E27FC236}">
                  <a16:creationId xmlns:a16="http://schemas.microsoft.com/office/drawing/2014/main" id="{69FAC70A-ED43-0F49-5FA3-8835E8E30673}"/>
                </a:ext>
              </a:extLst>
            </p:cNvPr>
            <p:cNvSpPr/>
            <p:nvPr/>
          </p:nvSpPr>
          <p:spPr>
            <a:xfrm>
              <a:off x="7036509" y="3989480"/>
              <a:ext cx="31953" cy="57982"/>
            </a:xfrm>
            <a:custGeom>
              <a:avLst/>
              <a:gdLst/>
              <a:ahLst/>
              <a:cxnLst/>
              <a:rect l="l" t="t" r="r" b="b"/>
              <a:pathLst>
                <a:path w="453" h="822" fill="none" extrusionOk="0">
                  <a:moveTo>
                    <a:pt x="298" y="822"/>
                  </a:moveTo>
                  <a:cubicBezTo>
                    <a:pt x="298" y="822"/>
                    <a:pt x="453" y="524"/>
                    <a:pt x="0" y="0"/>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22" name="Google Shape;1597;p44">
              <a:extLst>
                <a:ext uri="{FF2B5EF4-FFF2-40B4-BE49-F238E27FC236}">
                  <a16:creationId xmlns:a16="http://schemas.microsoft.com/office/drawing/2014/main" id="{B98A010E-8EAF-5336-2531-3F408FEAFA0B}"/>
                </a:ext>
              </a:extLst>
            </p:cNvPr>
            <p:cNvSpPr/>
            <p:nvPr/>
          </p:nvSpPr>
          <p:spPr>
            <a:xfrm>
              <a:off x="7023037" y="4002882"/>
              <a:ext cx="18551" cy="40418"/>
            </a:xfrm>
            <a:custGeom>
              <a:avLst/>
              <a:gdLst/>
              <a:ahLst/>
              <a:cxnLst/>
              <a:rect l="l" t="t" r="r" b="b"/>
              <a:pathLst>
                <a:path w="263" h="573" fill="none" extrusionOk="0">
                  <a:moveTo>
                    <a:pt x="48" y="1"/>
                  </a:moveTo>
                  <a:cubicBezTo>
                    <a:pt x="48" y="1"/>
                    <a:pt x="1" y="143"/>
                    <a:pt x="263" y="572"/>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23" name="Google Shape;1598;p44">
              <a:extLst>
                <a:ext uri="{FF2B5EF4-FFF2-40B4-BE49-F238E27FC236}">
                  <a16:creationId xmlns:a16="http://schemas.microsoft.com/office/drawing/2014/main" id="{955017E8-CC07-CC6F-73B3-4105EC87405D}"/>
                </a:ext>
              </a:extLst>
            </p:cNvPr>
            <p:cNvSpPr/>
            <p:nvPr/>
          </p:nvSpPr>
          <p:spPr>
            <a:xfrm>
              <a:off x="7046596" y="3979393"/>
              <a:ext cx="26099" cy="42040"/>
            </a:xfrm>
            <a:custGeom>
              <a:avLst/>
              <a:gdLst/>
              <a:ahLst/>
              <a:cxnLst/>
              <a:rect l="l" t="t" r="r" b="b"/>
              <a:pathLst>
                <a:path w="370" h="596" fill="none" extrusionOk="0">
                  <a:moveTo>
                    <a:pt x="0" y="0"/>
                  </a:moveTo>
                  <a:cubicBezTo>
                    <a:pt x="167" y="167"/>
                    <a:pt x="286" y="369"/>
                    <a:pt x="369" y="596"/>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grpSp>
      <p:sp>
        <p:nvSpPr>
          <p:cNvPr id="224" name="TextBox 223">
            <a:extLst>
              <a:ext uri="{FF2B5EF4-FFF2-40B4-BE49-F238E27FC236}">
                <a16:creationId xmlns:a16="http://schemas.microsoft.com/office/drawing/2014/main" id="{1A4AD1F4-72F6-3B36-E01E-0AE722EF9111}"/>
              </a:ext>
            </a:extLst>
          </p:cNvPr>
          <p:cNvSpPr txBox="1"/>
          <p:nvPr/>
        </p:nvSpPr>
        <p:spPr>
          <a:xfrm>
            <a:off x="506606" y="8715058"/>
            <a:ext cx="11826853" cy="1631216"/>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تفتكر لو إنتة مكان أستاذ حمادة هتفضل تدخل كل البيانات دي بطريقة الاكسيل التقليدية ولا البرمجة قدمتلنا حل تاني </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pic>
        <p:nvPicPr>
          <p:cNvPr id="225" name="Graphic 224">
            <a:extLst>
              <a:ext uri="{FF2B5EF4-FFF2-40B4-BE49-F238E27FC236}">
                <a16:creationId xmlns:a16="http://schemas.microsoft.com/office/drawing/2014/main" id="{239CAF6A-7E67-BE97-F763-1013A0472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142" y="36375"/>
            <a:ext cx="695835" cy="374863"/>
          </a:xfrm>
          <a:prstGeom prst="rect">
            <a:avLst/>
          </a:prstGeom>
        </p:spPr>
      </p:pic>
      <p:pic>
        <p:nvPicPr>
          <p:cNvPr id="226" name="Graphic 225">
            <a:extLst>
              <a:ext uri="{FF2B5EF4-FFF2-40B4-BE49-F238E27FC236}">
                <a16:creationId xmlns:a16="http://schemas.microsoft.com/office/drawing/2014/main" id="{85914903-88CB-591C-BC88-B513B332B1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2477" y="3961910"/>
            <a:ext cx="278332" cy="289800"/>
          </a:xfrm>
          <a:prstGeom prst="rect">
            <a:avLst/>
          </a:prstGeom>
        </p:spPr>
      </p:pic>
    </p:spTree>
    <p:extLst>
      <p:ext uri="{BB962C8B-B14F-4D97-AF65-F5344CB8AC3E}">
        <p14:creationId xmlns:p14="http://schemas.microsoft.com/office/powerpoint/2010/main" val="3807294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E1F3061-90DC-5C9B-2CF4-E93EB2A19C86}"/>
              </a:ext>
            </a:extLst>
          </p:cNvPr>
          <p:cNvSpPr/>
          <p:nvPr/>
        </p:nvSpPr>
        <p:spPr>
          <a:xfrm>
            <a:off x="1305097" y="249382"/>
            <a:ext cx="10066713" cy="1221971"/>
          </a:xfrm>
          <a:prstGeom prst="roundRect">
            <a:avLst>
              <a:gd name="adj" fmla="val 50000"/>
            </a:avLst>
          </a:prstGeom>
          <a:solidFill>
            <a:srgbClr val="2074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349C31F-A286-C745-AA85-F4FC99BD18B0}"/>
              </a:ext>
            </a:extLst>
          </p:cNvPr>
          <p:cNvSpPr txBox="1"/>
          <p:nvPr/>
        </p:nvSpPr>
        <p:spPr>
          <a:xfrm>
            <a:off x="3042456" y="271024"/>
            <a:ext cx="6591993" cy="1200329"/>
          </a:xfrm>
          <a:prstGeom prst="rect">
            <a:avLst/>
          </a:prstGeom>
          <a:noFill/>
        </p:spPr>
        <p:txBody>
          <a:bodyPr wrap="square" rtlCol="0">
            <a:spAutoFit/>
          </a:bodyPr>
          <a:lstStyle/>
          <a:p>
            <a:pPr algn="ctr"/>
            <a:r>
              <a:rPr lang="ar-EG" sz="7200" dirty="0">
                <a:solidFill>
                  <a:schemeClr val="bg1"/>
                </a:solidFill>
                <a:latin typeface="Baloo Bhaijaan" panose="03080902040302020200" pitchFamily="66" charset="-78"/>
                <a:cs typeface="Baloo Bhaijaan" panose="03080902040302020200" pitchFamily="66" charset="-78"/>
              </a:rPr>
              <a:t>المصادر</a:t>
            </a:r>
            <a:endParaRPr lang="en-US" sz="7200" dirty="0">
              <a:solidFill>
                <a:schemeClr val="bg1"/>
              </a:solidFill>
              <a:latin typeface="Baloo Bhaijaan" panose="03080902040302020200" pitchFamily="66" charset="-78"/>
              <a:cs typeface="Baloo Bhaijaan" panose="03080902040302020200" pitchFamily="66" charset="-78"/>
            </a:endParaRPr>
          </a:p>
        </p:txBody>
      </p:sp>
      <p:sp>
        <p:nvSpPr>
          <p:cNvPr id="8" name="TextBox 7">
            <a:extLst>
              <a:ext uri="{FF2B5EF4-FFF2-40B4-BE49-F238E27FC236}">
                <a16:creationId xmlns:a16="http://schemas.microsoft.com/office/drawing/2014/main" id="{091DFC73-B64C-9F31-1D8D-6CFC60686CAC}"/>
              </a:ext>
            </a:extLst>
          </p:cNvPr>
          <p:cNvSpPr txBox="1"/>
          <p:nvPr/>
        </p:nvSpPr>
        <p:spPr>
          <a:xfrm>
            <a:off x="897773" y="2470321"/>
            <a:ext cx="4289367"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s://academy.hsoub.com/apps/productivity/office/microsoft-excel/%D8%A7%D9%84%D8%AA%D9%81%D8%A7%D8%B9%D9%84-%D9%85%D8%B9-%D8%A7%D9%84%D9%85%D8%B3%D8%AA%D8%AE%D8%AF%D9%85-%D9%81%D9%8A-%D9%85%D8%A7%D9%8A%D9%83%D8%B1%D9%88%D8%B3%D9%88%D9%81%D8%AA-%D8%A5%D9%83%D8%B3%D9%84-%D8%A8%D8%A7%D8%B3%D8%AA%D8%AE%D8%AF%D8%A7%D9%85-vba-r454/</a:t>
            </a:r>
          </a:p>
        </p:txBody>
      </p:sp>
      <p:sp>
        <p:nvSpPr>
          <p:cNvPr id="9" name="TextBox 8">
            <a:extLst>
              <a:ext uri="{FF2B5EF4-FFF2-40B4-BE49-F238E27FC236}">
                <a16:creationId xmlns:a16="http://schemas.microsoft.com/office/drawing/2014/main" id="{265A34BD-A122-266E-020D-EFACB3594754}"/>
              </a:ext>
            </a:extLst>
          </p:cNvPr>
          <p:cNvSpPr txBox="1"/>
          <p:nvPr/>
        </p:nvSpPr>
        <p:spPr>
          <a:xfrm>
            <a:off x="7004863" y="2547246"/>
            <a:ext cx="459694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https://learn.microsoft.com/en-us/office/vba/api/excel.application.inputbox</a:t>
            </a:r>
          </a:p>
        </p:txBody>
      </p:sp>
      <p:sp>
        <p:nvSpPr>
          <p:cNvPr id="10" name="TextBox 9">
            <a:extLst>
              <a:ext uri="{FF2B5EF4-FFF2-40B4-BE49-F238E27FC236}">
                <a16:creationId xmlns:a16="http://schemas.microsoft.com/office/drawing/2014/main" id="{5D2BD189-C7E0-810E-1639-AA3D31410854}"/>
              </a:ext>
            </a:extLst>
          </p:cNvPr>
          <p:cNvSpPr txBox="1"/>
          <p:nvPr/>
        </p:nvSpPr>
        <p:spPr>
          <a:xfrm>
            <a:off x="7004861" y="3486585"/>
            <a:ext cx="4289367"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https://learn.microsoft.com/en-us/office/vba/api/excel.application.inputbox#:~:text=Application.InputBox%20method%20(Excel)</a:t>
            </a:r>
          </a:p>
        </p:txBody>
      </p:sp>
      <p:sp>
        <p:nvSpPr>
          <p:cNvPr id="11" name="TextBox 10">
            <a:extLst>
              <a:ext uri="{FF2B5EF4-FFF2-40B4-BE49-F238E27FC236}">
                <a16:creationId xmlns:a16="http://schemas.microsoft.com/office/drawing/2014/main" id="{C4A7147B-5CAA-6758-3C7D-E0C3FB9EA29B}"/>
              </a:ext>
            </a:extLst>
          </p:cNvPr>
          <p:cNvSpPr txBox="1"/>
          <p:nvPr/>
        </p:nvSpPr>
        <p:spPr>
          <a:xfrm>
            <a:off x="897773" y="5403272"/>
            <a:ext cx="4289367"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https://learn.microsoft.com/en-us/office/vba/api/excel.application.inputbox#:~:text=Application.InputBox%20method%20(Excel)</a:t>
            </a:r>
          </a:p>
        </p:txBody>
      </p:sp>
      <p:sp>
        <p:nvSpPr>
          <p:cNvPr id="12" name="TextBox 11">
            <a:extLst>
              <a:ext uri="{FF2B5EF4-FFF2-40B4-BE49-F238E27FC236}">
                <a16:creationId xmlns:a16="http://schemas.microsoft.com/office/drawing/2014/main" id="{66EFE556-4815-8C1B-65C7-A4ED231AE9FA}"/>
              </a:ext>
            </a:extLst>
          </p:cNvPr>
          <p:cNvSpPr txBox="1"/>
          <p:nvPr/>
        </p:nvSpPr>
        <p:spPr>
          <a:xfrm>
            <a:off x="2966259" y="1508353"/>
            <a:ext cx="6591993" cy="923330"/>
          </a:xfrm>
          <a:prstGeom prst="rect">
            <a:avLst/>
          </a:prstGeom>
          <a:noFill/>
        </p:spPr>
        <p:txBody>
          <a:bodyPr wrap="square" rtlCol="0">
            <a:spAutoFit/>
          </a:bodyPr>
          <a:lstStyle/>
          <a:p>
            <a:pPr algn="ctr"/>
            <a:r>
              <a:rPr lang="ar-EG" sz="5400" dirty="0">
                <a:solidFill>
                  <a:srgbClr val="20744B"/>
                </a:solidFill>
                <a:latin typeface="Baloo Bhaijaan" panose="03080902040302020200" pitchFamily="66" charset="-78"/>
                <a:cs typeface="AGA Aladdin Regular" pitchFamily="2" charset="-78"/>
              </a:rPr>
              <a:t>مواقع</a:t>
            </a:r>
            <a:endParaRPr lang="en-US" sz="5400" dirty="0">
              <a:solidFill>
                <a:srgbClr val="20744B"/>
              </a:solidFill>
              <a:latin typeface="Baloo Bhaijaan" panose="03080902040302020200" pitchFamily="66" charset="-78"/>
              <a:cs typeface="AGA Aladdin Regular" pitchFamily="2" charset="-78"/>
            </a:endParaRPr>
          </a:p>
        </p:txBody>
      </p:sp>
      <p:sp>
        <p:nvSpPr>
          <p:cNvPr id="13" name="TextBox 12">
            <a:extLst>
              <a:ext uri="{FF2B5EF4-FFF2-40B4-BE49-F238E27FC236}">
                <a16:creationId xmlns:a16="http://schemas.microsoft.com/office/drawing/2014/main" id="{A3BC974B-81E7-E4CA-B5C0-AA6E3DC10FF3}"/>
              </a:ext>
            </a:extLst>
          </p:cNvPr>
          <p:cNvSpPr txBox="1"/>
          <p:nvPr/>
        </p:nvSpPr>
        <p:spPr>
          <a:xfrm>
            <a:off x="7004860" y="5110885"/>
            <a:ext cx="428936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https://www.edraak.org/programs/course/excelvba-vt1-2021/</a:t>
            </a:r>
          </a:p>
        </p:txBody>
      </p:sp>
      <p:sp>
        <p:nvSpPr>
          <p:cNvPr id="14" name="Oval 13">
            <a:extLst>
              <a:ext uri="{FF2B5EF4-FFF2-40B4-BE49-F238E27FC236}">
                <a16:creationId xmlns:a16="http://schemas.microsoft.com/office/drawing/2014/main" id="{611A43AC-C7C3-CA4A-BF19-E03143453587}"/>
              </a:ext>
            </a:extLst>
          </p:cNvPr>
          <p:cNvSpPr/>
          <p:nvPr/>
        </p:nvSpPr>
        <p:spPr>
          <a:xfrm>
            <a:off x="11294227" y="5840470"/>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15" name="Oval 14">
            <a:extLst>
              <a:ext uri="{FF2B5EF4-FFF2-40B4-BE49-F238E27FC236}">
                <a16:creationId xmlns:a16="http://schemas.microsoft.com/office/drawing/2014/main" id="{F2103C5D-4541-97A1-26CD-20A2A7BFD31F}"/>
              </a:ext>
            </a:extLst>
          </p:cNvPr>
          <p:cNvSpPr/>
          <p:nvPr/>
        </p:nvSpPr>
        <p:spPr>
          <a:xfrm>
            <a:off x="-1484216" y="-1734318"/>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Tree>
    <p:extLst>
      <p:ext uri="{BB962C8B-B14F-4D97-AF65-F5344CB8AC3E}">
        <p14:creationId xmlns:p14="http://schemas.microsoft.com/office/powerpoint/2010/main" val="219402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E1F3061-90DC-5C9B-2CF4-E93EB2A19C86}"/>
              </a:ext>
            </a:extLst>
          </p:cNvPr>
          <p:cNvSpPr/>
          <p:nvPr/>
        </p:nvSpPr>
        <p:spPr>
          <a:xfrm>
            <a:off x="1305097" y="249382"/>
            <a:ext cx="10066713" cy="1221971"/>
          </a:xfrm>
          <a:prstGeom prst="roundRect">
            <a:avLst>
              <a:gd name="adj" fmla="val 50000"/>
            </a:avLst>
          </a:prstGeom>
          <a:solidFill>
            <a:srgbClr val="2074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349C31F-A286-C745-AA85-F4FC99BD18B0}"/>
              </a:ext>
            </a:extLst>
          </p:cNvPr>
          <p:cNvSpPr txBox="1"/>
          <p:nvPr/>
        </p:nvSpPr>
        <p:spPr>
          <a:xfrm>
            <a:off x="3042456" y="271024"/>
            <a:ext cx="6591993" cy="1200329"/>
          </a:xfrm>
          <a:prstGeom prst="rect">
            <a:avLst/>
          </a:prstGeom>
          <a:noFill/>
        </p:spPr>
        <p:txBody>
          <a:bodyPr wrap="square" rtlCol="0">
            <a:spAutoFit/>
          </a:bodyPr>
          <a:lstStyle/>
          <a:p>
            <a:pPr algn="ctr"/>
            <a:r>
              <a:rPr lang="ar-EG" sz="7200" dirty="0">
                <a:solidFill>
                  <a:schemeClr val="bg1"/>
                </a:solidFill>
                <a:latin typeface="Baloo Bhaijaan" panose="03080902040302020200" pitchFamily="66" charset="-78"/>
                <a:cs typeface="Baloo Bhaijaan" panose="03080902040302020200" pitchFamily="66" charset="-78"/>
              </a:rPr>
              <a:t>المصادر</a:t>
            </a:r>
            <a:endParaRPr lang="en-US" sz="7200" dirty="0">
              <a:solidFill>
                <a:schemeClr val="bg1"/>
              </a:solidFill>
              <a:latin typeface="Baloo Bhaijaan" panose="03080902040302020200" pitchFamily="66" charset="-78"/>
              <a:cs typeface="Baloo Bhaijaan" panose="03080902040302020200" pitchFamily="66" charset="-78"/>
            </a:endParaRPr>
          </a:p>
        </p:txBody>
      </p:sp>
      <p:sp>
        <p:nvSpPr>
          <p:cNvPr id="8" name="TextBox 7">
            <a:extLst>
              <a:ext uri="{FF2B5EF4-FFF2-40B4-BE49-F238E27FC236}">
                <a16:creationId xmlns:a16="http://schemas.microsoft.com/office/drawing/2014/main" id="{091DFC73-B64C-9F31-1D8D-6CFC60686CAC}"/>
              </a:ext>
            </a:extLst>
          </p:cNvPr>
          <p:cNvSpPr txBox="1"/>
          <p:nvPr/>
        </p:nvSpPr>
        <p:spPr>
          <a:xfrm>
            <a:off x="897772" y="3429000"/>
            <a:ext cx="4289367"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https://youtu.be/9fhecSQSCiQ?si=UCD_dCVHQUyxG15G</a:t>
            </a:r>
          </a:p>
        </p:txBody>
      </p:sp>
      <p:sp>
        <p:nvSpPr>
          <p:cNvPr id="11" name="TextBox 10">
            <a:extLst>
              <a:ext uri="{FF2B5EF4-FFF2-40B4-BE49-F238E27FC236}">
                <a16:creationId xmlns:a16="http://schemas.microsoft.com/office/drawing/2014/main" id="{C4A7147B-5CAA-6758-3C7D-E0C3FB9EA29B}"/>
              </a:ext>
            </a:extLst>
          </p:cNvPr>
          <p:cNvSpPr txBox="1"/>
          <p:nvPr/>
        </p:nvSpPr>
        <p:spPr>
          <a:xfrm>
            <a:off x="6877396" y="3429253"/>
            <a:ext cx="428936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https://youtube.com/playlist?list=PLof3yw6ZFPFi2b0ks1bqAwDKTO0Chm_Rl&amp;si=KOaPNbG9OGJYZH2Z</a:t>
            </a:r>
          </a:p>
        </p:txBody>
      </p:sp>
      <p:sp>
        <p:nvSpPr>
          <p:cNvPr id="12" name="TextBox 11">
            <a:extLst>
              <a:ext uri="{FF2B5EF4-FFF2-40B4-BE49-F238E27FC236}">
                <a16:creationId xmlns:a16="http://schemas.microsoft.com/office/drawing/2014/main" id="{66EFE556-4815-8C1B-65C7-A4ED231AE9FA}"/>
              </a:ext>
            </a:extLst>
          </p:cNvPr>
          <p:cNvSpPr txBox="1"/>
          <p:nvPr/>
        </p:nvSpPr>
        <p:spPr>
          <a:xfrm>
            <a:off x="2800003" y="1899052"/>
            <a:ext cx="6591993" cy="923330"/>
          </a:xfrm>
          <a:prstGeom prst="rect">
            <a:avLst/>
          </a:prstGeom>
          <a:noFill/>
        </p:spPr>
        <p:txBody>
          <a:bodyPr wrap="square" rtlCol="0">
            <a:spAutoFit/>
          </a:bodyPr>
          <a:lstStyle/>
          <a:p>
            <a:pPr algn="ctr"/>
            <a:r>
              <a:rPr lang="ar-EG" sz="5400" dirty="0">
                <a:solidFill>
                  <a:srgbClr val="20744B"/>
                </a:solidFill>
                <a:latin typeface="Baloo Bhaijaan" panose="03080902040302020200" pitchFamily="66" charset="-78"/>
                <a:cs typeface="AGA Aladdin Regular" pitchFamily="2" charset="-78"/>
              </a:rPr>
              <a:t>قنوات اليوتيوب</a:t>
            </a:r>
            <a:endParaRPr lang="en-US" sz="5400" dirty="0">
              <a:solidFill>
                <a:srgbClr val="20744B"/>
              </a:solidFill>
              <a:latin typeface="Baloo Bhaijaan" panose="03080902040302020200" pitchFamily="66" charset="-78"/>
              <a:cs typeface="AGA Aladdin Regular" pitchFamily="2" charset="-78"/>
            </a:endParaRPr>
          </a:p>
        </p:txBody>
      </p:sp>
      <p:sp>
        <p:nvSpPr>
          <p:cNvPr id="4" name="Oval 3">
            <a:extLst>
              <a:ext uri="{FF2B5EF4-FFF2-40B4-BE49-F238E27FC236}">
                <a16:creationId xmlns:a16="http://schemas.microsoft.com/office/drawing/2014/main" id="{4E97CF0C-A793-9CD0-6469-FB5C857589B0}"/>
              </a:ext>
            </a:extLst>
          </p:cNvPr>
          <p:cNvSpPr/>
          <p:nvPr/>
        </p:nvSpPr>
        <p:spPr>
          <a:xfrm>
            <a:off x="-469557" y="-1069436"/>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5" name="Oval 4">
            <a:extLst>
              <a:ext uri="{FF2B5EF4-FFF2-40B4-BE49-F238E27FC236}">
                <a16:creationId xmlns:a16="http://schemas.microsoft.com/office/drawing/2014/main" id="{94734CDD-921F-9C00-6267-CE88816352A4}"/>
              </a:ext>
            </a:extLst>
          </p:cNvPr>
          <p:cNvSpPr/>
          <p:nvPr/>
        </p:nvSpPr>
        <p:spPr>
          <a:xfrm>
            <a:off x="10489850" y="5593075"/>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Tree>
    <p:extLst>
      <p:ext uri="{BB962C8B-B14F-4D97-AF65-F5344CB8AC3E}">
        <p14:creationId xmlns:p14="http://schemas.microsoft.com/office/powerpoint/2010/main" val="318413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E1F3061-90DC-5C9B-2CF4-E93EB2A19C86}"/>
              </a:ext>
            </a:extLst>
          </p:cNvPr>
          <p:cNvSpPr/>
          <p:nvPr/>
        </p:nvSpPr>
        <p:spPr>
          <a:xfrm>
            <a:off x="1305097" y="249382"/>
            <a:ext cx="10066713" cy="1221971"/>
          </a:xfrm>
          <a:prstGeom prst="roundRect">
            <a:avLst>
              <a:gd name="adj" fmla="val 50000"/>
            </a:avLst>
          </a:prstGeom>
          <a:solidFill>
            <a:srgbClr val="2074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349C31F-A286-C745-AA85-F4FC99BD18B0}"/>
              </a:ext>
            </a:extLst>
          </p:cNvPr>
          <p:cNvSpPr txBox="1"/>
          <p:nvPr/>
        </p:nvSpPr>
        <p:spPr>
          <a:xfrm>
            <a:off x="3042456" y="271024"/>
            <a:ext cx="6591993" cy="1200329"/>
          </a:xfrm>
          <a:prstGeom prst="rect">
            <a:avLst/>
          </a:prstGeom>
          <a:noFill/>
        </p:spPr>
        <p:txBody>
          <a:bodyPr wrap="square" rtlCol="0">
            <a:spAutoFit/>
          </a:bodyPr>
          <a:lstStyle/>
          <a:p>
            <a:pPr algn="ctr"/>
            <a:r>
              <a:rPr lang="ar-EG" sz="7200" dirty="0">
                <a:solidFill>
                  <a:schemeClr val="bg1"/>
                </a:solidFill>
                <a:latin typeface="Baloo Bhaijaan" panose="03080902040302020200" pitchFamily="66" charset="-78"/>
                <a:cs typeface="Baloo Bhaijaan" panose="03080902040302020200" pitchFamily="66" charset="-78"/>
              </a:rPr>
              <a:t>المصادر</a:t>
            </a:r>
            <a:endParaRPr lang="en-US" sz="7200" dirty="0">
              <a:solidFill>
                <a:schemeClr val="bg1"/>
              </a:solidFill>
              <a:latin typeface="Baloo Bhaijaan" panose="03080902040302020200" pitchFamily="66" charset="-78"/>
              <a:cs typeface="Baloo Bhaijaan" panose="03080902040302020200" pitchFamily="66" charset="-78"/>
            </a:endParaRPr>
          </a:p>
        </p:txBody>
      </p:sp>
      <p:sp>
        <p:nvSpPr>
          <p:cNvPr id="8" name="TextBox 7">
            <a:extLst>
              <a:ext uri="{FF2B5EF4-FFF2-40B4-BE49-F238E27FC236}">
                <a16:creationId xmlns:a16="http://schemas.microsoft.com/office/drawing/2014/main" id="{091DFC73-B64C-9F31-1D8D-6CFC60686CAC}"/>
              </a:ext>
            </a:extLst>
          </p:cNvPr>
          <p:cNvSpPr txBox="1"/>
          <p:nvPr/>
        </p:nvSpPr>
        <p:spPr>
          <a:xfrm>
            <a:off x="94210" y="3441216"/>
            <a:ext cx="6001789"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https://www.scribd.com/document/437639841/Excel-VBA-by-Nedal-Shami</a:t>
            </a:r>
          </a:p>
        </p:txBody>
      </p:sp>
      <p:sp>
        <p:nvSpPr>
          <p:cNvPr id="11" name="TextBox 10">
            <a:extLst>
              <a:ext uri="{FF2B5EF4-FFF2-40B4-BE49-F238E27FC236}">
                <a16:creationId xmlns:a16="http://schemas.microsoft.com/office/drawing/2014/main" id="{C4A7147B-5CAA-6758-3C7D-E0C3FB9EA29B}"/>
              </a:ext>
            </a:extLst>
          </p:cNvPr>
          <p:cNvSpPr txBox="1"/>
          <p:nvPr/>
        </p:nvSpPr>
        <p:spPr>
          <a:xfrm>
            <a:off x="6096000" y="3429253"/>
            <a:ext cx="5841076" cy="1569660"/>
          </a:xfrm>
          <a:prstGeom prst="rect">
            <a:avLst/>
          </a:prstGeom>
          <a:noFill/>
        </p:spPr>
        <p:txBody>
          <a:bodyPr wrap="square" rtlCol="0">
            <a:spAutoFit/>
          </a:bodyPr>
          <a:lstStyle/>
          <a:p>
            <a:pPr marL="285750" indent="-285750" algn="r" rtl="1">
              <a:buFont typeface="Arial" panose="020B0604020202020204" pitchFamily="34" charset="0"/>
              <a:buChar char="•"/>
            </a:pPr>
            <a:r>
              <a:rPr lang="ar-EG" sz="3200" dirty="0">
                <a:cs typeface="AGA Aladdin Regular" pitchFamily="2" charset="-78"/>
              </a:rPr>
              <a:t>كتاب مقرر برمجة تطبيقات (1)</a:t>
            </a:r>
          </a:p>
          <a:p>
            <a:pPr marL="457200" indent="-457200" algn="r" rtl="1">
              <a:buFont typeface="Wingdings" panose="05000000000000000000" pitchFamily="2" charset="2"/>
              <a:buChar char="q"/>
            </a:pPr>
            <a:r>
              <a:rPr lang="ar-EG" sz="3200" dirty="0">
                <a:cs typeface="AGA Aladdin Regular" pitchFamily="2" charset="-78"/>
              </a:rPr>
              <a:t>إعداد دكتور أماني فوزي الجمل </a:t>
            </a:r>
          </a:p>
          <a:p>
            <a:pPr marL="457200" indent="-457200" algn="r" rtl="1">
              <a:buFont typeface="Wingdings" panose="05000000000000000000" pitchFamily="2" charset="2"/>
              <a:buChar char="q"/>
            </a:pPr>
            <a:r>
              <a:rPr lang="ar-EG" sz="3200" dirty="0">
                <a:cs typeface="AGA Aladdin Regular" pitchFamily="2" charset="-78"/>
              </a:rPr>
              <a:t>إعداد دكتور حسنية محمدي محمد أحمد</a:t>
            </a:r>
          </a:p>
        </p:txBody>
      </p:sp>
      <p:sp>
        <p:nvSpPr>
          <p:cNvPr id="12" name="TextBox 11">
            <a:extLst>
              <a:ext uri="{FF2B5EF4-FFF2-40B4-BE49-F238E27FC236}">
                <a16:creationId xmlns:a16="http://schemas.microsoft.com/office/drawing/2014/main" id="{66EFE556-4815-8C1B-65C7-A4ED231AE9FA}"/>
              </a:ext>
            </a:extLst>
          </p:cNvPr>
          <p:cNvSpPr txBox="1"/>
          <p:nvPr/>
        </p:nvSpPr>
        <p:spPr>
          <a:xfrm>
            <a:off x="2800003" y="1899052"/>
            <a:ext cx="6591993" cy="923330"/>
          </a:xfrm>
          <a:prstGeom prst="rect">
            <a:avLst/>
          </a:prstGeom>
          <a:noFill/>
        </p:spPr>
        <p:txBody>
          <a:bodyPr wrap="square" rtlCol="0">
            <a:spAutoFit/>
          </a:bodyPr>
          <a:lstStyle/>
          <a:p>
            <a:pPr algn="ctr"/>
            <a:r>
              <a:rPr lang="ar-EG" sz="5400" dirty="0">
                <a:solidFill>
                  <a:srgbClr val="20744B"/>
                </a:solidFill>
                <a:latin typeface="Baloo Bhaijaan" panose="03080902040302020200" pitchFamily="66" charset="-78"/>
                <a:cs typeface="AGA Aladdin Regular" pitchFamily="2" charset="-78"/>
              </a:rPr>
              <a:t>الكتب</a:t>
            </a:r>
            <a:endParaRPr lang="en-US" sz="5400" dirty="0">
              <a:solidFill>
                <a:srgbClr val="20744B"/>
              </a:solidFill>
              <a:latin typeface="Baloo Bhaijaan" panose="03080902040302020200" pitchFamily="66" charset="-78"/>
              <a:cs typeface="AGA Aladdin Regular" pitchFamily="2" charset="-78"/>
            </a:endParaRPr>
          </a:p>
        </p:txBody>
      </p:sp>
      <p:sp>
        <p:nvSpPr>
          <p:cNvPr id="4" name="TextBox 3">
            <a:extLst>
              <a:ext uri="{FF2B5EF4-FFF2-40B4-BE49-F238E27FC236}">
                <a16:creationId xmlns:a16="http://schemas.microsoft.com/office/drawing/2014/main" id="{DB8CB4EC-2880-9438-C9A4-3467F4D87DCB}"/>
              </a:ext>
            </a:extLst>
          </p:cNvPr>
          <p:cNvSpPr txBox="1"/>
          <p:nvPr/>
        </p:nvSpPr>
        <p:spPr>
          <a:xfrm>
            <a:off x="2695869" y="-2409866"/>
            <a:ext cx="6800260" cy="2215991"/>
          </a:xfrm>
          <a:prstGeom prst="rect">
            <a:avLst/>
          </a:prstGeom>
          <a:noFill/>
        </p:spPr>
        <p:txBody>
          <a:bodyPr wrap="none" rtlCol="0">
            <a:spAutoFit/>
          </a:bodyPr>
          <a:lstStyle/>
          <a:p>
            <a:r>
              <a:rPr lang="en-US" sz="13800" dirty="0">
                <a:solidFill>
                  <a:srgbClr val="20744B"/>
                </a:solidFill>
                <a:latin typeface="Franklin Gothic Heavy" panose="020B0903020102020204" pitchFamily="34" charset="0"/>
                <a:cs typeface="RTL-Saudi" panose="00000800000000000000" pitchFamily="2" charset="-78"/>
              </a:rPr>
              <a:t>THANKS</a:t>
            </a:r>
          </a:p>
        </p:txBody>
      </p:sp>
      <p:sp>
        <p:nvSpPr>
          <p:cNvPr id="5" name="Oval 4">
            <a:extLst>
              <a:ext uri="{FF2B5EF4-FFF2-40B4-BE49-F238E27FC236}">
                <a16:creationId xmlns:a16="http://schemas.microsoft.com/office/drawing/2014/main" id="{4E528F2F-EB18-02E2-E1C0-875BA286F548}"/>
              </a:ext>
            </a:extLst>
          </p:cNvPr>
          <p:cNvSpPr/>
          <p:nvPr/>
        </p:nvSpPr>
        <p:spPr>
          <a:xfrm>
            <a:off x="11558960" y="-877293"/>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6" name="Oval 5">
            <a:extLst>
              <a:ext uri="{FF2B5EF4-FFF2-40B4-BE49-F238E27FC236}">
                <a16:creationId xmlns:a16="http://schemas.microsoft.com/office/drawing/2014/main" id="{1C6F7C42-0076-E3E0-9287-0E8E94ED96C4}"/>
              </a:ext>
            </a:extLst>
          </p:cNvPr>
          <p:cNvSpPr/>
          <p:nvPr/>
        </p:nvSpPr>
        <p:spPr>
          <a:xfrm>
            <a:off x="-1032052" y="5841211"/>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7" name="Graphic 6">
            <a:extLst>
              <a:ext uri="{FF2B5EF4-FFF2-40B4-BE49-F238E27FC236}">
                <a16:creationId xmlns:a16="http://schemas.microsoft.com/office/drawing/2014/main" id="{4018885F-5AB7-7082-90DE-3FA7F70D2D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71043" y="-1441328"/>
            <a:ext cx="1247775" cy="1438275"/>
          </a:xfrm>
          <a:prstGeom prst="rect">
            <a:avLst/>
          </a:prstGeom>
        </p:spPr>
      </p:pic>
      <p:pic>
        <p:nvPicPr>
          <p:cNvPr id="13" name="Graphic 12">
            <a:extLst>
              <a:ext uri="{FF2B5EF4-FFF2-40B4-BE49-F238E27FC236}">
                <a16:creationId xmlns:a16="http://schemas.microsoft.com/office/drawing/2014/main" id="{4C2FA158-6E12-5E07-4FFA-19269C5643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21628" y="5740458"/>
            <a:ext cx="1571625" cy="1428750"/>
          </a:xfrm>
          <a:prstGeom prst="rect">
            <a:avLst/>
          </a:prstGeom>
        </p:spPr>
      </p:pic>
      <p:pic>
        <p:nvPicPr>
          <p:cNvPr id="14" name="Graphic 13">
            <a:extLst>
              <a:ext uri="{FF2B5EF4-FFF2-40B4-BE49-F238E27FC236}">
                <a16:creationId xmlns:a16="http://schemas.microsoft.com/office/drawing/2014/main" id="{37B9B8D3-9EF4-9CE8-957B-6FCBB8EEFF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1408" y="7279178"/>
            <a:ext cx="2632930" cy="2653662"/>
          </a:xfrm>
          <a:prstGeom prst="rect">
            <a:avLst/>
          </a:prstGeom>
        </p:spPr>
      </p:pic>
    </p:spTree>
    <p:extLst>
      <p:ext uri="{BB962C8B-B14F-4D97-AF65-F5344CB8AC3E}">
        <p14:creationId xmlns:p14="http://schemas.microsoft.com/office/powerpoint/2010/main" val="348330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B179C2CB-8A65-7215-037D-BEF3AE703D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3670" y="-1323986"/>
            <a:ext cx="2632930" cy="2653662"/>
          </a:xfrm>
          <a:prstGeom prst="rect">
            <a:avLst/>
          </a:prstGeom>
        </p:spPr>
      </p:pic>
      <p:sp>
        <p:nvSpPr>
          <p:cNvPr id="4" name="TextBox 3">
            <a:extLst>
              <a:ext uri="{FF2B5EF4-FFF2-40B4-BE49-F238E27FC236}">
                <a16:creationId xmlns:a16="http://schemas.microsoft.com/office/drawing/2014/main" id="{6381672F-14AF-97B2-BA6C-194E9EA18B59}"/>
              </a:ext>
            </a:extLst>
          </p:cNvPr>
          <p:cNvSpPr txBox="1"/>
          <p:nvPr/>
        </p:nvSpPr>
        <p:spPr>
          <a:xfrm>
            <a:off x="2917768" y="1770610"/>
            <a:ext cx="6800260" cy="2215991"/>
          </a:xfrm>
          <a:prstGeom prst="rect">
            <a:avLst/>
          </a:prstGeom>
          <a:noFill/>
        </p:spPr>
        <p:txBody>
          <a:bodyPr wrap="none" rtlCol="0">
            <a:spAutoFit/>
          </a:bodyPr>
          <a:lstStyle/>
          <a:p>
            <a:r>
              <a:rPr lang="en-US" sz="13800" dirty="0">
                <a:solidFill>
                  <a:srgbClr val="20744B"/>
                </a:solidFill>
                <a:latin typeface="Franklin Gothic Heavy" panose="020B0903020102020204" pitchFamily="34" charset="0"/>
                <a:cs typeface="RTL-Saudi" panose="00000800000000000000" pitchFamily="2" charset="-78"/>
              </a:rPr>
              <a:t>THANKS</a:t>
            </a:r>
          </a:p>
        </p:txBody>
      </p:sp>
      <p:pic>
        <p:nvPicPr>
          <p:cNvPr id="5" name="Graphic 4">
            <a:extLst>
              <a:ext uri="{FF2B5EF4-FFF2-40B4-BE49-F238E27FC236}">
                <a16:creationId xmlns:a16="http://schemas.microsoft.com/office/drawing/2014/main" id="{A6CDD0B7-F9E3-B834-398F-1CBEE1795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215" y="-3059085"/>
            <a:ext cx="3140089" cy="1691641"/>
          </a:xfrm>
          <a:prstGeom prst="rect">
            <a:avLst/>
          </a:prstGeom>
        </p:spPr>
      </p:pic>
      <p:pic>
        <p:nvPicPr>
          <p:cNvPr id="6" name="Graphic 5">
            <a:extLst>
              <a:ext uri="{FF2B5EF4-FFF2-40B4-BE49-F238E27FC236}">
                <a16:creationId xmlns:a16="http://schemas.microsoft.com/office/drawing/2014/main" id="{D601F1F9-1A8E-0EBC-57B6-2F9BDE69D9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96185" y="-2699404"/>
            <a:ext cx="1742162" cy="1932710"/>
          </a:xfrm>
          <a:prstGeom prst="rect">
            <a:avLst/>
          </a:prstGeom>
        </p:spPr>
      </p:pic>
      <p:pic>
        <p:nvPicPr>
          <p:cNvPr id="7" name="Graphic 6">
            <a:extLst>
              <a:ext uri="{FF2B5EF4-FFF2-40B4-BE49-F238E27FC236}">
                <a16:creationId xmlns:a16="http://schemas.microsoft.com/office/drawing/2014/main" id="{C57CFB80-BCC7-0F20-B549-2FE298BB18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986" y="-2999882"/>
            <a:ext cx="1915795" cy="2533666"/>
          </a:xfrm>
          <a:prstGeom prst="rect">
            <a:avLst/>
          </a:prstGeom>
        </p:spPr>
      </p:pic>
      <p:pic>
        <p:nvPicPr>
          <p:cNvPr id="14" name="Graphic 13">
            <a:extLst>
              <a:ext uri="{FF2B5EF4-FFF2-40B4-BE49-F238E27FC236}">
                <a16:creationId xmlns:a16="http://schemas.microsoft.com/office/drawing/2014/main" id="{E0D6AD19-CC6C-AAC3-AD50-79F73C511B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67266" y="5154627"/>
            <a:ext cx="1587691" cy="1830087"/>
          </a:xfrm>
          <a:prstGeom prst="rect">
            <a:avLst/>
          </a:prstGeom>
        </p:spPr>
      </p:pic>
      <p:pic>
        <p:nvPicPr>
          <p:cNvPr id="16" name="Graphic 15">
            <a:extLst>
              <a:ext uri="{FF2B5EF4-FFF2-40B4-BE49-F238E27FC236}">
                <a16:creationId xmlns:a16="http://schemas.microsoft.com/office/drawing/2014/main" id="{DEEC0B7C-3D1D-3989-CD82-81023B2F93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211" y="-94211"/>
            <a:ext cx="1716977" cy="1560888"/>
          </a:xfrm>
          <a:prstGeom prst="rect">
            <a:avLst/>
          </a:prstGeom>
        </p:spPr>
      </p:pic>
    </p:spTree>
    <p:extLst>
      <p:ext uri="{BB962C8B-B14F-4D97-AF65-F5344CB8AC3E}">
        <p14:creationId xmlns:p14="http://schemas.microsoft.com/office/powerpoint/2010/main" val="1952501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6CDD0B7-F9E3-B834-398F-1CBEE17959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0919" y="4381819"/>
            <a:ext cx="3140089" cy="1691641"/>
          </a:xfrm>
          <a:prstGeom prst="rect">
            <a:avLst/>
          </a:prstGeom>
        </p:spPr>
      </p:pic>
      <p:pic>
        <p:nvPicPr>
          <p:cNvPr id="6" name="Graphic 5">
            <a:extLst>
              <a:ext uri="{FF2B5EF4-FFF2-40B4-BE49-F238E27FC236}">
                <a16:creationId xmlns:a16="http://schemas.microsoft.com/office/drawing/2014/main" id="{D601F1F9-1A8E-0EBC-57B6-2F9BDE69D9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868" y="4381819"/>
            <a:ext cx="1742162" cy="1932710"/>
          </a:xfrm>
          <a:prstGeom prst="rect">
            <a:avLst/>
          </a:prstGeom>
        </p:spPr>
      </p:pic>
      <p:pic>
        <p:nvPicPr>
          <p:cNvPr id="7" name="Graphic 6">
            <a:extLst>
              <a:ext uri="{FF2B5EF4-FFF2-40B4-BE49-F238E27FC236}">
                <a16:creationId xmlns:a16="http://schemas.microsoft.com/office/drawing/2014/main" id="{C57CFB80-BCC7-0F20-B549-2FE298BB18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2058" y="4381819"/>
            <a:ext cx="1915795" cy="2533666"/>
          </a:xfrm>
          <a:prstGeom prst="rect">
            <a:avLst/>
          </a:prstGeom>
        </p:spPr>
      </p:pic>
      <p:pic>
        <p:nvPicPr>
          <p:cNvPr id="2" name="Graphic 1">
            <a:extLst>
              <a:ext uri="{FF2B5EF4-FFF2-40B4-BE49-F238E27FC236}">
                <a16:creationId xmlns:a16="http://schemas.microsoft.com/office/drawing/2014/main" id="{5BA54EF0-5351-691D-C34E-964CC63368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789143" y="5535627"/>
            <a:ext cx="1587691" cy="1830087"/>
          </a:xfrm>
          <a:prstGeom prst="rect">
            <a:avLst/>
          </a:prstGeom>
        </p:spPr>
      </p:pic>
      <p:pic>
        <p:nvPicPr>
          <p:cNvPr id="3" name="Graphic 2">
            <a:extLst>
              <a:ext uri="{FF2B5EF4-FFF2-40B4-BE49-F238E27FC236}">
                <a16:creationId xmlns:a16="http://schemas.microsoft.com/office/drawing/2014/main" id="{859AF6B5-E9AE-8670-EDA8-2E8BB59498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89611" y="-1178596"/>
            <a:ext cx="1716977" cy="1560888"/>
          </a:xfrm>
          <a:prstGeom prst="rect">
            <a:avLst/>
          </a:prstGeom>
        </p:spPr>
      </p:pic>
      <p:sp>
        <p:nvSpPr>
          <p:cNvPr id="10" name="TextBox 9">
            <a:extLst>
              <a:ext uri="{FF2B5EF4-FFF2-40B4-BE49-F238E27FC236}">
                <a16:creationId xmlns:a16="http://schemas.microsoft.com/office/drawing/2014/main" id="{738115E2-50B2-BF2A-C520-02B816B556CB}"/>
              </a:ext>
            </a:extLst>
          </p:cNvPr>
          <p:cNvSpPr txBox="1"/>
          <p:nvPr/>
        </p:nvSpPr>
        <p:spPr>
          <a:xfrm>
            <a:off x="2858774" y="1820815"/>
            <a:ext cx="6800260" cy="2215991"/>
          </a:xfrm>
          <a:prstGeom prst="rect">
            <a:avLst/>
          </a:prstGeom>
          <a:noFill/>
        </p:spPr>
        <p:txBody>
          <a:bodyPr wrap="none" rtlCol="0">
            <a:spAutoFit/>
          </a:bodyPr>
          <a:lstStyle/>
          <a:p>
            <a:r>
              <a:rPr lang="en-US" sz="13800" dirty="0">
                <a:solidFill>
                  <a:srgbClr val="20744B"/>
                </a:solidFill>
                <a:latin typeface="Franklin Gothic Heavy" panose="020B0903020102020204" pitchFamily="34" charset="0"/>
                <a:cs typeface="RTL-Saudi" panose="00000800000000000000" pitchFamily="2" charset="-78"/>
              </a:rPr>
              <a:t>THANKS</a:t>
            </a:r>
          </a:p>
        </p:txBody>
      </p:sp>
      <p:pic>
        <p:nvPicPr>
          <p:cNvPr id="11" name="Graphic 10">
            <a:extLst>
              <a:ext uri="{FF2B5EF4-FFF2-40B4-BE49-F238E27FC236}">
                <a16:creationId xmlns:a16="http://schemas.microsoft.com/office/drawing/2014/main" id="{3C8EE040-F25D-28C4-C877-FD2C07115D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83670" y="-1323986"/>
            <a:ext cx="2632930" cy="2653662"/>
          </a:xfrm>
          <a:prstGeom prst="rect">
            <a:avLst/>
          </a:prstGeom>
        </p:spPr>
      </p:pic>
    </p:spTree>
    <p:extLst>
      <p:ext uri="{BB962C8B-B14F-4D97-AF65-F5344CB8AC3E}">
        <p14:creationId xmlns:p14="http://schemas.microsoft.com/office/powerpoint/2010/main" val="164876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oogle Shape;1516;p44">
            <a:extLst>
              <a:ext uri="{FF2B5EF4-FFF2-40B4-BE49-F238E27FC236}">
                <a16:creationId xmlns:a16="http://schemas.microsoft.com/office/drawing/2014/main" id="{FFF7B9D0-BCFB-2982-C611-3A47C2D35DE3}"/>
              </a:ext>
            </a:extLst>
          </p:cNvPr>
          <p:cNvGrpSpPr/>
          <p:nvPr/>
        </p:nvGrpSpPr>
        <p:grpSpPr>
          <a:xfrm>
            <a:off x="4100637" y="0"/>
            <a:ext cx="4149452" cy="4209164"/>
            <a:chOff x="5792700" y="1554700"/>
            <a:chExt cx="3340137" cy="3388203"/>
          </a:xfrm>
        </p:grpSpPr>
        <p:sp>
          <p:nvSpPr>
            <p:cNvPr id="94" name="Google Shape;1517;p44">
              <a:extLst>
                <a:ext uri="{FF2B5EF4-FFF2-40B4-BE49-F238E27FC236}">
                  <a16:creationId xmlns:a16="http://schemas.microsoft.com/office/drawing/2014/main" id="{0899035B-A513-4C60-2EBF-D1DAFBFBBB26}"/>
                </a:ext>
              </a:extLst>
            </p:cNvPr>
            <p:cNvSpPr/>
            <p:nvPr/>
          </p:nvSpPr>
          <p:spPr>
            <a:xfrm>
              <a:off x="5827123" y="1837278"/>
              <a:ext cx="3225045" cy="3105625"/>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B9FFC6"/>
                </a:solidFill>
                <a:effectLst/>
                <a:uLnTx/>
                <a:uFillTx/>
                <a:latin typeface="Arial"/>
                <a:cs typeface="Arial"/>
                <a:sym typeface="Arial"/>
              </a:endParaRPr>
            </a:p>
          </p:txBody>
        </p:sp>
        <p:sp>
          <p:nvSpPr>
            <p:cNvPr id="95" name="Google Shape;1518;p44">
              <a:extLst>
                <a:ext uri="{FF2B5EF4-FFF2-40B4-BE49-F238E27FC236}">
                  <a16:creationId xmlns:a16="http://schemas.microsoft.com/office/drawing/2014/main" id="{A5D68AB4-1FF0-3E3A-461E-931F6D5A8AA8}"/>
                </a:ext>
              </a:extLst>
            </p:cNvPr>
            <p:cNvSpPr/>
            <p:nvPr/>
          </p:nvSpPr>
          <p:spPr>
            <a:xfrm>
              <a:off x="6230252" y="3593053"/>
              <a:ext cx="326730" cy="628278"/>
            </a:xfrm>
            <a:custGeom>
              <a:avLst/>
              <a:gdLst/>
              <a:ahLst/>
              <a:cxnLst/>
              <a:rect l="l" t="t" r="r" b="b"/>
              <a:pathLst>
                <a:path w="4632" h="8907" extrusionOk="0">
                  <a:moveTo>
                    <a:pt x="4144" y="0"/>
                  </a:moveTo>
                  <a:lnTo>
                    <a:pt x="4144" y="12"/>
                  </a:lnTo>
                  <a:cubicBezTo>
                    <a:pt x="4139" y="12"/>
                    <a:pt x="4135" y="12"/>
                    <a:pt x="4131" y="12"/>
                  </a:cubicBezTo>
                  <a:cubicBezTo>
                    <a:pt x="3730" y="12"/>
                    <a:pt x="3321" y="575"/>
                    <a:pt x="3203" y="905"/>
                  </a:cubicBezTo>
                  <a:cubicBezTo>
                    <a:pt x="3191" y="941"/>
                    <a:pt x="3096" y="1405"/>
                    <a:pt x="3096" y="1405"/>
                  </a:cubicBezTo>
                  <a:lnTo>
                    <a:pt x="3108" y="1405"/>
                  </a:lnTo>
                  <a:cubicBezTo>
                    <a:pt x="3036" y="1501"/>
                    <a:pt x="2965" y="1596"/>
                    <a:pt x="2894" y="1703"/>
                  </a:cubicBezTo>
                  <a:cubicBezTo>
                    <a:pt x="2763" y="1905"/>
                    <a:pt x="2608" y="2132"/>
                    <a:pt x="2465" y="2393"/>
                  </a:cubicBezTo>
                  <a:lnTo>
                    <a:pt x="2405" y="2489"/>
                  </a:lnTo>
                  <a:cubicBezTo>
                    <a:pt x="2405" y="2548"/>
                    <a:pt x="2397" y="2583"/>
                    <a:pt x="2394" y="2593"/>
                  </a:cubicBezTo>
                  <a:lnTo>
                    <a:pt x="2394" y="2593"/>
                  </a:lnTo>
                  <a:cubicBezTo>
                    <a:pt x="2430" y="2534"/>
                    <a:pt x="2459" y="2476"/>
                    <a:pt x="2489" y="2417"/>
                  </a:cubicBezTo>
                  <a:cubicBezTo>
                    <a:pt x="2632" y="2155"/>
                    <a:pt x="2786" y="1917"/>
                    <a:pt x="2917" y="1715"/>
                  </a:cubicBezTo>
                  <a:cubicBezTo>
                    <a:pt x="2989" y="1596"/>
                    <a:pt x="3060" y="1501"/>
                    <a:pt x="3132" y="1405"/>
                  </a:cubicBezTo>
                  <a:cubicBezTo>
                    <a:pt x="3263" y="1393"/>
                    <a:pt x="3834" y="1334"/>
                    <a:pt x="4072" y="1191"/>
                  </a:cubicBezTo>
                  <a:cubicBezTo>
                    <a:pt x="4298" y="1060"/>
                    <a:pt x="4548" y="834"/>
                    <a:pt x="4584" y="560"/>
                  </a:cubicBezTo>
                  <a:cubicBezTo>
                    <a:pt x="4632" y="298"/>
                    <a:pt x="4441" y="48"/>
                    <a:pt x="4179" y="12"/>
                  </a:cubicBezTo>
                  <a:lnTo>
                    <a:pt x="4144" y="0"/>
                  </a:lnTo>
                  <a:close/>
                  <a:moveTo>
                    <a:pt x="3586" y="1937"/>
                  </a:moveTo>
                  <a:cubicBezTo>
                    <a:pt x="3235" y="1937"/>
                    <a:pt x="2802" y="2172"/>
                    <a:pt x="2608" y="2358"/>
                  </a:cubicBezTo>
                  <a:cubicBezTo>
                    <a:pt x="2596" y="2370"/>
                    <a:pt x="2465" y="2524"/>
                    <a:pt x="2370" y="2632"/>
                  </a:cubicBezTo>
                  <a:cubicBezTo>
                    <a:pt x="2378" y="2620"/>
                    <a:pt x="2385" y="2608"/>
                    <a:pt x="2393" y="2595"/>
                  </a:cubicBezTo>
                  <a:lnTo>
                    <a:pt x="2393" y="2595"/>
                  </a:lnTo>
                  <a:lnTo>
                    <a:pt x="2393" y="2596"/>
                  </a:lnTo>
                  <a:cubicBezTo>
                    <a:pt x="2393" y="2596"/>
                    <a:pt x="2394" y="2595"/>
                    <a:pt x="2394" y="2593"/>
                  </a:cubicBezTo>
                  <a:lnTo>
                    <a:pt x="2394" y="2593"/>
                  </a:lnTo>
                  <a:cubicBezTo>
                    <a:pt x="2394" y="2594"/>
                    <a:pt x="2393" y="2595"/>
                    <a:pt x="2393" y="2595"/>
                  </a:cubicBezTo>
                  <a:lnTo>
                    <a:pt x="2393" y="2595"/>
                  </a:lnTo>
                  <a:lnTo>
                    <a:pt x="2358" y="2572"/>
                  </a:lnTo>
                  <a:cubicBezTo>
                    <a:pt x="2239" y="2798"/>
                    <a:pt x="2120" y="3025"/>
                    <a:pt x="2012" y="3263"/>
                  </a:cubicBezTo>
                  <a:cubicBezTo>
                    <a:pt x="1870" y="3596"/>
                    <a:pt x="1751" y="3929"/>
                    <a:pt x="1667" y="4287"/>
                  </a:cubicBezTo>
                  <a:lnTo>
                    <a:pt x="1667" y="4298"/>
                  </a:lnTo>
                  <a:cubicBezTo>
                    <a:pt x="1655" y="4191"/>
                    <a:pt x="1620" y="3858"/>
                    <a:pt x="1620" y="3834"/>
                  </a:cubicBezTo>
                  <a:cubicBezTo>
                    <a:pt x="1536" y="3489"/>
                    <a:pt x="1179" y="2858"/>
                    <a:pt x="786" y="2810"/>
                  </a:cubicBezTo>
                  <a:cubicBezTo>
                    <a:pt x="771" y="2809"/>
                    <a:pt x="757" y="2808"/>
                    <a:pt x="742" y="2808"/>
                  </a:cubicBezTo>
                  <a:cubicBezTo>
                    <a:pt x="499" y="2808"/>
                    <a:pt x="297" y="2992"/>
                    <a:pt x="286" y="3239"/>
                  </a:cubicBezTo>
                  <a:cubicBezTo>
                    <a:pt x="274" y="3251"/>
                    <a:pt x="274" y="3275"/>
                    <a:pt x="286" y="3298"/>
                  </a:cubicBezTo>
                  <a:cubicBezTo>
                    <a:pt x="286" y="3572"/>
                    <a:pt x="512" y="3846"/>
                    <a:pt x="727" y="4001"/>
                  </a:cubicBezTo>
                  <a:cubicBezTo>
                    <a:pt x="965" y="4191"/>
                    <a:pt x="1608" y="4334"/>
                    <a:pt x="1655" y="4346"/>
                  </a:cubicBezTo>
                  <a:cubicBezTo>
                    <a:pt x="1572" y="4703"/>
                    <a:pt x="1524" y="5072"/>
                    <a:pt x="1489" y="5441"/>
                  </a:cubicBezTo>
                  <a:cubicBezTo>
                    <a:pt x="1477" y="5656"/>
                    <a:pt x="1465" y="5882"/>
                    <a:pt x="1453" y="6096"/>
                  </a:cubicBezTo>
                  <a:cubicBezTo>
                    <a:pt x="1441" y="5989"/>
                    <a:pt x="1429" y="5906"/>
                    <a:pt x="1429" y="5894"/>
                  </a:cubicBezTo>
                  <a:cubicBezTo>
                    <a:pt x="1346" y="5537"/>
                    <a:pt x="1000" y="4906"/>
                    <a:pt x="596" y="4870"/>
                  </a:cubicBezTo>
                  <a:cubicBezTo>
                    <a:pt x="581" y="4869"/>
                    <a:pt x="566" y="4868"/>
                    <a:pt x="552" y="4868"/>
                  </a:cubicBezTo>
                  <a:cubicBezTo>
                    <a:pt x="310" y="4868"/>
                    <a:pt x="118" y="5051"/>
                    <a:pt x="96" y="5287"/>
                  </a:cubicBezTo>
                  <a:cubicBezTo>
                    <a:pt x="96" y="5311"/>
                    <a:pt x="96" y="5322"/>
                    <a:pt x="96" y="5346"/>
                  </a:cubicBezTo>
                  <a:cubicBezTo>
                    <a:pt x="96" y="5632"/>
                    <a:pt x="322" y="5894"/>
                    <a:pt x="536" y="6061"/>
                  </a:cubicBezTo>
                  <a:cubicBezTo>
                    <a:pt x="750" y="6215"/>
                    <a:pt x="1298" y="6358"/>
                    <a:pt x="1441" y="6394"/>
                  </a:cubicBezTo>
                  <a:cubicBezTo>
                    <a:pt x="1441" y="6477"/>
                    <a:pt x="1429" y="6561"/>
                    <a:pt x="1429" y="6644"/>
                  </a:cubicBezTo>
                  <a:cubicBezTo>
                    <a:pt x="1417" y="7049"/>
                    <a:pt x="1405" y="7454"/>
                    <a:pt x="1381" y="7847"/>
                  </a:cubicBezTo>
                  <a:cubicBezTo>
                    <a:pt x="1381" y="7978"/>
                    <a:pt x="1370" y="8120"/>
                    <a:pt x="1358" y="8251"/>
                  </a:cubicBezTo>
                  <a:cubicBezTo>
                    <a:pt x="1346" y="8168"/>
                    <a:pt x="1334" y="8085"/>
                    <a:pt x="1334" y="8073"/>
                  </a:cubicBezTo>
                  <a:cubicBezTo>
                    <a:pt x="1250" y="7727"/>
                    <a:pt x="905" y="7096"/>
                    <a:pt x="500" y="7061"/>
                  </a:cubicBezTo>
                  <a:cubicBezTo>
                    <a:pt x="486" y="7059"/>
                    <a:pt x="472" y="7059"/>
                    <a:pt x="458" y="7059"/>
                  </a:cubicBezTo>
                  <a:cubicBezTo>
                    <a:pt x="225" y="7059"/>
                    <a:pt x="23" y="7242"/>
                    <a:pt x="0" y="7477"/>
                  </a:cubicBezTo>
                  <a:cubicBezTo>
                    <a:pt x="0" y="7501"/>
                    <a:pt x="0" y="7513"/>
                    <a:pt x="0" y="7537"/>
                  </a:cubicBezTo>
                  <a:cubicBezTo>
                    <a:pt x="0" y="7823"/>
                    <a:pt x="227" y="8085"/>
                    <a:pt x="441" y="8251"/>
                  </a:cubicBezTo>
                  <a:cubicBezTo>
                    <a:pt x="655" y="8406"/>
                    <a:pt x="1143" y="8525"/>
                    <a:pt x="1322" y="8573"/>
                  </a:cubicBezTo>
                  <a:cubicBezTo>
                    <a:pt x="1310" y="8668"/>
                    <a:pt x="1298" y="8763"/>
                    <a:pt x="1286" y="8859"/>
                  </a:cubicBezTo>
                  <a:cubicBezTo>
                    <a:pt x="1346" y="8882"/>
                    <a:pt x="1405" y="8894"/>
                    <a:pt x="1465" y="8906"/>
                  </a:cubicBezTo>
                  <a:cubicBezTo>
                    <a:pt x="1489" y="8716"/>
                    <a:pt x="1512" y="8537"/>
                    <a:pt x="1524" y="8347"/>
                  </a:cubicBezTo>
                  <a:cubicBezTo>
                    <a:pt x="1647" y="8388"/>
                    <a:pt x="2061" y="8499"/>
                    <a:pt x="2341" y="8499"/>
                  </a:cubicBezTo>
                  <a:cubicBezTo>
                    <a:pt x="2386" y="8499"/>
                    <a:pt x="2428" y="8496"/>
                    <a:pt x="2465" y="8489"/>
                  </a:cubicBezTo>
                  <a:cubicBezTo>
                    <a:pt x="2727" y="8454"/>
                    <a:pt x="3048" y="8335"/>
                    <a:pt x="3179" y="8085"/>
                  </a:cubicBezTo>
                  <a:cubicBezTo>
                    <a:pt x="3310" y="7858"/>
                    <a:pt x="3227" y="7561"/>
                    <a:pt x="3001" y="7442"/>
                  </a:cubicBezTo>
                  <a:cubicBezTo>
                    <a:pt x="2989" y="7430"/>
                    <a:pt x="2977" y="7418"/>
                    <a:pt x="2953" y="7418"/>
                  </a:cubicBezTo>
                  <a:cubicBezTo>
                    <a:pt x="2894" y="7393"/>
                    <a:pt x="2829" y="7382"/>
                    <a:pt x="2761" y="7382"/>
                  </a:cubicBezTo>
                  <a:cubicBezTo>
                    <a:pt x="2403" y="7382"/>
                    <a:pt x="1952" y="7688"/>
                    <a:pt x="1762" y="7918"/>
                  </a:cubicBezTo>
                  <a:cubicBezTo>
                    <a:pt x="1739" y="7930"/>
                    <a:pt x="1596" y="8144"/>
                    <a:pt x="1524" y="8263"/>
                  </a:cubicBezTo>
                  <a:cubicBezTo>
                    <a:pt x="1536" y="8120"/>
                    <a:pt x="1548" y="7989"/>
                    <a:pt x="1548" y="7858"/>
                  </a:cubicBezTo>
                  <a:cubicBezTo>
                    <a:pt x="1560" y="7454"/>
                    <a:pt x="1560" y="7049"/>
                    <a:pt x="1560" y="6644"/>
                  </a:cubicBezTo>
                  <a:lnTo>
                    <a:pt x="1560" y="6275"/>
                  </a:lnTo>
                  <a:cubicBezTo>
                    <a:pt x="1613" y="6296"/>
                    <a:pt x="2102" y="6438"/>
                    <a:pt x="2420" y="6438"/>
                  </a:cubicBezTo>
                  <a:cubicBezTo>
                    <a:pt x="2462" y="6438"/>
                    <a:pt x="2502" y="6435"/>
                    <a:pt x="2536" y="6430"/>
                  </a:cubicBezTo>
                  <a:cubicBezTo>
                    <a:pt x="2798" y="6394"/>
                    <a:pt x="3120" y="6275"/>
                    <a:pt x="3251" y="6025"/>
                  </a:cubicBezTo>
                  <a:cubicBezTo>
                    <a:pt x="3382" y="5799"/>
                    <a:pt x="3298" y="5501"/>
                    <a:pt x="3072" y="5370"/>
                  </a:cubicBezTo>
                  <a:cubicBezTo>
                    <a:pt x="3060" y="5370"/>
                    <a:pt x="3048" y="5358"/>
                    <a:pt x="3036" y="5346"/>
                  </a:cubicBezTo>
                  <a:cubicBezTo>
                    <a:pt x="2977" y="5322"/>
                    <a:pt x="2912" y="5310"/>
                    <a:pt x="2844" y="5310"/>
                  </a:cubicBezTo>
                  <a:cubicBezTo>
                    <a:pt x="2483" y="5310"/>
                    <a:pt x="2024" y="5616"/>
                    <a:pt x="1834" y="5846"/>
                  </a:cubicBezTo>
                  <a:cubicBezTo>
                    <a:pt x="1822" y="5870"/>
                    <a:pt x="1608" y="6180"/>
                    <a:pt x="1560" y="6251"/>
                  </a:cubicBezTo>
                  <a:cubicBezTo>
                    <a:pt x="1560" y="5989"/>
                    <a:pt x="1572" y="5715"/>
                    <a:pt x="1596" y="5453"/>
                  </a:cubicBezTo>
                  <a:cubicBezTo>
                    <a:pt x="1608" y="5096"/>
                    <a:pt x="1655" y="4739"/>
                    <a:pt x="1727" y="4382"/>
                  </a:cubicBezTo>
                  <a:cubicBezTo>
                    <a:pt x="1748" y="4392"/>
                    <a:pt x="2268" y="4544"/>
                    <a:pt x="2592" y="4544"/>
                  </a:cubicBezTo>
                  <a:cubicBezTo>
                    <a:pt x="2633" y="4544"/>
                    <a:pt x="2670" y="4542"/>
                    <a:pt x="2703" y="4537"/>
                  </a:cubicBezTo>
                  <a:cubicBezTo>
                    <a:pt x="2965" y="4501"/>
                    <a:pt x="3286" y="4382"/>
                    <a:pt x="3417" y="4132"/>
                  </a:cubicBezTo>
                  <a:cubicBezTo>
                    <a:pt x="3548" y="3906"/>
                    <a:pt x="3477" y="3608"/>
                    <a:pt x="3239" y="3477"/>
                  </a:cubicBezTo>
                  <a:cubicBezTo>
                    <a:pt x="3227" y="3477"/>
                    <a:pt x="3215" y="3465"/>
                    <a:pt x="3203" y="3465"/>
                  </a:cubicBezTo>
                  <a:cubicBezTo>
                    <a:pt x="3142" y="3437"/>
                    <a:pt x="3074" y="3425"/>
                    <a:pt x="3003" y="3425"/>
                  </a:cubicBezTo>
                  <a:cubicBezTo>
                    <a:pt x="2643" y="3425"/>
                    <a:pt x="2189" y="3735"/>
                    <a:pt x="2001" y="3953"/>
                  </a:cubicBezTo>
                  <a:cubicBezTo>
                    <a:pt x="1989" y="3977"/>
                    <a:pt x="1762" y="4310"/>
                    <a:pt x="1727" y="4370"/>
                  </a:cubicBezTo>
                  <a:cubicBezTo>
                    <a:pt x="1727" y="4358"/>
                    <a:pt x="1739" y="4334"/>
                    <a:pt x="1739" y="4310"/>
                  </a:cubicBezTo>
                  <a:cubicBezTo>
                    <a:pt x="1822" y="3965"/>
                    <a:pt x="1929" y="3620"/>
                    <a:pt x="2060" y="3286"/>
                  </a:cubicBezTo>
                  <a:cubicBezTo>
                    <a:pt x="2143" y="3096"/>
                    <a:pt x="2215" y="2929"/>
                    <a:pt x="2298" y="2763"/>
                  </a:cubicBezTo>
                  <a:cubicBezTo>
                    <a:pt x="2414" y="2809"/>
                    <a:pt x="2936" y="3013"/>
                    <a:pt x="3216" y="3013"/>
                  </a:cubicBezTo>
                  <a:cubicBezTo>
                    <a:pt x="3224" y="3013"/>
                    <a:pt x="3231" y="3013"/>
                    <a:pt x="3239" y="3013"/>
                  </a:cubicBezTo>
                  <a:cubicBezTo>
                    <a:pt x="3525" y="3001"/>
                    <a:pt x="3846" y="2917"/>
                    <a:pt x="4001" y="2691"/>
                  </a:cubicBezTo>
                  <a:cubicBezTo>
                    <a:pt x="4156" y="2477"/>
                    <a:pt x="4108" y="2179"/>
                    <a:pt x="3894" y="2024"/>
                  </a:cubicBezTo>
                  <a:lnTo>
                    <a:pt x="3858" y="2001"/>
                  </a:lnTo>
                  <a:cubicBezTo>
                    <a:pt x="3779" y="1956"/>
                    <a:pt x="3686" y="1937"/>
                    <a:pt x="3586" y="1937"/>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96" name="Google Shape;1519;p44">
              <a:extLst>
                <a:ext uri="{FF2B5EF4-FFF2-40B4-BE49-F238E27FC236}">
                  <a16:creationId xmlns:a16="http://schemas.microsoft.com/office/drawing/2014/main" id="{90110F55-A8E8-B902-F5EA-EB2CEA44C171}"/>
                </a:ext>
              </a:extLst>
            </p:cNvPr>
            <p:cNvSpPr/>
            <p:nvPr/>
          </p:nvSpPr>
          <p:spPr>
            <a:xfrm>
              <a:off x="6336130" y="3666413"/>
              <a:ext cx="70538" cy="108134"/>
            </a:xfrm>
            <a:custGeom>
              <a:avLst/>
              <a:gdLst/>
              <a:ahLst/>
              <a:cxnLst/>
              <a:rect l="l" t="t" r="r" b="b"/>
              <a:pathLst>
                <a:path w="1000" h="1533" extrusionOk="0">
                  <a:moveTo>
                    <a:pt x="404" y="1"/>
                  </a:moveTo>
                  <a:cubicBezTo>
                    <a:pt x="152" y="1"/>
                    <a:pt x="1" y="253"/>
                    <a:pt x="119" y="615"/>
                  </a:cubicBezTo>
                  <a:cubicBezTo>
                    <a:pt x="250" y="1020"/>
                    <a:pt x="726" y="1425"/>
                    <a:pt x="857" y="1532"/>
                  </a:cubicBezTo>
                  <a:lnTo>
                    <a:pt x="904" y="1449"/>
                  </a:lnTo>
                  <a:cubicBezTo>
                    <a:pt x="940" y="1127"/>
                    <a:pt x="1000" y="258"/>
                    <a:pt x="666" y="80"/>
                  </a:cubicBezTo>
                  <a:cubicBezTo>
                    <a:pt x="572" y="25"/>
                    <a:pt x="483" y="1"/>
                    <a:pt x="404" y="1"/>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97" name="Google Shape;1520;p44">
              <a:extLst>
                <a:ext uri="{FF2B5EF4-FFF2-40B4-BE49-F238E27FC236}">
                  <a16:creationId xmlns:a16="http://schemas.microsoft.com/office/drawing/2014/main" id="{91F55E2F-7CC4-5D4A-F02B-64FB327E378B}"/>
                </a:ext>
              </a:extLst>
            </p:cNvPr>
            <p:cNvSpPr/>
            <p:nvPr/>
          </p:nvSpPr>
          <p:spPr>
            <a:xfrm>
              <a:off x="7764681" y="4421952"/>
              <a:ext cx="114271" cy="90782"/>
            </a:xfrm>
            <a:custGeom>
              <a:avLst/>
              <a:gdLst/>
              <a:ahLst/>
              <a:cxnLst/>
              <a:rect l="l" t="t" r="r" b="b"/>
              <a:pathLst>
                <a:path w="1620" h="1287" extrusionOk="0">
                  <a:moveTo>
                    <a:pt x="651" y="1"/>
                  </a:moveTo>
                  <a:cubicBezTo>
                    <a:pt x="649" y="1"/>
                    <a:pt x="646" y="1"/>
                    <a:pt x="643" y="1"/>
                  </a:cubicBezTo>
                  <a:cubicBezTo>
                    <a:pt x="131" y="1"/>
                    <a:pt x="0" y="453"/>
                    <a:pt x="405" y="822"/>
                  </a:cubicBezTo>
                  <a:cubicBezTo>
                    <a:pt x="762" y="1132"/>
                    <a:pt x="1417" y="1251"/>
                    <a:pt x="1619" y="1287"/>
                  </a:cubicBezTo>
                  <a:lnTo>
                    <a:pt x="1619" y="1180"/>
                  </a:lnTo>
                  <a:cubicBezTo>
                    <a:pt x="1489" y="872"/>
                    <a:pt x="1065" y="1"/>
                    <a:pt x="651" y="1"/>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98" name="Google Shape;1521;p44">
              <a:extLst>
                <a:ext uri="{FF2B5EF4-FFF2-40B4-BE49-F238E27FC236}">
                  <a16:creationId xmlns:a16="http://schemas.microsoft.com/office/drawing/2014/main" id="{D3A69D52-4525-91F7-0A46-F2D91D10D556}"/>
                </a:ext>
              </a:extLst>
            </p:cNvPr>
            <p:cNvSpPr/>
            <p:nvPr/>
          </p:nvSpPr>
          <p:spPr>
            <a:xfrm>
              <a:off x="8145943" y="4378571"/>
              <a:ext cx="414126" cy="556611"/>
            </a:xfrm>
            <a:custGeom>
              <a:avLst/>
              <a:gdLst/>
              <a:ahLst/>
              <a:cxnLst/>
              <a:rect l="l" t="t" r="r" b="b"/>
              <a:pathLst>
                <a:path w="5871" h="7891" extrusionOk="0">
                  <a:moveTo>
                    <a:pt x="5305" y="0"/>
                  </a:moveTo>
                  <a:cubicBezTo>
                    <a:pt x="4891" y="0"/>
                    <a:pt x="4393" y="508"/>
                    <a:pt x="4215" y="830"/>
                  </a:cubicBezTo>
                  <a:cubicBezTo>
                    <a:pt x="4203" y="854"/>
                    <a:pt x="4013" y="1354"/>
                    <a:pt x="4013" y="1354"/>
                  </a:cubicBezTo>
                  <a:lnTo>
                    <a:pt x="4025" y="1354"/>
                  </a:lnTo>
                  <a:cubicBezTo>
                    <a:pt x="3930" y="1437"/>
                    <a:pt x="3834" y="1533"/>
                    <a:pt x="3739" y="1640"/>
                  </a:cubicBezTo>
                  <a:cubicBezTo>
                    <a:pt x="3549" y="1842"/>
                    <a:pt x="3346" y="2056"/>
                    <a:pt x="3132" y="2318"/>
                  </a:cubicBezTo>
                  <a:lnTo>
                    <a:pt x="3060" y="2414"/>
                  </a:lnTo>
                  <a:cubicBezTo>
                    <a:pt x="3048" y="2485"/>
                    <a:pt x="3037" y="2533"/>
                    <a:pt x="3037" y="2533"/>
                  </a:cubicBezTo>
                  <a:cubicBezTo>
                    <a:pt x="3037" y="2533"/>
                    <a:pt x="3013" y="2521"/>
                    <a:pt x="3001" y="2497"/>
                  </a:cubicBezTo>
                  <a:cubicBezTo>
                    <a:pt x="2834" y="2699"/>
                    <a:pt x="2667" y="2938"/>
                    <a:pt x="2501" y="3188"/>
                  </a:cubicBezTo>
                  <a:cubicBezTo>
                    <a:pt x="2287" y="3520"/>
                    <a:pt x="2097" y="3876"/>
                    <a:pt x="1942" y="4244"/>
                  </a:cubicBezTo>
                  <a:lnTo>
                    <a:pt x="1942" y="4244"/>
                  </a:lnTo>
                  <a:cubicBezTo>
                    <a:pt x="1954" y="4103"/>
                    <a:pt x="1965" y="3770"/>
                    <a:pt x="1965" y="3747"/>
                  </a:cubicBezTo>
                  <a:cubicBezTo>
                    <a:pt x="1941" y="3342"/>
                    <a:pt x="1667" y="2592"/>
                    <a:pt x="1239" y="2485"/>
                  </a:cubicBezTo>
                  <a:cubicBezTo>
                    <a:pt x="1196" y="2474"/>
                    <a:pt x="1153" y="2469"/>
                    <a:pt x="1111" y="2469"/>
                  </a:cubicBezTo>
                  <a:cubicBezTo>
                    <a:pt x="884" y="2469"/>
                    <a:pt x="680" y="2623"/>
                    <a:pt x="620" y="2854"/>
                  </a:cubicBezTo>
                  <a:cubicBezTo>
                    <a:pt x="620" y="2878"/>
                    <a:pt x="608" y="2902"/>
                    <a:pt x="608" y="2926"/>
                  </a:cubicBezTo>
                  <a:cubicBezTo>
                    <a:pt x="560" y="3235"/>
                    <a:pt x="762" y="3557"/>
                    <a:pt x="965" y="3771"/>
                  </a:cubicBezTo>
                  <a:cubicBezTo>
                    <a:pt x="1203" y="4009"/>
                    <a:pt x="1870" y="4283"/>
                    <a:pt x="1917" y="4307"/>
                  </a:cubicBezTo>
                  <a:cubicBezTo>
                    <a:pt x="1774" y="4688"/>
                    <a:pt x="1644" y="5081"/>
                    <a:pt x="1548" y="5474"/>
                  </a:cubicBezTo>
                  <a:cubicBezTo>
                    <a:pt x="1501" y="5712"/>
                    <a:pt x="1453" y="5950"/>
                    <a:pt x="1393" y="6188"/>
                  </a:cubicBezTo>
                  <a:cubicBezTo>
                    <a:pt x="1405" y="6069"/>
                    <a:pt x="1405" y="5974"/>
                    <a:pt x="1405" y="5962"/>
                  </a:cubicBezTo>
                  <a:cubicBezTo>
                    <a:pt x="1382" y="5569"/>
                    <a:pt x="1108" y="4819"/>
                    <a:pt x="679" y="4700"/>
                  </a:cubicBezTo>
                  <a:cubicBezTo>
                    <a:pt x="636" y="4688"/>
                    <a:pt x="593" y="4683"/>
                    <a:pt x="550" y="4683"/>
                  </a:cubicBezTo>
                  <a:cubicBezTo>
                    <a:pt x="321" y="4683"/>
                    <a:pt x="110" y="4838"/>
                    <a:pt x="60" y="5069"/>
                  </a:cubicBezTo>
                  <a:cubicBezTo>
                    <a:pt x="48" y="5093"/>
                    <a:pt x="48" y="5116"/>
                    <a:pt x="48" y="5140"/>
                  </a:cubicBezTo>
                  <a:cubicBezTo>
                    <a:pt x="0" y="5450"/>
                    <a:pt x="203" y="5771"/>
                    <a:pt x="405" y="5985"/>
                  </a:cubicBezTo>
                  <a:cubicBezTo>
                    <a:pt x="608" y="6200"/>
                    <a:pt x="1179" y="6450"/>
                    <a:pt x="1322" y="6509"/>
                  </a:cubicBezTo>
                  <a:lnTo>
                    <a:pt x="1274" y="6783"/>
                  </a:lnTo>
                  <a:cubicBezTo>
                    <a:pt x="1203" y="7152"/>
                    <a:pt x="1132" y="7521"/>
                    <a:pt x="1060" y="7890"/>
                  </a:cubicBezTo>
                  <a:lnTo>
                    <a:pt x="1239" y="7867"/>
                  </a:lnTo>
                  <a:cubicBezTo>
                    <a:pt x="1310" y="7521"/>
                    <a:pt x="1370" y="7164"/>
                    <a:pt x="1429" y="6807"/>
                  </a:cubicBezTo>
                  <a:cubicBezTo>
                    <a:pt x="1453" y="6676"/>
                    <a:pt x="1477" y="6545"/>
                    <a:pt x="1501" y="6402"/>
                  </a:cubicBezTo>
                  <a:cubicBezTo>
                    <a:pt x="1548" y="6438"/>
                    <a:pt x="2203" y="6736"/>
                    <a:pt x="2525" y="6747"/>
                  </a:cubicBezTo>
                  <a:cubicBezTo>
                    <a:pt x="2822" y="6747"/>
                    <a:pt x="3191" y="6676"/>
                    <a:pt x="3382" y="6426"/>
                  </a:cubicBezTo>
                  <a:cubicBezTo>
                    <a:pt x="3560" y="6200"/>
                    <a:pt x="3525" y="5866"/>
                    <a:pt x="3298" y="5688"/>
                  </a:cubicBezTo>
                  <a:cubicBezTo>
                    <a:pt x="3287" y="5676"/>
                    <a:pt x="3275" y="5664"/>
                    <a:pt x="3263" y="5652"/>
                  </a:cubicBezTo>
                  <a:cubicBezTo>
                    <a:pt x="3170" y="5597"/>
                    <a:pt x="3056" y="5574"/>
                    <a:pt x="2933" y="5574"/>
                  </a:cubicBezTo>
                  <a:cubicBezTo>
                    <a:pt x="2553" y="5574"/>
                    <a:pt x="2086" y="5797"/>
                    <a:pt x="1870" y="5985"/>
                  </a:cubicBezTo>
                  <a:cubicBezTo>
                    <a:pt x="1846" y="6009"/>
                    <a:pt x="1572" y="6307"/>
                    <a:pt x="1501" y="6390"/>
                  </a:cubicBezTo>
                  <a:cubicBezTo>
                    <a:pt x="1548" y="6093"/>
                    <a:pt x="1608" y="5795"/>
                    <a:pt x="1667" y="5509"/>
                  </a:cubicBezTo>
                  <a:cubicBezTo>
                    <a:pt x="1751" y="5128"/>
                    <a:pt x="1870" y="4735"/>
                    <a:pt x="2001" y="4366"/>
                  </a:cubicBezTo>
                  <a:cubicBezTo>
                    <a:pt x="2025" y="4378"/>
                    <a:pt x="2703" y="4700"/>
                    <a:pt x="3048" y="4712"/>
                  </a:cubicBezTo>
                  <a:cubicBezTo>
                    <a:pt x="3334" y="4712"/>
                    <a:pt x="3715" y="4628"/>
                    <a:pt x="3894" y="4390"/>
                  </a:cubicBezTo>
                  <a:cubicBezTo>
                    <a:pt x="4072" y="4164"/>
                    <a:pt x="4037" y="3830"/>
                    <a:pt x="3810" y="3640"/>
                  </a:cubicBezTo>
                  <a:cubicBezTo>
                    <a:pt x="3799" y="3640"/>
                    <a:pt x="3787" y="3628"/>
                    <a:pt x="3775" y="3616"/>
                  </a:cubicBezTo>
                  <a:cubicBezTo>
                    <a:pt x="3681" y="3557"/>
                    <a:pt x="3565" y="3533"/>
                    <a:pt x="3441" y="3533"/>
                  </a:cubicBezTo>
                  <a:cubicBezTo>
                    <a:pt x="3062" y="3533"/>
                    <a:pt x="2597" y="3761"/>
                    <a:pt x="2382" y="3950"/>
                  </a:cubicBezTo>
                  <a:cubicBezTo>
                    <a:pt x="2358" y="3973"/>
                    <a:pt x="2060" y="4295"/>
                    <a:pt x="2013" y="4354"/>
                  </a:cubicBezTo>
                  <a:cubicBezTo>
                    <a:pt x="2013" y="4331"/>
                    <a:pt x="2025" y="4307"/>
                    <a:pt x="2025" y="4283"/>
                  </a:cubicBezTo>
                  <a:cubicBezTo>
                    <a:pt x="2179" y="3914"/>
                    <a:pt x="2358" y="3557"/>
                    <a:pt x="2560" y="3223"/>
                  </a:cubicBezTo>
                  <a:cubicBezTo>
                    <a:pt x="2679" y="3033"/>
                    <a:pt x="2798" y="2866"/>
                    <a:pt x="2917" y="2699"/>
                  </a:cubicBezTo>
                  <a:cubicBezTo>
                    <a:pt x="3037" y="2771"/>
                    <a:pt x="3584" y="3104"/>
                    <a:pt x="3894" y="3140"/>
                  </a:cubicBezTo>
                  <a:cubicBezTo>
                    <a:pt x="3957" y="3147"/>
                    <a:pt x="4023" y="3152"/>
                    <a:pt x="4091" y="3152"/>
                  </a:cubicBezTo>
                  <a:cubicBezTo>
                    <a:pt x="4341" y="3152"/>
                    <a:pt x="4606" y="3092"/>
                    <a:pt x="4775" y="2914"/>
                  </a:cubicBezTo>
                  <a:cubicBezTo>
                    <a:pt x="4977" y="2711"/>
                    <a:pt x="4977" y="2378"/>
                    <a:pt x="4775" y="2176"/>
                  </a:cubicBezTo>
                  <a:cubicBezTo>
                    <a:pt x="4763" y="2164"/>
                    <a:pt x="4751" y="2152"/>
                    <a:pt x="4739" y="2140"/>
                  </a:cubicBezTo>
                  <a:cubicBezTo>
                    <a:pt x="4626" y="2050"/>
                    <a:pt x="4468" y="2014"/>
                    <a:pt x="4296" y="2014"/>
                  </a:cubicBezTo>
                  <a:cubicBezTo>
                    <a:pt x="3942" y="2014"/>
                    <a:pt x="3527" y="2166"/>
                    <a:pt x="3310" y="2318"/>
                  </a:cubicBezTo>
                  <a:cubicBezTo>
                    <a:pt x="3298" y="2330"/>
                    <a:pt x="3132" y="2473"/>
                    <a:pt x="3013" y="2568"/>
                  </a:cubicBezTo>
                  <a:cubicBezTo>
                    <a:pt x="3072" y="2497"/>
                    <a:pt x="3120" y="2426"/>
                    <a:pt x="3179" y="2354"/>
                  </a:cubicBezTo>
                  <a:cubicBezTo>
                    <a:pt x="3382" y="2092"/>
                    <a:pt x="3584" y="1866"/>
                    <a:pt x="3763" y="1664"/>
                  </a:cubicBezTo>
                  <a:cubicBezTo>
                    <a:pt x="3870" y="1544"/>
                    <a:pt x="3965" y="1449"/>
                    <a:pt x="4049" y="1354"/>
                  </a:cubicBezTo>
                  <a:cubicBezTo>
                    <a:pt x="4118" y="1359"/>
                    <a:pt x="4279" y="1369"/>
                    <a:pt x="4462" y="1369"/>
                  </a:cubicBezTo>
                  <a:cubicBezTo>
                    <a:pt x="4689" y="1369"/>
                    <a:pt x="4950" y="1354"/>
                    <a:pt x="5108" y="1294"/>
                  </a:cubicBezTo>
                  <a:cubicBezTo>
                    <a:pt x="5382" y="1187"/>
                    <a:pt x="5692" y="985"/>
                    <a:pt x="5787" y="687"/>
                  </a:cubicBezTo>
                  <a:cubicBezTo>
                    <a:pt x="5870" y="413"/>
                    <a:pt x="5715" y="116"/>
                    <a:pt x="5430" y="20"/>
                  </a:cubicBezTo>
                  <a:cubicBezTo>
                    <a:pt x="5418" y="20"/>
                    <a:pt x="5406" y="9"/>
                    <a:pt x="5394" y="9"/>
                  </a:cubicBezTo>
                  <a:cubicBezTo>
                    <a:pt x="5365" y="3"/>
                    <a:pt x="5335" y="0"/>
                    <a:pt x="5305" y="0"/>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99" name="Google Shape;1522;p44">
              <a:extLst>
                <a:ext uri="{FF2B5EF4-FFF2-40B4-BE49-F238E27FC236}">
                  <a16:creationId xmlns:a16="http://schemas.microsoft.com/office/drawing/2014/main" id="{4BF62F52-DBE0-46A0-DDD7-BAA623F8718A}"/>
                </a:ext>
              </a:extLst>
            </p:cNvPr>
            <p:cNvSpPr/>
            <p:nvPr/>
          </p:nvSpPr>
          <p:spPr>
            <a:xfrm>
              <a:off x="8307265" y="4430558"/>
              <a:ext cx="76392" cy="124146"/>
            </a:xfrm>
            <a:custGeom>
              <a:avLst/>
              <a:gdLst/>
              <a:ahLst/>
              <a:cxnLst/>
              <a:rect l="l" t="t" r="r" b="b"/>
              <a:pathLst>
                <a:path w="1083" h="1760" extrusionOk="0">
                  <a:moveTo>
                    <a:pt x="423" y="1"/>
                  </a:moveTo>
                  <a:cubicBezTo>
                    <a:pt x="177" y="1"/>
                    <a:pt x="0" y="245"/>
                    <a:pt x="59" y="629"/>
                  </a:cubicBezTo>
                  <a:cubicBezTo>
                    <a:pt x="142" y="1093"/>
                    <a:pt x="583" y="1617"/>
                    <a:pt x="714" y="1760"/>
                  </a:cubicBezTo>
                  <a:lnTo>
                    <a:pt x="773" y="1677"/>
                  </a:lnTo>
                  <a:cubicBezTo>
                    <a:pt x="869" y="1331"/>
                    <a:pt x="1083" y="391"/>
                    <a:pt x="761" y="141"/>
                  </a:cubicBezTo>
                  <a:cubicBezTo>
                    <a:pt x="644" y="45"/>
                    <a:pt x="527" y="1"/>
                    <a:pt x="423" y="1"/>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0" name="Google Shape;1523;p44">
              <a:extLst>
                <a:ext uri="{FF2B5EF4-FFF2-40B4-BE49-F238E27FC236}">
                  <a16:creationId xmlns:a16="http://schemas.microsoft.com/office/drawing/2014/main" id="{0F086A3D-D3DB-005B-32A2-C17E32D8377C}"/>
                </a:ext>
              </a:extLst>
            </p:cNvPr>
            <p:cNvSpPr/>
            <p:nvPr/>
          </p:nvSpPr>
          <p:spPr>
            <a:xfrm>
              <a:off x="7879729" y="4265074"/>
              <a:ext cx="98329" cy="248504"/>
            </a:xfrm>
            <a:custGeom>
              <a:avLst/>
              <a:gdLst/>
              <a:ahLst/>
              <a:cxnLst/>
              <a:rect l="l" t="t" r="r" b="b"/>
              <a:pathLst>
                <a:path w="1394" h="3523" extrusionOk="0">
                  <a:moveTo>
                    <a:pt x="799" y="1"/>
                  </a:moveTo>
                  <a:cubicBezTo>
                    <a:pt x="751" y="1"/>
                    <a:pt x="703" y="8"/>
                    <a:pt x="655" y="22"/>
                  </a:cubicBezTo>
                  <a:cubicBezTo>
                    <a:pt x="643" y="22"/>
                    <a:pt x="619" y="34"/>
                    <a:pt x="607" y="34"/>
                  </a:cubicBezTo>
                  <a:cubicBezTo>
                    <a:pt x="203" y="201"/>
                    <a:pt x="48" y="987"/>
                    <a:pt x="84" y="1379"/>
                  </a:cubicBezTo>
                  <a:cubicBezTo>
                    <a:pt x="84" y="1414"/>
                    <a:pt x="194" y="1901"/>
                    <a:pt x="213" y="1937"/>
                  </a:cubicBezTo>
                  <a:lnTo>
                    <a:pt x="213" y="1937"/>
                  </a:lnTo>
                  <a:cubicBezTo>
                    <a:pt x="189" y="2065"/>
                    <a:pt x="166" y="2193"/>
                    <a:pt x="143" y="2332"/>
                  </a:cubicBezTo>
                  <a:cubicBezTo>
                    <a:pt x="95" y="2594"/>
                    <a:pt x="48" y="2903"/>
                    <a:pt x="12" y="3237"/>
                  </a:cubicBezTo>
                  <a:cubicBezTo>
                    <a:pt x="12" y="3284"/>
                    <a:pt x="12" y="3344"/>
                    <a:pt x="0" y="3404"/>
                  </a:cubicBezTo>
                  <a:cubicBezTo>
                    <a:pt x="36" y="3475"/>
                    <a:pt x="48" y="3523"/>
                    <a:pt x="48" y="3523"/>
                  </a:cubicBezTo>
                  <a:cubicBezTo>
                    <a:pt x="48" y="3427"/>
                    <a:pt x="48" y="3332"/>
                    <a:pt x="60" y="3237"/>
                  </a:cubicBezTo>
                  <a:cubicBezTo>
                    <a:pt x="84" y="2903"/>
                    <a:pt x="131" y="2606"/>
                    <a:pt x="167" y="2332"/>
                  </a:cubicBezTo>
                  <a:cubicBezTo>
                    <a:pt x="191" y="2177"/>
                    <a:pt x="214" y="2046"/>
                    <a:pt x="238" y="1915"/>
                  </a:cubicBezTo>
                  <a:cubicBezTo>
                    <a:pt x="369" y="1844"/>
                    <a:pt x="905" y="1522"/>
                    <a:pt x="1072" y="1284"/>
                  </a:cubicBezTo>
                  <a:cubicBezTo>
                    <a:pt x="1250" y="1034"/>
                    <a:pt x="1393" y="689"/>
                    <a:pt x="1298" y="391"/>
                  </a:cubicBezTo>
                  <a:cubicBezTo>
                    <a:pt x="1239" y="155"/>
                    <a:pt x="1026" y="1"/>
                    <a:pt x="799" y="1"/>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1" name="Google Shape;1524;p44">
              <a:extLst>
                <a:ext uri="{FF2B5EF4-FFF2-40B4-BE49-F238E27FC236}">
                  <a16:creationId xmlns:a16="http://schemas.microsoft.com/office/drawing/2014/main" id="{94F89B05-BFF2-2D23-5BD5-7CE878514218}"/>
                </a:ext>
              </a:extLst>
            </p:cNvPr>
            <p:cNvSpPr/>
            <p:nvPr/>
          </p:nvSpPr>
          <p:spPr>
            <a:xfrm>
              <a:off x="7747822" y="4419342"/>
              <a:ext cx="308319" cy="519227"/>
            </a:xfrm>
            <a:custGeom>
              <a:avLst/>
              <a:gdLst/>
              <a:ahLst/>
              <a:cxnLst/>
              <a:rect l="l" t="t" r="r" b="b"/>
              <a:pathLst>
                <a:path w="4371" h="7361" extrusionOk="0">
                  <a:moveTo>
                    <a:pt x="3071" y="1"/>
                  </a:moveTo>
                  <a:cubicBezTo>
                    <a:pt x="2640" y="1"/>
                    <a:pt x="2164" y="584"/>
                    <a:pt x="2025" y="943"/>
                  </a:cubicBezTo>
                  <a:cubicBezTo>
                    <a:pt x="2013" y="955"/>
                    <a:pt x="1954" y="1169"/>
                    <a:pt x="1918" y="1324"/>
                  </a:cubicBezTo>
                  <a:lnTo>
                    <a:pt x="1858" y="1312"/>
                  </a:lnTo>
                  <a:cubicBezTo>
                    <a:pt x="1846" y="1574"/>
                    <a:pt x="1834" y="1836"/>
                    <a:pt x="1834" y="2121"/>
                  </a:cubicBezTo>
                  <a:cubicBezTo>
                    <a:pt x="1846" y="2526"/>
                    <a:pt x="1882" y="2931"/>
                    <a:pt x="1954" y="3336"/>
                  </a:cubicBezTo>
                  <a:lnTo>
                    <a:pt x="1954" y="3348"/>
                  </a:lnTo>
                  <a:cubicBezTo>
                    <a:pt x="1894" y="3229"/>
                    <a:pt x="1715" y="2919"/>
                    <a:pt x="1692" y="2895"/>
                  </a:cubicBezTo>
                  <a:cubicBezTo>
                    <a:pt x="1481" y="2611"/>
                    <a:pt x="964" y="2206"/>
                    <a:pt x="559" y="2206"/>
                  </a:cubicBezTo>
                  <a:cubicBezTo>
                    <a:pt x="506" y="2206"/>
                    <a:pt x="454" y="2213"/>
                    <a:pt x="406" y="2229"/>
                  </a:cubicBezTo>
                  <a:cubicBezTo>
                    <a:pt x="132" y="2336"/>
                    <a:pt x="1" y="2633"/>
                    <a:pt x="96" y="2907"/>
                  </a:cubicBezTo>
                  <a:cubicBezTo>
                    <a:pt x="108" y="2919"/>
                    <a:pt x="108" y="2943"/>
                    <a:pt x="120" y="2955"/>
                  </a:cubicBezTo>
                  <a:cubicBezTo>
                    <a:pt x="251" y="3241"/>
                    <a:pt x="596" y="3407"/>
                    <a:pt x="882" y="3479"/>
                  </a:cubicBezTo>
                  <a:cubicBezTo>
                    <a:pt x="948" y="3493"/>
                    <a:pt x="1028" y="3499"/>
                    <a:pt x="1115" y="3499"/>
                  </a:cubicBezTo>
                  <a:cubicBezTo>
                    <a:pt x="1464" y="3499"/>
                    <a:pt x="1918" y="3405"/>
                    <a:pt x="1965" y="3395"/>
                  </a:cubicBezTo>
                  <a:cubicBezTo>
                    <a:pt x="2049" y="3800"/>
                    <a:pt x="2168" y="4193"/>
                    <a:pt x="2299" y="4586"/>
                  </a:cubicBezTo>
                  <a:cubicBezTo>
                    <a:pt x="2382" y="4812"/>
                    <a:pt x="2477" y="5038"/>
                    <a:pt x="2561" y="5265"/>
                  </a:cubicBezTo>
                  <a:cubicBezTo>
                    <a:pt x="2501" y="5169"/>
                    <a:pt x="2454" y="5086"/>
                    <a:pt x="2442" y="5074"/>
                  </a:cubicBezTo>
                  <a:cubicBezTo>
                    <a:pt x="2231" y="4790"/>
                    <a:pt x="1714" y="4385"/>
                    <a:pt x="1309" y="4385"/>
                  </a:cubicBezTo>
                  <a:cubicBezTo>
                    <a:pt x="1256" y="4385"/>
                    <a:pt x="1204" y="4392"/>
                    <a:pt x="1156" y="4407"/>
                  </a:cubicBezTo>
                  <a:cubicBezTo>
                    <a:pt x="882" y="4515"/>
                    <a:pt x="751" y="4812"/>
                    <a:pt x="846" y="5086"/>
                  </a:cubicBezTo>
                  <a:cubicBezTo>
                    <a:pt x="858" y="5098"/>
                    <a:pt x="870" y="5122"/>
                    <a:pt x="870" y="5134"/>
                  </a:cubicBezTo>
                  <a:cubicBezTo>
                    <a:pt x="1001" y="5419"/>
                    <a:pt x="1346" y="5586"/>
                    <a:pt x="1632" y="5658"/>
                  </a:cubicBezTo>
                  <a:cubicBezTo>
                    <a:pt x="1699" y="5673"/>
                    <a:pt x="1780" y="5680"/>
                    <a:pt x="1868" y="5680"/>
                  </a:cubicBezTo>
                  <a:cubicBezTo>
                    <a:pt x="2174" y="5680"/>
                    <a:pt x="2560" y="5602"/>
                    <a:pt x="2680" y="5574"/>
                  </a:cubicBezTo>
                  <a:cubicBezTo>
                    <a:pt x="2716" y="5669"/>
                    <a:pt x="2751" y="5753"/>
                    <a:pt x="2787" y="5836"/>
                  </a:cubicBezTo>
                  <a:cubicBezTo>
                    <a:pt x="2966" y="6253"/>
                    <a:pt x="3132" y="6670"/>
                    <a:pt x="3287" y="7074"/>
                  </a:cubicBezTo>
                  <a:cubicBezTo>
                    <a:pt x="3323" y="7170"/>
                    <a:pt x="3358" y="7253"/>
                    <a:pt x="3382" y="7336"/>
                  </a:cubicBezTo>
                  <a:lnTo>
                    <a:pt x="3597" y="7360"/>
                  </a:lnTo>
                  <a:cubicBezTo>
                    <a:pt x="3549" y="7241"/>
                    <a:pt x="3513" y="7122"/>
                    <a:pt x="3466" y="7003"/>
                  </a:cubicBezTo>
                  <a:lnTo>
                    <a:pt x="3466" y="7015"/>
                  </a:lnTo>
                  <a:cubicBezTo>
                    <a:pt x="3299" y="6598"/>
                    <a:pt x="3108" y="6193"/>
                    <a:pt x="2930" y="5777"/>
                  </a:cubicBezTo>
                  <a:cubicBezTo>
                    <a:pt x="2882" y="5658"/>
                    <a:pt x="2823" y="5527"/>
                    <a:pt x="2763" y="5396"/>
                  </a:cubicBezTo>
                  <a:cubicBezTo>
                    <a:pt x="2823" y="5396"/>
                    <a:pt x="3537" y="5288"/>
                    <a:pt x="3811" y="5110"/>
                  </a:cubicBezTo>
                  <a:cubicBezTo>
                    <a:pt x="4049" y="4955"/>
                    <a:pt x="4323" y="4681"/>
                    <a:pt x="4335" y="4372"/>
                  </a:cubicBezTo>
                  <a:cubicBezTo>
                    <a:pt x="4370" y="4074"/>
                    <a:pt x="4156" y="3812"/>
                    <a:pt x="3859" y="3788"/>
                  </a:cubicBezTo>
                  <a:lnTo>
                    <a:pt x="3823" y="3788"/>
                  </a:lnTo>
                  <a:cubicBezTo>
                    <a:pt x="3382" y="3800"/>
                    <a:pt x="2954" y="4467"/>
                    <a:pt x="2846" y="4836"/>
                  </a:cubicBezTo>
                  <a:cubicBezTo>
                    <a:pt x="2835" y="4872"/>
                    <a:pt x="2775" y="5277"/>
                    <a:pt x="2763" y="5372"/>
                  </a:cubicBezTo>
                  <a:cubicBezTo>
                    <a:pt x="2644" y="5098"/>
                    <a:pt x="2525" y="4824"/>
                    <a:pt x="2430" y="4538"/>
                  </a:cubicBezTo>
                  <a:cubicBezTo>
                    <a:pt x="2287" y="4169"/>
                    <a:pt x="2168" y="3788"/>
                    <a:pt x="2073" y="3395"/>
                  </a:cubicBezTo>
                  <a:cubicBezTo>
                    <a:pt x="2096" y="3395"/>
                    <a:pt x="2835" y="3288"/>
                    <a:pt x="3120" y="3110"/>
                  </a:cubicBezTo>
                  <a:cubicBezTo>
                    <a:pt x="3358" y="2943"/>
                    <a:pt x="3620" y="2669"/>
                    <a:pt x="3644" y="2360"/>
                  </a:cubicBezTo>
                  <a:cubicBezTo>
                    <a:pt x="3668" y="2074"/>
                    <a:pt x="3454" y="1812"/>
                    <a:pt x="3168" y="1788"/>
                  </a:cubicBezTo>
                  <a:cubicBezTo>
                    <a:pt x="3144" y="1788"/>
                    <a:pt x="3132" y="1788"/>
                    <a:pt x="3120" y="1776"/>
                  </a:cubicBezTo>
                  <a:cubicBezTo>
                    <a:pt x="2680" y="1800"/>
                    <a:pt x="2263" y="2455"/>
                    <a:pt x="2156" y="2836"/>
                  </a:cubicBezTo>
                  <a:cubicBezTo>
                    <a:pt x="2144" y="2871"/>
                    <a:pt x="2073" y="3300"/>
                    <a:pt x="2073" y="3383"/>
                  </a:cubicBezTo>
                  <a:cubicBezTo>
                    <a:pt x="2061" y="3360"/>
                    <a:pt x="2061" y="3336"/>
                    <a:pt x="2049" y="3312"/>
                  </a:cubicBezTo>
                  <a:cubicBezTo>
                    <a:pt x="1965" y="2919"/>
                    <a:pt x="1918" y="2526"/>
                    <a:pt x="1906" y="2121"/>
                  </a:cubicBezTo>
                  <a:cubicBezTo>
                    <a:pt x="1894" y="1907"/>
                    <a:pt x="1906" y="1693"/>
                    <a:pt x="1906" y="1490"/>
                  </a:cubicBezTo>
                  <a:cubicBezTo>
                    <a:pt x="2049" y="1478"/>
                    <a:pt x="2680" y="1443"/>
                    <a:pt x="2954" y="1312"/>
                  </a:cubicBezTo>
                  <a:cubicBezTo>
                    <a:pt x="3227" y="1181"/>
                    <a:pt x="3513" y="943"/>
                    <a:pt x="3561" y="633"/>
                  </a:cubicBezTo>
                  <a:cubicBezTo>
                    <a:pt x="3620" y="347"/>
                    <a:pt x="3430" y="62"/>
                    <a:pt x="3144" y="14"/>
                  </a:cubicBezTo>
                  <a:cubicBezTo>
                    <a:pt x="3132" y="2"/>
                    <a:pt x="3120" y="2"/>
                    <a:pt x="3108" y="2"/>
                  </a:cubicBezTo>
                  <a:cubicBezTo>
                    <a:pt x="3096" y="1"/>
                    <a:pt x="3083" y="1"/>
                    <a:pt x="3071" y="1"/>
                  </a:cubicBezTo>
                  <a:close/>
                </a:path>
              </a:pathLst>
            </a:custGeom>
            <a:solidFill>
              <a:srgbClr val="BABAB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2" name="Google Shape;1525;p44">
              <a:extLst>
                <a:ext uri="{FF2B5EF4-FFF2-40B4-BE49-F238E27FC236}">
                  <a16:creationId xmlns:a16="http://schemas.microsoft.com/office/drawing/2014/main" id="{11261F8D-1037-9D27-CC1B-1AC83F2B8124}"/>
                </a:ext>
              </a:extLst>
            </p:cNvPr>
            <p:cNvSpPr/>
            <p:nvPr/>
          </p:nvSpPr>
          <p:spPr>
            <a:xfrm>
              <a:off x="7852854" y="2324840"/>
              <a:ext cx="310788" cy="311705"/>
            </a:xfrm>
            <a:custGeom>
              <a:avLst/>
              <a:gdLst/>
              <a:ahLst/>
              <a:cxnLst/>
              <a:rect l="l" t="t" r="r" b="b"/>
              <a:pathLst>
                <a:path w="4406" h="4419" fill="none" extrusionOk="0">
                  <a:moveTo>
                    <a:pt x="1703" y="3978"/>
                  </a:moveTo>
                  <a:lnTo>
                    <a:pt x="1774" y="4382"/>
                  </a:lnTo>
                  <a:lnTo>
                    <a:pt x="2239" y="4418"/>
                  </a:lnTo>
                  <a:lnTo>
                    <a:pt x="2370" y="4037"/>
                  </a:lnTo>
                  <a:cubicBezTo>
                    <a:pt x="2524" y="4013"/>
                    <a:pt x="2667" y="3990"/>
                    <a:pt x="2810" y="3942"/>
                  </a:cubicBezTo>
                  <a:lnTo>
                    <a:pt x="3096" y="4228"/>
                  </a:lnTo>
                  <a:lnTo>
                    <a:pt x="3501" y="4001"/>
                  </a:lnTo>
                  <a:lnTo>
                    <a:pt x="3393" y="3609"/>
                  </a:lnTo>
                  <a:cubicBezTo>
                    <a:pt x="3501" y="3501"/>
                    <a:pt x="3608" y="3394"/>
                    <a:pt x="3691" y="3275"/>
                  </a:cubicBezTo>
                  <a:lnTo>
                    <a:pt x="4096" y="3347"/>
                  </a:lnTo>
                  <a:lnTo>
                    <a:pt x="4298" y="2930"/>
                  </a:lnTo>
                  <a:lnTo>
                    <a:pt x="3977" y="2668"/>
                  </a:lnTo>
                  <a:cubicBezTo>
                    <a:pt x="4013" y="2525"/>
                    <a:pt x="4036" y="2370"/>
                    <a:pt x="4036" y="2216"/>
                  </a:cubicBezTo>
                  <a:lnTo>
                    <a:pt x="4405" y="2049"/>
                  </a:lnTo>
                  <a:lnTo>
                    <a:pt x="4334" y="1596"/>
                  </a:lnTo>
                  <a:lnTo>
                    <a:pt x="3917" y="1561"/>
                  </a:lnTo>
                  <a:cubicBezTo>
                    <a:pt x="3858" y="1418"/>
                    <a:pt x="3786" y="1287"/>
                    <a:pt x="3703" y="1168"/>
                  </a:cubicBezTo>
                  <a:lnTo>
                    <a:pt x="3917" y="811"/>
                  </a:lnTo>
                  <a:lnTo>
                    <a:pt x="3596" y="489"/>
                  </a:lnTo>
                  <a:lnTo>
                    <a:pt x="3227" y="703"/>
                  </a:lnTo>
                  <a:cubicBezTo>
                    <a:pt x="3024" y="561"/>
                    <a:pt x="2786" y="465"/>
                    <a:pt x="2536" y="418"/>
                  </a:cubicBezTo>
                  <a:lnTo>
                    <a:pt x="2429" y="1"/>
                  </a:lnTo>
                  <a:lnTo>
                    <a:pt x="1965" y="1"/>
                  </a:lnTo>
                  <a:lnTo>
                    <a:pt x="1869" y="418"/>
                  </a:lnTo>
                  <a:cubicBezTo>
                    <a:pt x="1715" y="441"/>
                    <a:pt x="1584" y="489"/>
                    <a:pt x="1453" y="549"/>
                  </a:cubicBezTo>
                  <a:lnTo>
                    <a:pt x="1119" y="263"/>
                  </a:lnTo>
                  <a:lnTo>
                    <a:pt x="738" y="525"/>
                  </a:lnTo>
                  <a:lnTo>
                    <a:pt x="893" y="930"/>
                  </a:lnTo>
                  <a:cubicBezTo>
                    <a:pt x="798" y="1037"/>
                    <a:pt x="715" y="1156"/>
                    <a:pt x="631" y="1275"/>
                  </a:cubicBezTo>
                  <a:lnTo>
                    <a:pt x="203" y="1227"/>
                  </a:lnTo>
                  <a:lnTo>
                    <a:pt x="48" y="1668"/>
                  </a:lnTo>
                  <a:lnTo>
                    <a:pt x="405" y="1906"/>
                  </a:lnTo>
                  <a:cubicBezTo>
                    <a:pt x="381" y="2001"/>
                    <a:pt x="381" y="2108"/>
                    <a:pt x="381" y="2216"/>
                  </a:cubicBezTo>
                  <a:lnTo>
                    <a:pt x="381" y="2335"/>
                  </a:lnTo>
                  <a:lnTo>
                    <a:pt x="0" y="2549"/>
                  </a:lnTo>
                  <a:lnTo>
                    <a:pt x="119" y="2989"/>
                  </a:lnTo>
                  <a:lnTo>
                    <a:pt x="548" y="2989"/>
                  </a:lnTo>
                  <a:cubicBezTo>
                    <a:pt x="607" y="3120"/>
                    <a:pt x="691" y="3239"/>
                    <a:pt x="774" y="3358"/>
                  </a:cubicBezTo>
                  <a:lnTo>
                    <a:pt x="595" y="3739"/>
                  </a:lnTo>
                  <a:lnTo>
                    <a:pt x="941" y="4037"/>
                  </a:lnTo>
                  <a:lnTo>
                    <a:pt x="1298" y="3799"/>
                  </a:lnTo>
                  <a:moveTo>
                    <a:pt x="3203" y="1656"/>
                  </a:moveTo>
                  <a:cubicBezTo>
                    <a:pt x="3513" y="2204"/>
                    <a:pt x="3322" y="2906"/>
                    <a:pt x="2762" y="3216"/>
                  </a:cubicBezTo>
                  <a:cubicBezTo>
                    <a:pt x="2215" y="3525"/>
                    <a:pt x="1512" y="3335"/>
                    <a:pt x="1203" y="2775"/>
                  </a:cubicBezTo>
                  <a:cubicBezTo>
                    <a:pt x="893" y="2227"/>
                    <a:pt x="1096" y="1525"/>
                    <a:pt x="1643" y="1215"/>
                  </a:cubicBezTo>
                  <a:cubicBezTo>
                    <a:pt x="1810" y="1120"/>
                    <a:pt x="2012" y="1073"/>
                    <a:pt x="2203" y="1073"/>
                  </a:cubicBezTo>
                  <a:cubicBezTo>
                    <a:pt x="2262" y="1073"/>
                    <a:pt x="2310" y="1073"/>
                    <a:pt x="2370" y="1084"/>
                  </a:cubicBezTo>
                  <a:moveTo>
                    <a:pt x="2762" y="1215"/>
                  </a:moveTo>
                  <a:cubicBezTo>
                    <a:pt x="2846" y="1263"/>
                    <a:pt x="2929" y="1323"/>
                    <a:pt x="3001" y="1394"/>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3" name="Google Shape;1526;p44">
              <a:extLst>
                <a:ext uri="{FF2B5EF4-FFF2-40B4-BE49-F238E27FC236}">
                  <a16:creationId xmlns:a16="http://schemas.microsoft.com/office/drawing/2014/main" id="{84B31819-2E39-5E27-56E1-5EB80ED3A0FB}"/>
                </a:ext>
              </a:extLst>
            </p:cNvPr>
            <p:cNvSpPr/>
            <p:nvPr/>
          </p:nvSpPr>
          <p:spPr>
            <a:xfrm>
              <a:off x="7930094" y="3978547"/>
              <a:ext cx="310788" cy="312481"/>
            </a:xfrm>
            <a:custGeom>
              <a:avLst/>
              <a:gdLst/>
              <a:ahLst/>
              <a:cxnLst/>
              <a:rect l="l" t="t" r="r" b="b"/>
              <a:pathLst>
                <a:path w="4406" h="4430" fill="none" extrusionOk="0">
                  <a:moveTo>
                    <a:pt x="1703" y="3977"/>
                  </a:moveTo>
                  <a:lnTo>
                    <a:pt x="1763" y="4394"/>
                  </a:lnTo>
                  <a:lnTo>
                    <a:pt x="2227" y="4429"/>
                  </a:lnTo>
                  <a:lnTo>
                    <a:pt x="2358" y="4037"/>
                  </a:lnTo>
                  <a:cubicBezTo>
                    <a:pt x="2513" y="4025"/>
                    <a:pt x="2656" y="3989"/>
                    <a:pt x="2799" y="3941"/>
                  </a:cubicBezTo>
                  <a:lnTo>
                    <a:pt x="3096" y="4239"/>
                  </a:lnTo>
                  <a:lnTo>
                    <a:pt x="3489" y="4001"/>
                  </a:lnTo>
                  <a:lnTo>
                    <a:pt x="3382" y="3608"/>
                  </a:lnTo>
                  <a:cubicBezTo>
                    <a:pt x="3501" y="3513"/>
                    <a:pt x="3596" y="3405"/>
                    <a:pt x="3691" y="3275"/>
                  </a:cubicBezTo>
                  <a:lnTo>
                    <a:pt x="4096" y="3346"/>
                  </a:lnTo>
                  <a:lnTo>
                    <a:pt x="4287" y="2929"/>
                  </a:lnTo>
                  <a:lnTo>
                    <a:pt x="3977" y="2667"/>
                  </a:lnTo>
                  <a:cubicBezTo>
                    <a:pt x="4013" y="2524"/>
                    <a:pt x="4037" y="2382"/>
                    <a:pt x="4037" y="2227"/>
                  </a:cubicBezTo>
                  <a:lnTo>
                    <a:pt x="4406" y="2048"/>
                  </a:lnTo>
                  <a:lnTo>
                    <a:pt x="4323" y="1596"/>
                  </a:lnTo>
                  <a:lnTo>
                    <a:pt x="3906" y="1572"/>
                  </a:lnTo>
                  <a:cubicBezTo>
                    <a:pt x="3858" y="1429"/>
                    <a:pt x="3787" y="1298"/>
                    <a:pt x="3703" y="1179"/>
                  </a:cubicBezTo>
                  <a:lnTo>
                    <a:pt x="3918" y="810"/>
                  </a:lnTo>
                  <a:lnTo>
                    <a:pt x="3596" y="488"/>
                  </a:lnTo>
                  <a:lnTo>
                    <a:pt x="3227" y="703"/>
                  </a:lnTo>
                  <a:cubicBezTo>
                    <a:pt x="3013" y="560"/>
                    <a:pt x="2787" y="465"/>
                    <a:pt x="2537" y="417"/>
                  </a:cubicBezTo>
                  <a:lnTo>
                    <a:pt x="2429" y="0"/>
                  </a:lnTo>
                  <a:lnTo>
                    <a:pt x="1965" y="0"/>
                  </a:lnTo>
                  <a:lnTo>
                    <a:pt x="1858" y="417"/>
                  </a:lnTo>
                  <a:cubicBezTo>
                    <a:pt x="1715" y="453"/>
                    <a:pt x="1584" y="488"/>
                    <a:pt x="1441" y="548"/>
                  </a:cubicBezTo>
                  <a:lnTo>
                    <a:pt x="1120" y="274"/>
                  </a:lnTo>
                  <a:lnTo>
                    <a:pt x="739" y="536"/>
                  </a:lnTo>
                  <a:lnTo>
                    <a:pt x="894" y="941"/>
                  </a:lnTo>
                  <a:cubicBezTo>
                    <a:pt x="798" y="1048"/>
                    <a:pt x="703" y="1155"/>
                    <a:pt x="632" y="1286"/>
                  </a:cubicBezTo>
                  <a:lnTo>
                    <a:pt x="203" y="1239"/>
                  </a:lnTo>
                  <a:lnTo>
                    <a:pt x="36" y="1667"/>
                  </a:lnTo>
                  <a:lnTo>
                    <a:pt x="393" y="1917"/>
                  </a:lnTo>
                  <a:cubicBezTo>
                    <a:pt x="382" y="2012"/>
                    <a:pt x="370" y="2120"/>
                    <a:pt x="370" y="2215"/>
                  </a:cubicBezTo>
                  <a:lnTo>
                    <a:pt x="370" y="2346"/>
                  </a:lnTo>
                  <a:lnTo>
                    <a:pt x="1" y="2560"/>
                  </a:lnTo>
                  <a:lnTo>
                    <a:pt x="120" y="3001"/>
                  </a:lnTo>
                  <a:lnTo>
                    <a:pt x="536" y="3001"/>
                  </a:lnTo>
                  <a:cubicBezTo>
                    <a:pt x="608" y="3132"/>
                    <a:pt x="679" y="3251"/>
                    <a:pt x="774" y="3370"/>
                  </a:cubicBezTo>
                  <a:lnTo>
                    <a:pt x="596" y="3751"/>
                  </a:lnTo>
                  <a:lnTo>
                    <a:pt x="941" y="4048"/>
                  </a:lnTo>
                  <a:lnTo>
                    <a:pt x="1286" y="3798"/>
                  </a:lnTo>
                  <a:moveTo>
                    <a:pt x="3191" y="1655"/>
                  </a:moveTo>
                  <a:cubicBezTo>
                    <a:pt x="3501" y="2203"/>
                    <a:pt x="3310" y="2905"/>
                    <a:pt x="2763" y="3215"/>
                  </a:cubicBezTo>
                  <a:cubicBezTo>
                    <a:pt x="2203" y="3525"/>
                    <a:pt x="1513" y="3334"/>
                    <a:pt x="1203" y="2774"/>
                  </a:cubicBezTo>
                  <a:cubicBezTo>
                    <a:pt x="894" y="2227"/>
                    <a:pt x="1084" y="1524"/>
                    <a:pt x="1632" y="1215"/>
                  </a:cubicBezTo>
                  <a:cubicBezTo>
                    <a:pt x="1810" y="1119"/>
                    <a:pt x="2001" y="1072"/>
                    <a:pt x="2191" y="1072"/>
                  </a:cubicBezTo>
                  <a:cubicBezTo>
                    <a:pt x="2251" y="1072"/>
                    <a:pt x="2310" y="1072"/>
                    <a:pt x="2358" y="1084"/>
                  </a:cubicBezTo>
                  <a:moveTo>
                    <a:pt x="2751" y="1215"/>
                  </a:moveTo>
                  <a:cubicBezTo>
                    <a:pt x="2834" y="1262"/>
                    <a:pt x="2918" y="1322"/>
                    <a:pt x="2989" y="1393"/>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4" name="Google Shape;1527;p44">
              <a:extLst>
                <a:ext uri="{FF2B5EF4-FFF2-40B4-BE49-F238E27FC236}">
                  <a16:creationId xmlns:a16="http://schemas.microsoft.com/office/drawing/2014/main" id="{BE0542F8-A167-5FAE-8EE0-93F05991B7B9}"/>
                </a:ext>
              </a:extLst>
            </p:cNvPr>
            <p:cNvSpPr/>
            <p:nvPr/>
          </p:nvSpPr>
          <p:spPr>
            <a:xfrm>
              <a:off x="8148482" y="2202244"/>
              <a:ext cx="310788" cy="312481"/>
            </a:xfrm>
            <a:custGeom>
              <a:avLst/>
              <a:gdLst/>
              <a:ahLst/>
              <a:cxnLst/>
              <a:rect l="l" t="t" r="r" b="b"/>
              <a:pathLst>
                <a:path w="4406" h="4430" fill="none" extrusionOk="0">
                  <a:moveTo>
                    <a:pt x="834" y="775"/>
                  </a:moveTo>
                  <a:lnTo>
                    <a:pt x="893" y="929"/>
                  </a:lnTo>
                  <a:cubicBezTo>
                    <a:pt x="869" y="965"/>
                    <a:pt x="834" y="1001"/>
                    <a:pt x="810" y="1025"/>
                  </a:cubicBezTo>
                  <a:moveTo>
                    <a:pt x="655" y="1239"/>
                  </a:moveTo>
                  <a:cubicBezTo>
                    <a:pt x="643" y="1251"/>
                    <a:pt x="643" y="1263"/>
                    <a:pt x="631" y="1275"/>
                  </a:cubicBezTo>
                  <a:lnTo>
                    <a:pt x="203" y="1227"/>
                  </a:lnTo>
                  <a:lnTo>
                    <a:pt x="36" y="1668"/>
                  </a:lnTo>
                  <a:lnTo>
                    <a:pt x="405" y="1906"/>
                  </a:lnTo>
                  <a:cubicBezTo>
                    <a:pt x="381" y="2013"/>
                    <a:pt x="369" y="2108"/>
                    <a:pt x="369" y="2215"/>
                  </a:cubicBezTo>
                  <a:lnTo>
                    <a:pt x="369" y="2346"/>
                  </a:lnTo>
                  <a:lnTo>
                    <a:pt x="0" y="2549"/>
                  </a:lnTo>
                  <a:lnTo>
                    <a:pt x="119" y="2989"/>
                  </a:lnTo>
                  <a:lnTo>
                    <a:pt x="548" y="2989"/>
                  </a:lnTo>
                  <a:cubicBezTo>
                    <a:pt x="607" y="3132"/>
                    <a:pt x="679" y="3251"/>
                    <a:pt x="774" y="3370"/>
                  </a:cubicBezTo>
                  <a:lnTo>
                    <a:pt x="595" y="3751"/>
                  </a:lnTo>
                  <a:lnTo>
                    <a:pt x="941" y="4049"/>
                  </a:lnTo>
                  <a:lnTo>
                    <a:pt x="1286" y="3799"/>
                  </a:lnTo>
                  <a:cubicBezTo>
                    <a:pt x="1417" y="3870"/>
                    <a:pt x="1548" y="3930"/>
                    <a:pt x="1691" y="3977"/>
                  </a:cubicBezTo>
                  <a:lnTo>
                    <a:pt x="1762" y="4382"/>
                  </a:lnTo>
                  <a:lnTo>
                    <a:pt x="2215" y="4430"/>
                  </a:lnTo>
                  <a:lnTo>
                    <a:pt x="2358" y="4037"/>
                  </a:lnTo>
                  <a:cubicBezTo>
                    <a:pt x="2512" y="4025"/>
                    <a:pt x="2655" y="3989"/>
                    <a:pt x="2798" y="3942"/>
                  </a:cubicBezTo>
                  <a:lnTo>
                    <a:pt x="3084" y="4227"/>
                  </a:lnTo>
                  <a:lnTo>
                    <a:pt x="3489" y="4001"/>
                  </a:lnTo>
                  <a:lnTo>
                    <a:pt x="3382" y="3608"/>
                  </a:lnTo>
                  <a:cubicBezTo>
                    <a:pt x="3501" y="3513"/>
                    <a:pt x="3596" y="3394"/>
                    <a:pt x="3691" y="3275"/>
                  </a:cubicBezTo>
                  <a:lnTo>
                    <a:pt x="4084" y="3346"/>
                  </a:lnTo>
                  <a:lnTo>
                    <a:pt x="4286" y="2930"/>
                  </a:lnTo>
                  <a:lnTo>
                    <a:pt x="3965" y="2668"/>
                  </a:lnTo>
                  <a:cubicBezTo>
                    <a:pt x="4001" y="2525"/>
                    <a:pt x="4024" y="2370"/>
                    <a:pt x="4024" y="2227"/>
                  </a:cubicBezTo>
                  <a:lnTo>
                    <a:pt x="4405" y="2049"/>
                  </a:lnTo>
                  <a:lnTo>
                    <a:pt x="4322" y="1596"/>
                  </a:lnTo>
                  <a:lnTo>
                    <a:pt x="3905" y="1572"/>
                  </a:lnTo>
                  <a:cubicBezTo>
                    <a:pt x="3846" y="1429"/>
                    <a:pt x="3774" y="1298"/>
                    <a:pt x="3691" y="1179"/>
                  </a:cubicBezTo>
                  <a:lnTo>
                    <a:pt x="3905" y="810"/>
                  </a:lnTo>
                  <a:lnTo>
                    <a:pt x="3584" y="489"/>
                  </a:lnTo>
                  <a:lnTo>
                    <a:pt x="3215" y="703"/>
                  </a:lnTo>
                  <a:cubicBezTo>
                    <a:pt x="3012" y="560"/>
                    <a:pt x="2774" y="465"/>
                    <a:pt x="2524" y="417"/>
                  </a:cubicBezTo>
                  <a:lnTo>
                    <a:pt x="2417" y="1"/>
                  </a:lnTo>
                  <a:lnTo>
                    <a:pt x="1965" y="1"/>
                  </a:lnTo>
                  <a:lnTo>
                    <a:pt x="1858" y="417"/>
                  </a:lnTo>
                  <a:cubicBezTo>
                    <a:pt x="1715" y="453"/>
                    <a:pt x="1572" y="489"/>
                    <a:pt x="1441" y="548"/>
                  </a:cubicBezTo>
                  <a:lnTo>
                    <a:pt x="1107" y="263"/>
                  </a:lnTo>
                  <a:lnTo>
                    <a:pt x="738" y="536"/>
                  </a:lnTo>
                  <a:lnTo>
                    <a:pt x="786" y="655"/>
                  </a:lnTo>
                  <a:moveTo>
                    <a:pt x="3322" y="2453"/>
                  </a:moveTo>
                  <a:cubicBezTo>
                    <a:pt x="3298" y="2525"/>
                    <a:pt x="3274" y="2596"/>
                    <a:pt x="3251" y="2668"/>
                  </a:cubicBezTo>
                  <a:moveTo>
                    <a:pt x="3155" y="2834"/>
                  </a:moveTo>
                  <a:cubicBezTo>
                    <a:pt x="2822" y="3370"/>
                    <a:pt x="2108" y="3525"/>
                    <a:pt x="1584" y="3180"/>
                  </a:cubicBezTo>
                  <a:cubicBezTo>
                    <a:pt x="1048" y="2846"/>
                    <a:pt x="893" y="2132"/>
                    <a:pt x="1227" y="1608"/>
                  </a:cubicBezTo>
                  <a:cubicBezTo>
                    <a:pt x="1572" y="1072"/>
                    <a:pt x="2274" y="917"/>
                    <a:pt x="2810" y="1251"/>
                  </a:cubicBezTo>
                  <a:cubicBezTo>
                    <a:pt x="3143" y="1465"/>
                    <a:pt x="3334" y="1822"/>
                    <a:pt x="3334" y="2215"/>
                  </a:cubicBezTo>
                  <a:lnTo>
                    <a:pt x="3334" y="2299"/>
                  </a:ln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5" name="Google Shape;1528;p44">
              <a:extLst>
                <a:ext uri="{FF2B5EF4-FFF2-40B4-BE49-F238E27FC236}">
                  <a16:creationId xmlns:a16="http://schemas.microsoft.com/office/drawing/2014/main" id="{AE857499-7E7E-60BD-3A44-E80A9E00D597}"/>
                </a:ext>
              </a:extLst>
            </p:cNvPr>
            <p:cNvSpPr/>
            <p:nvPr/>
          </p:nvSpPr>
          <p:spPr>
            <a:xfrm>
              <a:off x="6166414" y="2812826"/>
              <a:ext cx="580383" cy="582922"/>
            </a:xfrm>
            <a:custGeom>
              <a:avLst/>
              <a:gdLst/>
              <a:ahLst/>
              <a:cxnLst/>
              <a:rect l="l" t="t" r="r" b="b"/>
              <a:pathLst>
                <a:path w="8228" h="8264" fill="none" extrusionOk="0">
                  <a:moveTo>
                    <a:pt x="1477" y="6287"/>
                  </a:moveTo>
                  <a:lnTo>
                    <a:pt x="1132" y="7001"/>
                  </a:lnTo>
                  <a:lnTo>
                    <a:pt x="1786" y="7549"/>
                  </a:lnTo>
                  <a:lnTo>
                    <a:pt x="2417" y="7097"/>
                  </a:lnTo>
                  <a:cubicBezTo>
                    <a:pt x="2667" y="7239"/>
                    <a:pt x="2917" y="7347"/>
                    <a:pt x="3191" y="7418"/>
                  </a:cubicBezTo>
                  <a:lnTo>
                    <a:pt x="3310" y="8192"/>
                  </a:lnTo>
                  <a:lnTo>
                    <a:pt x="4168" y="8263"/>
                  </a:lnTo>
                  <a:lnTo>
                    <a:pt x="4430" y="7537"/>
                  </a:lnTo>
                  <a:cubicBezTo>
                    <a:pt x="4715" y="7513"/>
                    <a:pt x="4989" y="7454"/>
                    <a:pt x="5251" y="7359"/>
                  </a:cubicBezTo>
                  <a:lnTo>
                    <a:pt x="5787" y="7906"/>
                  </a:lnTo>
                  <a:lnTo>
                    <a:pt x="6537" y="7478"/>
                  </a:lnTo>
                  <a:lnTo>
                    <a:pt x="6323" y="6739"/>
                  </a:lnTo>
                  <a:cubicBezTo>
                    <a:pt x="6537" y="6549"/>
                    <a:pt x="6727" y="6346"/>
                    <a:pt x="6894" y="6108"/>
                  </a:cubicBezTo>
                  <a:lnTo>
                    <a:pt x="7656" y="6251"/>
                  </a:lnTo>
                  <a:lnTo>
                    <a:pt x="8013" y="5465"/>
                  </a:lnTo>
                  <a:lnTo>
                    <a:pt x="7418" y="4977"/>
                  </a:lnTo>
                  <a:cubicBezTo>
                    <a:pt x="7489" y="4703"/>
                    <a:pt x="7525" y="4430"/>
                    <a:pt x="7525" y="4144"/>
                  </a:cubicBezTo>
                  <a:lnTo>
                    <a:pt x="8228" y="3822"/>
                  </a:lnTo>
                  <a:lnTo>
                    <a:pt x="8085" y="2977"/>
                  </a:lnTo>
                  <a:lnTo>
                    <a:pt x="7299" y="2917"/>
                  </a:lnTo>
                  <a:cubicBezTo>
                    <a:pt x="7204" y="2656"/>
                    <a:pt x="7073" y="2417"/>
                    <a:pt x="6918" y="2179"/>
                  </a:cubicBezTo>
                  <a:lnTo>
                    <a:pt x="7311" y="1513"/>
                  </a:lnTo>
                  <a:lnTo>
                    <a:pt x="6704" y="905"/>
                  </a:lnTo>
                  <a:lnTo>
                    <a:pt x="6025" y="1310"/>
                  </a:lnTo>
                  <a:cubicBezTo>
                    <a:pt x="5632" y="1036"/>
                    <a:pt x="5192" y="858"/>
                    <a:pt x="4727" y="774"/>
                  </a:cubicBezTo>
                  <a:lnTo>
                    <a:pt x="4525" y="0"/>
                  </a:lnTo>
                  <a:lnTo>
                    <a:pt x="3668" y="0"/>
                  </a:lnTo>
                  <a:lnTo>
                    <a:pt x="3477" y="774"/>
                  </a:lnTo>
                  <a:cubicBezTo>
                    <a:pt x="3203" y="834"/>
                    <a:pt x="2953" y="917"/>
                    <a:pt x="2703" y="1024"/>
                  </a:cubicBezTo>
                  <a:lnTo>
                    <a:pt x="2084" y="489"/>
                  </a:lnTo>
                  <a:lnTo>
                    <a:pt x="1382" y="989"/>
                  </a:lnTo>
                  <a:lnTo>
                    <a:pt x="1679" y="1739"/>
                  </a:lnTo>
                  <a:cubicBezTo>
                    <a:pt x="1489" y="1941"/>
                    <a:pt x="1322" y="2155"/>
                    <a:pt x="1179" y="2382"/>
                  </a:cubicBezTo>
                  <a:lnTo>
                    <a:pt x="370" y="2298"/>
                  </a:lnTo>
                  <a:lnTo>
                    <a:pt x="84" y="3108"/>
                  </a:lnTo>
                  <a:lnTo>
                    <a:pt x="751" y="3560"/>
                  </a:lnTo>
                  <a:cubicBezTo>
                    <a:pt x="715" y="3751"/>
                    <a:pt x="703" y="3941"/>
                    <a:pt x="703" y="4132"/>
                  </a:cubicBezTo>
                  <a:cubicBezTo>
                    <a:pt x="703" y="4215"/>
                    <a:pt x="703" y="4287"/>
                    <a:pt x="715" y="4370"/>
                  </a:cubicBezTo>
                  <a:lnTo>
                    <a:pt x="0" y="4763"/>
                  </a:lnTo>
                  <a:lnTo>
                    <a:pt x="227" y="5596"/>
                  </a:lnTo>
                  <a:lnTo>
                    <a:pt x="1024" y="5584"/>
                  </a:lnTo>
                  <a:cubicBezTo>
                    <a:pt x="1108" y="5775"/>
                    <a:pt x="1215" y="5954"/>
                    <a:pt x="1334" y="6120"/>
                  </a:cubicBezTo>
                  <a:moveTo>
                    <a:pt x="3394" y="2120"/>
                  </a:moveTo>
                  <a:cubicBezTo>
                    <a:pt x="3489" y="2084"/>
                    <a:pt x="3584" y="2060"/>
                    <a:pt x="3679" y="2036"/>
                  </a:cubicBezTo>
                  <a:moveTo>
                    <a:pt x="4203" y="1989"/>
                  </a:moveTo>
                  <a:cubicBezTo>
                    <a:pt x="5382" y="2048"/>
                    <a:pt x="6299" y="3048"/>
                    <a:pt x="6251" y="4227"/>
                  </a:cubicBezTo>
                  <a:cubicBezTo>
                    <a:pt x="6192" y="5418"/>
                    <a:pt x="5192" y="6323"/>
                    <a:pt x="4013" y="6275"/>
                  </a:cubicBezTo>
                  <a:cubicBezTo>
                    <a:pt x="2822" y="6216"/>
                    <a:pt x="1917" y="5215"/>
                    <a:pt x="1965" y="4037"/>
                  </a:cubicBezTo>
                  <a:cubicBezTo>
                    <a:pt x="2001" y="3227"/>
                    <a:pt x="2501" y="2501"/>
                    <a:pt x="3239" y="2179"/>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6" name="Google Shape;1529;p44">
              <a:extLst>
                <a:ext uri="{FF2B5EF4-FFF2-40B4-BE49-F238E27FC236}">
                  <a16:creationId xmlns:a16="http://schemas.microsoft.com/office/drawing/2014/main" id="{C7A18DF0-4439-25E8-2E1F-725B62F66B87}"/>
                </a:ext>
              </a:extLst>
            </p:cNvPr>
            <p:cNvSpPr/>
            <p:nvPr/>
          </p:nvSpPr>
          <p:spPr>
            <a:xfrm>
              <a:off x="6986074" y="3053856"/>
              <a:ext cx="59745" cy="39572"/>
            </a:xfrm>
            <a:custGeom>
              <a:avLst/>
              <a:gdLst/>
              <a:ahLst/>
              <a:cxnLst/>
              <a:rect l="l" t="t" r="r" b="b"/>
              <a:pathLst>
                <a:path w="847" h="561" fill="none" extrusionOk="0">
                  <a:moveTo>
                    <a:pt x="846" y="560"/>
                  </a:moveTo>
                  <a:lnTo>
                    <a:pt x="1" y="1"/>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7" name="Google Shape;1530;p44">
              <a:extLst>
                <a:ext uri="{FF2B5EF4-FFF2-40B4-BE49-F238E27FC236}">
                  <a16:creationId xmlns:a16="http://schemas.microsoft.com/office/drawing/2014/main" id="{CA816ECF-60C8-73FB-DF3E-CE444AA15D4A}"/>
                </a:ext>
              </a:extLst>
            </p:cNvPr>
            <p:cNvSpPr/>
            <p:nvPr/>
          </p:nvSpPr>
          <p:spPr>
            <a:xfrm>
              <a:off x="7134770" y="2963144"/>
              <a:ext cx="16012" cy="13543"/>
            </a:xfrm>
            <a:custGeom>
              <a:avLst/>
              <a:gdLst/>
              <a:ahLst/>
              <a:cxnLst/>
              <a:rect l="l" t="t" r="r" b="b"/>
              <a:pathLst>
                <a:path w="227" h="192" fill="none" extrusionOk="0">
                  <a:moveTo>
                    <a:pt x="227" y="191"/>
                  </a:moveTo>
                  <a:lnTo>
                    <a:pt x="0" y="1"/>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8" name="Google Shape;1531;p44">
              <a:extLst>
                <a:ext uri="{FF2B5EF4-FFF2-40B4-BE49-F238E27FC236}">
                  <a16:creationId xmlns:a16="http://schemas.microsoft.com/office/drawing/2014/main" id="{3BD5CD04-BA1D-9C05-409A-62EDCE63D2B3}"/>
                </a:ext>
              </a:extLst>
            </p:cNvPr>
            <p:cNvSpPr/>
            <p:nvPr/>
          </p:nvSpPr>
          <p:spPr>
            <a:xfrm>
              <a:off x="6850922" y="3287339"/>
              <a:ext cx="124358" cy="31107"/>
            </a:xfrm>
            <a:custGeom>
              <a:avLst/>
              <a:gdLst/>
              <a:ahLst/>
              <a:cxnLst/>
              <a:rect l="l" t="t" r="r" b="b"/>
              <a:pathLst>
                <a:path w="1763" h="441" fill="none" extrusionOk="0">
                  <a:moveTo>
                    <a:pt x="1762" y="441"/>
                  </a:moveTo>
                  <a:lnTo>
                    <a:pt x="0" y="0"/>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9" name="Google Shape;1532;p44">
              <a:extLst>
                <a:ext uri="{FF2B5EF4-FFF2-40B4-BE49-F238E27FC236}">
                  <a16:creationId xmlns:a16="http://schemas.microsoft.com/office/drawing/2014/main" id="{85346A85-E237-0C21-EB36-7D9E9F13EDB4}"/>
                </a:ext>
              </a:extLst>
            </p:cNvPr>
            <p:cNvSpPr/>
            <p:nvPr/>
          </p:nvSpPr>
          <p:spPr>
            <a:xfrm>
              <a:off x="7007941" y="2890983"/>
              <a:ext cx="949082" cy="1192578"/>
            </a:xfrm>
            <a:custGeom>
              <a:avLst/>
              <a:gdLst/>
              <a:ahLst/>
              <a:cxnLst/>
              <a:rect l="l" t="t" r="r" b="b"/>
              <a:pathLst>
                <a:path w="13455" h="16907" extrusionOk="0">
                  <a:moveTo>
                    <a:pt x="10895" y="3274"/>
                  </a:moveTo>
                  <a:cubicBezTo>
                    <a:pt x="10002" y="3953"/>
                    <a:pt x="6954" y="5834"/>
                    <a:pt x="4846" y="7132"/>
                  </a:cubicBezTo>
                  <a:lnTo>
                    <a:pt x="4275" y="7489"/>
                  </a:lnTo>
                  <a:cubicBezTo>
                    <a:pt x="4834" y="7120"/>
                    <a:pt x="5489" y="6691"/>
                    <a:pt x="6216" y="6191"/>
                  </a:cubicBezTo>
                  <a:cubicBezTo>
                    <a:pt x="6585" y="5953"/>
                    <a:pt x="6978" y="5679"/>
                    <a:pt x="7370" y="5417"/>
                  </a:cubicBezTo>
                  <a:cubicBezTo>
                    <a:pt x="7787" y="5167"/>
                    <a:pt x="8180" y="4929"/>
                    <a:pt x="8549" y="4691"/>
                  </a:cubicBezTo>
                  <a:cubicBezTo>
                    <a:pt x="9121" y="4322"/>
                    <a:pt x="9585" y="4024"/>
                    <a:pt x="9930" y="3786"/>
                  </a:cubicBezTo>
                  <a:cubicBezTo>
                    <a:pt x="10240" y="3595"/>
                    <a:pt x="10561" y="3417"/>
                    <a:pt x="10895" y="3274"/>
                  </a:cubicBezTo>
                  <a:close/>
                  <a:moveTo>
                    <a:pt x="4930" y="8167"/>
                  </a:moveTo>
                  <a:lnTo>
                    <a:pt x="4930" y="8167"/>
                  </a:lnTo>
                  <a:cubicBezTo>
                    <a:pt x="4430" y="8489"/>
                    <a:pt x="3965" y="8787"/>
                    <a:pt x="3549" y="9072"/>
                  </a:cubicBezTo>
                  <a:cubicBezTo>
                    <a:pt x="3120" y="9322"/>
                    <a:pt x="2751" y="9537"/>
                    <a:pt x="2429" y="9703"/>
                  </a:cubicBezTo>
                  <a:cubicBezTo>
                    <a:pt x="3048" y="9310"/>
                    <a:pt x="3977" y="8751"/>
                    <a:pt x="4930" y="8167"/>
                  </a:cubicBezTo>
                  <a:close/>
                  <a:moveTo>
                    <a:pt x="11835" y="8858"/>
                  </a:moveTo>
                  <a:cubicBezTo>
                    <a:pt x="11240" y="9275"/>
                    <a:pt x="10418" y="9787"/>
                    <a:pt x="9549" y="10311"/>
                  </a:cubicBezTo>
                  <a:cubicBezTo>
                    <a:pt x="10192" y="9894"/>
                    <a:pt x="10883" y="9465"/>
                    <a:pt x="11621" y="9001"/>
                  </a:cubicBezTo>
                  <a:lnTo>
                    <a:pt x="11835" y="8858"/>
                  </a:lnTo>
                  <a:close/>
                  <a:moveTo>
                    <a:pt x="12812" y="5810"/>
                  </a:moveTo>
                  <a:lnTo>
                    <a:pt x="12812" y="5810"/>
                  </a:lnTo>
                  <a:cubicBezTo>
                    <a:pt x="12133" y="6310"/>
                    <a:pt x="9990" y="7584"/>
                    <a:pt x="8073" y="8715"/>
                  </a:cubicBezTo>
                  <a:cubicBezTo>
                    <a:pt x="6501" y="9644"/>
                    <a:pt x="5323" y="10358"/>
                    <a:pt x="4442" y="10894"/>
                  </a:cubicBezTo>
                  <a:cubicBezTo>
                    <a:pt x="4894" y="10608"/>
                    <a:pt x="5430" y="10263"/>
                    <a:pt x="6073" y="9846"/>
                  </a:cubicBezTo>
                  <a:cubicBezTo>
                    <a:pt x="7525" y="8894"/>
                    <a:pt x="9168" y="7822"/>
                    <a:pt x="10514" y="7013"/>
                  </a:cubicBezTo>
                  <a:cubicBezTo>
                    <a:pt x="11871" y="6203"/>
                    <a:pt x="12514" y="5905"/>
                    <a:pt x="12812" y="5810"/>
                  </a:cubicBezTo>
                  <a:close/>
                  <a:moveTo>
                    <a:pt x="5406" y="9906"/>
                  </a:moveTo>
                  <a:cubicBezTo>
                    <a:pt x="4751" y="10322"/>
                    <a:pt x="4108" y="10739"/>
                    <a:pt x="3572" y="11084"/>
                  </a:cubicBezTo>
                  <a:cubicBezTo>
                    <a:pt x="4096" y="10739"/>
                    <a:pt x="4715" y="10334"/>
                    <a:pt x="5406" y="9906"/>
                  </a:cubicBezTo>
                  <a:close/>
                  <a:moveTo>
                    <a:pt x="10526" y="12239"/>
                  </a:moveTo>
                  <a:cubicBezTo>
                    <a:pt x="9990" y="12585"/>
                    <a:pt x="9156" y="13085"/>
                    <a:pt x="8394" y="13549"/>
                  </a:cubicBezTo>
                  <a:lnTo>
                    <a:pt x="8299" y="13609"/>
                  </a:lnTo>
                  <a:cubicBezTo>
                    <a:pt x="9121" y="13073"/>
                    <a:pt x="9966" y="12537"/>
                    <a:pt x="10526" y="12239"/>
                  </a:cubicBezTo>
                  <a:close/>
                  <a:moveTo>
                    <a:pt x="10585" y="11513"/>
                  </a:moveTo>
                  <a:cubicBezTo>
                    <a:pt x="9966" y="11918"/>
                    <a:pt x="9073" y="12454"/>
                    <a:pt x="8252" y="12966"/>
                  </a:cubicBezTo>
                  <a:cubicBezTo>
                    <a:pt x="7644" y="13335"/>
                    <a:pt x="7120" y="13656"/>
                    <a:pt x="6656" y="13954"/>
                  </a:cubicBezTo>
                  <a:cubicBezTo>
                    <a:pt x="7918" y="13132"/>
                    <a:pt x="9573" y="12073"/>
                    <a:pt x="10585" y="11513"/>
                  </a:cubicBezTo>
                  <a:close/>
                  <a:moveTo>
                    <a:pt x="6716" y="14275"/>
                  </a:moveTo>
                  <a:cubicBezTo>
                    <a:pt x="5894" y="14835"/>
                    <a:pt x="4989" y="15430"/>
                    <a:pt x="4358" y="15799"/>
                  </a:cubicBezTo>
                  <a:cubicBezTo>
                    <a:pt x="4930" y="15406"/>
                    <a:pt x="5823" y="14847"/>
                    <a:pt x="6716" y="14275"/>
                  </a:cubicBezTo>
                  <a:close/>
                  <a:moveTo>
                    <a:pt x="10561" y="15871"/>
                  </a:moveTo>
                  <a:lnTo>
                    <a:pt x="10561" y="15871"/>
                  </a:lnTo>
                  <a:cubicBezTo>
                    <a:pt x="10585" y="15895"/>
                    <a:pt x="10609" y="15918"/>
                    <a:pt x="10633" y="15930"/>
                  </a:cubicBezTo>
                  <a:cubicBezTo>
                    <a:pt x="10609" y="15918"/>
                    <a:pt x="10573" y="15895"/>
                    <a:pt x="10561" y="15871"/>
                  </a:cubicBezTo>
                  <a:close/>
                  <a:moveTo>
                    <a:pt x="6426" y="1"/>
                  </a:moveTo>
                  <a:cubicBezTo>
                    <a:pt x="6271" y="1"/>
                    <a:pt x="5821" y="166"/>
                    <a:pt x="3787" y="1405"/>
                  </a:cubicBezTo>
                  <a:cubicBezTo>
                    <a:pt x="3537" y="1559"/>
                    <a:pt x="3299" y="1714"/>
                    <a:pt x="3060" y="1857"/>
                  </a:cubicBezTo>
                  <a:cubicBezTo>
                    <a:pt x="3906" y="1202"/>
                    <a:pt x="3977" y="1107"/>
                    <a:pt x="3894" y="952"/>
                  </a:cubicBezTo>
                  <a:cubicBezTo>
                    <a:pt x="3870" y="905"/>
                    <a:pt x="3822" y="869"/>
                    <a:pt x="3775" y="857"/>
                  </a:cubicBezTo>
                  <a:cubicBezTo>
                    <a:pt x="3763" y="855"/>
                    <a:pt x="3750" y="853"/>
                    <a:pt x="3737" y="853"/>
                  </a:cubicBezTo>
                  <a:cubicBezTo>
                    <a:pt x="3622" y="853"/>
                    <a:pt x="3460" y="953"/>
                    <a:pt x="3001" y="1274"/>
                  </a:cubicBezTo>
                  <a:cubicBezTo>
                    <a:pt x="2846" y="1393"/>
                    <a:pt x="2691" y="1500"/>
                    <a:pt x="2525" y="1595"/>
                  </a:cubicBezTo>
                  <a:cubicBezTo>
                    <a:pt x="2514" y="1592"/>
                    <a:pt x="2504" y="1590"/>
                    <a:pt x="2494" y="1590"/>
                  </a:cubicBezTo>
                  <a:cubicBezTo>
                    <a:pt x="2469" y="1590"/>
                    <a:pt x="2446" y="1599"/>
                    <a:pt x="2429" y="1607"/>
                  </a:cubicBezTo>
                  <a:cubicBezTo>
                    <a:pt x="2358" y="1655"/>
                    <a:pt x="2322" y="1750"/>
                    <a:pt x="2370" y="1821"/>
                  </a:cubicBezTo>
                  <a:cubicBezTo>
                    <a:pt x="2394" y="1857"/>
                    <a:pt x="2429" y="1893"/>
                    <a:pt x="2477" y="1905"/>
                  </a:cubicBezTo>
                  <a:cubicBezTo>
                    <a:pt x="1215" y="2869"/>
                    <a:pt x="1048" y="3036"/>
                    <a:pt x="1167" y="3226"/>
                  </a:cubicBezTo>
                  <a:cubicBezTo>
                    <a:pt x="1179" y="3274"/>
                    <a:pt x="1215" y="3298"/>
                    <a:pt x="1263" y="3310"/>
                  </a:cubicBezTo>
                  <a:cubicBezTo>
                    <a:pt x="1274" y="3313"/>
                    <a:pt x="1286" y="3314"/>
                    <a:pt x="1298" y="3314"/>
                  </a:cubicBezTo>
                  <a:cubicBezTo>
                    <a:pt x="1334" y="3314"/>
                    <a:pt x="1370" y="3301"/>
                    <a:pt x="1405" y="3274"/>
                  </a:cubicBezTo>
                  <a:cubicBezTo>
                    <a:pt x="1632" y="3119"/>
                    <a:pt x="1858" y="2976"/>
                    <a:pt x="2084" y="2833"/>
                  </a:cubicBezTo>
                  <a:lnTo>
                    <a:pt x="2084" y="2833"/>
                  </a:lnTo>
                  <a:cubicBezTo>
                    <a:pt x="286" y="4072"/>
                    <a:pt x="358" y="4203"/>
                    <a:pt x="441" y="4346"/>
                  </a:cubicBezTo>
                  <a:cubicBezTo>
                    <a:pt x="465" y="4381"/>
                    <a:pt x="501" y="4405"/>
                    <a:pt x="536" y="4417"/>
                  </a:cubicBezTo>
                  <a:cubicBezTo>
                    <a:pt x="552" y="4422"/>
                    <a:pt x="566" y="4425"/>
                    <a:pt x="584" y="4425"/>
                  </a:cubicBezTo>
                  <a:cubicBezTo>
                    <a:pt x="703" y="4425"/>
                    <a:pt x="963" y="4267"/>
                    <a:pt x="2572" y="3250"/>
                  </a:cubicBezTo>
                  <a:cubicBezTo>
                    <a:pt x="3703" y="2524"/>
                    <a:pt x="5620" y="1286"/>
                    <a:pt x="6501" y="857"/>
                  </a:cubicBezTo>
                  <a:lnTo>
                    <a:pt x="6501" y="857"/>
                  </a:lnTo>
                  <a:cubicBezTo>
                    <a:pt x="5489" y="1643"/>
                    <a:pt x="2572" y="3536"/>
                    <a:pt x="655" y="4738"/>
                  </a:cubicBezTo>
                  <a:cubicBezTo>
                    <a:pt x="584" y="4786"/>
                    <a:pt x="560" y="4881"/>
                    <a:pt x="596" y="4953"/>
                  </a:cubicBezTo>
                  <a:cubicBezTo>
                    <a:pt x="632" y="5000"/>
                    <a:pt x="691" y="5048"/>
                    <a:pt x="751" y="5060"/>
                  </a:cubicBezTo>
                  <a:cubicBezTo>
                    <a:pt x="766" y="5064"/>
                    <a:pt x="785" y="5066"/>
                    <a:pt x="806" y="5066"/>
                  </a:cubicBezTo>
                  <a:cubicBezTo>
                    <a:pt x="911" y="5066"/>
                    <a:pt x="1080" y="5016"/>
                    <a:pt x="1298" y="4917"/>
                  </a:cubicBezTo>
                  <a:lnTo>
                    <a:pt x="1298" y="4917"/>
                  </a:lnTo>
                  <a:cubicBezTo>
                    <a:pt x="322" y="5619"/>
                    <a:pt x="370" y="5703"/>
                    <a:pt x="429" y="5822"/>
                  </a:cubicBezTo>
                  <a:cubicBezTo>
                    <a:pt x="453" y="5858"/>
                    <a:pt x="501" y="5893"/>
                    <a:pt x="548" y="5905"/>
                  </a:cubicBezTo>
                  <a:cubicBezTo>
                    <a:pt x="563" y="5909"/>
                    <a:pt x="579" y="5911"/>
                    <a:pt x="598" y="5911"/>
                  </a:cubicBezTo>
                  <a:cubicBezTo>
                    <a:pt x="916" y="5911"/>
                    <a:pt x="1868" y="5324"/>
                    <a:pt x="4644" y="3560"/>
                  </a:cubicBezTo>
                  <a:cubicBezTo>
                    <a:pt x="5692" y="2881"/>
                    <a:pt x="7001" y="2060"/>
                    <a:pt x="7871" y="1548"/>
                  </a:cubicBezTo>
                  <a:lnTo>
                    <a:pt x="7871" y="1548"/>
                  </a:lnTo>
                  <a:cubicBezTo>
                    <a:pt x="6227" y="2691"/>
                    <a:pt x="2572" y="5000"/>
                    <a:pt x="96" y="6524"/>
                  </a:cubicBezTo>
                  <a:cubicBezTo>
                    <a:pt x="60" y="6548"/>
                    <a:pt x="36" y="6584"/>
                    <a:pt x="24" y="6620"/>
                  </a:cubicBezTo>
                  <a:cubicBezTo>
                    <a:pt x="0" y="6703"/>
                    <a:pt x="48" y="6786"/>
                    <a:pt x="131" y="6810"/>
                  </a:cubicBezTo>
                  <a:cubicBezTo>
                    <a:pt x="145" y="6814"/>
                    <a:pt x="154" y="6817"/>
                    <a:pt x="165" y="6817"/>
                  </a:cubicBezTo>
                  <a:cubicBezTo>
                    <a:pt x="184" y="6817"/>
                    <a:pt x="205" y="6809"/>
                    <a:pt x="251" y="6786"/>
                  </a:cubicBezTo>
                  <a:lnTo>
                    <a:pt x="274" y="6774"/>
                  </a:lnTo>
                  <a:cubicBezTo>
                    <a:pt x="381" y="6727"/>
                    <a:pt x="572" y="6608"/>
                    <a:pt x="977" y="6381"/>
                  </a:cubicBezTo>
                  <a:lnTo>
                    <a:pt x="2763" y="5334"/>
                  </a:lnTo>
                  <a:cubicBezTo>
                    <a:pt x="4370" y="4393"/>
                    <a:pt x="6656" y="3048"/>
                    <a:pt x="8228" y="2143"/>
                  </a:cubicBezTo>
                  <a:lnTo>
                    <a:pt x="8228" y="2143"/>
                  </a:lnTo>
                  <a:cubicBezTo>
                    <a:pt x="6287" y="3464"/>
                    <a:pt x="2965" y="5548"/>
                    <a:pt x="620" y="7001"/>
                  </a:cubicBezTo>
                  <a:cubicBezTo>
                    <a:pt x="548" y="7048"/>
                    <a:pt x="524" y="7132"/>
                    <a:pt x="572" y="7203"/>
                  </a:cubicBezTo>
                  <a:cubicBezTo>
                    <a:pt x="596" y="7251"/>
                    <a:pt x="632" y="7286"/>
                    <a:pt x="679" y="7298"/>
                  </a:cubicBezTo>
                  <a:cubicBezTo>
                    <a:pt x="694" y="7302"/>
                    <a:pt x="711" y="7306"/>
                    <a:pt x="735" y="7306"/>
                  </a:cubicBezTo>
                  <a:cubicBezTo>
                    <a:pt x="863" y="7306"/>
                    <a:pt x="1208" y="7193"/>
                    <a:pt x="2727" y="6334"/>
                  </a:cubicBezTo>
                  <a:lnTo>
                    <a:pt x="2727" y="6334"/>
                  </a:lnTo>
                  <a:lnTo>
                    <a:pt x="512" y="7751"/>
                  </a:lnTo>
                  <a:cubicBezTo>
                    <a:pt x="441" y="7798"/>
                    <a:pt x="417" y="7894"/>
                    <a:pt x="465" y="7965"/>
                  </a:cubicBezTo>
                  <a:cubicBezTo>
                    <a:pt x="489" y="8013"/>
                    <a:pt x="548" y="8048"/>
                    <a:pt x="596" y="8060"/>
                  </a:cubicBezTo>
                  <a:cubicBezTo>
                    <a:pt x="614" y="8065"/>
                    <a:pt x="637" y="8068"/>
                    <a:pt x="664" y="8068"/>
                  </a:cubicBezTo>
                  <a:cubicBezTo>
                    <a:pt x="826" y="8068"/>
                    <a:pt x="1155" y="7963"/>
                    <a:pt x="1870" y="7596"/>
                  </a:cubicBezTo>
                  <a:lnTo>
                    <a:pt x="1870" y="7596"/>
                  </a:lnTo>
                  <a:lnTo>
                    <a:pt x="870" y="8239"/>
                  </a:lnTo>
                  <a:cubicBezTo>
                    <a:pt x="798" y="8286"/>
                    <a:pt x="774" y="8382"/>
                    <a:pt x="822" y="8453"/>
                  </a:cubicBezTo>
                  <a:cubicBezTo>
                    <a:pt x="853" y="8499"/>
                    <a:pt x="903" y="8526"/>
                    <a:pt x="955" y="8526"/>
                  </a:cubicBezTo>
                  <a:cubicBezTo>
                    <a:pt x="983" y="8526"/>
                    <a:pt x="1011" y="8518"/>
                    <a:pt x="1036" y="8501"/>
                  </a:cubicBezTo>
                  <a:cubicBezTo>
                    <a:pt x="4287" y="6477"/>
                    <a:pt x="9418" y="3381"/>
                    <a:pt x="10716" y="2798"/>
                  </a:cubicBezTo>
                  <a:lnTo>
                    <a:pt x="10716" y="2798"/>
                  </a:lnTo>
                  <a:cubicBezTo>
                    <a:pt x="10418" y="3060"/>
                    <a:pt x="10109" y="3310"/>
                    <a:pt x="9776" y="3536"/>
                  </a:cubicBezTo>
                  <a:cubicBezTo>
                    <a:pt x="9144" y="3905"/>
                    <a:pt x="8299" y="4441"/>
                    <a:pt x="7239" y="5155"/>
                  </a:cubicBezTo>
                  <a:cubicBezTo>
                    <a:pt x="5966" y="5929"/>
                    <a:pt x="4584" y="6727"/>
                    <a:pt x="3418" y="7405"/>
                  </a:cubicBezTo>
                  <a:cubicBezTo>
                    <a:pt x="1751" y="8370"/>
                    <a:pt x="953" y="8918"/>
                    <a:pt x="1024" y="9037"/>
                  </a:cubicBezTo>
                  <a:cubicBezTo>
                    <a:pt x="1060" y="9096"/>
                    <a:pt x="1108" y="9132"/>
                    <a:pt x="1179" y="9156"/>
                  </a:cubicBezTo>
                  <a:cubicBezTo>
                    <a:pt x="1198" y="9159"/>
                    <a:pt x="1219" y="9161"/>
                    <a:pt x="1242" y="9161"/>
                  </a:cubicBezTo>
                  <a:cubicBezTo>
                    <a:pt x="1432" y="9161"/>
                    <a:pt x="1750" y="9028"/>
                    <a:pt x="2239" y="8763"/>
                  </a:cubicBezTo>
                  <a:lnTo>
                    <a:pt x="2239" y="8763"/>
                  </a:lnTo>
                  <a:cubicBezTo>
                    <a:pt x="858" y="9632"/>
                    <a:pt x="882" y="9668"/>
                    <a:pt x="965" y="9810"/>
                  </a:cubicBezTo>
                  <a:cubicBezTo>
                    <a:pt x="977" y="9846"/>
                    <a:pt x="1013" y="9870"/>
                    <a:pt x="1060" y="9882"/>
                  </a:cubicBezTo>
                  <a:cubicBezTo>
                    <a:pt x="1075" y="9887"/>
                    <a:pt x="1090" y="9890"/>
                    <a:pt x="1105" y="9890"/>
                  </a:cubicBezTo>
                  <a:cubicBezTo>
                    <a:pt x="1127" y="9890"/>
                    <a:pt x="1151" y="9884"/>
                    <a:pt x="1179" y="9870"/>
                  </a:cubicBezTo>
                  <a:cubicBezTo>
                    <a:pt x="3096" y="8751"/>
                    <a:pt x="7085" y="6417"/>
                    <a:pt x="9621" y="4953"/>
                  </a:cubicBezTo>
                  <a:lnTo>
                    <a:pt x="9621" y="4953"/>
                  </a:lnTo>
                  <a:cubicBezTo>
                    <a:pt x="8442" y="5703"/>
                    <a:pt x="6942" y="6608"/>
                    <a:pt x="5692" y="7358"/>
                  </a:cubicBezTo>
                  <a:cubicBezTo>
                    <a:pt x="4572" y="8036"/>
                    <a:pt x="3513" y="8667"/>
                    <a:pt x="2751" y="9156"/>
                  </a:cubicBezTo>
                  <a:cubicBezTo>
                    <a:pt x="2334" y="9406"/>
                    <a:pt x="2036" y="9608"/>
                    <a:pt x="1834" y="9751"/>
                  </a:cubicBezTo>
                  <a:cubicBezTo>
                    <a:pt x="1560" y="9941"/>
                    <a:pt x="1382" y="10060"/>
                    <a:pt x="1477" y="10215"/>
                  </a:cubicBezTo>
                  <a:cubicBezTo>
                    <a:pt x="1501" y="10275"/>
                    <a:pt x="1548" y="10311"/>
                    <a:pt x="1608" y="10322"/>
                  </a:cubicBezTo>
                  <a:cubicBezTo>
                    <a:pt x="1627" y="10327"/>
                    <a:pt x="1649" y="10330"/>
                    <a:pt x="1674" y="10330"/>
                  </a:cubicBezTo>
                  <a:cubicBezTo>
                    <a:pt x="1773" y="10330"/>
                    <a:pt x="1917" y="10291"/>
                    <a:pt x="2108" y="10215"/>
                  </a:cubicBezTo>
                  <a:lnTo>
                    <a:pt x="2108" y="10215"/>
                  </a:lnTo>
                  <a:cubicBezTo>
                    <a:pt x="2001" y="10311"/>
                    <a:pt x="1905" y="10418"/>
                    <a:pt x="1858" y="10549"/>
                  </a:cubicBezTo>
                  <a:cubicBezTo>
                    <a:pt x="1834" y="10620"/>
                    <a:pt x="1834" y="10680"/>
                    <a:pt x="1870" y="10739"/>
                  </a:cubicBezTo>
                  <a:cubicBezTo>
                    <a:pt x="1901" y="10794"/>
                    <a:pt x="1953" y="10823"/>
                    <a:pt x="2005" y="10823"/>
                  </a:cubicBezTo>
                  <a:cubicBezTo>
                    <a:pt x="2032" y="10823"/>
                    <a:pt x="2060" y="10815"/>
                    <a:pt x="2084" y="10799"/>
                  </a:cubicBezTo>
                  <a:cubicBezTo>
                    <a:pt x="5370" y="8846"/>
                    <a:pt x="10085" y="6084"/>
                    <a:pt x="11788" y="5143"/>
                  </a:cubicBezTo>
                  <a:lnTo>
                    <a:pt x="11788" y="5143"/>
                  </a:lnTo>
                  <a:cubicBezTo>
                    <a:pt x="10240" y="6370"/>
                    <a:pt x="5120" y="9406"/>
                    <a:pt x="1739" y="11334"/>
                  </a:cubicBezTo>
                  <a:cubicBezTo>
                    <a:pt x="1703" y="11358"/>
                    <a:pt x="1679" y="11382"/>
                    <a:pt x="1667" y="11430"/>
                  </a:cubicBezTo>
                  <a:cubicBezTo>
                    <a:pt x="1655" y="11465"/>
                    <a:pt x="1667" y="11513"/>
                    <a:pt x="1679" y="11549"/>
                  </a:cubicBezTo>
                  <a:cubicBezTo>
                    <a:pt x="1715" y="11596"/>
                    <a:pt x="1763" y="11632"/>
                    <a:pt x="1822" y="11644"/>
                  </a:cubicBezTo>
                  <a:cubicBezTo>
                    <a:pt x="1839" y="11649"/>
                    <a:pt x="1858" y="11651"/>
                    <a:pt x="1880" y="11651"/>
                  </a:cubicBezTo>
                  <a:cubicBezTo>
                    <a:pt x="2016" y="11651"/>
                    <a:pt x="2259" y="11557"/>
                    <a:pt x="2608" y="11382"/>
                  </a:cubicBezTo>
                  <a:lnTo>
                    <a:pt x="2608" y="11382"/>
                  </a:lnTo>
                  <a:cubicBezTo>
                    <a:pt x="1846" y="11930"/>
                    <a:pt x="1905" y="12025"/>
                    <a:pt x="1965" y="12144"/>
                  </a:cubicBezTo>
                  <a:cubicBezTo>
                    <a:pt x="1989" y="12180"/>
                    <a:pt x="2036" y="12216"/>
                    <a:pt x="2084" y="12227"/>
                  </a:cubicBezTo>
                  <a:cubicBezTo>
                    <a:pt x="2093" y="12229"/>
                    <a:pt x="2103" y="12230"/>
                    <a:pt x="2114" y="12230"/>
                  </a:cubicBezTo>
                  <a:cubicBezTo>
                    <a:pt x="2250" y="12230"/>
                    <a:pt x="2555" y="12087"/>
                    <a:pt x="3239" y="11668"/>
                  </a:cubicBezTo>
                  <a:lnTo>
                    <a:pt x="3239" y="11668"/>
                  </a:lnTo>
                  <a:cubicBezTo>
                    <a:pt x="2096" y="12418"/>
                    <a:pt x="1953" y="12632"/>
                    <a:pt x="2048" y="12799"/>
                  </a:cubicBezTo>
                  <a:cubicBezTo>
                    <a:pt x="2084" y="12847"/>
                    <a:pt x="2144" y="12894"/>
                    <a:pt x="2203" y="12906"/>
                  </a:cubicBezTo>
                  <a:cubicBezTo>
                    <a:pt x="2220" y="12910"/>
                    <a:pt x="2239" y="12912"/>
                    <a:pt x="2261" y="12912"/>
                  </a:cubicBezTo>
                  <a:cubicBezTo>
                    <a:pt x="2582" y="12912"/>
                    <a:pt x="3461" y="12502"/>
                    <a:pt x="4977" y="11632"/>
                  </a:cubicBezTo>
                  <a:lnTo>
                    <a:pt x="4977" y="11632"/>
                  </a:lnTo>
                  <a:lnTo>
                    <a:pt x="4572" y="11894"/>
                  </a:lnTo>
                  <a:cubicBezTo>
                    <a:pt x="3799" y="12358"/>
                    <a:pt x="3048" y="12811"/>
                    <a:pt x="2370" y="13204"/>
                  </a:cubicBezTo>
                  <a:cubicBezTo>
                    <a:pt x="2298" y="13251"/>
                    <a:pt x="2275" y="13347"/>
                    <a:pt x="2322" y="13418"/>
                  </a:cubicBezTo>
                  <a:cubicBezTo>
                    <a:pt x="2346" y="13454"/>
                    <a:pt x="2382" y="13478"/>
                    <a:pt x="2417" y="13489"/>
                  </a:cubicBezTo>
                  <a:cubicBezTo>
                    <a:pt x="2432" y="13492"/>
                    <a:pt x="2445" y="13495"/>
                    <a:pt x="2461" y="13495"/>
                  </a:cubicBezTo>
                  <a:cubicBezTo>
                    <a:pt x="2575" y="13495"/>
                    <a:pt x="2832" y="13353"/>
                    <a:pt x="4799" y="12108"/>
                  </a:cubicBezTo>
                  <a:cubicBezTo>
                    <a:pt x="5727" y="11549"/>
                    <a:pt x="6847" y="10870"/>
                    <a:pt x="7942" y="10180"/>
                  </a:cubicBezTo>
                  <a:cubicBezTo>
                    <a:pt x="8775" y="9656"/>
                    <a:pt x="9478" y="9215"/>
                    <a:pt x="10073" y="8834"/>
                  </a:cubicBezTo>
                  <a:cubicBezTo>
                    <a:pt x="10811" y="8394"/>
                    <a:pt x="11478" y="8025"/>
                    <a:pt x="11966" y="7775"/>
                  </a:cubicBezTo>
                  <a:lnTo>
                    <a:pt x="11966" y="7775"/>
                  </a:lnTo>
                  <a:cubicBezTo>
                    <a:pt x="10192" y="8941"/>
                    <a:pt x="5858" y="11727"/>
                    <a:pt x="2775" y="13692"/>
                  </a:cubicBezTo>
                  <a:cubicBezTo>
                    <a:pt x="2703" y="13740"/>
                    <a:pt x="2679" y="13823"/>
                    <a:pt x="2727" y="13894"/>
                  </a:cubicBezTo>
                  <a:cubicBezTo>
                    <a:pt x="2751" y="13954"/>
                    <a:pt x="2798" y="13990"/>
                    <a:pt x="2858" y="14001"/>
                  </a:cubicBezTo>
                  <a:cubicBezTo>
                    <a:pt x="2878" y="14006"/>
                    <a:pt x="2900" y="14009"/>
                    <a:pt x="2926" y="14009"/>
                  </a:cubicBezTo>
                  <a:cubicBezTo>
                    <a:pt x="3085" y="14009"/>
                    <a:pt x="3361" y="13913"/>
                    <a:pt x="3751" y="13728"/>
                  </a:cubicBezTo>
                  <a:lnTo>
                    <a:pt x="3751" y="13728"/>
                  </a:lnTo>
                  <a:cubicBezTo>
                    <a:pt x="2763" y="14335"/>
                    <a:pt x="2751" y="14430"/>
                    <a:pt x="2846" y="14573"/>
                  </a:cubicBezTo>
                  <a:cubicBezTo>
                    <a:pt x="2870" y="14621"/>
                    <a:pt x="2906" y="14644"/>
                    <a:pt x="2941" y="14656"/>
                  </a:cubicBezTo>
                  <a:cubicBezTo>
                    <a:pt x="2953" y="14659"/>
                    <a:pt x="2964" y="14661"/>
                    <a:pt x="2977" y="14661"/>
                  </a:cubicBezTo>
                  <a:cubicBezTo>
                    <a:pt x="3081" y="14661"/>
                    <a:pt x="3335" y="14509"/>
                    <a:pt x="5549" y="13132"/>
                  </a:cubicBezTo>
                  <a:cubicBezTo>
                    <a:pt x="7478" y="11930"/>
                    <a:pt x="10871" y="9822"/>
                    <a:pt x="12002" y="9310"/>
                  </a:cubicBezTo>
                  <a:lnTo>
                    <a:pt x="12002" y="9310"/>
                  </a:lnTo>
                  <a:cubicBezTo>
                    <a:pt x="10871" y="10275"/>
                    <a:pt x="6144" y="13180"/>
                    <a:pt x="3096" y="14990"/>
                  </a:cubicBezTo>
                  <a:cubicBezTo>
                    <a:pt x="3025" y="15037"/>
                    <a:pt x="3001" y="15121"/>
                    <a:pt x="3037" y="15204"/>
                  </a:cubicBezTo>
                  <a:cubicBezTo>
                    <a:pt x="3060" y="15252"/>
                    <a:pt x="3108" y="15287"/>
                    <a:pt x="3168" y="15299"/>
                  </a:cubicBezTo>
                  <a:cubicBezTo>
                    <a:pt x="3184" y="15302"/>
                    <a:pt x="3202" y="15305"/>
                    <a:pt x="3229" y="15305"/>
                  </a:cubicBezTo>
                  <a:cubicBezTo>
                    <a:pt x="3338" y="15305"/>
                    <a:pt x="3584" y="15250"/>
                    <a:pt x="4370" y="14847"/>
                  </a:cubicBezTo>
                  <a:lnTo>
                    <a:pt x="4370" y="14847"/>
                  </a:lnTo>
                  <a:lnTo>
                    <a:pt x="3489" y="15418"/>
                  </a:lnTo>
                  <a:lnTo>
                    <a:pt x="2906" y="15787"/>
                  </a:lnTo>
                  <a:cubicBezTo>
                    <a:pt x="2644" y="15966"/>
                    <a:pt x="2572" y="16014"/>
                    <a:pt x="2656" y="16145"/>
                  </a:cubicBezTo>
                  <a:cubicBezTo>
                    <a:pt x="2679" y="16180"/>
                    <a:pt x="2715" y="16216"/>
                    <a:pt x="2763" y="16228"/>
                  </a:cubicBezTo>
                  <a:cubicBezTo>
                    <a:pt x="2775" y="16230"/>
                    <a:pt x="2788" y="16232"/>
                    <a:pt x="2803" y="16232"/>
                  </a:cubicBezTo>
                  <a:cubicBezTo>
                    <a:pt x="2993" y="16232"/>
                    <a:pt x="3428" y="16010"/>
                    <a:pt x="4489" y="15347"/>
                  </a:cubicBezTo>
                  <a:lnTo>
                    <a:pt x="4489" y="15347"/>
                  </a:lnTo>
                  <a:cubicBezTo>
                    <a:pt x="3382" y="16085"/>
                    <a:pt x="3358" y="16228"/>
                    <a:pt x="3441" y="16371"/>
                  </a:cubicBezTo>
                  <a:cubicBezTo>
                    <a:pt x="3465" y="16418"/>
                    <a:pt x="3513" y="16454"/>
                    <a:pt x="3572" y="16466"/>
                  </a:cubicBezTo>
                  <a:cubicBezTo>
                    <a:pt x="3589" y="16470"/>
                    <a:pt x="3607" y="16473"/>
                    <a:pt x="3627" y="16473"/>
                  </a:cubicBezTo>
                  <a:cubicBezTo>
                    <a:pt x="3771" y="16473"/>
                    <a:pt x="4022" y="16362"/>
                    <a:pt x="4418" y="16133"/>
                  </a:cubicBezTo>
                  <a:lnTo>
                    <a:pt x="4418" y="16133"/>
                  </a:lnTo>
                  <a:cubicBezTo>
                    <a:pt x="4132" y="16383"/>
                    <a:pt x="4084" y="16537"/>
                    <a:pt x="4156" y="16657"/>
                  </a:cubicBezTo>
                  <a:cubicBezTo>
                    <a:pt x="4179" y="16703"/>
                    <a:pt x="4227" y="16729"/>
                    <a:pt x="4277" y="16729"/>
                  </a:cubicBezTo>
                  <a:cubicBezTo>
                    <a:pt x="4305" y="16729"/>
                    <a:pt x="4333" y="16721"/>
                    <a:pt x="4358" y="16704"/>
                  </a:cubicBezTo>
                  <a:lnTo>
                    <a:pt x="8323" y="14418"/>
                  </a:lnTo>
                  <a:lnTo>
                    <a:pt x="8323" y="14418"/>
                  </a:lnTo>
                  <a:cubicBezTo>
                    <a:pt x="5311" y="16466"/>
                    <a:pt x="5334" y="16502"/>
                    <a:pt x="5430" y="16680"/>
                  </a:cubicBezTo>
                  <a:cubicBezTo>
                    <a:pt x="5465" y="16740"/>
                    <a:pt x="5513" y="16776"/>
                    <a:pt x="5573" y="16788"/>
                  </a:cubicBezTo>
                  <a:cubicBezTo>
                    <a:pt x="5588" y="16791"/>
                    <a:pt x="5604" y="16792"/>
                    <a:pt x="5622" y="16792"/>
                  </a:cubicBezTo>
                  <a:cubicBezTo>
                    <a:pt x="5931" y="16792"/>
                    <a:pt x="6675" y="16310"/>
                    <a:pt x="8216" y="15264"/>
                  </a:cubicBezTo>
                  <a:cubicBezTo>
                    <a:pt x="8442" y="15109"/>
                    <a:pt x="8680" y="14954"/>
                    <a:pt x="8918" y="14787"/>
                  </a:cubicBezTo>
                  <a:lnTo>
                    <a:pt x="8918" y="14787"/>
                  </a:lnTo>
                  <a:lnTo>
                    <a:pt x="8502" y="15085"/>
                  </a:lnTo>
                  <a:cubicBezTo>
                    <a:pt x="7120" y="16085"/>
                    <a:pt x="6466" y="16633"/>
                    <a:pt x="6525" y="16752"/>
                  </a:cubicBezTo>
                  <a:cubicBezTo>
                    <a:pt x="6561" y="16788"/>
                    <a:pt x="6597" y="16823"/>
                    <a:pt x="6656" y="16835"/>
                  </a:cubicBezTo>
                  <a:cubicBezTo>
                    <a:pt x="6671" y="16838"/>
                    <a:pt x="6687" y="16840"/>
                    <a:pt x="6704" y="16840"/>
                  </a:cubicBezTo>
                  <a:cubicBezTo>
                    <a:pt x="6941" y="16840"/>
                    <a:pt x="7452" y="16526"/>
                    <a:pt x="8883" y="15561"/>
                  </a:cubicBezTo>
                  <a:cubicBezTo>
                    <a:pt x="9144" y="15394"/>
                    <a:pt x="9442" y="15192"/>
                    <a:pt x="9716" y="15013"/>
                  </a:cubicBezTo>
                  <a:lnTo>
                    <a:pt x="9716" y="15013"/>
                  </a:lnTo>
                  <a:cubicBezTo>
                    <a:pt x="7966" y="16442"/>
                    <a:pt x="7978" y="16478"/>
                    <a:pt x="8073" y="16633"/>
                  </a:cubicBezTo>
                  <a:cubicBezTo>
                    <a:pt x="8097" y="16668"/>
                    <a:pt x="8132" y="16692"/>
                    <a:pt x="8180" y="16704"/>
                  </a:cubicBezTo>
                  <a:cubicBezTo>
                    <a:pt x="8189" y="16709"/>
                    <a:pt x="8201" y="16714"/>
                    <a:pt x="8221" y="16714"/>
                  </a:cubicBezTo>
                  <a:cubicBezTo>
                    <a:pt x="8303" y="16714"/>
                    <a:pt x="8521" y="16636"/>
                    <a:pt x="9275" y="16168"/>
                  </a:cubicBezTo>
                  <a:lnTo>
                    <a:pt x="9275" y="16168"/>
                  </a:lnTo>
                  <a:cubicBezTo>
                    <a:pt x="8847" y="16668"/>
                    <a:pt x="8871" y="16716"/>
                    <a:pt x="8930" y="16811"/>
                  </a:cubicBezTo>
                  <a:cubicBezTo>
                    <a:pt x="8942" y="16847"/>
                    <a:pt x="8978" y="16883"/>
                    <a:pt x="9025" y="16895"/>
                  </a:cubicBezTo>
                  <a:lnTo>
                    <a:pt x="9061" y="16895"/>
                  </a:lnTo>
                  <a:lnTo>
                    <a:pt x="9061" y="16907"/>
                  </a:lnTo>
                  <a:cubicBezTo>
                    <a:pt x="9085" y="16907"/>
                    <a:pt x="9109" y="16907"/>
                    <a:pt x="9133" y="16895"/>
                  </a:cubicBezTo>
                  <a:cubicBezTo>
                    <a:pt x="9811" y="16478"/>
                    <a:pt x="10585" y="16026"/>
                    <a:pt x="10716" y="15966"/>
                  </a:cubicBezTo>
                  <a:cubicBezTo>
                    <a:pt x="10740" y="15966"/>
                    <a:pt x="10752" y="15954"/>
                    <a:pt x="10764" y="15942"/>
                  </a:cubicBezTo>
                  <a:lnTo>
                    <a:pt x="10776" y="15942"/>
                  </a:lnTo>
                  <a:cubicBezTo>
                    <a:pt x="10847" y="15906"/>
                    <a:pt x="10871" y="15811"/>
                    <a:pt x="10823" y="15728"/>
                  </a:cubicBezTo>
                  <a:cubicBezTo>
                    <a:pt x="10799" y="15692"/>
                    <a:pt x="10764" y="15668"/>
                    <a:pt x="10728" y="15656"/>
                  </a:cubicBezTo>
                  <a:cubicBezTo>
                    <a:pt x="10718" y="15655"/>
                    <a:pt x="10708" y="15653"/>
                    <a:pt x="10697" y="15653"/>
                  </a:cubicBezTo>
                  <a:cubicBezTo>
                    <a:pt x="10630" y="15653"/>
                    <a:pt x="10495" y="15713"/>
                    <a:pt x="9680" y="16192"/>
                  </a:cubicBezTo>
                  <a:cubicBezTo>
                    <a:pt x="9811" y="16061"/>
                    <a:pt x="9954" y="15895"/>
                    <a:pt x="10133" y="15704"/>
                  </a:cubicBezTo>
                  <a:cubicBezTo>
                    <a:pt x="10347" y="15478"/>
                    <a:pt x="10371" y="15454"/>
                    <a:pt x="10311" y="15347"/>
                  </a:cubicBezTo>
                  <a:lnTo>
                    <a:pt x="10299" y="15347"/>
                  </a:lnTo>
                  <a:cubicBezTo>
                    <a:pt x="10269" y="15301"/>
                    <a:pt x="10218" y="15274"/>
                    <a:pt x="10167" y="15274"/>
                  </a:cubicBezTo>
                  <a:cubicBezTo>
                    <a:pt x="10139" y="15274"/>
                    <a:pt x="10110" y="15282"/>
                    <a:pt x="10085" y="15299"/>
                  </a:cubicBezTo>
                  <a:cubicBezTo>
                    <a:pt x="9787" y="15490"/>
                    <a:pt x="9478" y="15692"/>
                    <a:pt x="9192" y="15871"/>
                  </a:cubicBezTo>
                  <a:cubicBezTo>
                    <a:pt x="9537" y="15573"/>
                    <a:pt x="9930" y="15252"/>
                    <a:pt x="10216" y="15025"/>
                  </a:cubicBezTo>
                  <a:cubicBezTo>
                    <a:pt x="10835" y="14513"/>
                    <a:pt x="11121" y="14228"/>
                    <a:pt x="11073" y="14132"/>
                  </a:cubicBezTo>
                  <a:cubicBezTo>
                    <a:pt x="11049" y="14097"/>
                    <a:pt x="11002" y="14061"/>
                    <a:pt x="10942" y="14049"/>
                  </a:cubicBezTo>
                  <a:cubicBezTo>
                    <a:pt x="10928" y="14045"/>
                    <a:pt x="10912" y="14044"/>
                    <a:pt x="10894" y="14044"/>
                  </a:cubicBezTo>
                  <a:cubicBezTo>
                    <a:pt x="10679" y="14044"/>
                    <a:pt x="10208" y="14320"/>
                    <a:pt x="8966" y="15144"/>
                  </a:cubicBezTo>
                  <a:cubicBezTo>
                    <a:pt x="10811" y="13811"/>
                    <a:pt x="10811" y="13799"/>
                    <a:pt x="10716" y="13644"/>
                  </a:cubicBezTo>
                  <a:cubicBezTo>
                    <a:pt x="10692" y="13597"/>
                    <a:pt x="10645" y="13561"/>
                    <a:pt x="10585" y="13549"/>
                  </a:cubicBezTo>
                  <a:cubicBezTo>
                    <a:pt x="10570" y="13546"/>
                    <a:pt x="10553" y="13544"/>
                    <a:pt x="10534" y="13544"/>
                  </a:cubicBezTo>
                  <a:cubicBezTo>
                    <a:pt x="10240" y="13544"/>
                    <a:pt x="9550" y="13995"/>
                    <a:pt x="8037" y="15025"/>
                  </a:cubicBezTo>
                  <a:cubicBezTo>
                    <a:pt x="7728" y="15228"/>
                    <a:pt x="7370" y="15466"/>
                    <a:pt x="7037" y="15692"/>
                  </a:cubicBezTo>
                  <a:cubicBezTo>
                    <a:pt x="7763" y="15180"/>
                    <a:pt x="8656" y="14585"/>
                    <a:pt x="9359" y="14109"/>
                  </a:cubicBezTo>
                  <a:cubicBezTo>
                    <a:pt x="9966" y="13692"/>
                    <a:pt x="10538" y="13311"/>
                    <a:pt x="10942" y="13025"/>
                  </a:cubicBezTo>
                  <a:cubicBezTo>
                    <a:pt x="11169" y="12870"/>
                    <a:pt x="11323" y="12763"/>
                    <a:pt x="11442" y="12680"/>
                  </a:cubicBezTo>
                  <a:cubicBezTo>
                    <a:pt x="11621" y="12549"/>
                    <a:pt x="11728" y="12466"/>
                    <a:pt x="11645" y="12335"/>
                  </a:cubicBezTo>
                  <a:cubicBezTo>
                    <a:pt x="11633" y="12299"/>
                    <a:pt x="11597" y="12275"/>
                    <a:pt x="11550" y="12263"/>
                  </a:cubicBezTo>
                  <a:cubicBezTo>
                    <a:pt x="11535" y="12258"/>
                    <a:pt x="11518" y="12255"/>
                    <a:pt x="11501" y="12255"/>
                  </a:cubicBezTo>
                  <a:cubicBezTo>
                    <a:pt x="11476" y="12255"/>
                    <a:pt x="11451" y="12261"/>
                    <a:pt x="11430" y="12275"/>
                  </a:cubicBezTo>
                  <a:lnTo>
                    <a:pt x="5894" y="15466"/>
                  </a:lnTo>
                  <a:cubicBezTo>
                    <a:pt x="6716" y="14942"/>
                    <a:pt x="7740" y="14323"/>
                    <a:pt x="8549" y="13835"/>
                  </a:cubicBezTo>
                  <a:cubicBezTo>
                    <a:pt x="11371" y="12132"/>
                    <a:pt x="11454" y="12025"/>
                    <a:pt x="11335" y="11823"/>
                  </a:cubicBezTo>
                  <a:cubicBezTo>
                    <a:pt x="11300" y="11763"/>
                    <a:pt x="11252" y="11727"/>
                    <a:pt x="11180" y="11715"/>
                  </a:cubicBezTo>
                  <a:cubicBezTo>
                    <a:pt x="11158" y="11710"/>
                    <a:pt x="11132" y="11707"/>
                    <a:pt x="11103" y="11707"/>
                  </a:cubicBezTo>
                  <a:cubicBezTo>
                    <a:pt x="11008" y="11707"/>
                    <a:pt x="10877" y="11738"/>
                    <a:pt x="10704" y="11811"/>
                  </a:cubicBezTo>
                  <a:cubicBezTo>
                    <a:pt x="11764" y="11132"/>
                    <a:pt x="11776" y="11073"/>
                    <a:pt x="11692" y="10930"/>
                  </a:cubicBezTo>
                  <a:cubicBezTo>
                    <a:pt x="11657" y="10870"/>
                    <a:pt x="11609" y="10834"/>
                    <a:pt x="11550" y="10822"/>
                  </a:cubicBezTo>
                  <a:cubicBezTo>
                    <a:pt x="11532" y="10818"/>
                    <a:pt x="11511" y="10815"/>
                    <a:pt x="11488" y="10815"/>
                  </a:cubicBezTo>
                  <a:cubicBezTo>
                    <a:pt x="11340" y="10815"/>
                    <a:pt x="11086" y="10911"/>
                    <a:pt x="10716" y="11096"/>
                  </a:cubicBezTo>
                  <a:cubicBezTo>
                    <a:pt x="11026" y="10894"/>
                    <a:pt x="11288" y="10727"/>
                    <a:pt x="11490" y="10584"/>
                  </a:cubicBezTo>
                  <a:cubicBezTo>
                    <a:pt x="11692" y="10441"/>
                    <a:pt x="11847" y="10334"/>
                    <a:pt x="11954" y="10263"/>
                  </a:cubicBezTo>
                  <a:cubicBezTo>
                    <a:pt x="12133" y="10144"/>
                    <a:pt x="12240" y="10060"/>
                    <a:pt x="12169" y="9930"/>
                  </a:cubicBezTo>
                  <a:lnTo>
                    <a:pt x="12157" y="9930"/>
                  </a:lnTo>
                  <a:cubicBezTo>
                    <a:pt x="12127" y="9878"/>
                    <a:pt x="12080" y="9854"/>
                    <a:pt x="12032" y="9854"/>
                  </a:cubicBezTo>
                  <a:cubicBezTo>
                    <a:pt x="12001" y="9854"/>
                    <a:pt x="11970" y="9864"/>
                    <a:pt x="11942" y="9882"/>
                  </a:cubicBezTo>
                  <a:cubicBezTo>
                    <a:pt x="10835" y="10596"/>
                    <a:pt x="9454" y="11465"/>
                    <a:pt x="8121" y="12287"/>
                  </a:cubicBezTo>
                  <a:cubicBezTo>
                    <a:pt x="12740" y="9394"/>
                    <a:pt x="12621" y="9179"/>
                    <a:pt x="12514" y="8989"/>
                  </a:cubicBezTo>
                  <a:cubicBezTo>
                    <a:pt x="12478" y="8941"/>
                    <a:pt x="12443" y="8918"/>
                    <a:pt x="12383" y="8906"/>
                  </a:cubicBezTo>
                  <a:cubicBezTo>
                    <a:pt x="12377" y="8900"/>
                    <a:pt x="12368" y="8897"/>
                    <a:pt x="12358" y="8897"/>
                  </a:cubicBezTo>
                  <a:cubicBezTo>
                    <a:pt x="12347" y="8897"/>
                    <a:pt x="12335" y="8900"/>
                    <a:pt x="12323" y="8906"/>
                  </a:cubicBezTo>
                  <a:cubicBezTo>
                    <a:pt x="13014" y="8394"/>
                    <a:pt x="13193" y="8120"/>
                    <a:pt x="13074" y="7917"/>
                  </a:cubicBezTo>
                  <a:cubicBezTo>
                    <a:pt x="13050" y="7882"/>
                    <a:pt x="13026" y="7858"/>
                    <a:pt x="12978" y="7846"/>
                  </a:cubicBezTo>
                  <a:cubicBezTo>
                    <a:pt x="12977" y="7846"/>
                    <a:pt x="12976" y="7846"/>
                    <a:pt x="12975" y="7846"/>
                  </a:cubicBezTo>
                  <a:cubicBezTo>
                    <a:pt x="12910" y="7846"/>
                    <a:pt x="12388" y="8144"/>
                    <a:pt x="11442" y="8751"/>
                  </a:cubicBezTo>
                  <a:cubicBezTo>
                    <a:pt x="9799" y="9787"/>
                    <a:pt x="6120" y="12120"/>
                    <a:pt x="4156" y="13180"/>
                  </a:cubicBezTo>
                  <a:cubicBezTo>
                    <a:pt x="5120" y="12561"/>
                    <a:pt x="6537" y="11656"/>
                    <a:pt x="7942" y="10751"/>
                  </a:cubicBezTo>
                  <a:cubicBezTo>
                    <a:pt x="9406" y="9810"/>
                    <a:pt x="10561" y="9060"/>
                    <a:pt x="11395" y="8513"/>
                  </a:cubicBezTo>
                  <a:cubicBezTo>
                    <a:pt x="12514" y="7786"/>
                    <a:pt x="13050" y="7358"/>
                    <a:pt x="12978" y="7251"/>
                  </a:cubicBezTo>
                  <a:cubicBezTo>
                    <a:pt x="12954" y="7203"/>
                    <a:pt x="12907" y="7167"/>
                    <a:pt x="12847" y="7155"/>
                  </a:cubicBezTo>
                  <a:cubicBezTo>
                    <a:pt x="12825" y="7153"/>
                    <a:pt x="12802" y="7152"/>
                    <a:pt x="12779" y="7152"/>
                  </a:cubicBezTo>
                  <a:cubicBezTo>
                    <a:pt x="12668" y="7152"/>
                    <a:pt x="12553" y="7175"/>
                    <a:pt x="12454" y="7215"/>
                  </a:cubicBezTo>
                  <a:cubicBezTo>
                    <a:pt x="13312" y="6584"/>
                    <a:pt x="13252" y="6465"/>
                    <a:pt x="13181" y="6358"/>
                  </a:cubicBezTo>
                  <a:cubicBezTo>
                    <a:pt x="13169" y="6322"/>
                    <a:pt x="13133" y="6298"/>
                    <a:pt x="13085" y="6286"/>
                  </a:cubicBezTo>
                  <a:cubicBezTo>
                    <a:pt x="13084" y="6286"/>
                    <a:pt x="13082" y="6286"/>
                    <a:pt x="13079" y="6286"/>
                  </a:cubicBezTo>
                  <a:cubicBezTo>
                    <a:pt x="13017" y="6286"/>
                    <a:pt x="12734" y="6441"/>
                    <a:pt x="12240" y="6762"/>
                  </a:cubicBezTo>
                  <a:cubicBezTo>
                    <a:pt x="11109" y="7489"/>
                    <a:pt x="8752" y="9001"/>
                    <a:pt x="6608" y="10299"/>
                  </a:cubicBezTo>
                  <a:cubicBezTo>
                    <a:pt x="3989" y="11882"/>
                    <a:pt x="2929" y="12394"/>
                    <a:pt x="2513" y="12549"/>
                  </a:cubicBezTo>
                  <a:cubicBezTo>
                    <a:pt x="3275" y="11918"/>
                    <a:pt x="6096" y="10251"/>
                    <a:pt x="8228" y="8989"/>
                  </a:cubicBezTo>
                  <a:cubicBezTo>
                    <a:pt x="13312" y="5977"/>
                    <a:pt x="13455" y="5822"/>
                    <a:pt x="13312" y="5572"/>
                  </a:cubicBezTo>
                  <a:cubicBezTo>
                    <a:pt x="13276" y="5512"/>
                    <a:pt x="13216" y="5465"/>
                    <a:pt x="13145" y="5453"/>
                  </a:cubicBezTo>
                  <a:cubicBezTo>
                    <a:pt x="13122" y="5448"/>
                    <a:pt x="13097" y="5446"/>
                    <a:pt x="13070" y="5446"/>
                  </a:cubicBezTo>
                  <a:cubicBezTo>
                    <a:pt x="12880" y="5446"/>
                    <a:pt x="12571" y="5553"/>
                    <a:pt x="12145" y="5750"/>
                  </a:cubicBezTo>
                  <a:lnTo>
                    <a:pt x="12204" y="5715"/>
                  </a:lnTo>
                  <a:cubicBezTo>
                    <a:pt x="12526" y="5512"/>
                    <a:pt x="12752" y="5369"/>
                    <a:pt x="12907" y="5262"/>
                  </a:cubicBezTo>
                  <a:cubicBezTo>
                    <a:pt x="13169" y="5096"/>
                    <a:pt x="13276" y="5024"/>
                    <a:pt x="13193" y="4869"/>
                  </a:cubicBezTo>
                  <a:cubicBezTo>
                    <a:pt x="13169" y="4822"/>
                    <a:pt x="13121" y="4786"/>
                    <a:pt x="13074" y="4774"/>
                  </a:cubicBezTo>
                  <a:cubicBezTo>
                    <a:pt x="13059" y="4771"/>
                    <a:pt x="13043" y="4770"/>
                    <a:pt x="13025" y="4770"/>
                  </a:cubicBezTo>
                  <a:cubicBezTo>
                    <a:pt x="12899" y="4770"/>
                    <a:pt x="12696" y="4844"/>
                    <a:pt x="12383" y="5000"/>
                  </a:cubicBezTo>
                  <a:cubicBezTo>
                    <a:pt x="12454" y="4941"/>
                    <a:pt x="12514" y="4846"/>
                    <a:pt x="12550" y="4750"/>
                  </a:cubicBezTo>
                  <a:cubicBezTo>
                    <a:pt x="12562" y="4691"/>
                    <a:pt x="12562" y="4619"/>
                    <a:pt x="12526" y="4572"/>
                  </a:cubicBezTo>
                  <a:cubicBezTo>
                    <a:pt x="12502" y="4536"/>
                    <a:pt x="12466" y="4500"/>
                    <a:pt x="12431" y="4488"/>
                  </a:cubicBezTo>
                  <a:cubicBezTo>
                    <a:pt x="12422" y="4486"/>
                    <a:pt x="12414" y="4484"/>
                    <a:pt x="12402" y="4484"/>
                  </a:cubicBezTo>
                  <a:cubicBezTo>
                    <a:pt x="12281" y="4484"/>
                    <a:pt x="11794" y="4709"/>
                    <a:pt x="7049" y="7489"/>
                  </a:cubicBezTo>
                  <a:cubicBezTo>
                    <a:pt x="5394" y="8453"/>
                    <a:pt x="3751" y="9429"/>
                    <a:pt x="2775" y="10001"/>
                  </a:cubicBezTo>
                  <a:cubicBezTo>
                    <a:pt x="3013" y="9822"/>
                    <a:pt x="3310" y="9608"/>
                    <a:pt x="3656" y="9382"/>
                  </a:cubicBezTo>
                  <a:cubicBezTo>
                    <a:pt x="4739" y="8739"/>
                    <a:pt x="6287" y="7775"/>
                    <a:pt x="8418" y="6429"/>
                  </a:cubicBezTo>
                  <a:lnTo>
                    <a:pt x="9502" y="5750"/>
                  </a:lnTo>
                  <a:cubicBezTo>
                    <a:pt x="10538" y="5131"/>
                    <a:pt x="11621" y="4512"/>
                    <a:pt x="12681" y="3905"/>
                  </a:cubicBezTo>
                  <a:cubicBezTo>
                    <a:pt x="12716" y="3893"/>
                    <a:pt x="12740" y="3857"/>
                    <a:pt x="12752" y="3810"/>
                  </a:cubicBezTo>
                  <a:cubicBezTo>
                    <a:pt x="12764" y="3774"/>
                    <a:pt x="12764" y="3726"/>
                    <a:pt x="12740" y="3691"/>
                  </a:cubicBezTo>
                  <a:cubicBezTo>
                    <a:pt x="12716" y="3655"/>
                    <a:pt x="12681" y="3631"/>
                    <a:pt x="12633" y="3619"/>
                  </a:cubicBezTo>
                  <a:cubicBezTo>
                    <a:pt x="12620" y="3616"/>
                    <a:pt x="12606" y="3614"/>
                    <a:pt x="12589" y="3614"/>
                  </a:cubicBezTo>
                  <a:cubicBezTo>
                    <a:pt x="12388" y="3614"/>
                    <a:pt x="11874" y="3897"/>
                    <a:pt x="10192" y="4941"/>
                  </a:cubicBezTo>
                  <a:cubicBezTo>
                    <a:pt x="10740" y="4596"/>
                    <a:pt x="11145" y="4322"/>
                    <a:pt x="11430" y="4107"/>
                  </a:cubicBezTo>
                  <a:cubicBezTo>
                    <a:pt x="11883" y="3786"/>
                    <a:pt x="12073" y="3607"/>
                    <a:pt x="11966" y="3441"/>
                  </a:cubicBezTo>
                  <a:cubicBezTo>
                    <a:pt x="11942" y="3405"/>
                    <a:pt x="11907" y="3381"/>
                    <a:pt x="11871" y="3369"/>
                  </a:cubicBezTo>
                  <a:cubicBezTo>
                    <a:pt x="11862" y="3367"/>
                    <a:pt x="11854" y="3364"/>
                    <a:pt x="11843" y="3364"/>
                  </a:cubicBezTo>
                  <a:cubicBezTo>
                    <a:pt x="11746" y="3364"/>
                    <a:pt x="11418" y="3535"/>
                    <a:pt x="8490" y="5238"/>
                  </a:cubicBezTo>
                  <a:cubicBezTo>
                    <a:pt x="11573" y="3286"/>
                    <a:pt x="11526" y="3191"/>
                    <a:pt x="11419" y="3012"/>
                  </a:cubicBezTo>
                  <a:cubicBezTo>
                    <a:pt x="11383" y="2952"/>
                    <a:pt x="11323" y="2905"/>
                    <a:pt x="11252" y="2893"/>
                  </a:cubicBezTo>
                  <a:cubicBezTo>
                    <a:pt x="11230" y="2890"/>
                    <a:pt x="11207" y="2888"/>
                    <a:pt x="11185" y="2888"/>
                  </a:cubicBezTo>
                  <a:cubicBezTo>
                    <a:pt x="11124" y="2888"/>
                    <a:pt x="11063" y="2899"/>
                    <a:pt x="11002" y="2917"/>
                  </a:cubicBezTo>
                  <a:cubicBezTo>
                    <a:pt x="11216" y="2679"/>
                    <a:pt x="11192" y="2560"/>
                    <a:pt x="11145" y="2464"/>
                  </a:cubicBezTo>
                  <a:cubicBezTo>
                    <a:pt x="11121" y="2429"/>
                    <a:pt x="11073" y="2393"/>
                    <a:pt x="11026" y="2381"/>
                  </a:cubicBezTo>
                  <a:cubicBezTo>
                    <a:pt x="11011" y="2377"/>
                    <a:pt x="10995" y="2373"/>
                    <a:pt x="10972" y="2373"/>
                  </a:cubicBezTo>
                  <a:cubicBezTo>
                    <a:pt x="10862" y="2373"/>
                    <a:pt x="10585" y="2464"/>
                    <a:pt x="9478" y="3072"/>
                  </a:cubicBezTo>
                  <a:cubicBezTo>
                    <a:pt x="10430" y="2452"/>
                    <a:pt x="10847" y="2179"/>
                    <a:pt x="11014" y="2036"/>
                  </a:cubicBezTo>
                  <a:cubicBezTo>
                    <a:pt x="11133" y="1929"/>
                    <a:pt x="11109" y="1881"/>
                    <a:pt x="11073" y="1821"/>
                  </a:cubicBezTo>
                  <a:cubicBezTo>
                    <a:pt x="11049" y="1786"/>
                    <a:pt x="11014" y="1750"/>
                    <a:pt x="10978" y="1750"/>
                  </a:cubicBezTo>
                  <a:cubicBezTo>
                    <a:pt x="10976" y="1749"/>
                    <a:pt x="10974" y="1749"/>
                    <a:pt x="10971" y="1749"/>
                  </a:cubicBezTo>
                  <a:cubicBezTo>
                    <a:pt x="10909" y="1749"/>
                    <a:pt x="10662" y="1881"/>
                    <a:pt x="10228" y="2167"/>
                  </a:cubicBezTo>
                  <a:cubicBezTo>
                    <a:pt x="5549" y="5155"/>
                    <a:pt x="3120" y="6584"/>
                    <a:pt x="1870" y="7239"/>
                  </a:cubicBezTo>
                  <a:cubicBezTo>
                    <a:pt x="2810" y="6632"/>
                    <a:pt x="4191" y="5750"/>
                    <a:pt x="5561" y="4869"/>
                  </a:cubicBezTo>
                  <a:cubicBezTo>
                    <a:pt x="6989" y="3953"/>
                    <a:pt x="8121" y="3214"/>
                    <a:pt x="8930" y="2691"/>
                  </a:cubicBezTo>
                  <a:cubicBezTo>
                    <a:pt x="9406" y="2381"/>
                    <a:pt x="9776" y="2131"/>
                    <a:pt x="10037" y="1964"/>
                  </a:cubicBezTo>
                  <a:cubicBezTo>
                    <a:pt x="10168" y="1869"/>
                    <a:pt x="10276" y="1809"/>
                    <a:pt x="10347" y="1750"/>
                  </a:cubicBezTo>
                  <a:cubicBezTo>
                    <a:pt x="10454" y="1679"/>
                    <a:pt x="10573" y="1595"/>
                    <a:pt x="10490" y="1464"/>
                  </a:cubicBezTo>
                  <a:cubicBezTo>
                    <a:pt x="10478" y="1428"/>
                    <a:pt x="10442" y="1405"/>
                    <a:pt x="10395" y="1393"/>
                  </a:cubicBezTo>
                  <a:cubicBezTo>
                    <a:pt x="10385" y="1390"/>
                    <a:pt x="10375" y="1388"/>
                    <a:pt x="10364" y="1388"/>
                  </a:cubicBezTo>
                  <a:cubicBezTo>
                    <a:pt x="10334" y="1388"/>
                    <a:pt x="10302" y="1399"/>
                    <a:pt x="10276" y="1417"/>
                  </a:cubicBezTo>
                  <a:cubicBezTo>
                    <a:pt x="8561" y="2488"/>
                    <a:pt x="6311" y="3857"/>
                    <a:pt x="4418" y="4977"/>
                  </a:cubicBezTo>
                  <a:cubicBezTo>
                    <a:pt x="4763" y="4762"/>
                    <a:pt x="5108" y="4548"/>
                    <a:pt x="5454" y="4322"/>
                  </a:cubicBezTo>
                  <a:cubicBezTo>
                    <a:pt x="10240" y="1262"/>
                    <a:pt x="10168" y="1131"/>
                    <a:pt x="10061" y="952"/>
                  </a:cubicBezTo>
                  <a:cubicBezTo>
                    <a:pt x="10037" y="917"/>
                    <a:pt x="10002" y="881"/>
                    <a:pt x="9966" y="881"/>
                  </a:cubicBezTo>
                  <a:cubicBezTo>
                    <a:pt x="9956" y="878"/>
                    <a:pt x="9947" y="875"/>
                    <a:pt x="9933" y="875"/>
                  </a:cubicBezTo>
                  <a:cubicBezTo>
                    <a:pt x="9836" y="875"/>
                    <a:pt x="9532" y="1020"/>
                    <a:pt x="7299" y="2310"/>
                  </a:cubicBezTo>
                  <a:cubicBezTo>
                    <a:pt x="9109" y="1107"/>
                    <a:pt x="9049" y="1012"/>
                    <a:pt x="8978" y="881"/>
                  </a:cubicBezTo>
                  <a:cubicBezTo>
                    <a:pt x="8954" y="833"/>
                    <a:pt x="8906" y="797"/>
                    <a:pt x="8859" y="786"/>
                  </a:cubicBezTo>
                  <a:cubicBezTo>
                    <a:pt x="8846" y="783"/>
                    <a:pt x="8832" y="782"/>
                    <a:pt x="8816" y="782"/>
                  </a:cubicBezTo>
                  <a:cubicBezTo>
                    <a:pt x="8479" y="782"/>
                    <a:pt x="7424" y="1409"/>
                    <a:pt x="4465" y="3298"/>
                  </a:cubicBezTo>
                  <a:cubicBezTo>
                    <a:pt x="3489" y="3917"/>
                    <a:pt x="2370" y="4631"/>
                    <a:pt x="1572" y="5096"/>
                  </a:cubicBezTo>
                  <a:cubicBezTo>
                    <a:pt x="3048" y="4060"/>
                    <a:pt x="6025" y="2119"/>
                    <a:pt x="8061" y="821"/>
                  </a:cubicBezTo>
                  <a:cubicBezTo>
                    <a:pt x="8132" y="774"/>
                    <a:pt x="8156" y="678"/>
                    <a:pt x="8109" y="607"/>
                  </a:cubicBezTo>
                  <a:cubicBezTo>
                    <a:pt x="8097" y="571"/>
                    <a:pt x="8049" y="547"/>
                    <a:pt x="8013" y="536"/>
                  </a:cubicBezTo>
                  <a:cubicBezTo>
                    <a:pt x="8002" y="533"/>
                    <a:pt x="7990" y="532"/>
                    <a:pt x="7976" y="532"/>
                  </a:cubicBezTo>
                  <a:cubicBezTo>
                    <a:pt x="7792" y="532"/>
                    <a:pt x="7368" y="785"/>
                    <a:pt x="5406" y="2060"/>
                  </a:cubicBezTo>
                  <a:cubicBezTo>
                    <a:pt x="4858" y="2417"/>
                    <a:pt x="4191" y="2857"/>
                    <a:pt x="3525" y="3274"/>
                  </a:cubicBezTo>
                  <a:lnTo>
                    <a:pt x="4001" y="2952"/>
                  </a:lnTo>
                  <a:cubicBezTo>
                    <a:pt x="7287" y="797"/>
                    <a:pt x="7216" y="666"/>
                    <a:pt x="7120" y="500"/>
                  </a:cubicBezTo>
                  <a:cubicBezTo>
                    <a:pt x="7085" y="452"/>
                    <a:pt x="7037" y="416"/>
                    <a:pt x="6978" y="405"/>
                  </a:cubicBezTo>
                  <a:cubicBezTo>
                    <a:pt x="6960" y="400"/>
                    <a:pt x="6939" y="398"/>
                    <a:pt x="6917" y="398"/>
                  </a:cubicBezTo>
                  <a:cubicBezTo>
                    <a:pt x="6526" y="398"/>
                    <a:pt x="5382" y="1072"/>
                    <a:pt x="3144" y="2500"/>
                  </a:cubicBezTo>
                  <a:cubicBezTo>
                    <a:pt x="4168" y="1821"/>
                    <a:pt x="5382" y="1036"/>
                    <a:pt x="6561" y="309"/>
                  </a:cubicBezTo>
                  <a:cubicBezTo>
                    <a:pt x="6632" y="262"/>
                    <a:pt x="6656" y="166"/>
                    <a:pt x="6608" y="95"/>
                  </a:cubicBezTo>
                  <a:cubicBezTo>
                    <a:pt x="6585" y="47"/>
                    <a:pt x="6549" y="24"/>
                    <a:pt x="6489" y="12"/>
                  </a:cubicBezTo>
                  <a:cubicBezTo>
                    <a:pt x="6473" y="6"/>
                    <a:pt x="6454" y="1"/>
                    <a:pt x="6426"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0" name="Google Shape;1533;p44">
              <a:extLst>
                <a:ext uri="{FF2B5EF4-FFF2-40B4-BE49-F238E27FC236}">
                  <a16:creationId xmlns:a16="http://schemas.microsoft.com/office/drawing/2014/main" id="{EA250E40-8EC3-A868-061F-F75BA6012116}"/>
                </a:ext>
              </a:extLst>
            </p:cNvPr>
            <p:cNvSpPr/>
            <p:nvPr/>
          </p:nvSpPr>
          <p:spPr>
            <a:xfrm>
              <a:off x="7007941" y="2890983"/>
              <a:ext cx="949082" cy="1192578"/>
            </a:xfrm>
            <a:custGeom>
              <a:avLst/>
              <a:gdLst/>
              <a:ahLst/>
              <a:cxnLst/>
              <a:rect l="l" t="t" r="r" b="b"/>
              <a:pathLst>
                <a:path w="13455" h="16907" extrusionOk="0">
                  <a:moveTo>
                    <a:pt x="10895" y="3274"/>
                  </a:moveTo>
                  <a:cubicBezTo>
                    <a:pt x="10002" y="3953"/>
                    <a:pt x="6954" y="5834"/>
                    <a:pt x="4846" y="7132"/>
                  </a:cubicBezTo>
                  <a:lnTo>
                    <a:pt x="4275" y="7489"/>
                  </a:lnTo>
                  <a:cubicBezTo>
                    <a:pt x="4834" y="7120"/>
                    <a:pt x="5489" y="6691"/>
                    <a:pt x="6216" y="6191"/>
                  </a:cubicBezTo>
                  <a:cubicBezTo>
                    <a:pt x="6585" y="5953"/>
                    <a:pt x="6978" y="5679"/>
                    <a:pt x="7370" y="5417"/>
                  </a:cubicBezTo>
                  <a:cubicBezTo>
                    <a:pt x="7787" y="5167"/>
                    <a:pt x="8180" y="4929"/>
                    <a:pt x="8549" y="4691"/>
                  </a:cubicBezTo>
                  <a:cubicBezTo>
                    <a:pt x="9121" y="4322"/>
                    <a:pt x="9585" y="4024"/>
                    <a:pt x="9930" y="3786"/>
                  </a:cubicBezTo>
                  <a:cubicBezTo>
                    <a:pt x="10240" y="3595"/>
                    <a:pt x="10561" y="3417"/>
                    <a:pt x="10895" y="3274"/>
                  </a:cubicBezTo>
                  <a:close/>
                  <a:moveTo>
                    <a:pt x="4930" y="8167"/>
                  </a:moveTo>
                  <a:lnTo>
                    <a:pt x="4930" y="8167"/>
                  </a:lnTo>
                  <a:cubicBezTo>
                    <a:pt x="4430" y="8489"/>
                    <a:pt x="3965" y="8787"/>
                    <a:pt x="3549" y="9072"/>
                  </a:cubicBezTo>
                  <a:cubicBezTo>
                    <a:pt x="3120" y="9322"/>
                    <a:pt x="2751" y="9537"/>
                    <a:pt x="2429" y="9703"/>
                  </a:cubicBezTo>
                  <a:cubicBezTo>
                    <a:pt x="3048" y="9310"/>
                    <a:pt x="3977" y="8751"/>
                    <a:pt x="4930" y="8167"/>
                  </a:cubicBezTo>
                  <a:close/>
                  <a:moveTo>
                    <a:pt x="11835" y="8858"/>
                  </a:moveTo>
                  <a:cubicBezTo>
                    <a:pt x="11240" y="9275"/>
                    <a:pt x="10418" y="9787"/>
                    <a:pt x="9549" y="10311"/>
                  </a:cubicBezTo>
                  <a:cubicBezTo>
                    <a:pt x="10192" y="9894"/>
                    <a:pt x="10883" y="9465"/>
                    <a:pt x="11621" y="9001"/>
                  </a:cubicBezTo>
                  <a:lnTo>
                    <a:pt x="11835" y="8858"/>
                  </a:lnTo>
                  <a:close/>
                  <a:moveTo>
                    <a:pt x="12812" y="5810"/>
                  </a:moveTo>
                  <a:lnTo>
                    <a:pt x="12812" y="5810"/>
                  </a:lnTo>
                  <a:cubicBezTo>
                    <a:pt x="12133" y="6310"/>
                    <a:pt x="9990" y="7584"/>
                    <a:pt x="8073" y="8715"/>
                  </a:cubicBezTo>
                  <a:cubicBezTo>
                    <a:pt x="6501" y="9644"/>
                    <a:pt x="5323" y="10358"/>
                    <a:pt x="4442" y="10894"/>
                  </a:cubicBezTo>
                  <a:cubicBezTo>
                    <a:pt x="4894" y="10608"/>
                    <a:pt x="5430" y="10263"/>
                    <a:pt x="6073" y="9846"/>
                  </a:cubicBezTo>
                  <a:cubicBezTo>
                    <a:pt x="7525" y="8894"/>
                    <a:pt x="9168" y="7822"/>
                    <a:pt x="10514" y="7013"/>
                  </a:cubicBezTo>
                  <a:cubicBezTo>
                    <a:pt x="11871" y="6203"/>
                    <a:pt x="12514" y="5905"/>
                    <a:pt x="12812" y="5810"/>
                  </a:cubicBezTo>
                  <a:close/>
                  <a:moveTo>
                    <a:pt x="5406" y="9906"/>
                  </a:moveTo>
                  <a:cubicBezTo>
                    <a:pt x="4751" y="10322"/>
                    <a:pt x="4108" y="10739"/>
                    <a:pt x="3572" y="11084"/>
                  </a:cubicBezTo>
                  <a:cubicBezTo>
                    <a:pt x="4096" y="10739"/>
                    <a:pt x="4715" y="10334"/>
                    <a:pt x="5406" y="9906"/>
                  </a:cubicBezTo>
                  <a:close/>
                  <a:moveTo>
                    <a:pt x="10526" y="12239"/>
                  </a:moveTo>
                  <a:cubicBezTo>
                    <a:pt x="9990" y="12585"/>
                    <a:pt x="9156" y="13085"/>
                    <a:pt x="8394" y="13549"/>
                  </a:cubicBezTo>
                  <a:lnTo>
                    <a:pt x="8299" y="13609"/>
                  </a:lnTo>
                  <a:cubicBezTo>
                    <a:pt x="9121" y="13073"/>
                    <a:pt x="9966" y="12537"/>
                    <a:pt x="10526" y="12239"/>
                  </a:cubicBezTo>
                  <a:close/>
                  <a:moveTo>
                    <a:pt x="10585" y="11513"/>
                  </a:moveTo>
                  <a:cubicBezTo>
                    <a:pt x="9966" y="11918"/>
                    <a:pt x="9073" y="12454"/>
                    <a:pt x="8252" y="12966"/>
                  </a:cubicBezTo>
                  <a:cubicBezTo>
                    <a:pt x="7644" y="13335"/>
                    <a:pt x="7120" y="13656"/>
                    <a:pt x="6656" y="13954"/>
                  </a:cubicBezTo>
                  <a:cubicBezTo>
                    <a:pt x="7918" y="13132"/>
                    <a:pt x="9573" y="12073"/>
                    <a:pt x="10585" y="11513"/>
                  </a:cubicBezTo>
                  <a:close/>
                  <a:moveTo>
                    <a:pt x="6716" y="14275"/>
                  </a:moveTo>
                  <a:cubicBezTo>
                    <a:pt x="5894" y="14835"/>
                    <a:pt x="4989" y="15430"/>
                    <a:pt x="4358" y="15799"/>
                  </a:cubicBezTo>
                  <a:cubicBezTo>
                    <a:pt x="4930" y="15406"/>
                    <a:pt x="5823" y="14847"/>
                    <a:pt x="6716" y="14275"/>
                  </a:cubicBezTo>
                  <a:close/>
                  <a:moveTo>
                    <a:pt x="10561" y="15871"/>
                  </a:moveTo>
                  <a:lnTo>
                    <a:pt x="10561" y="15871"/>
                  </a:lnTo>
                  <a:cubicBezTo>
                    <a:pt x="10585" y="15895"/>
                    <a:pt x="10609" y="15918"/>
                    <a:pt x="10633" y="15930"/>
                  </a:cubicBezTo>
                  <a:cubicBezTo>
                    <a:pt x="10609" y="15918"/>
                    <a:pt x="10573" y="15895"/>
                    <a:pt x="10561" y="15871"/>
                  </a:cubicBezTo>
                  <a:close/>
                  <a:moveTo>
                    <a:pt x="6426" y="1"/>
                  </a:moveTo>
                  <a:cubicBezTo>
                    <a:pt x="6271" y="1"/>
                    <a:pt x="5821" y="166"/>
                    <a:pt x="3787" y="1405"/>
                  </a:cubicBezTo>
                  <a:cubicBezTo>
                    <a:pt x="3537" y="1559"/>
                    <a:pt x="3299" y="1714"/>
                    <a:pt x="3060" y="1857"/>
                  </a:cubicBezTo>
                  <a:cubicBezTo>
                    <a:pt x="3906" y="1202"/>
                    <a:pt x="3977" y="1107"/>
                    <a:pt x="3894" y="952"/>
                  </a:cubicBezTo>
                  <a:cubicBezTo>
                    <a:pt x="3870" y="905"/>
                    <a:pt x="3822" y="869"/>
                    <a:pt x="3775" y="857"/>
                  </a:cubicBezTo>
                  <a:cubicBezTo>
                    <a:pt x="3763" y="855"/>
                    <a:pt x="3750" y="853"/>
                    <a:pt x="3737" y="853"/>
                  </a:cubicBezTo>
                  <a:cubicBezTo>
                    <a:pt x="3622" y="853"/>
                    <a:pt x="3460" y="953"/>
                    <a:pt x="3001" y="1274"/>
                  </a:cubicBezTo>
                  <a:cubicBezTo>
                    <a:pt x="2846" y="1393"/>
                    <a:pt x="2691" y="1500"/>
                    <a:pt x="2525" y="1595"/>
                  </a:cubicBezTo>
                  <a:cubicBezTo>
                    <a:pt x="2514" y="1592"/>
                    <a:pt x="2504" y="1590"/>
                    <a:pt x="2494" y="1590"/>
                  </a:cubicBezTo>
                  <a:cubicBezTo>
                    <a:pt x="2469" y="1590"/>
                    <a:pt x="2446" y="1599"/>
                    <a:pt x="2429" y="1607"/>
                  </a:cubicBezTo>
                  <a:cubicBezTo>
                    <a:pt x="2358" y="1655"/>
                    <a:pt x="2322" y="1750"/>
                    <a:pt x="2370" y="1821"/>
                  </a:cubicBezTo>
                  <a:cubicBezTo>
                    <a:pt x="2394" y="1857"/>
                    <a:pt x="2429" y="1893"/>
                    <a:pt x="2477" y="1905"/>
                  </a:cubicBezTo>
                  <a:cubicBezTo>
                    <a:pt x="1215" y="2869"/>
                    <a:pt x="1048" y="3036"/>
                    <a:pt x="1167" y="3226"/>
                  </a:cubicBezTo>
                  <a:cubicBezTo>
                    <a:pt x="1179" y="3274"/>
                    <a:pt x="1215" y="3298"/>
                    <a:pt x="1263" y="3310"/>
                  </a:cubicBezTo>
                  <a:cubicBezTo>
                    <a:pt x="1274" y="3313"/>
                    <a:pt x="1286" y="3314"/>
                    <a:pt x="1298" y="3314"/>
                  </a:cubicBezTo>
                  <a:cubicBezTo>
                    <a:pt x="1334" y="3314"/>
                    <a:pt x="1370" y="3301"/>
                    <a:pt x="1405" y="3274"/>
                  </a:cubicBezTo>
                  <a:cubicBezTo>
                    <a:pt x="1632" y="3119"/>
                    <a:pt x="1858" y="2976"/>
                    <a:pt x="2084" y="2833"/>
                  </a:cubicBezTo>
                  <a:lnTo>
                    <a:pt x="2084" y="2833"/>
                  </a:lnTo>
                  <a:cubicBezTo>
                    <a:pt x="286" y="4072"/>
                    <a:pt x="358" y="4203"/>
                    <a:pt x="441" y="4346"/>
                  </a:cubicBezTo>
                  <a:cubicBezTo>
                    <a:pt x="465" y="4381"/>
                    <a:pt x="501" y="4405"/>
                    <a:pt x="536" y="4417"/>
                  </a:cubicBezTo>
                  <a:cubicBezTo>
                    <a:pt x="552" y="4422"/>
                    <a:pt x="566" y="4425"/>
                    <a:pt x="584" y="4425"/>
                  </a:cubicBezTo>
                  <a:cubicBezTo>
                    <a:pt x="703" y="4425"/>
                    <a:pt x="963" y="4267"/>
                    <a:pt x="2572" y="3250"/>
                  </a:cubicBezTo>
                  <a:cubicBezTo>
                    <a:pt x="3703" y="2524"/>
                    <a:pt x="5620" y="1286"/>
                    <a:pt x="6501" y="857"/>
                  </a:cubicBezTo>
                  <a:lnTo>
                    <a:pt x="6501" y="857"/>
                  </a:lnTo>
                  <a:cubicBezTo>
                    <a:pt x="5489" y="1643"/>
                    <a:pt x="2572" y="3536"/>
                    <a:pt x="655" y="4738"/>
                  </a:cubicBezTo>
                  <a:cubicBezTo>
                    <a:pt x="584" y="4786"/>
                    <a:pt x="560" y="4881"/>
                    <a:pt x="596" y="4953"/>
                  </a:cubicBezTo>
                  <a:cubicBezTo>
                    <a:pt x="632" y="5000"/>
                    <a:pt x="691" y="5048"/>
                    <a:pt x="751" y="5060"/>
                  </a:cubicBezTo>
                  <a:cubicBezTo>
                    <a:pt x="766" y="5064"/>
                    <a:pt x="785" y="5066"/>
                    <a:pt x="806" y="5066"/>
                  </a:cubicBezTo>
                  <a:cubicBezTo>
                    <a:pt x="911" y="5066"/>
                    <a:pt x="1080" y="5016"/>
                    <a:pt x="1298" y="4917"/>
                  </a:cubicBezTo>
                  <a:lnTo>
                    <a:pt x="1298" y="4917"/>
                  </a:lnTo>
                  <a:cubicBezTo>
                    <a:pt x="322" y="5619"/>
                    <a:pt x="370" y="5703"/>
                    <a:pt x="429" y="5822"/>
                  </a:cubicBezTo>
                  <a:cubicBezTo>
                    <a:pt x="453" y="5858"/>
                    <a:pt x="501" y="5893"/>
                    <a:pt x="548" y="5905"/>
                  </a:cubicBezTo>
                  <a:cubicBezTo>
                    <a:pt x="563" y="5909"/>
                    <a:pt x="579" y="5911"/>
                    <a:pt x="598" y="5911"/>
                  </a:cubicBezTo>
                  <a:cubicBezTo>
                    <a:pt x="916" y="5911"/>
                    <a:pt x="1868" y="5324"/>
                    <a:pt x="4644" y="3560"/>
                  </a:cubicBezTo>
                  <a:cubicBezTo>
                    <a:pt x="5692" y="2881"/>
                    <a:pt x="7001" y="2060"/>
                    <a:pt x="7871" y="1548"/>
                  </a:cubicBezTo>
                  <a:lnTo>
                    <a:pt x="7871" y="1548"/>
                  </a:lnTo>
                  <a:cubicBezTo>
                    <a:pt x="6227" y="2691"/>
                    <a:pt x="2572" y="5000"/>
                    <a:pt x="96" y="6524"/>
                  </a:cubicBezTo>
                  <a:cubicBezTo>
                    <a:pt x="60" y="6548"/>
                    <a:pt x="36" y="6584"/>
                    <a:pt x="24" y="6620"/>
                  </a:cubicBezTo>
                  <a:cubicBezTo>
                    <a:pt x="0" y="6703"/>
                    <a:pt x="48" y="6786"/>
                    <a:pt x="131" y="6810"/>
                  </a:cubicBezTo>
                  <a:cubicBezTo>
                    <a:pt x="145" y="6814"/>
                    <a:pt x="154" y="6817"/>
                    <a:pt x="165" y="6817"/>
                  </a:cubicBezTo>
                  <a:cubicBezTo>
                    <a:pt x="184" y="6817"/>
                    <a:pt x="205" y="6809"/>
                    <a:pt x="251" y="6786"/>
                  </a:cubicBezTo>
                  <a:lnTo>
                    <a:pt x="274" y="6774"/>
                  </a:lnTo>
                  <a:cubicBezTo>
                    <a:pt x="381" y="6727"/>
                    <a:pt x="572" y="6608"/>
                    <a:pt x="977" y="6381"/>
                  </a:cubicBezTo>
                  <a:lnTo>
                    <a:pt x="2763" y="5334"/>
                  </a:lnTo>
                  <a:cubicBezTo>
                    <a:pt x="4370" y="4393"/>
                    <a:pt x="6656" y="3048"/>
                    <a:pt x="8228" y="2143"/>
                  </a:cubicBezTo>
                  <a:lnTo>
                    <a:pt x="8228" y="2143"/>
                  </a:lnTo>
                  <a:cubicBezTo>
                    <a:pt x="6287" y="3464"/>
                    <a:pt x="2965" y="5548"/>
                    <a:pt x="620" y="7001"/>
                  </a:cubicBezTo>
                  <a:cubicBezTo>
                    <a:pt x="548" y="7048"/>
                    <a:pt x="524" y="7132"/>
                    <a:pt x="572" y="7203"/>
                  </a:cubicBezTo>
                  <a:cubicBezTo>
                    <a:pt x="596" y="7251"/>
                    <a:pt x="632" y="7286"/>
                    <a:pt x="679" y="7298"/>
                  </a:cubicBezTo>
                  <a:cubicBezTo>
                    <a:pt x="694" y="7302"/>
                    <a:pt x="711" y="7306"/>
                    <a:pt x="735" y="7306"/>
                  </a:cubicBezTo>
                  <a:cubicBezTo>
                    <a:pt x="863" y="7306"/>
                    <a:pt x="1208" y="7193"/>
                    <a:pt x="2727" y="6334"/>
                  </a:cubicBezTo>
                  <a:lnTo>
                    <a:pt x="2727" y="6334"/>
                  </a:lnTo>
                  <a:lnTo>
                    <a:pt x="512" y="7751"/>
                  </a:lnTo>
                  <a:cubicBezTo>
                    <a:pt x="441" y="7798"/>
                    <a:pt x="417" y="7894"/>
                    <a:pt x="465" y="7965"/>
                  </a:cubicBezTo>
                  <a:cubicBezTo>
                    <a:pt x="489" y="8013"/>
                    <a:pt x="548" y="8048"/>
                    <a:pt x="596" y="8060"/>
                  </a:cubicBezTo>
                  <a:cubicBezTo>
                    <a:pt x="614" y="8065"/>
                    <a:pt x="637" y="8068"/>
                    <a:pt x="664" y="8068"/>
                  </a:cubicBezTo>
                  <a:cubicBezTo>
                    <a:pt x="826" y="8068"/>
                    <a:pt x="1155" y="7963"/>
                    <a:pt x="1870" y="7596"/>
                  </a:cubicBezTo>
                  <a:lnTo>
                    <a:pt x="1870" y="7596"/>
                  </a:lnTo>
                  <a:lnTo>
                    <a:pt x="870" y="8239"/>
                  </a:lnTo>
                  <a:cubicBezTo>
                    <a:pt x="798" y="8286"/>
                    <a:pt x="774" y="8382"/>
                    <a:pt x="822" y="8453"/>
                  </a:cubicBezTo>
                  <a:cubicBezTo>
                    <a:pt x="853" y="8499"/>
                    <a:pt x="903" y="8526"/>
                    <a:pt x="955" y="8526"/>
                  </a:cubicBezTo>
                  <a:cubicBezTo>
                    <a:pt x="983" y="8526"/>
                    <a:pt x="1011" y="8518"/>
                    <a:pt x="1036" y="8501"/>
                  </a:cubicBezTo>
                  <a:cubicBezTo>
                    <a:pt x="4287" y="6477"/>
                    <a:pt x="9418" y="3381"/>
                    <a:pt x="10716" y="2798"/>
                  </a:cubicBezTo>
                  <a:lnTo>
                    <a:pt x="10716" y="2798"/>
                  </a:lnTo>
                  <a:cubicBezTo>
                    <a:pt x="10418" y="3060"/>
                    <a:pt x="10109" y="3310"/>
                    <a:pt x="9776" y="3536"/>
                  </a:cubicBezTo>
                  <a:cubicBezTo>
                    <a:pt x="9144" y="3905"/>
                    <a:pt x="8299" y="4441"/>
                    <a:pt x="7239" y="5155"/>
                  </a:cubicBezTo>
                  <a:cubicBezTo>
                    <a:pt x="5966" y="5929"/>
                    <a:pt x="4584" y="6727"/>
                    <a:pt x="3418" y="7405"/>
                  </a:cubicBezTo>
                  <a:cubicBezTo>
                    <a:pt x="1751" y="8370"/>
                    <a:pt x="953" y="8918"/>
                    <a:pt x="1024" y="9037"/>
                  </a:cubicBezTo>
                  <a:cubicBezTo>
                    <a:pt x="1060" y="9096"/>
                    <a:pt x="1108" y="9132"/>
                    <a:pt x="1179" y="9156"/>
                  </a:cubicBezTo>
                  <a:cubicBezTo>
                    <a:pt x="1198" y="9159"/>
                    <a:pt x="1219" y="9161"/>
                    <a:pt x="1242" y="9161"/>
                  </a:cubicBezTo>
                  <a:cubicBezTo>
                    <a:pt x="1432" y="9161"/>
                    <a:pt x="1750" y="9028"/>
                    <a:pt x="2239" y="8763"/>
                  </a:cubicBezTo>
                  <a:lnTo>
                    <a:pt x="2239" y="8763"/>
                  </a:lnTo>
                  <a:cubicBezTo>
                    <a:pt x="858" y="9632"/>
                    <a:pt x="882" y="9668"/>
                    <a:pt x="965" y="9810"/>
                  </a:cubicBezTo>
                  <a:cubicBezTo>
                    <a:pt x="977" y="9846"/>
                    <a:pt x="1013" y="9870"/>
                    <a:pt x="1060" y="9882"/>
                  </a:cubicBezTo>
                  <a:cubicBezTo>
                    <a:pt x="1075" y="9887"/>
                    <a:pt x="1090" y="9890"/>
                    <a:pt x="1105" y="9890"/>
                  </a:cubicBezTo>
                  <a:cubicBezTo>
                    <a:pt x="1127" y="9890"/>
                    <a:pt x="1151" y="9884"/>
                    <a:pt x="1179" y="9870"/>
                  </a:cubicBezTo>
                  <a:cubicBezTo>
                    <a:pt x="3096" y="8751"/>
                    <a:pt x="7085" y="6417"/>
                    <a:pt x="9621" y="4953"/>
                  </a:cubicBezTo>
                  <a:lnTo>
                    <a:pt x="9621" y="4953"/>
                  </a:lnTo>
                  <a:cubicBezTo>
                    <a:pt x="8442" y="5703"/>
                    <a:pt x="6942" y="6608"/>
                    <a:pt x="5692" y="7358"/>
                  </a:cubicBezTo>
                  <a:cubicBezTo>
                    <a:pt x="4572" y="8036"/>
                    <a:pt x="3513" y="8667"/>
                    <a:pt x="2751" y="9156"/>
                  </a:cubicBezTo>
                  <a:cubicBezTo>
                    <a:pt x="2334" y="9406"/>
                    <a:pt x="2036" y="9608"/>
                    <a:pt x="1834" y="9751"/>
                  </a:cubicBezTo>
                  <a:cubicBezTo>
                    <a:pt x="1560" y="9941"/>
                    <a:pt x="1382" y="10060"/>
                    <a:pt x="1477" y="10215"/>
                  </a:cubicBezTo>
                  <a:cubicBezTo>
                    <a:pt x="1501" y="10275"/>
                    <a:pt x="1548" y="10311"/>
                    <a:pt x="1608" y="10322"/>
                  </a:cubicBezTo>
                  <a:cubicBezTo>
                    <a:pt x="1627" y="10327"/>
                    <a:pt x="1649" y="10330"/>
                    <a:pt x="1674" y="10330"/>
                  </a:cubicBezTo>
                  <a:cubicBezTo>
                    <a:pt x="1773" y="10330"/>
                    <a:pt x="1917" y="10291"/>
                    <a:pt x="2108" y="10215"/>
                  </a:cubicBezTo>
                  <a:lnTo>
                    <a:pt x="2108" y="10215"/>
                  </a:lnTo>
                  <a:cubicBezTo>
                    <a:pt x="2001" y="10311"/>
                    <a:pt x="1905" y="10418"/>
                    <a:pt x="1858" y="10549"/>
                  </a:cubicBezTo>
                  <a:cubicBezTo>
                    <a:pt x="1834" y="10620"/>
                    <a:pt x="1834" y="10680"/>
                    <a:pt x="1870" y="10739"/>
                  </a:cubicBezTo>
                  <a:cubicBezTo>
                    <a:pt x="1901" y="10794"/>
                    <a:pt x="1953" y="10823"/>
                    <a:pt x="2005" y="10823"/>
                  </a:cubicBezTo>
                  <a:cubicBezTo>
                    <a:pt x="2032" y="10823"/>
                    <a:pt x="2060" y="10815"/>
                    <a:pt x="2084" y="10799"/>
                  </a:cubicBezTo>
                  <a:cubicBezTo>
                    <a:pt x="5370" y="8846"/>
                    <a:pt x="10085" y="6084"/>
                    <a:pt x="11788" y="5143"/>
                  </a:cubicBezTo>
                  <a:lnTo>
                    <a:pt x="11788" y="5143"/>
                  </a:lnTo>
                  <a:cubicBezTo>
                    <a:pt x="10240" y="6370"/>
                    <a:pt x="5120" y="9406"/>
                    <a:pt x="1739" y="11334"/>
                  </a:cubicBezTo>
                  <a:cubicBezTo>
                    <a:pt x="1703" y="11358"/>
                    <a:pt x="1679" y="11382"/>
                    <a:pt x="1667" y="11430"/>
                  </a:cubicBezTo>
                  <a:cubicBezTo>
                    <a:pt x="1655" y="11465"/>
                    <a:pt x="1667" y="11513"/>
                    <a:pt x="1679" y="11549"/>
                  </a:cubicBezTo>
                  <a:cubicBezTo>
                    <a:pt x="1715" y="11596"/>
                    <a:pt x="1763" y="11632"/>
                    <a:pt x="1822" y="11644"/>
                  </a:cubicBezTo>
                  <a:cubicBezTo>
                    <a:pt x="1839" y="11649"/>
                    <a:pt x="1858" y="11651"/>
                    <a:pt x="1880" y="11651"/>
                  </a:cubicBezTo>
                  <a:cubicBezTo>
                    <a:pt x="2016" y="11651"/>
                    <a:pt x="2259" y="11557"/>
                    <a:pt x="2608" y="11382"/>
                  </a:cubicBezTo>
                  <a:lnTo>
                    <a:pt x="2608" y="11382"/>
                  </a:lnTo>
                  <a:cubicBezTo>
                    <a:pt x="1846" y="11930"/>
                    <a:pt x="1905" y="12025"/>
                    <a:pt x="1965" y="12144"/>
                  </a:cubicBezTo>
                  <a:cubicBezTo>
                    <a:pt x="1989" y="12180"/>
                    <a:pt x="2036" y="12216"/>
                    <a:pt x="2084" y="12227"/>
                  </a:cubicBezTo>
                  <a:cubicBezTo>
                    <a:pt x="2093" y="12229"/>
                    <a:pt x="2103" y="12230"/>
                    <a:pt x="2114" y="12230"/>
                  </a:cubicBezTo>
                  <a:cubicBezTo>
                    <a:pt x="2250" y="12230"/>
                    <a:pt x="2555" y="12087"/>
                    <a:pt x="3239" y="11668"/>
                  </a:cubicBezTo>
                  <a:lnTo>
                    <a:pt x="3239" y="11668"/>
                  </a:lnTo>
                  <a:cubicBezTo>
                    <a:pt x="2096" y="12418"/>
                    <a:pt x="1953" y="12632"/>
                    <a:pt x="2048" y="12799"/>
                  </a:cubicBezTo>
                  <a:cubicBezTo>
                    <a:pt x="2084" y="12847"/>
                    <a:pt x="2144" y="12894"/>
                    <a:pt x="2203" y="12906"/>
                  </a:cubicBezTo>
                  <a:cubicBezTo>
                    <a:pt x="2220" y="12910"/>
                    <a:pt x="2239" y="12912"/>
                    <a:pt x="2261" y="12912"/>
                  </a:cubicBezTo>
                  <a:cubicBezTo>
                    <a:pt x="2582" y="12912"/>
                    <a:pt x="3461" y="12502"/>
                    <a:pt x="4977" y="11632"/>
                  </a:cubicBezTo>
                  <a:lnTo>
                    <a:pt x="4977" y="11632"/>
                  </a:lnTo>
                  <a:lnTo>
                    <a:pt x="4572" y="11894"/>
                  </a:lnTo>
                  <a:cubicBezTo>
                    <a:pt x="3799" y="12358"/>
                    <a:pt x="3048" y="12811"/>
                    <a:pt x="2370" y="13204"/>
                  </a:cubicBezTo>
                  <a:cubicBezTo>
                    <a:pt x="2298" y="13251"/>
                    <a:pt x="2275" y="13347"/>
                    <a:pt x="2322" y="13418"/>
                  </a:cubicBezTo>
                  <a:cubicBezTo>
                    <a:pt x="2346" y="13454"/>
                    <a:pt x="2382" y="13478"/>
                    <a:pt x="2417" y="13489"/>
                  </a:cubicBezTo>
                  <a:cubicBezTo>
                    <a:pt x="2432" y="13492"/>
                    <a:pt x="2445" y="13495"/>
                    <a:pt x="2461" y="13495"/>
                  </a:cubicBezTo>
                  <a:cubicBezTo>
                    <a:pt x="2575" y="13495"/>
                    <a:pt x="2832" y="13353"/>
                    <a:pt x="4799" y="12108"/>
                  </a:cubicBezTo>
                  <a:cubicBezTo>
                    <a:pt x="5727" y="11549"/>
                    <a:pt x="6847" y="10870"/>
                    <a:pt x="7942" y="10180"/>
                  </a:cubicBezTo>
                  <a:cubicBezTo>
                    <a:pt x="8775" y="9656"/>
                    <a:pt x="9478" y="9215"/>
                    <a:pt x="10073" y="8834"/>
                  </a:cubicBezTo>
                  <a:cubicBezTo>
                    <a:pt x="10811" y="8394"/>
                    <a:pt x="11478" y="8025"/>
                    <a:pt x="11966" y="7775"/>
                  </a:cubicBezTo>
                  <a:lnTo>
                    <a:pt x="11966" y="7775"/>
                  </a:lnTo>
                  <a:cubicBezTo>
                    <a:pt x="10192" y="8941"/>
                    <a:pt x="5858" y="11727"/>
                    <a:pt x="2775" y="13692"/>
                  </a:cubicBezTo>
                  <a:cubicBezTo>
                    <a:pt x="2703" y="13740"/>
                    <a:pt x="2679" y="13823"/>
                    <a:pt x="2727" y="13894"/>
                  </a:cubicBezTo>
                  <a:cubicBezTo>
                    <a:pt x="2751" y="13954"/>
                    <a:pt x="2798" y="13990"/>
                    <a:pt x="2858" y="14001"/>
                  </a:cubicBezTo>
                  <a:cubicBezTo>
                    <a:pt x="2878" y="14006"/>
                    <a:pt x="2900" y="14009"/>
                    <a:pt x="2926" y="14009"/>
                  </a:cubicBezTo>
                  <a:cubicBezTo>
                    <a:pt x="3085" y="14009"/>
                    <a:pt x="3361" y="13913"/>
                    <a:pt x="3751" y="13728"/>
                  </a:cubicBezTo>
                  <a:lnTo>
                    <a:pt x="3751" y="13728"/>
                  </a:lnTo>
                  <a:cubicBezTo>
                    <a:pt x="2763" y="14335"/>
                    <a:pt x="2751" y="14430"/>
                    <a:pt x="2846" y="14573"/>
                  </a:cubicBezTo>
                  <a:cubicBezTo>
                    <a:pt x="2870" y="14621"/>
                    <a:pt x="2906" y="14644"/>
                    <a:pt x="2941" y="14656"/>
                  </a:cubicBezTo>
                  <a:cubicBezTo>
                    <a:pt x="2953" y="14659"/>
                    <a:pt x="2964" y="14661"/>
                    <a:pt x="2977" y="14661"/>
                  </a:cubicBezTo>
                  <a:cubicBezTo>
                    <a:pt x="3081" y="14661"/>
                    <a:pt x="3335" y="14509"/>
                    <a:pt x="5549" y="13132"/>
                  </a:cubicBezTo>
                  <a:cubicBezTo>
                    <a:pt x="7478" y="11930"/>
                    <a:pt x="10871" y="9822"/>
                    <a:pt x="12002" y="9310"/>
                  </a:cubicBezTo>
                  <a:lnTo>
                    <a:pt x="12002" y="9310"/>
                  </a:lnTo>
                  <a:cubicBezTo>
                    <a:pt x="10871" y="10275"/>
                    <a:pt x="6144" y="13180"/>
                    <a:pt x="3096" y="14990"/>
                  </a:cubicBezTo>
                  <a:cubicBezTo>
                    <a:pt x="3025" y="15037"/>
                    <a:pt x="3001" y="15121"/>
                    <a:pt x="3037" y="15204"/>
                  </a:cubicBezTo>
                  <a:cubicBezTo>
                    <a:pt x="3060" y="15252"/>
                    <a:pt x="3108" y="15287"/>
                    <a:pt x="3168" y="15299"/>
                  </a:cubicBezTo>
                  <a:cubicBezTo>
                    <a:pt x="3184" y="15302"/>
                    <a:pt x="3202" y="15305"/>
                    <a:pt x="3229" y="15305"/>
                  </a:cubicBezTo>
                  <a:cubicBezTo>
                    <a:pt x="3338" y="15305"/>
                    <a:pt x="3584" y="15250"/>
                    <a:pt x="4370" y="14847"/>
                  </a:cubicBezTo>
                  <a:lnTo>
                    <a:pt x="4370" y="14847"/>
                  </a:lnTo>
                  <a:lnTo>
                    <a:pt x="3489" y="15418"/>
                  </a:lnTo>
                  <a:lnTo>
                    <a:pt x="2906" y="15787"/>
                  </a:lnTo>
                  <a:cubicBezTo>
                    <a:pt x="2644" y="15966"/>
                    <a:pt x="2572" y="16014"/>
                    <a:pt x="2656" y="16145"/>
                  </a:cubicBezTo>
                  <a:cubicBezTo>
                    <a:pt x="2679" y="16180"/>
                    <a:pt x="2715" y="16216"/>
                    <a:pt x="2763" y="16228"/>
                  </a:cubicBezTo>
                  <a:cubicBezTo>
                    <a:pt x="2775" y="16230"/>
                    <a:pt x="2788" y="16232"/>
                    <a:pt x="2803" y="16232"/>
                  </a:cubicBezTo>
                  <a:cubicBezTo>
                    <a:pt x="2993" y="16232"/>
                    <a:pt x="3428" y="16010"/>
                    <a:pt x="4489" y="15347"/>
                  </a:cubicBezTo>
                  <a:lnTo>
                    <a:pt x="4489" y="15347"/>
                  </a:lnTo>
                  <a:cubicBezTo>
                    <a:pt x="3382" y="16085"/>
                    <a:pt x="3358" y="16228"/>
                    <a:pt x="3441" y="16371"/>
                  </a:cubicBezTo>
                  <a:cubicBezTo>
                    <a:pt x="3465" y="16418"/>
                    <a:pt x="3513" y="16454"/>
                    <a:pt x="3572" y="16466"/>
                  </a:cubicBezTo>
                  <a:cubicBezTo>
                    <a:pt x="3589" y="16470"/>
                    <a:pt x="3607" y="16473"/>
                    <a:pt x="3627" y="16473"/>
                  </a:cubicBezTo>
                  <a:cubicBezTo>
                    <a:pt x="3771" y="16473"/>
                    <a:pt x="4022" y="16362"/>
                    <a:pt x="4418" y="16133"/>
                  </a:cubicBezTo>
                  <a:lnTo>
                    <a:pt x="4418" y="16133"/>
                  </a:lnTo>
                  <a:cubicBezTo>
                    <a:pt x="4132" y="16383"/>
                    <a:pt x="4084" y="16537"/>
                    <a:pt x="4156" y="16657"/>
                  </a:cubicBezTo>
                  <a:cubicBezTo>
                    <a:pt x="4179" y="16703"/>
                    <a:pt x="4227" y="16729"/>
                    <a:pt x="4277" y="16729"/>
                  </a:cubicBezTo>
                  <a:cubicBezTo>
                    <a:pt x="4305" y="16729"/>
                    <a:pt x="4333" y="16721"/>
                    <a:pt x="4358" y="16704"/>
                  </a:cubicBezTo>
                  <a:lnTo>
                    <a:pt x="8323" y="14418"/>
                  </a:lnTo>
                  <a:lnTo>
                    <a:pt x="8323" y="14418"/>
                  </a:lnTo>
                  <a:cubicBezTo>
                    <a:pt x="5311" y="16466"/>
                    <a:pt x="5334" y="16502"/>
                    <a:pt x="5430" y="16680"/>
                  </a:cubicBezTo>
                  <a:cubicBezTo>
                    <a:pt x="5465" y="16740"/>
                    <a:pt x="5513" y="16776"/>
                    <a:pt x="5573" y="16788"/>
                  </a:cubicBezTo>
                  <a:cubicBezTo>
                    <a:pt x="5588" y="16791"/>
                    <a:pt x="5604" y="16792"/>
                    <a:pt x="5622" y="16792"/>
                  </a:cubicBezTo>
                  <a:cubicBezTo>
                    <a:pt x="5931" y="16792"/>
                    <a:pt x="6675" y="16310"/>
                    <a:pt x="8216" y="15264"/>
                  </a:cubicBezTo>
                  <a:cubicBezTo>
                    <a:pt x="8442" y="15109"/>
                    <a:pt x="8680" y="14954"/>
                    <a:pt x="8918" y="14787"/>
                  </a:cubicBezTo>
                  <a:lnTo>
                    <a:pt x="8918" y="14787"/>
                  </a:lnTo>
                  <a:lnTo>
                    <a:pt x="8502" y="15085"/>
                  </a:lnTo>
                  <a:cubicBezTo>
                    <a:pt x="7120" y="16085"/>
                    <a:pt x="6466" y="16633"/>
                    <a:pt x="6525" y="16752"/>
                  </a:cubicBezTo>
                  <a:cubicBezTo>
                    <a:pt x="6561" y="16788"/>
                    <a:pt x="6597" y="16823"/>
                    <a:pt x="6656" y="16835"/>
                  </a:cubicBezTo>
                  <a:cubicBezTo>
                    <a:pt x="6671" y="16838"/>
                    <a:pt x="6687" y="16840"/>
                    <a:pt x="6704" y="16840"/>
                  </a:cubicBezTo>
                  <a:cubicBezTo>
                    <a:pt x="6941" y="16840"/>
                    <a:pt x="7452" y="16526"/>
                    <a:pt x="8883" y="15561"/>
                  </a:cubicBezTo>
                  <a:cubicBezTo>
                    <a:pt x="9144" y="15394"/>
                    <a:pt x="9442" y="15192"/>
                    <a:pt x="9716" y="15013"/>
                  </a:cubicBezTo>
                  <a:lnTo>
                    <a:pt x="9716" y="15013"/>
                  </a:lnTo>
                  <a:cubicBezTo>
                    <a:pt x="7966" y="16442"/>
                    <a:pt x="7978" y="16478"/>
                    <a:pt x="8073" y="16633"/>
                  </a:cubicBezTo>
                  <a:cubicBezTo>
                    <a:pt x="8097" y="16668"/>
                    <a:pt x="8132" y="16692"/>
                    <a:pt x="8180" y="16704"/>
                  </a:cubicBezTo>
                  <a:cubicBezTo>
                    <a:pt x="8189" y="16709"/>
                    <a:pt x="8201" y="16714"/>
                    <a:pt x="8221" y="16714"/>
                  </a:cubicBezTo>
                  <a:cubicBezTo>
                    <a:pt x="8303" y="16714"/>
                    <a:pt x="8521" y="16636"/>
                    <a:pt x="9275" y="16168"/>
                  </a:cubicBezTo>
                  <a:lnTo>
                    <a:pt x="9275" y="16168"/>
                  </a:lnTo>
                  <a:cubicBezTo>
                    <a:pt x="8847" y="16668"/>
                    <a:pt x="8871" y="16716"/>
                    <a:pt x="8930" y="16811"/>
                  </a:cubicBezTo>
                  <a:cubicBezTo>
                    <a:pt x="8942" y="16847"/>
                    <a:pt x="8978" y="16883"/>
                    <a:pt x="9025" y="16895"/>
                  </a:cubicBezTo>
                  <a:lnTo>
                    <a:pt x="9061" y="16895"/>
                  </a:lnTo>
                  <a:lnTo>
                    <a:pt x="9061" y="16907"/>
                  </a:lnTo>
                  <a:cubicBezTo>
                    <a:pt x="9085" y="16907"/>
                    <a:pt x="9109" y="16907"/>
                    <a:pt x="9133" y="16895"/>
                  </a:cubicBezTo>
                  <a:cubicBezTo>
                    <a:pt x="9811" y="16478"/>
                    <a:pt x="10585" y="16026"/>
                    <a:pt x="10716" y="15966"/>
                  </a:cubicBezTo>
                  <a:cubicBezTo>
                    <a:pt x="10740" y="15966"/>
                    <a:pt x="10752" y="15954"/>
                    <a:pt x="10764" y="15942"/>
                  </a:cubicBezTo>
                  <a:lnTo>
                    <a:pt x="10776" y="15942"/>
                  </a:lnTo>
                  <a:cubicBezTo>
                    <a:pt x="10847" y="15906"/>
                    <a:pt x="10871" y="15811"/>
                    <a:pt x="10823" y="15728"/>
                  </a:cubicBezTo>
                  <a:cubicBezTo>
                    <a:pt x="10799" y="15692"/>
                    <a:pt x="10764" y="15668"/>
                    <a:pt x="10728" y="15656"/>
                  </a:cubicBezTo>
                  <a:cubicBezTo>
                    <a:pt x="10718" y="15655"/>
                    <a:pt x="10708" y="15653"/>
                    <a:pt x="10697" y="15653"/>
                  </a:cubicBezTo>
                  <a:cubicBezTo>
                    <a:pt x="10630" y="15653"/>
                    <a:pt x="10495" y="15713"/>
                    <a:pt x="9680" y="16192"/>
                  </a:cubicBezTo>
                  <a:cubicBezTo>
                    <a:pt x="9811" y="16061"/>
                    <a:pt x="9954" y="15895"/>
                    <a:pt x="10133" y="15704"/>
                  </a:cubicBezTo>
                  <a:cubicBezTo>
                    <a:pt x="10347" y="15478"/>
                    <a:pt x="10371" y="15454"/>
                    <a:pt x="10311" y="15347"/>
                  </a:cubicBezTo>
                  <a:lnTo>
                    <a:pt x="10299" y="15347"/>
                  </a:lnTo>
                  <a:cubicBezTo>
                    <a:pt x="10269" y="15301"/>
                    <a:pt x="10218" y="15274"/>
                    <a:pt x="10167" y="15274"/>
                  </a:cubicBezTo>
                  <a:cubicBezTo>
                    <a:pt x="10139" y="15274"/>
                    <a:pt x="10110" y="15282"/>
                    <a:pt x="10085" y="15299"/>
                  </a:cubicBezTo>
                  <a:cubicBezTo>
                    <a:pt x="9787" y="15490"/>
                    <a:pt x="9478" y="15692"/>
                    <a:pt x="9192" y="15871"/>
                  </a:cubicBezTo>
                  <a:cubicBezTo>
                    <a:pt x="9537" y="15573"/>
                    <a:pt x="9930" y="15252"/>
                    <a:pt x="10216" y="15025"/>
                  </a:cubicBezTo>
                  <a:cubicBezTo>
                    <a:pt x="10835" y="14513"/>
                    <a:pt x="11121" y="14228"/>
                    <a:pt x="11073" y="14132"/>
                  </a:cubicBezTo>
                  <a:cubicBezTo>
                    <a:pt x="11049" y="14097"/>
                    <a:pt x="11002" y="14061"/>
                    <a:pt x="10942" y="14049"/>
                  </a:cubicBezTo>
                  <a:cubicBezTo>
                    <a:pt x="10928" y="14045"/>
                    <a:pt x="10912" y="14044"/>
                    <a:pt x="10894" y="14044"/>
                  </a:cubicBezTo>
                  <a:cubicBezTo>
                    <a:pt x="10679" y="14044"/>
                    <a:pt x="10208" y="14320"/>
                    <a:pt x="8966" y="15144"/>
                  </a:cubicBezTo>
                  <a:cubicBezTo>
                    <a:pt x="10811" y="13811"/>
                    <a:pt x="10811" y="13799"/>
                    <a:pt x="10716" y="13644"/>
                  </a:cubicBezTo>
                  <a:cubicBezTo>
                    <a:pt x="10692" y="13597"/>
                    <a:pt x="10645" y="13561"/>
                    <a:pt x="10585" y="13549"/>
                  </a:cubicBezTo>
                  <a:cubicBezTo>
                    <a:pt x="10570" y="13546"/>
                    <a:pt x="10553" y="13544"/>
                    <a:pt x="10534" y="13544"/>
                  </a:cubicBezTo>
                  <a:cubicBezTo>
                    <a:pt x="10240" y="13544"/>
                    <a:pt x="9550" y="13995"/>
                    <a:pt x="8037" y="15025"/>
                  </a:cubicBezTo>
                  <a:cubicBezTo>
                    <a:pt x="7728" y="15228"/>
                    <a:pt x="7370" y="15466"/>
                    <a:pt x="7037" y="15692"/>
                  </a:cubicBezTo>
                  <a:cubicBezTo>
                    <a:pt x="7763" y="15180"/>
                    <a:pt x="8656" y="14585"/>
                    <a:pt x="9359" y="14109"/>
                  </a:cubicBezTo>
                  <a:cubicBezTo>
                    <a:pt x="9966" y="13692"/>
                    <a:pt x="10538" y="13311"/>
                    <a:pt x="10942" y="13025"/>
                  </a:cubicBezTo>
                  <a:cubicBezTo>
                    <a:pt x="11169" y="12870"/>
                    <a:pt x="11323" y="12763"/>
                    <a:pt x="11442" y="12680"/>
                  </a:cubicBezTo>
                  <a:cubicBezTo>
                    <a:pt x="11621" y="12549"/>
                    <a:pt x="11728" y="12466"/>
                    <a:pt x="11645" y="12335"/>
                  </a:cubicBezTo>
                  <a:cubicBezTo>
                    <a:pt x="11633" y="12299"/>
                    <a:pt x="11597" y="12275"/>
                    <a:pt x="11550" y="12263"/>
                  </a:cubicBezTo>
                  <a:cubicBezTo>
                    <a:pt x="11535" y="12258"/>
                    <a:pt x="11518" y="12255"/>
                    <a:pt x="11501" y="12255"/>
                  </a:cubicBezTo>
                  <a:cubicBezTo>
                    <a:pt x="11476" y="12255"/>
                    <a:pt x="11451" y="12261"/>
                    <a:pt x="11430" y="12275"/>
                  </a:cubicBezTo>
                  <a:lnTo>
                    <a:pt x="5894" y="15466"/>
                  </a:lnTo>
                  <a:cubicBezTo>
                    <a:pt x="6716" y="14942"/>
                    <a:pt x="7740" y="14323"/>
                    <a:pt x="8549" y="13835"/>
                  </a:cubicBezTo>
                  <a:cubicBezTo>
                    <a:pt x="11371" y="12132"/>
                    <a:pt x="11454" y="12025"/>
                    <a:pt x="11335" y="11823"/>
                  </a:cubicBezTo>
                  <a:cubicBezTo>
                    <a:pt x="11300" y="11763"/>
                    <a:pt x="11252" y="11727"/>
                    <a:pt x="11180" y="11715"/>
                  </a:cubicBezTo>
                  <a:cubicBezTo>
                    <a:pt x="11158" y="11710"/>
                    <a:pt x="11132" y="11707"/>
                    <a:pt x="11103" y="11707"/>
                  </a:cubicBezTo>
                  <a:cubicBezTo>
                    <a:pt x="11008" y="11707"/>
                    <a:pt x="10877" y="11738"/>
                    <a:pt x="10704" y="11811"/>
                  </a:cubicBezTo>
                  <a:cubicBezTo>
                    <a:pt x="11764" y="11132"/>
                    <a:pt x="11776" y="11073"/>
                    <a:pt x="11692" y="10930"/>
                  </a:cubicBezTo>
                  <a:cubicBezTo>
                    <a:pt x="11657" y="10870"/>
                    <a:pt x="11609" y="10834"/>
                    <a:pt x="11550" y="10822"/>
                  </a:cubicBezTo>
                  <a:cubicBezTo>
                    <a:pt x="11532" y="10818"/>
                    <a:pt x="11511" y="10815"/>
                    <a:pt x="11488" y="10815"/>
                  </a:cubicBezTo>
                  <a:cubicBezTo>
                    <a:pt x="11340" y="10815"/>
                    <a:pt x="11086" y="10911"/>
                    <a:pt x="10716" y="11096"/>
                  </a:cubicBezTo>
                  <a:cubicBezTo>
                    <a:pt x="11026" y="10894"/>
                    <a:pt x="11288" y="10727"/>
                    <a:pt x="11490" y="10584"/>
                  </a:cubicBezTo>
                  <a:cubicBezTo>
                    <a:pt x="11692" y="10441"/>
                    <a:pt x="11847" y="10334"/>
                    <a:pt x="11954" y="10263"/>
                  </a:cubicBezTo>
                  <a:cubicBezTo>
                    <a:pt x="12133" y="10144"/>
                    <a:pt x="12240" y="10060"/>
                    <a:pt x="12169" y="9930"/>
                  </a:cubicBezTo>
                  <a:lnTo>
                    <a:pt x="12157" y="9930"/>
                  </a:lnTo>
                  <a:cubicBezTo>
                    <a:pt x="12127" y="9878"/>
                    <a:pt x="12080" y="9854"/>
                    <a:pt x="12032" y="9854"/>
                  </a:cubicBezTo>
                  <a:cubicBezTo>
                    <a:pt x="12001" y="9854"/>
                    <a:pt x="11970" y="9864"/>
                    <a:pt x="11942" y="9882"/>
                  </a:cubicBezTo>
                  <a:cubicBezTo>
                    <a:pt x="10835" y="10596"/>
                    <a:pt x="9454" y="11465"/>
                    <a:pt x="8121" y="12287"/>
                  </a:cubicBezTo>
                  <a:cubicBezTo>
                    <a:pt x="12740" y="9394"/>
                    <a:pt x="12621" y="9179"/>
                    <a:pt x="12514" y="8989"/>
                  </a:cubicBezTo>
                  <a:cubicBezTo>
                    <a:pt x="12478" y="8941"/>
                    <a:pt x="12443" y="8918"/>
                    <a:pt x="12383" y="8906"/>
                  </a:cubicBezTo>
                  <a:cubicBezTo>
                    <a:pt x="12377" y="8900"/>
                    <a:pt x="12368" y="8897"/>
                    <a:pt x="12358" y="8897"/>
                  </a:cubicBezTo>
                  <a:cubicBezTo>
                    <a:pt x="12347" y="8897"/>
                    <a:pt x="12335" y="8900"/>
                    <a:pt x="12323" y="8906"/>
                  </a:cubicBezTo>
                  <a:cubicBezTo>
                    <a:pt x="13014" y="8394"/>
                    <a:pt x="13193" y="8120"/>
                    <a:pt x="13074" y="7917"/>
                  </a:cubicBezTo>
                  <a:cubicBezTo>
                    <a:pt x="13050" y="7882"/>
                    <a:pt x="13026" y="7858"/>
                    <a:pt x="12978" y="7846"/>
                  </a:cubicBezTo>
                  <a:cubicBezTo>
                    <a:pt x="12977" y="7846"/>
                    <a:pt x="12976" y="7846"/>
                    <a:pt x="12975" y="7846"/>
                  </a:cubicBezTo>
                  <a:cubicBezTo>
                    <a:pt x="12910" y="7846"/>
                    <a:pt x="12388" y="8144"/>
                    <a:pt x="11442" y="8751"/>
                  </a:cubicBezTo>
                  <a:cubicBezTo>
                    <a:pt x="9799" y="9787"/>
                    <a:pt x="6120" y="12120"/>
                    <a:pt x="4156" y="13180"/>
                  </a:cubicBezTo>
                  <a:cubicBezTo>
                    <a:pt x="5120" y="12561"/>
                    <a:pt x="6537" y="11656"/>
                    <a:pt x="7942" y="10751"/>
                  </a:cubicBezTo>
                  <a:cubicBezTo>
                    <a:pt x="9406" y="9810"/>
                    <a:pt x="10561" y="9060"/>
                    <a:pt x="11395" y="8513"/>
                  </a:cubicBezTo>
                  <a:cubicBezTo>
                    <a:pt x="12514" y="7786"/>
                    <a:pt x="13050" y="7358"/>
                    <a:pt x="12978" y="7251"/>
                  </a:cubicBezTo>
                  <a:cubicBezTo>
                    <a:pt x="12954" y="7203"/>
                    <a:pt x="12907" y="7167"/>
                    <a:pt x="12847" y="7155"/>
                  </a:cubicBezTo>
                  <a:cubicBezTo>
                    <a:pt x="12825" y="7153"/>
                    <a:pt x="12802" y="7152"/>
                    <a:pt x="12779" y="7152"/>
                  </a:cubicBezTo>
                  <a:cubicBezTo>
                    <a:pt x="12668" y="7152"/>
                    <a:pt x="12553" y="7175"/>
                    <a:pt x="12454" y="7215"/>
                  </a:cubicBezTo>
                  <a:cubicBezTo>
                    <a:pt x="13312" y="6584"/>
                    <a:pt x="13252" y="6465"/>
                    <a:pt x="13181" y="6358"/>
                  </a:cubicBezTo>
                  <a:cubicBezTo>
                    <a:pt x="13169" y="6322"/>
                    <a:pt x="13133" y="6298"/>
                    <a:pt x="13085" y="6286"/>
                  </a:cubicBezTo>
                  <a:cubicBezTo>
                    <a:pt x="13084" y="6286"/>
                    <a:pt x="13082" y="6286"/>
                    <a:pt x="13079" y="6286"/>
                  </a:cubicBezTo>
                  <a:cubicBezTo>
                    <a:pt x="13017" y="6286"/>
                    <a:pt x="12734" y="6441"/>
                    <a:pt x="12240" y="6762"/>
                  </a:cubicBezTo>
                  <a:cubicBezTo>
                    <a:pt x="11109" y="7489"/>
                    <a:pt x="8752" y="9001"/>
                    <a:pt x="6608" y="10299"/>
                  </a:cubicBezTo>
                  <a:cubicBezTo>
                    <a:pt x="3989" y="11882"/>
                    <a:pt x="2929" y="12394"/>
                    <a:pt x="2513" y="12549"/>
                  </a:cubicBezTo>
                  <a:cubicBezTo>
                    <a:pt x="3275" y="11918"/>
                    <a:pt x="6096" y="10251"/>
                    <a:pt x="8228" y="8989"/>
                  </a:cubicBezTo>
                  <a:cubicBezTo>
                    <a:pt x="13312" y="5977"/>
                    <a:pt x="13455" y="5822"/>
                    <a:pt x="13312" y="5572"/>
                  </a:cubicBezTo>
                  <a:cubicBezTo>
                    <a:pt x="13276" y="5512"/>
                    <a:pt x="13216" y="5465"/>
                    <a:pt x="13145" y="5453"/>
                  </a:cubicBezTo>
                  <a:cubicBezTo>
                    <a:pt x="13122" y="5448"/>
                    <a:pt x="13097" y="5446"/>
                    <a:pt x="13070" y="5446"/>
                  </a:cubicBezTo>
                  <a:cubicBezTo>
                    <a:pt x="12880" y="5446"/>
                    <a:pt x="12571" y="5553"/>
                    <a:pt x="12145" y="5750"/>
                  </a:cubicBezTo>
                  <a:lnTo>
                    <a:pt x="12204" y="5715"/>
                  </a:lnTo>
                  <a:cubicBezTo>
                    <a:pt x="12526" y="5512"/>
                    <a:pt x="12752" y="5369"/>
                    <a:pt x="12907" y="5262"/>
                  </a:cubicBezTo>
                  <a:cubicBezTo>
                    <a:pt x="13169" y="5096"/>
                    <a:pt x="13276" y="5024"/>
                    <a:pt x="13193" y="4869"/>
                  </a:cubicBezTo>
                  <a:cubicBezTo>
                    <a:pt x="13169" y="4822"/>
                    <a:pt x="13121" y="4786"/>
                    <a:pt x="13074" y="4774"/>
                  </a:cubicBezTo>
                  <a:cubicBezTo>
                    <a:pt x="13059" y="4771"/>
                    <a:pt x="13043" y="4770"/>
                    <a:pt x="13025" y="4770"/>
                  </a:cubicBezTo>
                  <a:cubicBezTo>
                    <a:pt x="12899" y="4770"/>
                    <a:pt x="12696" y="4844"/>
                    <a:pt x="12383" y="5000"/>
                  </a:cubicBezTo>
                  <a:cubicBezTo>
                    <a:pt x="12454" y="4941"/>
                    <a:pt x="12514" y="4846"/>
                    <a:pt x="12550" y="4750"/>
                  </a:cubicBezTo>
                  <a:cubicBezTo>
                    <a:pt x="12562" y="4691"/>
                    <a:pt x="12562" y="4619"/>
                    <a:pt x="12526" y="4572"/>
                  </a:cubicBezTo>
                  <a:cubicBezTo>
                    <a:pt x="12502" y="4536"/>
                    <a:pt x="12466" y="4500"/>
                    <a:pt x="12431" y="4488"/>
                  </a:cubicBezTo>
                  <a:cubicBezTo>
                    <a:pt x="12422" y="4486"/>
                    <a:pt x="12414" y="4484"/>
                    <a:pt x="12402" y="4484"/>
                  </a:cubicBezTo>
                  <a:cubicBezTo>
                    <a:pt x="12281" y="4484"/>
                    <a:pt x="11794" y="4709"/>
                    <a:pt x="7049" y="7489"/>
                  </a:cubicBezTo>
                  <a:cubicBezTo>
                    <a:pt x="5394" y="8453"/>
                    <a:pt x="3751" y="9429"/>
                    <a:pt x="2775" y="10001"/>
                  </a:cubicBezTo>
                  <a:cubicBezTo>
                    <a:pt x="3013" y="9822"/>
                    <a:pt x="3310" y="9608"/>
                    <a:pt x="3656" y="9382"/>
                  </a:cubicBezTo>
                  <a:cubicBezTo>
                    <a:pt x="4739" y="8739"/>
                    <a:pt x="6287" y="7775"/>
                    <a:pt x="8418" y="6429"/>
                  </a:cubicBezTo>
                  <a:lnTo>
                    <a:pt x="9502" y="5750"/>
                  </a:lnTo>
                  <a:cubicBezTo>
                    <a:pt x="10538" y="5131"/>
                    <a:pt x="11621" y="4512"/>
                    <a:pt x="12681" y="3905"/>
                  </a:cubicBezTo>
                  <a:cubicBezTo>
                    <a:pt x="12716" y="3893"/>
                    <a:pt x="12740" y="3857"/>
                    <a:pt x="12752" y="3810"/>
                  </a:cubicBezTo>
                  <a:cubicBezTo>
                    <a:pt x="12764" y="3774"/>
                    <a:pt x="12764" y="3726"/>
                    <a:pt x="12740" y="3691"/>
                  </a:cubicBezTo>
                  <a:cubicBezTo>
                    <a:pt x="12716" y="3655"/>
                    <a:pt x="12681" y="3631"/>
                    <a:pt x="12633" y="3619"/>
                  </a:cubicBezTo>
                  <a:cubicBezTo>
                    <a:pt x="12620" y="3616"/>
                    <a:pt x="12606" y="3614"/>
                    <a:pt x="12589" y="3614"/>
                  </a:cubicBezTo>
                  <a:cubicBezTo>
                    <a:pt x="12388" y="3614"/>
                    <a:pt x="11874" y="3897"/>
                    <a:pt x="10192" y="4941"/>
                  </a:cubicBezTo>
                  <a:cubicBezTo>
                    <a:pt x="10740" y="4596"/>
                    <a:pt x="11145" y="4322"/>
                    <a:pt x="11430" y="4107"/>
                  </a:cubicBezTo>
                  <a:cubicBezTo>
                    <a:pt x="11883" y="3786"/>
                    <a:pt x="12073" y="3607"/>
                    <a:pt x="11966" y="3441"/>
                  </a:cubicBezTo>
                  <a:cubicBezTo>
                    <a:pt x="11942" y="3405"/>
                    <a:pt x="11907" y="3381"/>
                    <a:pt x="11871" y="3369"/>
                  </a:cubicBezTo>
                  <a:cubicBezTo>
                    <a:pt x="11862" y="3367"/>
                    <a:pt x="11854" y="3364"/>
                    <a:pt x="11843" y="3364"/>
                  </a:cubicBezTo>
                  <a:cubicBezTo>
                    <a:pt x="11746" y="3364"/>
                    <a:pt x="11418" y="3535"/>
                    <a:pt x="8490" y="5238"/>
                  </a:cubicBezTo>
                  <a:cubicBezTo>
                    <a:pt x="11573" y="3286"/>
                    <a:pt x="11526" y="3191"/>
                    <a:pt x="11419" y="3012"/>
                  </a:cubicBezTo>
                  <a:cubicBezTo>
                    <a:pt x="11383" y="2952"/>
                    <a:pt x="11323" y="2905"/>
                    <a:pt x="11252" y="2893"/>
                  </a:cubicBezTo>
                  <a:cubicBezTo>
                    <a:pt x="11230" y="2890"/>
                    <a:pt x="11207" y="2888"/>
                    <a:pt x="11185" y="2888"/>
                  </a:cubicBezTo>
                  <a:cubicBezTo>
                    <a:pt x="11124" y="2888"/>
                    <a:pt x="11063" y="2899"/>
                    <a:pt x="11002" y="2917"/>
                  </a:cubicBezTo>
                  <a:cubicBezTo>
                    <a:pt x="11216" y="2679"/>
                    <a:pt x="11192" y="2560"/>
                    <a:pt x="11145" y="2464"/>
                  </a:cubicBezTo>
                  <a:cubicBezTo>
                    <a:pt x="11121" y="2429"/>
                    <a:pt x="11073" y="2393"/>
                    <a:pt x="11026" y="2381"/>
                  </a:cubicBezTo>
                  <a:cubicBezTo>
                    <a:pt x="11011" y="2377"/>
                    <a:pt x="10995" y="2373"/>
                    <a:pt x="10972" y="2373"/>
                  </a:cubicBezTo>
                  <a:cubicBezTo>
                    <a:pt x="10862" y="2373"/>
                    <a:pt x="10585" y="2464"/>
                    <a:pt x="9478" y="3072"/>
                  </a:cubicBezTo>
                  <a:cubicBezTo>
                    <a:pt x="10430" y="2452"/>
                    <a:pt x="10847" y="2179"/>
                    <a:pt x="11014" y="2036"/>
                  </a:cubicBezTo>
                  <a:cubicBezTo>
                    <a:pt x="11133" y="1929"/>
                    <a:pt x="11109" y="1881"/>
                    <a:pt x="11073" y="1821"/>
                  </a:cubicBezTo>
                  <a:cubicBezTo>
                    <a:pt x="11049" y="1786"/>
                    <a:pt x="11014" y="1750"/>
                    <a:pt x="10978" y="1750"/>
                  </a:cubicBezTo>
                  <a:cubicBezTo>
                    <a:pt x="10976" y="1749"/>
                    <a:pt x="10974" y="1749"/>
                    <a:pt x="10971" y="1749"/>
                  </a:cubicBezTo>
                  <a:cubicBezTo>
                    <a:pt x="10909" y="1749"/>
                    <a:pt x="10662" y="1881"/>
                    <a:pt x="10228" y="2167"/>
                  </a:cubicBezTo>
                  <a:cubicBezTo>
                    <a:pt x="5549" y="5155"/>
                    <a:pt x="3120" y="6584"/>
                    <a:pt x="1870" y="7239"/>
                  </a:cubicBezTo>
                  <a:cubicBezTo>
                    <a:pt x="2810" y="6632"/>
                    <a:pt x="4191" y="5750"/>
                    <a:pt x="5561" y="4869"/>
                  </a:cubicBezTo>
                  <a:cubicBezTo>
                    <a:pt x="6989" y="3953"/>
                    <a:pt x="8121" y="3214"/>
                    <a:pt x="8930" y="2691"/>
                  </a:cubicBezTo>
                  <a:cubicBezTo>
                    <a:pt x="9406" y="2381"/>
                    <a:pt x="9776" y="2131"/>
                    <a:pt x="10037" y="1964"/>
                  </a:cubicBezTo>
                  <a:cubicBezTo>
                    <a:pt x="10168" y="1869"/>
                    <a:pt x="10276" y="1809"/>
                    <a:pt x="10347" y="1750"/>
                  </a:cubicBezTo>
                  <a:cubicBezTo>
                    <a:pt x="10454" y="1679"/>
                    <a:pt x="10573" y="1595"/>
                    <a:pt x="10490" y="1464"/>
                  </a:cubicBezTo>
                  <a:cubicBezTo>
                    <a:pt x="10478" y="1428"/>
                    <a:pt x="10442" y="1405"/>
                    <a:pt x="10395" y="1393"/>
                  </a:cubicBezTo>
                  <a:cubicBezTo>
                    <a:pt x="10385" y="1390"/>
                    <a:pt x="10375" y="1388"/>
                    <a:pt x="10364" y="1388"/>
                  </a:cubicBezTo>
                  <a:cubicBezTo>
                    <a:pt x="10334" y="1388"/>
                    <a:pt x="10302" y="1399"/>
                    <a:pt x="10276" y="1417"/>
                  </a:cubicBezTo>
                  <a:cubicBezTo>
                    <a:pt x="8561" y="2488"/>
                    <a:pt x="6311" y="3857"/>
                    <a:pt x="4418" y="4977"/>
                  </a:cubicBezTo>
                  <a:cubicBezTo>
                    <a:pt x="4763" y="4762"/>
                    <a:pt x="5108" y="4548"/>
                    <a:pt x="5454" y="4322"/>
                  </a:cubicBezTo>
                  <a:cubicBezTo>
                    <a:pt x="10240" y="1262"/>
                    <a:pt x="10168" y="1131"/>
                    <a:pt x="10061" y="952"/>
                  </a:cubicBezTo>
                  <a:cubicBezTo>
                    <a:pt x="10037" y="917"/>
                    <a:pt x="10002" y="881"/>
                    <a:pt x="9966" y="881"/>
                  </a:cubicBezTo>
                  <a:cubicBezTo>
                    <a:pt x="9956" y="878"/>
                    <a:pt x="9947" y="875"/>
                    <a:pt x="9933" y="875"/>
                  </a:cubicBezTo>
                  <a:cubicBezTo>
                    <a:pt x="9836" y="875"/>
                    <a:pt x="9532" y="1020"/>
                    <a:pt x="7299" y="2310"/>
                  </a:cubicBezTo>
                  <a:cubicBezTo>
                    <a:pt x="9109" y="1107"/>
                    <a:pt x="9049" y="1012"/>
                    <a:pt x="8978" y="881"/>
                  </a:cubicBezTo>
                  <a:cubicBezTo>
                    <a:pt x="8954" y="833"/>
                    <a:pt x="8906" y="797"/>
                    <a:pt x="8859" y="786"/>
                  </a:cubicBezTo>
                  <a:cubicBezTo>
                    <a:pt x="8846" y="783"/>
                    <a:pt x="8832" y="782"/>
                    <a:pt x="8816" y="782"/>
                  </a:cubicBezTo>
                  <a:cubicBezTo>
                    <a:pt x="8479" y="782"/>
                    <a:pt x="7424" y="1409"/>
                    <a:pt x="4465" y="3298"/>
                  </a:cubicBezTo>
                  <a:cubicBezTo>
                    <a:pt x="3489" y="3917"/>
                    <a:pt x="2370" y="4631"/>
                    <a:pt x="1572" y="5096"/>
                  </a:cubicBezTo>
                  <a:cubicBezTo>
                    <a:pt x="3048" y="4060"/>
                    <a:pt x="6025" y="2119"/>
                    <a:pt x="8061" y="821"/>
                  </a:cubicBezTo>
                  <a:cubicBezTo>
                    <a:pt x="8132" y="774"/>
                    <a:pt x="8156" y="678"/>
                    <a:pt x="8109" y="607"/>
                  </a:cubicBezTo>
                  <a:cubicBezTo>
                    <a:pt x="8097" y="571"/>
                    <a:pt x="8049" y="547"/>
                    <a:pt x="8013" y="536"/>
                  </a:cubicBezTo>
                  <a:cubicBezTo>
                    <a:pt x="8002" y="533"/>
                    <a:pt x="7990" y="532"/>
                    <a:pt x="7976" y="532"/>
                  </a:cubicBezTo>
                  <a:cubicBezTo>
                    <a:pt x="7792" y="532"/>
                    <a:pt x="7368" y="785"/>
                    <a:pt x="5406" y="2060"/>
                  </a:cubicBezTo>
                  <a:cubicBezTo>
                    <a:pt x="4858" y="2417"/>
                    <a:pt x="4191" y="2857"/>
                    <a:pt x="3525" y="3274"/>
                  </a:cubicBezTo>
                  <a:lnTo>
                    <a:pt x="4001" y="2952"/>
                  </a:lnTo>
                  <a:cubicBezTo>
                    <a:pt x="7287" y="797"/>
                    <a:pt x="7216" y="666"/>
                    <a:pt x="7120" y="500"/>
                  </a:cubicBezTo>
                  <a:cubicBezTo>
                    <a:pt x="7085" y="452"/>
                    <a:pt x="7037" y="416"/>
                    <a:pt x="6978" y="405"/>
                  </a:cubicBezTo>
                  <a:cubicBezTo>
                    <a:pt x="6960" y="400"/>
                    <a:pt x="6939" y="398"/>
                    <a:pt x="6917" y="398"/>
                  </a:cubicBezTo>
                  <a:cubicBezTo>
                    <a:pt x="6526" y="398"/>
                    <a:pt x="5382" y="1072"/>
                    <a:pt x="3144" y="2500"/>
                  </a:cubicBezTo>
                  <a:cubicBezTo>
                    <a:pt x="4168" y="1821"/>
                    <a:pt x="5382" y="1036"/>
                    <a:pt x="6561" y="309"/>
                  </a:cubicBezTo>
                  <a:cubicBezTo>
                    <a:pt x="6632" y="262"/>
                    <a:pt x="6656" y="166"/>
                    <a:pt x="6608" y="95"/>
                  </a:cubicBezTo>
                  <a:cubicBezTo>
                    <a:pt x="6585" y="47"/>
                    <a:pt x="6549" y="24"/>
                    <a:pt x="6489" y="12"/>
                  </a:cubicBezTo>
                  <a:cubicBezTo>
                    <a:pt x="6473" y="6"/>
                    <a:pt x="6454" y="1"/>
                    <a:pt x="6426"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1" name="Google Shape;1534;p44">
              <a:extLst>
                <a:ext uri="{FF2B5EF4-FFF2-40B4-BE49-F238E27FC236}">
                  <a16:creationId xmlns:a16="http://schemas.microsoft.com/office/drawing/2014/main" id="{3F18183E-532A-9F8D-A3F3-B474B72670E4}"/>
                </a:ext>
              </a:extLst>
            </p:cNvPr>
            <p:cNvSpPr/>
            <p:nvPr/>
          </p:nvSpPr>
          <p:spPr>
            <a:xfrm>
              <a:off x="7018875" y="2905232"/>
              <a:ext cx="987666" cy="1165703"/>
            </a:xfrm>
            <a:custGeom>
              <a:avLst/>
              <a:gdLst/>
              <a:ahLst/>
              <a:cxnLst/>
              <a:rect l="l" t="t" r="r" b="b"/>
              <a:pathLst>
                <a:path w="14002" h="16526" fill="none" extrusionOk="0">
                  <a:moveTo>
                    <a:pt x="6692" y="0"/>
                  </a:moveTo>
                  <a:lnTo>
                    <a:pt x="6620" y="0"/>
                  </a:lnTo>
                  <a:cubicBezTo>
                    <a:pt x="2846" y="72"/>
                    <a:pt x="0" y="2965"/>
                    <a:pt x="0" y="6513"/>
                  </a:cubicBezTo>
                  <a:cubicBezTo>
                    <a:pt x="0" y="7573"/>
                    <a:pt x="262" y="8620"/>
                    <a:pt x="750" y="9561"/>
                  </a:cubicBezTo>
                  <a:cubicBezTo>
                    <a:pt x="965" y="10049"/>
                    <a:pt x="1465" y="11263"/>
                    <a:pt x="1965" y="12835"/>
                  </a:cubicBezTo>
                  <a:cubicBezTo>
                    <a:pt x="2429" y="14276"/>
                    <a:pt x="2667" y="15728"/>
                    <a:pt x="2667" y="15954"/>
                  </a:cubicBezTo>
                  <a:lnTo>
                    <a:pt x="2667" y="16026"/>
                  </a:lnTo>
                  <a:cubicBezTo>
                    <a:pt x="2667" y="16288"/>
                    <a:pt x="2870" y="16514"/>
                    <a:pt x="3144" y="16526"/>
                  </a:cubicBezTo>
                  <a:lnTo>
                    <a:pt x="3155" y="16526"/>
                  </a:lnTo>
                  <a:lnTo>
                    <a:pt x="9918" y="16526"/>
                  </a:lnTo>
                  <a:cubicBezTo>
                    <a:pt x="10192" y="16526"/>
                    <a:pt x="10406" y="16312"/>
                    <a:pt x="10406" y="16038"/>
                  </a:cubicBezTo>
                  <a:lnTo>
                    <a:pt x="10406" y="16026"/>
                  </a:lnTo>
                  <a:lnTo>
                    <a:pt x="10406" y="15954"/>
                  </a:lnTo>
                  <a:cubicBezTo>
                    <a:pt x="10406" y="15728"/>
                    <a:pt x="10644" y="14276"/>
                    <a:pt x="11109" y="12835"/>
                  </a:cubicBezTo>
                  <a:cubicBezTo>
                    <a:pt x="11609" y="11263"/>
                    <a:pt x="12109" y="10049"/>
                    <a:pt x="12323" y="9561"/>
                  </a:cubicBezTo>
                  <a:cubicBezTo>
                    <a:pt x="14002" y="6382"/>
                    <a:pt x="12788" y="2441"/>
                    <a:pt x="9609" y="762"/>
                  </a:cubicBezTo>
                  <a:cubicBezTo>
                    <a:pt x="8704" y="286"/>
                    <a:pt x="7716" y="24"/>
                    <a:pt x="6703" y="0"/>
                  </a:cubicBezTo>
                  <a:lnTo>
                    <a:pt x="6692" y="0"/>
                  </a:lnTo>
                  <a:close/>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2" name="Google Shape;1535;p44">
              <a:extLst>
                <a:ext uri="{FF2B5EF4-FFF2-40B4-BE49-F238E27FC236}">
                  <a16:creationId xmlns:a16="http://schemas.microsoft.com/office/drawing/2014/main" id="{FFBE67A1-829F-15A3-B4E1-E42E0CD7217D}"/>
                </a:ext>
              </a:extLst>
            </p:cNvPr>
            <p:cNvSpPr/>
            <p:nvPr/>
          </p:nvSpPr>
          <p:spPr>
            <a:xfrm>
              <a:off x="7610977" y="2963990"/>
              <a:ext cx="41194" cy="15166"/>
            </a:xfrm>
            <a:custGeom>
              <a:avLst/>
              <a:gdLst/>
              <a:ahLst/>
              <a:cxnLst/>
              <a:rect l="l" t="t" r="r" b="b"/>
              <a:pathLst>
                <a:path w="584" h="215" fill="none" extrusionOk="0">
                  <a:moveTo>
                    <a:pt x="584" y="215"/>
                  </a:moveTo>
                  <a:cubicBezTo>
                    <a:pt x="393" y="132"/>
                    <a:pt x="203" y="60"/>
                    <a:pt x="0" y="1"/>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3" name="Google Shape;1536;p44">
              <a:extLst>
                <a:ext uri="{FF2B5EF4-FFF2-40B4-BE49-F238E27FC236}">
                  <a16:creationId xmlns:a16="http://schemas.microsoft.com/office/drawing/2014/main" id="{C7337A86-17D0-B1FE-F833-1719A45F8E93}"/>
                </a:ext>
              </a:extLst>
            </p:cNvPr>
            <p:cNvSpPr/>
            <p:nvPr/>
          </p:nvSpPr>
          <p:spPr>
            <a:xfrm>
              <a:off x="7684831" y="2995944"/>
              <a:ext cx="120196" cy="99952"/>
            </a:xfrm>
            <a:custGeom>
              <a:avLst/>
              <a:gdLst/>
              <a:ahLst/>
              <a:cxnLst/>
              <a:rect l="l" t="t" r="r" b="b"/>
              <a:pathLst>
                <a:path w="1704" h="1417" fill="none" extrusionOk="0">
                  <a:moveTo>
                    <a:pt x="1704" y="1417"/>
                  </a:moveTo>
                  <a:cubicBezTo>
                    <a:pt x="1704" y="1417"/>
                    <a:pt x="1168" y="572"/>
                    <a:pt x="1" y="0"/>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4" name="Google Shape;1537;p44">
              <a:extLst>
                <a:ext uri="{FF2B5EF4-FFF2-40B4-BE49-F238E27FC236}">
                  <a16:creationId xmlns:a16="http://schemas.microsoft.com/office/drawing/2014/main" id="{77855824-936B-0369-1498-EA9FA672B82F}"/>
                </a:ext>
              </a:extLst>
            </p:cNvPr>
            <p:cNvSpPr/>
            <p:nvPr/>
          </p:nvSpPr>
          <p:spPr>
            <a:xfrm>
              <a:off x="7348079" y="3511581"/>
              <a:ext cx="276366" cy="556047"/>
            </a:xfrm>
            <a:custGeom>
              <a:avLst/>
              <a:gdLst/>
              <a:ahLst/>
              <a:cxnLst/>
              <a:rect l="l" t="t" r="r" b="b"/>
              <a:pathLst>
                <a:path w="3918" h="7883" fill="none" extrusionOk="0">
                  <a:moveTo>
                    <a:pt x="1441" y="4977"/>
                  </a:moveTo>
                  <a:lnTo>
                    <a:pt x="1441" y="1632"/>
                  </a:lnTo>
                  <a:cubicBezTo>
                    <a:pt x="1441" y="1632"/>
                    <a:pt x="1703" y="0"/>
                    <a:pt x="846" y="0"/>
                  </a:cubicBezTo>
                  <a:cubicBezTo>
                    <a:pt x="1" y="0"/>
                    <a:pt x="72" y="846"/>
                    <a:pt x="1048" y="1763"/>
                  </a:cubicBezTo>
                  <a:cubicBezTo>
                    <a:pt x="2025" y="2679"/>
                    <a:pt x="3525" y="1834"/>
                    <a:pt x="3715" y="1108"/>
                  </a:cubicBezTo>
                  <a:cubicBezTo>
                    <a:pt x="3918" y="393"/>
                    <a:pt x="3394" y="72"/>
                    <a:pt x="3060" y="655"/>
                  </a:cubicBezTo>
                  <a:cubicBezTo>
                    <a:pt x="2739" y="1239"/>
                    <a:pt x="3060" y="7882"/>
                    <a:pt x="3060" y="7882"/>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5" name="Google Shape;1538;p44">
              <a:extLst>
                <a:ext uri="{FF2B5EF4-FFF2-40B4-BE49-F238E27FC236}">
                  <a16:creationId xmlns:a16="http://schemas.microsoft.com/office/drawing/2014/main" id="{C3161944-C049-6CD3-1AEC-C8A8EC52CCF5}"/>
                </a:ext>
              </a:extLst>
            </p:cNvPr>
            <p:cNvSpPr/>
            <p:nvPr/>
          </p:nvSpPr>
          <p:spPr>
            <a:xfrm>
              <a:off x="7322050" y="2785951"/>
              <a:ext cx="25252" cy="80695"/>
            </a:xfrm>
            <a:custGeom>
              <a:avLst/>
              <a:gdLst/>
              <a:ahLst/>
              <a:cxnLst/>
              <a:rect l="l" t="t" r="r" b="b"/>
              <a:pathLst>
                <a:path w="358" h="1144" fill="none" extrusionOk="0">
                  <a:moveTo>
                    <a:pt x="0" y="0"/>
                  </a:moveTo>
                  <a:lnTo>
                    <a:pt x="358" y="1143"/>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6" name="Google Shape;1539;p44">
              <a:extLst>
                <a:ext uri="{FF2B5EF4-FFF2-40B4-BE49-F238E27FC236}">
                  <a16:creationId xmlns:a16="http://schemas.microsoft.com/office/drawing/2014/main" id="{B23A9376-6C22-80FF-8FB1-99DE81A2B340}"/>
                </a:ext>
              </a:extLst>
            </p:cNvPr>
            <p:cNvSpPr/>
            <p:nvPr/>
          </p:nvSpPr>
          <p:spPr>
            <a:xfrm>
              <a:off x="7861248" y="2960604"/>
              <a:ext cx="83164" cy="65600"/>
            </a:xfrm>
            <a:custGeom>
              <a:avLst/>
              <a:gdLst/>
              <a:ahLst/>
              <a:cxnLst/>
              <a:rect l="l" t="t" r="r" b="b"/>
              <a:pathLst>
                <a:path w="1179" h="930" fill="none" extrusionOk="0">
                  <a:moveTo>
                    <a:pt x="1179" y="1"/>
                  </a:moveTo>
                  <a:lnTo>
                    <a:pt x="0" y="930"/>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7" name="Google Shape;1540;p44">
              <a:extLst>
                <a:ext uri="{FF2B5EF4-FFF2-40B4-BE49-F238E27FC236}">
                  <a16:creationId xmlns:a16="http://schemas.microsoft.com/office/drawing/2014/main" id="{0BA78726-E659-CC71-4BCC-F44CA22321F9}"/>
                </a:ext>
              </a:extLst>
            </p:cNvPr>
            <p:cNvSpPr/>
            <p:nvPr/>
          </p:nvSpPr>
          <p:spPr>
            <a:xfrm>
              <a:off x="7602583" y="2727968"/>
              <a:ext cx="31953" cy="138677"/>
            </a:xfrm>
            <a:custGeom>
              <a:avLst/>
              <a:gdLst/>
              <a:ahLst/>
              <a:cxnLst/>
              <a:rect l="l" t="t" r="r" b="b"/>
              <a:pathLst>
                <a:path w="453" h="1966" fill="none" extrusionOk="0">
                  <a:moveTo>
                    <a:pt x="453" y="1"/>
                  </a:moveTo>
                  <a:lnTo>
                    <a:pt x="0" y="1965"/>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8" name="Google Shape;1541;p44">
              <a:extLst>
                <a:ext uri="{FF2B5EF4-FFF2-40B4-BE49-F238E27FC236}">
                  <a16:creationId xmlns:a16="http://schemas.microsoft.com/office/drawing/2014/main" id="{9E7032FD-7261-9036-FCB5-FB1292AC9C38}"/>
                </a:ext>
              </a:extLst>
            </p:cNvPr>
            <p:cNvSpPr/>
            <p:nvPr/>
          </p:nvSpPr>
          <p:spPr>
            <a:xfrm>
              <a:off x="7216242" y="4105375"/>
              <a:ext cx="527479" cy="29414"/>
            </a:xfrm>
            <a:custGeom>
              <a:avLst/>
              <a:gdLst/>
              <a:ahLst/>
              <a:cxnLst/>
              <a:rect l="l" t="t" r="r" b="b"/>
              <a:pathLst>
                <a:path w="7478" h="417" extrusionOk="0">
                  <a:moveTo>
                    <a:pt x="167" y="0"/>
                  </a:moveTo>
                  <a:cubicBezTo>
                    <a:pt x="72" y="0"/>
                    <a:pt x="0" y="72"/>
                    <a:pt x="0" y="167"/>
                  </a:cubicBezTo>
                  <a:lnTo>
                    <a:pt x="0" y="250"/>
                  </a:lnTo>
                  <a:cubicBezTo>
                    <a:pt x="0" y="334"/>
                    <a:pt x="72" y="417"/>
                    <a:pt x="167" y="417"/>
                  </a:cubicBezTo>
                  <a:lnTo>
                    <a:pt x="7311" y="417"/>
                  </a:lnTo>
                  <a:cubicBezTo>
                    <a:pt x="7406" y="417"/>
                    <a:pt x="7477" y="334"/>
                    <a:pt x="7477" y="250"/>
                  </a:cubicBezTo>
                  <a:lnTo>
                    <a:pt x="7477" y="167"/>
                  </a:lnTo>
                  <a:cubicBezTo>
                    <a:pt x="7477" y="72"/>
                    <a:pt x="7406" y="0"/>
                    <a:pt x="7311"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9" name="Google Shape;1542;p44">
              <a:extLst>
                <a:ext uri="{FF2B5EF4-FFF2-40B4-BE49-F238E27FC236}">
                  <a16:creationId xmlns:a16="http://schemas.microsoft.com/office/drawing/2014/main" id="{A546B06B-FD59-24AD-8C05-637E67DDC1E9}"/>
                </a:ext>
              </a:extLst>
            </p:cNvPr>
            <p:cNvSpPr/>
            <p:nvPr/>
          </p:nvSpPr>
          <p:spPr>
            <a:xfrm>
              <a:off x="7216242" y="4170835"/>
              <a:ext cx="527479" cy="29485"/>
            </a:xfrm>
            <a:custGeom>
              <a:avLst/>
              <a:gdLst/>
              <a:ahLst/>
              <a:cxnLst/>
              <a:rect l="l" t="t" r="r" b="b"/>
              <a:pathLst>
                <a:path w="7478" h="418" extrusionOk="0">
                  <a:moveTo>
                    <a:pt x="167" y="1"/>
                  </a:moveTo>
                  <a:cubicBezTo>
                    <a:pt x="72" y="1"/>
                    <a:pt x="0" y="72"/>
                    <a:pt x="0" y="168"/>
                  </a:cubicBezTo>
                  <a:lnTo>
                    <a:pt x="0" y="251"/>
                  </a:lnTo>
                  <a:cubicBezTo>
                    <a:pt x="0" y="346"/>
                    <a:pt x="72" y="418"/>
                    <a:pt x="167" y="418"/>
                  </a:cubicBezTo>
                  <a:lnTo>
                    <a:pt x="7311" y="418"/>
                  </a:lnTo>
                  <a:cubicBezTo>
                    <a:pt x="7406" y="418"/>
                    <a:pt x="7477" y="346"/>
                    <a:pt x="7477" y="251"/>
                  </a:cubicBezTo>
                  <a:lnTo>
                    <a:pt x="7477" y="168"/>
                  </a:lnTo>
                  <a:cubicBezTo>
                    <a:pt x="7477" y="72"/>
                    <a:pt x="7406" y="1"/>
                    <a:pt x="7311"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20" name="Google Shape;1543;p44">
              <a:extLst>
                <a:ext uri="{FF2B5EF4-FFF2-40B4-BE49-F238E27FC236}">
                  <a16:creationId xmlns:a16="http://schemas.microsoft.com/office/drawing/2014/main" id="{74E946B5-6278-366E-8771-B60D4B2288D0}"/>
                </a:ext>
              </a:extLst>
            </p:cNvPr>
            <p:cNvSpPr/>
            <p:nvPr/>
          </p:nvSpPr>
          <p:spPr>
            <a:xfrm>
              <a:off x="7216242" y="4236365"/>
              <a:ext cx="527479" cy="29485"/>
            </a:xfrm>
            <a:custGeom>
              <a:avLst/>
              <a:gdLst/>
              <a:ahLst/>
              <a:cxnLst/>
              <a:rect l="l" t="t" r="r" b="b"/>
              <a:pathLst>
                <a:path w="7478" h="418" extrusionOk="0">
                  <a:moveTo>
                    <a:pt x="167" y="1"/>
                  </a:moveTo>
                  <a:cubicBezTo>
                    <a:pt x="72" y="1"/>
                    <a:pt x="0" y="72"/>
                    <a:pt x="0" y="167"/>
                  </a:cubicBezTo>
                  <a:lnTo>
                    <a:pt x="0" y="251"/>
                  </a:lnTo>
                  <a:cubicBezTo>
                    <a:pt x="0" y="346"/>
                    <a:pt x="72" y="417"/>
                    <a:pt x="167" y="417"/>
                  </a:cubicBezTo>
                  <a:lnTo>
                    <a:pt x="7311" y="417"/>
                  </a:lnTo>
                  <a:cubicBezTo>
                    <a:pt x="7406" y="417"/>
                    <a:pt x="7477" y="346"/>
                    <a:pt x="7477" y="251"/>
                  </a:cubicBezTo>
                  <a:lnTo>
                    <a:pt x="7477" y="167"/>
                  </a:lnTo>
                  <a:cubicBezTo>
                    <a:pt x="7477" y="72"/>
                    <a:pt x="7406" y="1"/>
                    <a:pt x="7311"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21" name="Google Shape;1544;p44">
              <a:extLst>
                <a:ext uri="{FF2B5EF4-FFF2-40B4-BE49-F238E27FC236}">
                  <a16:creationId xmlns:a16="http://schemas.microsoft.com/office/drawing/2014/main" id="{E4C3C18E-808D-72BE-4949-4DEA012A9F64}"/>
                </a:ext>
              </a:extLst>
            </p:cNvPr>
            <p:cNvSpPr/>
            <p:nvPr/>
          </p:nvSpPr>
          <p:spPr>
            <a:xfrm>
              <a:off x="7237192" y="4301049"/>
              <a:ext cx="487203" cy="131059"/>
            </a:xfrm>
            <a:custGeom>
              <a:avLst/>
              <a:gdLst/>
              <a:ahLst/>
              <a:cxnLst/>
              <a:rect l="l" t="t" r="r" b="b"/>
              <a:pathLst>
                <a:path w="6907" h="1858" extrusionOk="0">
                  <a:moveTo>
                    <a:pt x="1" y="0"/>
                  </a:moveTo>
                  <a:lnTo>
                    <a:pt x="1049" y="1453"/>
                  </a:lnTo>
                  <a:cubicBezTo>
                    <a:pt x="1239" y="1703"/>
                    <a:pt x="1525" y="1858"/>
                    <a:pt x="1846" y="1858"/>
                  </a:cubicBezTo>
                  <a:lnTo>
                    <a:pt x="5073" y="1858"/>
                  </a:lnTo>
                  <a:cubicBezTo>
                    <a:pt x="5383" y="1858"/>
                    <a:pt x="5680" y="1703"/>
                    <a:pt x="5859" y="1453"/>
                  </a:cubicBezTo>
                  <a:lnTo>
                    <a:pt x="6907"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22" name="Google Shape;1545;p44">
              <a:extLst>
                <a:ext uri="{FF2B5EF4-FFF2-40B4-BE49-F238E27FC236}">
                  <a16:creationId xmlns:a16="http://schemas.microsoft.com/office/drawing/2014/main" id="{DFCE2830-FB05-D36D-82E8-CC65BFAE6FCE}"/>
                </a:ext>
              </a:extLst>
            </p:cNvPr>
            <p:cNvSpPr/>
            <p:nvPr/>
          </p:nvSpPr>
          <p:spPr>
            <a:xfrm>
              <a:off x="7899833" y="3151129"/>
              <a:ext cx="472107" cy="404885"/>
            </a:xfrm>
            <a:custGeom>
              <a:avLst/>
              <a:gdLst/>
              <a:ahLst/>
              <a:cxnLst/>
              <a:rect l="l" t="t" r="r" b="b"/>
              <a:pathLst>
                <a:path w="6693" h="5740" extrusionOk="0">
                  <a:moveTo>
                    <a:pt x="4841" y="1"/>
                  </a:moveTo>
                  <a:cubicBezTo>
                    <a:pt x="3809" y="1"/>
                    <a:pt x="2144" y="729"/>
                    <a:pt x="2144" y="729"/>
                  </a:cubicBezTo>
                  <a:cubicBezTo>
                    <a:pt x="2144" y="729"/>
                    <a:pt x="1477" y="1455"/>
                    <a:pt x="930" y="1824"/>
                  </a:cubicBezTo>
                  <a:cubicBezTo>
                    <a:pt x="382" y="2182"/>
                    <a:pt x="1" y="2670"/>
                    <a:pt x="501" y="2908"/>
                  </a:cubicBezTo>
                  <a:cubicBezTo>
                    <a:pt x="583" y="2949"/>
                    <a:pt x="674" y="2964"/>
                    <a:pt x="762" y="2964"/>
                  </a:cubicBezTo>
                  <a:cubicBezTo>
                    <a:pt x="882" y="2964"/>
                    <a:pt x="999" y="2936"/>
                    <a:pt x="1087" y="2908"/>
                  </a:cubicBezTo>
                  <a:lnTo>
                    <a:pt x="1087" y="2908"/>
                  </a:lnTo>
                  <a:cubicBezTo>
                    <a:pt x="882" y="3004"/>
                    <a:pt x="532" y="3224"/>
                    <a:pt x="441" y="3646"/>
                  </a:cubicBezTo>
                  <a:cubicBezTo>
                    <a:pt x="376" y="3979"/>
                    <a:pt x="748" y="4054"/>
                    <a:pt x="1097" y="4054"/>
                  </a:cubicBezTo>
                  <a:cubicBezTo>
                    <a:pt x="1384" y="4054"/>
                    <a:pt x="1656" y="4003"/>
                    <a:pt x="1656" y="4003"/>
                  </a:cubicBezTo>
                  <a:lnTo>
                    <a:pt x="1656" y="4003"/>
                  </a:lnTo>
                  <a:cubicBezTo>
                    <a:pt x="1656" y="4003"/>
                    <a:pt x="680" y="4670"/>
                    <a:pt x="989" y="4908"/>
                  </a:cubicBezTo>
                  <a:cubicBezTo>
                    <a:pt x="1107" y="5007"/>
                    <a:pt x="1274" y="5037"/>
                    <a:pt x="1450" y="5037"/>
                  </a:cubicBezTo>
                  <a:cubicBezTo>
                    <a:pt x="1719" y="5037"/>
                    <a:pt x="2012" y="4968"/>
                    <a:pt x="2192" y="4968"/>
                  </a:cubicBezTo>
                  <a:cubicBezTo>
                    <a:pt x="2501" y="4968"/>
                    <a:pt x="4013" y="4003"/>
                    <a:pt x="4382" y="4003"/>
                  </a:cubicBezTo>
                  <a:cubicBezTo>
                    <a:pt x="4752" y="4003"/>
                    <a:pt x="5478" y="4789"/>
                    <a:pt x="5478" y="5396"/>
                  </a:cubicBezTo>
                  <a:cubicBezTo>
                    <a:pt x="5478" y="5608"/>
                    <a:pt x="5596" y="5739"/>
                    <a:pt x="5754" y="5739"/>
                  </a:cubicBezTo>
                  <a:cubicBezTo>
                    <a:pt x="6049" y="5739"/>
                    <a:pt x="6484" y="5286"/>
                    <a:pt x="6561" y="4063"/>
                  </a:cubicBezTo>
                  <a:cubicBezTo>
                    <a:pt x="6692" y="2182"/>
                    <a:pt x="6204" y="610"/>
                    <a:pt x="5406" y="122"/>
                  </a:cubicBezTo>
                  <a:cubicBezTo>
                    <a:pt x="5265" y="36"/>
                    <a:pt x="5068" y="1"/>
                    <a:pt x="4841" y="1"/>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23" name="Google Shape;1546;p44">
              <a:extLst>
                <a:ext uri="{FF2B5EF4-FFF2-40B4-BE49-F238E27FC236}">
                  <a16:creationId xmlns:a16="http://schemas.microsoft.com/office/drawing/2014/main" id="{3DF2BBDE-C897-53FB-2E4B-DD9A93A5BAA7}"/>
                </a:ext>
              </a:extLst>
            </p:cNvPr>
            <p:cNvSpPr/>
            <p:nvPr/>
          </p:nvSpPr>
          <p:spPr>
            <a:xfrm>
              <a:off x="8024969" y="3268011"/>
              <a:ext cx="299925" cy="88242"/>
            </a:xfrm>
            <a:custGeom>
              <a:avLst/>
              <a:gdLst/>
              <a:ahLst/>
              <a:cxnLst/>
              <a:rect l="l" t="t" r="r" b="b"/>
              <a:pathLst>
                <a:path w="4252" h="1251" fill="none" extrusionOk="0">
                  <a:moveTo>
                    <a:pt x="1" y="1132"/>
                  </a:moveTo>
                  <a:lnTo>
                    <a:pt x="2418" y="227"/>
                  </a:lnTo>
                  <a:cubicBezTo>
                    <a:pt x="2418" y="227"/>
                    <a:pt x="3489" y="1"/>
                    <a:pt x="4251" y="1251"/>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24" name="Google Shape;1547;p44">
              <a:extLst>
                <a:ext uri="{FF2B5EF4-FFF2-40B4-BE49-F238E27FC236}">
                  <a16:creationId xmlns:a16="http://schemas.microsoft.com/office/drawing/2014/main" id="{8D925142-9519-4C3D-27D5-453A8473480B}"/>
                </a:ext>
              </a:extLst>
            </p:cNvPr>
            <p:cNvSpPr/>
            <p:nvPr/>
          </p:nvSpPr>
          <p:spPr>
            <a:xfrm>
              <a:off x="8055230" y="3369658"/>
              <a:ext cx="265433" cy="80695"/>
            </a:xfrm>
            <a:custGeom>
              <a:avLst/>
              <a:gdLst/>
              <a:ahLst/>
              <a:cxnLst/>
              <a:rect l="l" t="t" r="r" b="b"/>
              <a:pathLst>
                <a:path w="3763" h="1144" fill="none" extrusionOk="0">
                  <a:moveTo>
                    <a:pt x="1" y="417"/>
                  </a:moveTo>
                  <a:lnTo>
                    <a:pt x="2179" y="60"/>
                  </a:lnTo>
                  <a:cubicBezTo>
                    <a:pt x="2179" y="60"/>
                    <a:pt x="3156" y="0"/>
                    <a:pt x="3763" y="1143"/>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25" name="Google Shape;1548;p44">
              <a:extLst>
                <a:ext uri="{FF2B5EF4-FFF2-40B4-BE49-F238E27FC236}">
                  <a16:creationId xmlns:a16="http://schemas.microsoft.com/office/drawing/2014/main" id="{6AD311F5-7A89-EA4B-F930-116B0C8C8018}"/>
                </a:ext>
              </a:extLst>
            </p:cNvPr>
            <p:cNvSpPr/>
            <p:nvPr/>
          </p:nvSpPr>
          <p:spPr>
            <a:xfrm>
              <a:off x="7977990" y="3095545"/>
              <a:ext cx="692890" cy="1098904"/>
            </a:xfrm>
            <a:custGeom>
              <a:avLst/>
              <a:gdLst/>
              <a:ahLst/>
              <a:cxnLst/>
              <a:rect l="l" t="t" r="r" b="b"/>
              <a:pathLst>
                <a:path w="9823" h="15579" extrusionOk="0">
                  <a:moveTo>
                    <a:pt x="4317" y="0"/>
                  </a:moveTo>
                  <a:cubicBezTo>
                    <a:pt x="4282" y="0"/>
                    <a:pt x="4248" y="2"/>
                    <a:pt x="4215" y="5"/>
                  </a:cubicBezTo>
                  <a:cubicBezTo>
                    <a:pt x="3596" y="64"/>
                    <a:pt x="1941" y="243"/>
                    <a:pt x="1274" y="731"/>
                  </a:cubicBezTo>
                  <a:cubicBezTo>
                    <a:pt x="607" y="1219"/>
                    <a:pt x="0" y="1815"/>
                    <a:pt x="607" y="2005"/>
                  </a:cubicBezTo>
                  <a:cubicBezTo>
                    <a:pt x="712" y="2036"/>
                    <a:pt x="823" y="2049"/>
                    <a:pt x="940" y="2049"/>
                  </a:cubicBezTo>
                  <a:cubicBezTo>
                    <a:pt x="1652" y="2049"/>
                    <a:pt x="2556" y="1554"/>
                    <a:pt x="3277" y="1554"/>
                  </a:cubicBezTo>
                  <a:cubicBezTo>
                    <a:pt x="3579" y="1554"/>
                    <a:pt x="3849" y="1641"/>
                    <a:pt x="4060" y="1886"/>
                  </a:cubicBezTo>
                  <a:cubicBezTo>
                    <a:pt x="4417" y="2315"/>
                    <a:pt x="4846" y="4184"/>
                    <a:pt x="4906" y="4422"/>
                  </a:cubicBezTo>
                  <a:cubicBezTo>
                    <a:pt x="4906" y="4422"/>
                    <a:pt x="4608" y="5577"/>
                    <a:pt x="3763" y="5756"/>
                  </a:cubicBezTo>
                  <a:lnTo>
                    <a:pt x="2120" y="6125"/>
                  </a:lnTo>
                  <a:lnTo>
                    <a:pt x="3096" y="10006"/>
                  </a:lnTo>
                  <a:cubicBezTo>
                    <a:pt x="3096" y="10006"/>
                    <a:pt x="3941" y="11697"/>
                    <a:pt x="4179" y="12423"/>
                  </a:cubicBezTo>
                  <a:cubicBezTo>
                    <a:pt x="4429" y="13149"/>
                    <a:pt x="6906" y="15578"/>
                    <a:pt x="6906" y="15578"/>
                  </a:cubicBezTo>
                  <a:lnTo>
                    <a:pt x="9823" y="12792"/>
                  </a:lnTo>
                  <a:cubicBezTo>
                    <a:pt x="9823" y="12792"/>
                    <a:pt x="8489" y="11209"/>
                    <a:pt x="8430" y="10851"/>
                  </a:cubicBezTo>
                  <a:cubicBezTo>
                    <a:pt x="8370" y="10482"/>
                    <a:pt x="8120" y="6244"/>
                    <a:pt x="8120" y="5637"/>
                  </a:cubicBezTo>
                  <a:cubicBezTo>
                    <a:pt x="8120" y="5029"/>
                    <a:pt x="6906" y="3577"/>
                    <a:pt x="6906" y="3577"/>
                  </a:cubicBezTo>
                  <a:cubicBezTo>
                    <a:pt x="6906" y="3577"/>
                    <a:pt x="6418" y="2862"/>
                    <a:pt x="6168" y="1648"/>
                  </a:cubicBezTo>
                  <a:cubicBezTo>
                    <a:pt x="5942" y="499"/>
                    <a:pt x="4939" y="0"/>
                    <a:pt x="43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26" name="Google Shape;1549;p44">
              <a:extLst>
                <a:ext uri="{FF2B5EF4-FFF2-40B4-BE49-F238E27FC236}">
                  <a16:creationId xmlns:a16="http://schemas.microsoft.com/office/drawing/2014/main" id="{85023C62-624C-1EEF-B090-E5A191860617}"/>
                </a:ext>
              </a:extLst>
            </p:cNvPr>
            <p:cNvSpPr/>
            <p:nvPr/>
          </p:nvSpPr>
          <p:spPr>
            <a:xfrm>
              <a:off x="7977990" y="3091665"/>
              <a:ext cx="692890" cy="1102783"/>
            </a:xfrm>
            <a:custGeom>
              <a:avLst/>
              <a:gdLst/>
              <a:ahLst/>
              <a:cxnLst/>
              <a:rect l="l" t="t" r="r" b="b"/>
              <a:pathLst>
                <a:path w="9823" h="15634" fill="none" extrusionOk="0">
                  <a:moveTo>
                    <a:pt x="3763" y="5811"/>
                  </a:moveTo>
                  <a:lnTo>
                    <a:pt x="2120" y="6180"/>
                  </a:lnTo>
                  <a:lnTo>
                    <a:pt x="3096" y="10061"/>
                  </a:lnTo>
                  <a:cubicBezTo>
                    <a:pt x="3096" y="10061"/>
                    <a:pt x="3941" y="11752"/>
                    <a:pt x="4179" y="12478"/>
                  </a:cubicBezTo>
                  <a:cubicBezTo>
                    <a:pt x="4429" y="13204"/>
                    <a:pt x="6906" y="15633"/>
                    <a:pt x="6906" y="15633"/>
                  </a:cubicBezTo>
                  <a:lnTo>
                    <a:pt x="9823" y="12847"/>
                  </a:lnTo>
                  <a:cubicBezTo>
                    <a:pt x="9823" y="12847"/>
                    <a:pt x="8489" y="11264"/>
                    <a:pt x="8430" y="10906"/>
                  </a:cubicBezTo>
                  <a:cubicBezTo>
                    <a:pt x="8370" y="10537"/>
                    <a:pt x="8120" y="6299"/>
                    <a:pt x="8120" y="5692"/>
                  </a:cubicBezTo>
                  <a:cubicBezTo>
                    <a:pt x="8120" y="5084"/>
                    <a:pt x="6906" y="3632"/>
                    <a:pt x="6906" y="3632"/>
                  </a:cubicBezTo>
                  <a:cubicBezTo>
                    <a:pt x="6906" y="3632"/>
                    <a:pt x="6418" y="2917"/>
                    <a:pt x="6168" y="1703"/>
                  </a:cubicBezTo>
                  <a:cubicBezTo>
                    <a:pt x="5930" y="488"/>
                    <a:pt x="4822" y="0"/>
                    <a:pt x="4215" y="60"/>
                  </a:cubicBezTo>
                  <a:cubicBezTo>
                    <a:pt x="3596" y="119"/>
                    <a:pt x="1941" y="298"/>
                    <a:pt x="1274" y="786"/>
                  </a:cubicBezTo>
                  <a:cubicBezTo>
                    <a:pt x="607" y="1274"/>
                    <a:pt x="0" y="1870"/>
                    <a:pt x="607" y="2060"/>
                  </a:cubicBezTo>
                  <a:cubicBezTo>
                    <a:pt x="1619" y="2358"/>
                    <a:pt x="3263" y="1012"/>
                    <a:pt x="4060" y="1941"/>
                  </a:cubicBezTo>
                  <a:cubicBezTo>
                    <a:pt x="4417" y="2370"/>
                    <a:pt x="4846" y="4239"/>
                    <a:pt x="4906" y="4477"/>
                  </a:cubicBezTo>
                  <a:cubicBezTo>
                    <a:pt x="4906" y="4477"/>
                    <a:pt x="4608" y="5632"/>
                    <a:pt x="3763" y="5811"/>
                  </a:cubicBezTo>
                  <a:lnTo>
                    <a:pt x="3763" y="5811"/>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27" name="Google Shape;1550;p44">
              <a:extLst>
                <a:ext uri="{FF2B5EF4-FFF2-40B4-BE49-F238E27FC236}">
                  <a16:creationId xmlns:a16="http://schemas.microsoft.com/office/drawing/2014/main" id="{8B86E654-2C33-681A-C1E1-ABDF4226B463}"/>
                </a:ext>
              </a:extLst>
            </p:cNvPr>
            <p:cNvSpPr/>
            <p:nvPr/>
          </p:nvSpPr>
          <p:spPr>
            <a:xfrm>
              <a:off x="7809191" y="3101893"/>
              <a:ext cx="35339" cy="28215"/>
            </a:xfrm>
            <a:custGeom>
              <a:avLst/>
              <a:gdLst/>
              <a:ahLst/>
              <a:cxnLst/>
              <a:rect l="l" t="t" r="r" b="b"/>
              <a:pathLst>
                <a:path w="501" h="400" extrusionOk="0">
                  <a:moveTo>
                    <a:pt x="127" y="0"/>
                  </a:moveTo>
                  <a:cubicBezTo>
                    <a:pt x="97" y="0"/>
                    <a:pt x="68" y="13"/>
                    <a:pt x="48" y="34"/>
                  </a:cubicBezTo>
                  <a:cubicBezTo>
                    <a:pt x="48" y="46"/>
                    <a:pt x="48" y="46"/>
                    <a:pt x="36" y="46"/>
                  </a:cubicBezTo>
                  <a:cubicBezTo>
                    <a:pt x="0" y="105"/>
                    <a:pt x="12" y="165"/>
                    <a:pt x="71" y="201"/>
                  </a:cubicBezTo>
                  <a:lnTo>
                    <a:pt x="310" y="379"/>
                  </a:lnTo>
                  <a:cubicBezTo>
                    <a:pt x="332" y="393"/>
                    <a:pt x="356" y="399"/>
                    <a:pt x="379" y="399"/>
                  </a:cubicBezTo>
                  <a:cubicBezTo>
                    <a:pt x="418" y="399"/>
                    <a:pt x="454" y="381"/>
                    <a:pt x="476" y="343"/>
                  </a:cubicBezTo>
                  <a:cubicBezTo>
                    <a:pt x="500" y="296"/>
                    <a:pt x="488" y="224"/>
                    <a:pt x="441" y="189"/>
                  </a:cubicBezTo>
                  <a:lnTo>
                    <a:pt x="191" y="22"/>
                  </a:lnTo>
                  <a:cubicBezTo>
                    <a:pt x="171" y="7"/>
                    <a:pt x="149" y="0"/>
                    <a:pt x="127" y="0"/>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28" name="Google Shape;1551;p44">
              <a:extLst>
                <a:ext uri="{FF2B5EF4-FFF2-40B4-BE49-F238E27FC236}">
                  <a16:creationId xmlns:a16="http://schemas.microsoft.com/office/drawing/2014/main" id="{3AF0B2AB-C655-B61E-4E11-4C4F538BEFEE}"/>
                </a:ext>
              </a:extLst>
            </p:cNvPr>
            <p:cNvSpPr/>
            <p:nvPr/>
          </p:nvSpPr>
          <p:spPr>
            <a:xfrm>
              <a:off x="7825132" y="3112756"/>
              <a:ext cx="647534" cy="462726"/>
            </a:xfrm>
            <a:custGeom>
              <a:avLst/>
              <a:gdLst/>
              <a:ahLst/>
              <a:cxnLst/>
              <a:rect l="l" t="t" r="r" b="b"/>
              <a:pathLst>
                <a:path w="9180" h="6560" extrusionOk="0">
                  <a:moveTo>
                    <a:pt x="291" y="1"/>
                  </a:moveTo>
                  <a:cubicBezTo>
                    <a:pt x="222" y="1"/>
                    <a:pt x="155" y="28"/>
                    <a:pt x="107" y="82"/>
                  </a:cubicBezTo>
                  <a:cubicBezTo>
                    <a:pt x="96" y="94"/>
                    <a:pt x="96" y="106"/>
                    <a:pt x="84" y="118"/>
                  </a:cubicBezTo>
                  <a:cubicBezTo>
                    <a:pt x="0" y="237"/>
                    <a:pt x="36" y="392"/>
                    <a:pt x="155" y="475"/>
                  </a:cubicBezTo>
                  <a:lnTo>
                    <a:pt x="750" y="999"/>
                  </a:lnTo>
                  <a:lnTo>
                    <a:pt x="8156" y="6452"/>
                  </a:lnTo>
                  <a:cubicBezTo>
                    <a:pt x="8260" y="6525"/>
                    <a:pt x="8378" y="6559"/>
                    <a:pt x="8494" y="6559"/>
                  </a:cubicBezTo>
                  <a:cubicBezTo>
                    <a:pt x="8685" y="6559"/>
                    <a:pt x="8871" y="6467"/>
                    <a:pt x="8989" y="6297"/>
                  </a:cubicBezTo>
                  <a:cubicBezTo>
                    <a:pt x="9180" y="6024"/>
                    <a:pt x="9120" y="5654"/>
                    <a:pt x="8847" y="5464"/>
                  </a:cubicBezTo>
                  <a:lnTo>
                    <a:pt x="1215" y="451"/>
                  </a:lnTo>
                  <a:lnTo>
                    <a:pt x="441" y="47"/>
                  </a:lnTo>
                  <a:cubicBezTo>
                    <a:pt x="395" y="16"/>
                    <a:pt x="342" y="1"/>
                    <a:pt x="291" y="1"/>
                  </a:cubicBezTo>
                  <a:close/>
                </a:path>
              </a:pathLst>
            </a:custGeom>
            <a:solidFill>
              <a:srgbClr val="20744B"/>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B9FFC6"/>
                </a:solidFill>
                <a:effectLst/>
                <a:uLnTx/>
                <a:uFillTx/>
                <a:latin typeface="Arial"/>
                <a:cs typeface="Arial"/>
                <a:sym typeface="Arial"/>
              </a:endParaRPr>
            </a:p>
          </p:txBody>
        </p:sp>
        <p:sp>
          <p:nvSpPr>
            <p:cNvPr id="129" name="Google Shape;1552;p44">
              <a:extLst>
                <a:ext uri="{FF2B5EF4-FFF2-40B4-BE49-F238E27FC236}">
                  <a16:creationId xmlns:a16="http://schemas.microsoft.com/office/drawing/2014/main" id="{F5343379-95A7-2658-6988-6281A0959E1C}"/>
                </a:ext>
              </a:extLst>
            </p:cNvPr>
            <p:cNvSpPr/>
            <p:nvPr/>
          </p:nvSpPr>
          <p:spPr>
            <a:xfrm>
              <a:off x="8250904" y="3395686"/>
              <a:ext cx="221770" cy="179800"/>
            </a:xfrm>
            <a:custGeom>
              <a:avLst/>
              <a:gdLst/>
              <a:ahLst/>
              <a:cxnLst/>
              <a:rect l="l" t="t" r="r" b="b"/>
              <a:pathLst>
                <a:path w="3144" h="2549" extrusionOk="0">
                  <a:moveTo>
                    <a:pt x="608" y="0"/>
                  </a:moveTo>
                  <a:cubicBezTo>
                    <a:pt x="263" y="108"/>
                    <a:pt x="13" y="417"/>
                    <a:pt x="1" y="786"/>
                  </a:cubicBezTo>
                  <a:cubicBezTo>
                    <a:pt x="1" y="822"/>
                    <a:pt x="13" y="858"/>
                    <a:pt x="13" y="893"/>
                  </a:cubicBezTo>
                  <a:lnTo>
                    <a:pt x="2120" y="2441"/>
                  </a:lnTo>
                  <a:cubicBezTo>
                    <a:pt x="2224" y="2514"/>
                    <a:pt x="2342" y="2548"/>
                    <a:pt x="2458" y="2548"/>
                  </a:cubicBezTo>
                  <a:cubicBezTo>
                    <a:pt x="2649" y="2548"/>
                    <a:pt x="2835" y="2456"/>
                    <a:pt x="2953" y="2286"/>
                  </a:cubicBezTo>
                  <a:cubicBezTo>
                    <a:pt x="3144" y="2013"/>
                    <a:pt x="3084" y="1643"/>
                    <a:pt x="2811" y="1453"/>
                  </a:cubicBezTo>
                  <a:lnTo>
                    <a:pt x="608" y="0"/>
                  </a:ln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30" name="Google Shape;1553;p44">
              <a:extLst>
                <a:ext uri="{FF2B5EF4-FFF2-40B4-BE49-F238E27FC236}">
                  <a16:creationId xmlns:a16="http://schemas.microsoft.com/office/drawing/2014/main" id="{32552098-F999-3994-EDF4-F51254CBEF1A}"/>
                </a:ext>
              </a:extLst>
            </p:cNvPr>
            <p:cNvSpPr/>
            <p:nvPr/>
          </p:nvSpPr>
          <p:spPr>
            <a:xfrm>
              <a:off x="7978836" y="3251929"/>
              <a:ext cx="294847" cy="719976"/>
            </a:xfrm>
            <a:custGeom>
              <a:avLst/>
              <a:gdLst/>
              <a:ahLst/>
              <a:cxnLst/>
              <a:rect l="l" t="t" r="r" b="b"/>
              <a:pathLst>
                <a:path w="4180" h="10207" extrusionOk="0">
                  <a:moveTo>
                    <a:pt x="518" y="1"/>
                  </a:moveTo>
                  <a:cubicBezTo>
                    <a:pt x="220" y="1"/>
                    <a:pt x="0" y="270"/>
                    <a:pt x="0" y="753"/>
                  </a:cubicBezTo>
                  <a:cubicBezTo>
                    <a:pt x="0" y="1669"/>
                    <a:pt x="238" y="2538"/>
                    <a:pt x="595" y="3622"/>
                  </a:cubicBezTo>
                  <a:cubicBezTo>
                    <a:pt x="965" y="4705"/>
                    <a:pt x="1941" y="5789"/>
                    <a:pt x="2298" y="6265"/>
                  </a:cubicBezTo>
                  <a:cubicBezTo>
                    <a:pt x="2655" y="6753"/>
                    <a:pt x="3512" y="9242"/>
                    <a:pt x="4179" y="10206"/>
                  </a:cubicBezTo>
                  <a:lnTo>
                    <a:pt x="4179" y="3539"/>
                  </a:lnTo>
                  <a:cubicBezTo>
                    <a:pt x="4047" y="3564"/>
                    <a:pt x="3923" y="3576"/>
                    <a:pt x="3809" y="3576"/>
                  </a:cubicBezTo>
                  <a:cubicBezTo>
                    <a:pt x="3079" y="3576"/>
                    <a:pt x="2715" y="3122"/>
                    <a:pt x="2715" y="3122"/>
                  </a:cubicBezTo>
                  <a:cubicBezTo>
                    <a:pt x="2715" y="3122"/>
                    <a:pt x="1988" y="1634"/>
                    <a:pt x="1381" y="657"/>
                  </a:cubicBezTo>
                  <a:cubicBezTo>
                    <a:pt x="1098" y="207"/>
                    <a:pt x="778" y="1"/>
                    <a:pt x="5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31" name="Google Shape;1554;p44">
              <a:extLst>
                <a:ext uri="{FF2B5EF4-FFF2-40B4-BE49-F238E27FC236}">
                  <a16:creationId xmlns:a16="http://schemas.microsoft.com/office/drawing/2014/main" id="{C661604D-ABEB-0EE7-A3CE-4AE393AD9024}"/>
                </a:ext>
              </a:extLst>
            </p:cNvPr>
            <p:cNvSpPr/>
            <p:nvPr/>
          </p:nvSpPr>
          <p:spPr>
            <a:xfrm>
              <a:off x="7978836" y="3230203"/>
              <a:ext cx="294847" cy="741702"/>
            </a:xfrm>
            <a:custGeom>
              <a:avLst/>
              <a:gdLst/>
              <a:ahLst/>
              <a:cxnLst/>
              <a:rect l="l" t="t" r="r" b="b"/>
              <a:pathLst>
                <a:path w="4180" h="10515" fill="none" extrusionOk="0">
                  <a:moveTo>
                    <a:pt x="4179" y="10514"/>
                  </a:moveTo>
                  <a:cubicBezTo>
                    <a:pt x="3512" y="9550"/>
                    <a:pt x="2655" y="7061"/>
                    <a:pt x="2298" y="6573"/>
                  </a:cubicBezTo>
                  <a:cubicBezTo>
                    <a:pt x="1941" y="6097"/>
                    <a:pt x="965" y="5013"/>
                    <a:pt x="595" y="3930"/>
                  </a:cubicBezTo>
                  <a:cubicBezTo>
                    <a:pt x="238" y="2846"/>
                    <a:pt x="0" y="1977"/>
                    <a:pt x="0" y="1061"/>
                  </a:cubicBezTo>
                  <a:cubicBezTo>
                    <a:pt x="0" y="156"/>
                    <a:pt x="774" y="1"/>
                    <a:pt x="1381" y="965"/>
                  </a:cubicBezTo>
                  <a:cubicBezTo>
                    <a:pt x="1988" y="1942"/>
                    <a:pt x="2715" y="3430"/>
                    <a:pt x="2715" y="3430"/>
                  </a:cubicBezTo>
                  <a:cubicBezTo>
                    <a:pt x="2715" y="3430"/>
                    <a:pt x="3203" y="4037"/>
                    <a:pt x="4179" y="3847"/>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32" name="Google Shape;1555;p44">
              <a:extLst>
                <a:ext uri="{FF2B5EF4-FFF2-40B4-BE49-F238E27FC236}">
                  <a16:creationId xmlns:a16="http://schemas.microsoft.com/office/drawing/2014/main" id="{32D02B52-3837-8149-DB78-23FF687793CE}"/>
                </a:ext>
              </a:extLst>
            </p:cNvPr>
            <p:cNvSpPr/>
            <p:nvPr/>
          </p:nvSpPr>
          <p:spPr>
            <a:xfrm>
              <a:off x="7965363" y="3261875"/>
              <a:ext cx="80695" cy="90217"/>
            </a:xfrm>
            <a:custGeom>
              <a:avLst/>
              <a:gdLst/>
              <a:ahLst/>
              <a:cxnLst/>
              <a:rect l="l" t="t" r="r" b="b"/>
              <a:pathLst>
                <a:path w="1144" h="1279" extrusionOk="0">
                  <a:moveTo>
                    <a:pt x="579" y="1"/>
                  </a:moveTo>
                  <a:cubicBezTo>
                    <a:pt x="561" y="1"/>
                    <a:pt x="543" y="2"/>
                    <a:pt x="524" y="4"/>
                  </a:cubicBezTo>
                  <a:cubicBezTo>
                    <a:pt x="429" y="16"/>
                    <a:pt x="334" y="64"/>
                    <a:pt x="274" y="135"/>
                  </a:cubicBezTo>
                  <a:cubicBezTo>
                    <a:pt x="1" y="409"/>
                    <a:pt x="310" y="1278"/>
                    <a:pt x="310" y="1278"/>
                  </a:cubicBezTo>
                  <a:cubicBezTo>
                    <a:pt x="429" y="1088"/>
                    <a:pt x="584" y="933"/>
                    <a:pt x="775" y="826"/>
                  </a:cubicBezTo>
                  <a:cubicBezTo>
                    <a:pt x="1108" y="635"/>
                    <a:pt x="1144" y="635"/>
                    <a:pt x="1144" y="635"/>
                  </a:cubicBezTo>
                  <a:lnTo>
                    <a:pt x="941" y="231"/>
                  </a:lnTo>
                  <a:cubicBezTo>
                    <a:pt x="877" y="92"/>
                    <a:pt x="736" y="1"/>
                    <a:pt x="579" y="1"/>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B9FFC6"/>
                </a:solidFill>
                <a:effectLst/>
                <a:uLnTx/>
                <a:uFillTx/>
                <a:latin typeface="Arial"/>
                <a:cs typeface="Arial"/>
                <a:sym typeface="Arial"/>
              </a:endParaRPr>
            </a:p>
          </p:txBody>
        </p:sp>
        <p:sp>
          <p:nvSpPr>
            <p:cNvPr id="133" name="Google Shape;1556;p44">
              <a:extLst>
                <a:ext uri="{FF2B5EF4-FFF2-40B4-BE49-F238E27FC236}">
                  <a16:creationId xmlns:a16="http://schemas.microsoft.com/office/drawing/2014/main" id="{C1BA28AC-B9B5-3100-124B-3D3F75121AA5}"/>
                </a:ext>
              </a:extLst>
            </p:cNvPr>
            <p:cNvSpPr/>
            <p:nvPr/>
          </p:nvSpPr>
          <p:spPr>
            <a:xfrm>
              <a:off x="8345003" y="3910477"/>
              <a:ext cx="377164" cy="339356"/>
            </a:xfrm>
            <a:custGeom>
              <a:avLst/>
              <a:gdLst/>
              <a:ahLst/>
              <a:cxnLst/>
              <a:rect l="l" t="t" r="r" b="b"/>
              <a:pathLst>
                <a:path w="5347" h="4811" extrusionOk="0">
                  <a:moveTo>
                    <a:pt x="3977" y="1"/>
                  </a:moveTo>
                  <a:cubicBezTo>
                    <a:pt x="3977" y="1"/>
                    <a:pt x="2381" y="477"/>
                    <a:pt x="1548" y="1311"/>
                  </a:cubicBezTo>
                  <a:cubicBezTo>
                    <a:pt x="988" y="1870"/>
                    <a:pt x="476" y="2465"/>
                    <a:pt x="0" y="3085"/>
                  </a:cubicBezTo>
                  <a:lnTo>
                    <a:pt x="1489" y="4811"/>
                  </a:lnTo>
                  <a:cubicBezTo>
                    <a:pt x="1489" y="4811"/>
                    <a:pt x="2739" y="3382"/>
                    <a:pt x="3572" y="2727"/>
                  </a:cubicBezTo>
                  <a:cubicBezTo>
                    <a:pt x="4132" y="2299"/>
                    <a:pt x="4727" y="1894"/>
                    <a:pt x="5346" y="1537"/>
                  </a:cubicBezTo>
                  <a:lnTo>
                    <a:pt x="3977" y="1"/>
                  </a:ln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34" name="Google Shape;1557;p44">
              <a:extLst>
                <a:ext uri="{FF2B5EF4-FFF2-40B4-BE49-F238E27FC236}">
                  <a16:creationId xmlns:a16="http://schemas.microsoft.com/office/drawing/2014/main" id="{A214AEF8-432A-DFE1-F28E-388C6A062A23}"/>
                </a:ext>
              </a:extLst>
            </p:cNvPr>
            <p:cNvSpPr/>
            <p:nvPr/>
          </p:nvSpPr>
          <p:spPr>
            <a:xfrm>
              <a:off x="8399600" y="3994488"/>
              <a:ext cx="733237" cy="800460"/>
            </a:xfrm>
            <a:custGeom>
              <a:avLst/>
              <a:gdLst/>
              <a:ahLst/>
              <a:cxnLst/>
              <a:rect l="l" t="t" r="r" b="b"/>
              <a:pathLst>
                <a:path w="10395" h="11348" extrusionOk="0">
                  <a:moveTo>
                    <a:pt x="4525" y="1"/>
                  </a:moveTo>
                  <a:cubicBezTo>
                    <a:pt x="4525" y="1"/>
                    <a:pt x="3215" y="239"/>
                    <a:pt x="2203" y="1120"/>
                  </a:cubicBezTo>
                  <a:cubicBezTo>
                    <a:pt x="1191" y="2013"/>
                    <a:pt x="0" y="3799"/>
                    <a:pt x="0" y="3799"/>
                  </a:cubicBezTo>
                  <a:lnTo>
                    <a:pt x="4703" y="11347"/>
                  </a:lnTo>
                  <a:lnTo>
                    <a:pt x="10394" y="5632"/>
                  </a:lnTo>
                  <a:lnTo>
                    <a:pt x="452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35" name="Google Shape;1558;p44">
              <a:extLst>
                <a:ext uri="{FF2B5EF4-FFF2-40B4-BE49-F238E27FC236}">
                  <a16:creationId xmlns:a16="http://schemas.microsoft.com/office/drawing/2014/main" id="{202096C0-C024-8BB3-B1DC-407C6F4CD3FC}"/>
                </a:ext>
              </a:extLst>
            </p:cNvPr>
            <p:cNvSpPr/>
            <p:nvPr/>
          </p:nvSpPr>
          <p:spPr>
            <a:xfrm>
              <a:off x="8399600" y="3994488"/>
              <a:ext cx="733237" cy="800460"/>
            </a:xfrm>
            <a:custGeom>
              <a:avLst/>
              <a:gdLst/>
              <a:ahLst/>
              <a:cxnLst/>
              <a:rect l="l" t="t" r="r" b="b"/>
              <a:pathLst>
                <a:path w="10395" h="11348" fill="none" extrusionOk="0">
                  <a:moveTo>
                    <a:pt x="4703" y="11347"/>
                  </a:moveTo>
                  <a:lnTo>
                    <a:pt x="0" y="3799"/>
                  </a:lnTo>
                  <a:cubicBezTo>
                    <a:pt x="0" y="3799"/>
                    <a:pt x="1191" y="2013"/>
                    <a:pt x="2203" y="1120"/>
                  </a:cubicBezTo>
                  <a:cubicBezTo>
                    <a:pt x="3215" y="239"/>
                    <a:pt x="4525" y="1"/>
                    <a:pt x="4525" y="1"/>
                  </a:cubicBezTo>
                  <a:lnTo>
                    <a:pt x="10394" y="5632"/>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36" name="Google Shape;1559;p44">
              <a:extLst>
                <a:ext uri="{FF2B5EF4-FFF2-40B4-BE49-F238E27FC236}">
                  <a16:creationId xmlns:a16="http://schemas.microsoft.com/office/drawing/2014/main" id="{4DBC9D87-F5AC-0F77-017A-3256523F4A52}"/>
                </a:ext>
              </a:extLst>
            </p:cNvPr>
            <p:cNvSpPr/>
            <p:nvPr/>
          </p:nvSpPr>
          <p:spPr>
            <a:xfrm>
              <a:off x="8093039" y="3433495"/>
              <a:ext cx="6772" cy="917"/>
            </a:xfrm>
            <a:custGeom>
              <a:avLst/>
              <a:gdLst/>
              <a:ahLst/>
              <a:cxnLst/>
              <a:rect l="l" t="t" r="r" b="b"/>
              <a:pathLst>
                <a:path w="96" h="13" fill="none" extrusionOk="0">
                  <a:moveTo>
                    <a:pt x="0" y="12"/>
                  </a:moveTo>
                  <a:lnTo>
                    <a:pt x="96" y="0"/>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37" name="Google Shape;1560;p44">
              <a:extLst>
                <a:ext uri="{FF2B5EF4-FFF2-40B4-BE49-F238E27FC236}">
                  <a16:creationId xmlns:a16="http://schemas.microsoft.com/office/drawing/2014/main" id="{BEC57A4A-2F0E-6664-793F-C019FFB115E8}"/>
                </a:ext>
              </a:extLst>
            </p:cNvPr>
            <p:cNvSpPr/>
            <p:nvPr/>
          </p:nvSpPr>
          <p:spPr>
            <a:xfrm>
              <a:off x="8028355" y="3435964"/>
              <a:ext cx="51281" cy="33717"/>
            </a:xfrm>
            <a:custGeom>
              <a:avLst/>
              <a:gdLst/>
              <a:ahLst/>
              <a:cxnLst/>
              <a:rect l="l" t="t" r="r" b="b"/>
              <a:pathLst>
                <a:path w="727" h="478" fill="none" extrusionOk="0">
                  <a:moveTo>
                    <a:pt x="1" y="477"/>
                  </a:moveTo>
                  <a:cubicBezTo>
                    <a:pt x="1" y="477"/>
                    <a:pt x="60" y="144"/>
                    <a:pt x="727" y="1"/>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38" name="Google Shape;1561;p44">
              <a:extLst>
                <a:ext uri="{FF2B5EF4-FFF2-40B4-BE49-F238E27FC236}">
                  <a16:creationId xmlns:a16="http://schemas.microsoft.com/office/drawing/2014/main" id="{B20C523D-6AC5-9EB4-6BAB-212D2EED7A65}"/>
                </a:ext>
              </a:extLst>
            </p:cNvPr>
            <p:cNvSpPr/>
            <p:nvPr/>
          </p:nvSpPr>
          <p:spPr>
            <a:xfrm>
              <a:off x="8043450" y="3452823"/>
              <a:ext cx="36186" cy="23560"/>
            </a:xfrm>
            <a:custGeom>
              <a:avLst/>
              <a:gdLst/>
              <a:ahLst/>
              <a:cxnLst/>
              <a:rect l="l" t="t" r="r" b="b"/>
              <a:pathLst>
                <a:path w="513" h="334" fill="none" extrusionOk="0">
                  <a:moveTo>
                    <a:pt x="513" y="0"/>
                  </a:moveTo>
                  <a:cubicBezTo>
                    <a:pt x="513" y="0"/>
                    <a:pt x="465" y="143"/>
                    <a:pt x="1" y="333"/>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39" name="Google Shape;1562;p44">
              <a:extLst>
                <a:ext uri="{FF2B5EF4-FFF2-40B4-BE49-F238E27FC236}">
                  <a16:creationId xmlns:a16="http://schemas.microsoft.com/office/drawing/2014/main" id="{5FFDFE40-05D3-00CF-0FE9-564B1A2812AA}"/>
                </a:ext>
              </a:extLst>
            </p:cNvPr>
            <p:cNvSpPr/>
            <p:nvPr/>
          </p:nvSpPr>
          <p:spPr>
            <a:xfrm>
              <a:off x="8032587" y="3421715"/>
              <a:ext cx="46202" cy="18551"/>
            </a:xfrm>
            <a:custGeom>
              <a:avLst/>
              <a:gdLst/>
              <a:ahLst/>
              <a:cxnLst/>
              <a:rect l="l" t="t" r="r" b="b"/>
              <a:pathLst>
                <a:path w="655" h="263" fill="none" extrusionOk="0">
                  <a:moveTo>
                    <a:pt x="655" y="0"/>
                  </a:moveTo>
                  <a:cubicBezTo>
                    <a:pt x="417" y="36"/>
                    <a:pt x="191" y="120"/>
                    <a:pt x="0" y="262"/>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40" name="Google Shape;1563;p44">
              <a:extLst>
                <a:ext uri="{FF2B5EF4-FFF2-40B4-BE49-F238E27FC236}">
                  <a16:creationId xmlns:a16="http://schemas.microsoft.com/office/drawing/2014/main" id="{74E6169F-6D6F-4604-419B-33FA14157679}"/>
                </a:ext>
              </a:extLst>
            </p:cNvPr>
            <p:cNvSpPr/>
            <p:nvPr/>
          </p:nvSpPr>
          <p:spPr>
            <a:xfrm>
              <a:off x="6863478" y="2261567"/>
              <a:ext cx="464489" cy="459058"/>
            </a:xfrm>
            <a:custGeom>
              <a:avLst/>
              <a:gdLst/>
              <a:ahLst/>
              <a:cxnLst/>
              <a:rect l="l" t="t" r="r" b="b"/>
              <a:pathLst>
                <a:path w="6585" h="6508" extrusionOk="0">
                  <a:moveTo>
                    <a:pt x="3877" y="1"/>
                  </a:moveTo>
                  <a:cubicBezTo>
                    <a:pt x="3561" y="1"/>
                    <a:pt x="3099" y="144"/>
                    <a:pt x="2501" y="553"/>
                  </a:cubicBezTo>
                  <a:cubicBezTo>
                    <a:pt x="941" y="1600"/>
                    <a:pt x="1" y="2958"/>
                    <a:pt x="96" y="3886"/>
                  </a:cubicBezTo>
                  <a:cubicBezTo>
                    <a:pt x="191" y="4803"/>
                    <a:pt x="2572" y="6089"/>
                    <a:pt x="2572" y="6089"/>
                  </a:cubicBezTo>
                  <a:cubicBezTo>
                    <a:pt x="2572" y="6089"/>
                    <a:pt x="3561" y="6172"/>
                    <a:pt x="4180" y="6375"/>
                  </a:cubicBezTo>
                  <a:cubicBezTo>
                    <a:pt x="4418" y="6457"/>
                    <a:pt x="4656" y="6508"/>
                    <a:pt x="4852" y="6508"/>
                  </a:cubicBezTo>
                  <a:cubicBezTo>
                    <a:pt x="5166" y="6508"/>
                    <a:pt x="5372" y="6378"/>
                    <a:pt x="5299" y="6041"/>
                  </a:cubicBezTo>
                  <a:cubicBezTo>
                    <a:pt x="5262" y="5843"/>
                    <a:pt x="5084" y="5685"/>
                    <a:pt x="4954" y="5593"/>
                  </a:cubicBezTo>
                  <a:lnTo>
                    <a:pt x="4954" y="5593"/>
                  </a:lnTo>
                  <a:cubicBezTo>
                    <a:pt x="5081" y="5660"/>
                    <a:pt x="5283" y="5742"/>
                    <a:pt x="5513" y="5742"/>
                  </a:cubicBezTo>
                  <a:cubicBezTo>
                    <a:pt x="5642" y="5742"/>
                    <a:pt x="5780" y="5716"/>
                    <a:pt x="5918" y="5649"/>
                  </a:cubicBezTo>
                  <a:cubicBezTo>
                    <a:pt x="6466" y="5363"/>
                    <a:pt x="5454" y="4458"/>
                    <a:pt x="5454" y="4458"/>
                  </a:cubicBezTo>
                  <a:lnTo>
                    <a:pt x="5454" y="4458"/>
                  </a:lnTo>
                  <a:cubicBezTo>
                    <a:pt x="5454" y="4458"/>
                    <a:pt x="5930" y="4610"/>
                    <a:pt x="6264" y="4610"/>
                  </a:cubicBezTo>
                  <a:cubicBezTo>
                    <a:pt x="6443" y="4610"/>
                    <a:pt x="6581" y="4567"/>
                    <a:pt x="6585" y="4434"/>
                  </a:cubicBezTo>
                  <a:cubicBezTo>
                    <a:pt x="6585" y="4041"/>
                    <a:pt x="6073" y="3672"/>
                    <a:pt x="5882" y="3434"/>
                  </a:cubicBezTo>
                  <a:cubicBezTo>
                    <a:pt x="5704" y="3196"/>
                    <a:pt x="4001" y="2601"/>
                    <a:pt x="3787" y="2315"/>
                  </a:cubicBezTo>
                  <a:cubicBezTo>
                    <a:pt x="3561" y="2029"/>
                    <a:pt x="3739" y="969"/>
                    <a:pt x="4215" y="588"/>
                  </a:cubicBezTo>
                  <a:cubicBezTo>
                    <a:pt x="4508" y="362"/>
                    <a:pt x="4378" y="1"/>
                    <a:pt x="3877" y="1"/>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41" name="Google Shape;1564;p44">
              <a:extLst>
                <a:ext uri="{FF2B5EF4-FFF2-40B4-BE49-F238E27FC236}">
                  <a16:creationId xmlns:a16="http://schemas.microsoft.com/office/drawing/2014/main" id="{72CB7AAD-86AE-6D0F-02A6-C2762DA97461}"/>
                </a:ext>
              </a:extLst>
            </p:cNvPr>
            <p:cNvSpPr/>
            <p:nvPr/>
          </p:nvSpPr>
          <p:spPr>
            <a:xfrm>
              <a:off x="6961738" y="2381130"/>
              <a:ext cx="214222" cy="241097"/>
            </a:xfrm>
            <a:custGeom>
              <a:avLst/>
              <a:gdLst/>
              <a:ahLst/>
              <a:cxnLst/>
              <a:rect l="l" t="t" r="r" b="b"/>
              <a:pathLst>
                <a:path w="3037" h="3418" fill="none" extrusionOk="0">
                  <a:moveTo>
                    <a:pt x="3037" y="3418"/>
                  </a:moveTo>
                  <a:lnTo>
                    <a:pt x="834" y="2072"/>
                  </a:lnTo>
                  <a:cubicBezTo>
                    <a:pt x="834" y="2072"/>
                    <a:pt x="1" y="1370"/>
                    <a:pt x="525" y="1"/>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42" name="Google Shape;1565;p44">
              <a:extLst>
                <a:ext uri="{FF2B5EF4-FFF2-40B4-BE49-F238E27FC236}">
                  <a16:creationId xmlns:a16="http://schemas.microsoft.com/office/drawing/2014/main" id="{797382FF-EF5C-080D-09A2-E9BB15E305A2}"/>
                </a:ext>
              </a:extLst>
            </p:cNvPr>
            <p:cNvSpPr/>
            <p:nvPr/>
          </p:nvSpPr>
          <p:spPr>
            <a:xfrm>
              <a:off x="7037356" y="2326533"/>
              <a:ext cx="160473" cy="240251"/>
            </a:xfrm>
            <a:custGeom>
              <a:avLst/>
              <a:gdLst/>
              <a:ahLst/>
              <a:cxnLst/>
              <a:rect l="l" t="t" r="r" b="b"/>
              <a:pathLst>
                <a:path w="2275" h="3406" fill="none" extrusionOk="0">
                  <a:moveTo>
                    <a:pt x="2274" y="3406"/>
                  </a:moveTo>
                  <a:lnTo>
                    <a:pt x="643" y="1906"/>
                  </a:lnTo>
                  <a:cubicBezTo>
                    <a:pt x="643" y="1906"/>
                    <a:pt x="0" y="1179"/>
                    <a:pt x="548" y="1"/>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43" name="Google Shape;1566;p44">
              <a:extLst>
                <a:ext uri="{FF2B5EF4-FFF2-40B4-BE49-F238E27FC236}">
                  <a16:creationId xmlns:a16="http://schemas.microsoft.com/office/drawing/2014/main" id="{9323C436-2E29-9A87-CAC4-C2048AE489AD}"/>
                </a:ext>
              </a:extLst>
            </p:cNvPr>
            <p:cNvSpPr/>
            <p:nvPr/>
          </p:nvSpPr>
          <p:spPr>
            <a:xfrm>
              <a:off x="6782006" y="1784867"/>
              <a:ext cx="843276" cy="943157"/>
            </a:xfrm>
            <a:custGeom>
              <a:avLst/>
              <a:gdLst/>
              <a:ahLst/>
              <a:cxnLst/>
              <a:rect l="l" t="t" r="r" b="b"/>
              <a:pathLst>
                <a:path w="11955" h="13371" extrusionOk="0">
                  <a:moveTo>
                    <a:pt x="7966" y="0"/>
                  </a:moveTo>
                  <a:cubicBezTo>
                    <a:pt x="7966" y="0"/>
                    <a:pt x="7549" y="2036"/>
                    <a:pt x="7311" y="2310"/>
                  </a:cubicBezTo>
                  <a:cubicBezTo>
                    <a:pt x="7061" y="2584"/>
                    <a:pt x="3108" y="4346"/>
                    <a:pt x="2632" y="4727"/>
                  </a:cubicBezTo>
                  <a:cubicBezTo>
                    <a:pt x="2156" y="5096"/>
                    <a:pt x="1751" y="6942"/>
                    <a:pt x="1751" y="6942"/>
                  </a:cubicBezTo>
                  <a:cubicBezTo>
                    <a:pt x="1537" y="7692"/>
                    <a:pt x="1263" y="8430"/>
                    <a:pt x="917" y="9132"/>
                  </a:cubicBezTo>
                  <a:cubicBezTo>
                    <a:pt x="1" y="10978"/>
                    <a:pt x="167" y="10835"/>
                    <a:pt x="584" y="11275"/>
                  </a:cubicBezTo>
                  <a:cubicBezTo>
                    <a:pt x="1001" y="11716"/>
                    <a:pt x="2025" y="12609"/>
                    <a:pt x="2822" y="12835"/>
                  </a:cubicBezTo>
                  <a:cubicBezTo>
                    <a:pt x="3323" y="12987"/>
                    <a:pt x="3906" y="13370"/>
                    <a:pt x="4204" y="13370"/>
                  </a:cubicBezTo>
                  <a:cubicBezTo>
                    <a:pt x="4374" y="13370"/>
                    <a:pt x="4452" y="13246"/>
                    <a:pt x="4370" y="12883"/>
                  </a:cubicBezTo>
                  <a:cubicBezTo>
                    <a:pt x="4144" y="11859"/>
                    <a:pt x="1930" y="11430"/>
                    <a:pt x="2168" y="10240"/>
                  </a:cubicBezTo>
                  <a:cubicBezTo>
                    <a:pt x="2287" y="9692"/>
                    <a:pt x="3489" y="8204"/>
                    <a:pt x="3644" y="8001"/>
                  </a:cubicBezTo>
                  <a:cubicBezTo>
                    <a:pt x="3644" y="8001"/>
                    <a:pt x="4071" y="7820"/>
                    <a:pt x="4553" y="7820"/>
                  </a:cubicBezTo>
                  <a:cubicBezTo>
                    <a:pt x="4844" y="7820"/>
                    <a:pt x="5155" y="7886"/>
                    <a:pt x="5406" y="8096"/>
                  </a:cubicBezTo>
                  <a:lnTo>
                    <a:pt x="6692" y="9156"/>
                  </a:lnTo>
                  <a:lnTo>
                    <a:pt x="9169" y="6013"/>
                  </a:lnTo>
                  <a:cubicBezTo>
                    <a:pt x="9169" y="6013"/>
                    <a:pt x="10764" y="5299"/>
                    <a:pt x="11181" y="4656"/>
                  </a:cubicBezTo>
                  <a:cubicBezTo>
                    <a:pt x="11597" y="4025"/>
                    <a:pt x="11955" y="560"/>
                    <a:pt x="11955" y="560"/>
                  </a:cubicBezTo>
                  <a:lnTo>
                    <a:pt x="796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44" name="Google Shape;1567;p44">
              <a:extLst>
                <a:ext uri="{FF2B5EF4-FFF2-40B4-BE49-F238E27FC236}">
                  <a16:creationId xmlns:a16="http://schemas.microsoft.com/office/drawing/2014/main" id="{178C6F42-C754-8565-46B2-23EA7B51EEE5}"/>
                </a:ext>
              </a:extLst>
            </p:cNvPr>
            <p:cNvSpPr/>
            <p:nvPr/>
          </p:nvSpPr>
          <p:spPr>
            <a:xfrm>
              <a:off x="6782006" y="1784867"/>
              <a:ext cx="843276" cy="979272"/>
            </a:xfrm>
            <a:custGeom>
              <a:avLst/>
              <a:gdLst/>
              <a:ahLst/>
              <a:cxnLst/>
              <a:rect l="l" t="t" r="r" b="b"/>
              <a:pathLst>
                <a:path w="11955" h="13883" fill="none" extrusionOk="0">
                  <a:moveTo>
                    <a:pt x="5406" y="8096"/>
                  </a:moveTo>
                  <a:lnTo>
                    <a:pt x="6692" y="9156"/>
                  </a:lnTo>
                  <a:lnTo>
                    <a:pt x="9169" y="6013"/>
                  </a:lnTo>
                  <a:cubicBezTo>
                    <a:pt x="9169" y="6013"/>
                    <a:pt x="10764" y="5299"/>
                    <a:pt x="11181" y="4656"/>
                  </a:cubicBezTo>
                  <a:cubicBezTo>
                    <a:pt x="11597" y="4025"/>
                    <a:pt x="11955" y="560"/>
                    <a:pt x="11955" y="560"/>
                  </a:cubicBezTo>
                  <a:lnTo>
                    <a:pt x="7966" y="0"/>
                  </a:lnTo>
                  <a:cubicBezTo>
                    <a:pt x="7966" y="0"/>
                    <a:pt x="7549" y="2036"/>
                    <a:pt x="7311" y="2310"/>
                  </a:cubicBezTo>
                  <a:cubicBezTo>
                    <a:pt x="7061" y="2584"/>
                    <a:pt x="3108" y="4346"/>
                    <a:pt x="2632" y="4727"/>
                  </a:cubicBezTo>
                  <a:cubicBezTo>
                    <a:pt x="2156" y="5096"/>
                    <a:pt x="1751" y="6942"/>
                    <a:pt x="1751" y="6942"/>
                  </a:cubicBezTo>
                  <a:cubicBezTo>
                    <a:pt x="1537" y="7692"/>
                    <a:pt x="1263" y="8430"/>
                    <a:pt x="917" y="9132"/>
                  </a:cubicBezTo>
                  <a:cubicBezTo>
                    <a:pt x="1" y="10978"/>
                    <a:pt x="167" y="10835"/>
                    <a:pt x="584" y="11275"/>
                  </a:cubicBezTo>
                  <a:cubicBezTo>
                    <a:pt x="1001" y="11716"/>
                    <a:pt x="2025" y="12609"/>
                    <a:pt x="2822" y="12835"/>
                  </a:cubicBezTo>
                  <a:cubicBezTo>
                    <a:pt x="3608" y="13073"/>
                    <a:pt x="4597" y="13883"/>
                    <a:pt x="4370" y="12883"/>
                  </a:cubicBezTo>
                  <a:cubicBezTo>
                    <a:pt x="4144" y="11859"/>
                    <a:pt x="1930" y="11430"/>
                    <a:pt x="2168" y="10240"/>
                  </a:cubicBezTo>
                  <a:cubicBezTo>
                    <a:pt x="2287" y="9692"/>
                    <a:pt x="3489" y="8204"/>
                    <a:pt x="3644" y="8001"/>
                  </a:cubicBezTo>
                  <a:cubicBezTo>
                    <a:pt x="3644" y="8001"/>
                    <a:pt x="4739" y="7537"/>
                    <a:pt x="5406" y="8096"/>
                  </a:cubicBezTo>
                  <a:lnTo>
                    <a:pt x="5406" y="8096"/>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45" name="Google Shape;1568;p44">
              <a:extLst>
                <a:ext uri="{FF2B5EF4-FFF2-40B4-BE49-F238E27FC236}">
                  <a16:creationId xmlns:a16="http://schemas.microsoft.com/office/drawing/2014/main" id="{4A739DB8-D0EF-BAD9-1281-8640A7ACBC21}"/>
                </a:ext>
              </a:extLst>
            </p:cNvPr>
            <p:cNvSpPr/>
            <p:nvPr/>
          </p:nvSpPr>
          <p:spPr>
            <a:xfrm>
              <a:off x="7104509" y="2901705"/>
              <a:ext cx="17705" cy="38020"/>
            </a:xfrm>
            <a:custGeom>
              <a:avLst/>
              <a:gdLst/>
              <a:ahLst/>
              <a:cxnLst/>
              <a:rect l="l" t="t" r="r" b="b"/>
              <a:pathLst>
                <a:path w="251" h="539" extrusionOk="0">
                  <a:moveTo>
                    <a:pt x="126" y="1"/>
                  </a:moveTo>
                  <a:cubicBezTo>
                    <a:pt x="120" y="1"/>
                    <a:pt x="114" y="1"/>
                    <a:pt x="108" y="3"/>
                  </a:cubicBezTo>
                  <a:cubicBezTo>
                    <a:pt x="48" y="14"/>
                    <a:pt x="1" y="62"/>
                    <a:pt x="13" y="133"/>
                  </a:cubicBezTo>
                  <a:lnTo>
                    <a:pt x="25" y="431"/>
                  </a:lnTo>
                  <a:cubicBezTo>
                    <a:pt x="36" y="491"/>
                    <a:pt x="84" y="526"/>
                    <a:pt x="132" y="538"/>
                  </a:cubicBezTo>
                  <a:lnTo>
                    <a:pt x="144" y="538"/>
                  </a:lnTo>
                  <a:cubicBezTo>
                    <a:pt x="215" y="526"/>
                    <a:pt x="251" y="479"/>
                    <a:pt x="251" y="419"/>
                  </a:cubicBezTo>
                  <a:lnTo>
                    <a:pt x="239" y="110"/>
                  </a:lnTo>
                  <a:lnTo>
                    <a:pt x="239" y="98"/>
                  </a:lnTo>
                  <a:cubicBezTo>
                    <a:pt x="228" y="44"/>
                    <a:pt x="179" y="1"/>
                    <a:pt x="126" y="1"/>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46" name="Google Shape;1569;p44">
              <a:extLst>
                <a:ext uri="{FF2B5EF4-FFF2-40B4-BE49-F238E27FC236}">
                  <a16:creationId xmlns:a16="http://schemas.microsoft.com/office/drawing/2014/main" id="{D3E6772D-D362-0002-1CFE-673BAE8C6504}"/>
                </a:ext>
              </a:extLst>
            </p:cNvPr>
            <p:cNvSpPr/>
            <p:nvPr/>
          </p:nvSpPr>
          <p:spPr>
            <a:xfrm>
              <a:off x="7033124" y="2150892"/>
              <a:ext cx="102562" cy="764485"/>
            </a:xfrm>
            <a:custGeom>
              <a:avLst/>
              <a:gdLst/>
              <a:ahLst/>
              <a:cxnLst/>
              <a:rect l="l" t="t" r="r" b="b"/>
              <a:pathLst>
                <a:path w="1454" h="10838" extrusionOk="0">
                  <a:moveTo>
                    <a:pt x="626" y="1"/>
                  </a:moveTo>
                  <a:cubicBezTo>
                    <a:pt x="612" y="1"/>
                    <a:pt x="598" y="1"/>
                    <a:pt x="584" y="2"/>
                  </a:cubicBezTo>
                  <a:cubicBezTo>
                    <a:pt x="251" y="14"/>
                    <a:pt x="1" y="300"/>
                    <a:pt x="13" y="633"/>
                  </a:cubicBezTo>
                  <a:lnTo>
                    <a:pt x="739" y="9730"/>
                  </a:lnTo>
                  <a:lnTo>
                    <a:pt x="906" y="10587"/>
                  </a:lnTo>
                  <a:cubicBezTo>
                    <a:pt x="906" y="10718"/>
                    <a:pt x="1001" y="10813"/>
                    <a:pt x="1132" y="10825"/>
                  </a:cubicBezTo>
                  <a:lnTo>
                    <a:pt x="1132" y="10837"/>
                  </a:lnTo>
                  <a:lnTo>
                    <a:pt x="1167" y="10837"/>
                  </a:lnTo>
                  <a:cubicBezTo>
                    <a:pt x="1310" y="10825"/>
                    <a:pt x="1418" y="10706"/>
                    <a:pt x="1418" y="10563"/>
                  </a:cubicBezTo>
                  <a:lnTo>
                    <a:pt x="1453" y="9765"/>
                  </a:lnTo>
                  <a:lnTo>
                    <a:pt x="1227" y="574"/>
                  </a:lnTo>
                  <a:cubicBezTo>
                    <a:pt x="1204" y="255"/>
                    <a:pt x="941" y="1"/>
                    <a:pt x="626" y="1"/>
                  </a:cubicBezTo>
                  <a:close/>
                </a:path>
              </a:pathLst>
            </a:custGeom>
            <a:solidFill>
              <a:srgbClr val="20744B"/>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B9FFC6"/>
                </a:solidFill>
                <a:effectLst/>
                <a:uLnTx/>
                <a:uFillTx/>
                <a:latin typeface="Arial"/>
                <a:cs typeface="Arial"/>
                <a:sym typeface="Arial"/>
              </a:endParaRPr>
            </a:p>
          </p:txBody>
        </p:sp>
        <p:sp>
          <p:nvSpPr>
            <p:cNvPr id="147" name="Google Shape;1570;p44">
              <a:extLst>
                <a:ext uri="{FF2B5EF4-FFF2-40B4-BE49-F238E27FC236}">
                  <a16:creationId xmlns:a16="http://schemas.microsoft.com/office/drawing/2014/main" id="{E4DC10BB-15E2-1DE4-A3F3-929BB2CB1962}"/>
                </a:ext>
              </a:extLst>
            </p:cNvPr>
            <p:cNvSpPr/>
            <p:nvPr/>
          </p:nvSpPr>
          <p:spPr>
            <a:xfrm>
              <a:off x="7033124" y="2150892"/>
              <a:ext cx="90782" cy="240815"/>
            </a:xfrm>
            <a:custGeom>
              <a:avLst/>
              <a:gdLst/>
              <a:ahLst/>
              <a:cxnLst/>
              <a:rect l="l" t="t" r="r" b="b"/>
              <a:pathLst>
                <a:path w="1287" h="3414" extrusionOk="0">
                  <a:moveTo>
                    <a:pt x="626" y="1"/>
                  </a:moveTo>
                  <a:cubicBezTo>
                    <a:pt x="612" y="1"/>
                    <a:pt x="598" y="1"/>
                    <a:pt x="584" y="2"/>
                  </a:cubicBezTo>
                  <a:cubicBezTo>
                    <a:pt x="251" y="14"/>
                    <a:pt x="1" y="300"/>
                    <a:pt x="13" y="633"/>
                  </a:cubicBezTo>
                  <a:lnTo>
                    <a:pt x="227" y="3253"/>
                  </a:lnTo>
                  <a:cubicBezTo>
                    <a:pt x="370" y="3360"/>
                    <a:pt x="542" y="3413"/>
                    <a:pt x="715" y="3413"/>
                  </a:cubicBezTo>
                  <a:cubicBezTo>
                    <a:pt x="888" y="3413"/>
                    <a:pt x="1060" y="3360"/>
                    <a:pt x="1203" y="3253"/>
                  </a:cubicBezTo>
                  <a:cubicBezTo>
                    <a:pt x="1239" y="3229"/>
                    <a:pt x="1263" y="3217"/>
                    <a:pt x="1287" y="3181"/>
                  </a:cubicBezTo>
                  <a:lnTo>
                    <a:pt x="1215" y="574"/>
                  </a:lnTo>
                  <a:cubicBezTo>
                    <a:pt x="1204" y="255"/>
                    <a:pt x="941" y="1"/>
                    <a:pt x="626" y="1"/>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48" name="Google Shape;1571;p44">
              <a:extLst>
                <a:ext uri="{FF2B5EF4-FFF2-40B4-BE49-F238E27FC236}">
                  <a16:creationId xmlns:a16="http://schemas.microsoft.com/office/drawing/2014/main" id="{DEDD5211-F7C0-109A-4441-4BDC94AFCF83}"/>
                </a:ext>
              </a:extLst>
            </p:cNvPr>
            <p:cNvSpPr/>
            <p:nvPr/>
          </p:nvSpPr>
          <p:spPr>
            <a:xfrm>
              <a:off x="7085393" y="2113224"/>
              <a:ext cx="485298" cy="588142"/>
            </a:xfrm>
            <a:custGeom>
              <a:avLst/>
              <a:gdLst/>
              <a:ahLst/>
              <a:cxnLst/>
              <a:rect l="l" t="t" r="r" b="b"/>
              <a:pathLst>
                <a:path w="6880" h="8338" extrusionOk="0">
                  <a:moveTo>
                    <a:pt x="6880" y="1"/>
                  </a:moveTo>
                  <a:lnTo>
                    <a:pt x="843" y="3108"/>
                  </a:lnTo>
                  <a:cubicBezTo>
                    <a:pt x="1581" y="3763"/>
                    <a:pt x="1403" y="4513"/>
                    <a:pt x="1403" y="4513"/>
                  </a:cubicBezTo>
                  <a:cubicBezTo>
                    <a:pt x="1403" y="4513"/>
                    <a:pt x="677" y="6001"/>
                    <a:pt x="284" y="7073"/>
                  </a:cubicBezTo>
                  <a:cubicBezTo>
                    <a:pt x="0" y="7854"/>
                    <a:pt x="237" y="8338"/>
                    <a:pt x="658" y="8338"/>
                  </a:cubicBezTo>
                  <a:cubicBezTo>
                    <a:pt x="822" y="8338"/>
                    <a:pt x="1013" y="8265"/>
                    <a:pt x="1212" y="8109"/>
                  </a:cubicBezTo>
                  <a:cubicBezTo>
                    <a:pt x="1641" y="7787"/>
                    <a:pt x="1772" y="7573"/>
                    <a:pt x="2022" y="7359"/>
                  </a:cubicBezTo>
                  <a:cubicBezTo>
                    <a:pt x="2189" y="7216"/>
                    <a:pt x="2474" y="7168"/>
                    <a:pt x="2724" y="6775"/>
                  </a:cubicBezTo>
                  <a:cubicBezTo>
                    <a:pt x="3498" y="5644"/>
                    <a:pt x="4177" y="4454"/>
                    <a:pt x="4760" y="3215"/>
                  </a:cubicBezTo>
                  <a:cubicBezTo>
                    <a:pt x="5022" y="2668"/>
                    <a:pt x="6534" y="1120"/>
                    <a:pt x="688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49" name="Google Shape;1572;p44">
              <a:extLst>
                <a:ext uri="{FF2B5EF4-FFF2-40B4-BE49-F238E27FC236}">
                  <a16:creationId xmlns:a16="http://schemas.microsoft.com/office/drawing/2014/main" id="{C8A3E627-8E28-24E4-0A7A-1ADF6D2C81C9}"/>
                </a:ext>
              </a:extLst>
            </p:cNvPr>
            <p:cNvSpPr/>
            <p:nvPr/>
          </p:nvSpPr>
          <p:spPr>
            <a:xfrm>
              <a:off x="7077634" y="2113224"/>
              <a:ext cx="493057" cy="611490"/>
            </a:xfrm>
            <a:custGeom>
              <a:avLst/>
              <a:gdLst/>
              <a:ahLst/>
              <a:cxnLst/>
              <a:rect l="l" t="t" r="r" b="b"/>
              <a:pathLst>
                <a:path w="6990" h="8669" fill="none" extrusionOk="0">
                  <a:moveTo>
                    <a:pt x="6990" y="1"/>
                  </a:moveTo>
                  <a:cubicBezTo>
                    <a:pt x="6644" y="1120"/>
                    <a:pt x="5132" y="2668"/>
                    <a:pt x="4870" y="3215"/>
                  </a:cubicBezTo>
                  <a:cubicBezTo>
                    <a:pt x="4287" y="4454"/>
                    <a:pt x="3608" y="5644"/>
                    <a:pt x="2834" y="6775"/>
                  </a:cubicBezTo>
                  <a:cubicBezTo>
                    <a:pt x="2584" y="7168"/>
                    <a:pt x="2299" y="7216"/>
                    <a:pt x="2132" y="7359"/>
                  </a:cubicBezTo>
                  <a:cubicBezTo>
                    <a:pt x="1882" y="7573"/>
                    <a:pt x="1751" y="7787"/>
                    <a:pt x="1322" y="8109"/>
                  </a:cubicBezTo>
                  <a:cubicBezTo>
                    <a:pt x="608" y="8668"/>
                    <a:pt x="1" y="8156"/>
                    <a:pt x="394" y="7073"/>
                  </a:cubicBezTo>
                  <a:cubicBezTo>
                    <a:pt x="787" y="6001"/>
                    <a:pt x="1513" y="4513"/>
                    <a:pt x="1513" y="4513"/>
                  </a:cubicBezTo>
                  <a:cubicBezTo>
                    <a:pt x="1513" y="4513"/>
                    <a:pt x="1691" y="3763"/>
                    <a:pt x="953" y="3108"/>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0" name="Google Shape;1573;p44">
              <a:extLst>
                <a:ext uri="{FF2B5EF4-FFF2-40B4-BE49-F238E27FC236}">
                  <a16:creationId xmlns:a16="http://schemas.microsoft.com/office/drawing/2014/main" id="{733A6EA9-FEA7-28FE-C2AE-25DB2D95DBAC}"/>
                </a:ext>
              </a:extLst>
            </p:cNvPr>
            <p:cNvSpPr/>
            <p:nvPr/>
          </p:nvSpPr>
          <p:spPr>
            <a:xfrm>
              <a:off x="7111210" y="2630554"/>
              <a:ext cx="91628" cy="71596"/>
            </a:xfrm>
            <a:custGeom>
              <a:avLst/>
              <a:gdLst/>
              <a:ahLst/>
              <a:cxnLst/>
              <a:rect l="l" t="t" r="r" b="b"/>
              <a:pathLst>
                <a:path w="1299" h="1015" extrusionOk="0">
                  <a:moveTo>
                    <a:pt x="275" y="1"/>
                  </a:moveTo>
                  <a:lnTo>
                    <a:pt x="84" y="418"/>
                  </a:lnTo>
                  <a:cubicBezTo>
                    <a:pt x="1" y="572"/>
                    <a:pt x="25" y="763"/>
                    <a:pt x="156" y="894"/>
                  </a:cubicBezTo>
                  <a:cubicBezTo>
                    <a:pt x="227" y="953"/>
                    <a:pt x="311" y="1001"/>
                    <a:pt x="418" y="1013"/>
                  </a:cubicBezTo>
                  <a:cubicBezTo>
                    <a:pt x="429" y="1014"/>
                    <a:pt x="440" y="1015"/>
                    <a:pt x="452" y="1015"/>
                  </a:cubicBezTo>
                  <a:cubicBezTo>
                    <a:pt x="828" y="1015"/>
                    <a:pt x="1299" y="275"/>
                    <a:pt x="1299" y="275"/>
                  </a:cubicBezTo>
                  <a:lnTo>
                    <a:pt x="1299" y="275"/>
                  </a:lnTo>
                  <a:cubicBezTo>
                    <a:pt x="1253" y="280"/>
                    <a:pt x="1207" y="282"/>
                    <a:pt x="1162" y="282"/>
                  </a:cubicBezTo>
                  <a:cubicBezTo>
                    <a:pt x="985" y="282"/>
                    <a:pt x="814" y="246"/>
                    <a:pt x="644" y="179"/>
                  </a:cubicBezTo>
                  <a:cubicBezTo>
                    <a:pt x="299" y="37"/>
                    <a:pt x="275" y="1"/>
                    <a:pt x="275" y="1"/>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1" name="Google Shape;1574;p44">
              <a:extLst>
                <a:ext uri="{FF2B5EF4-FFF2-40B4-BE49-F238E27FC236}">
                  <a16:creationId xmlns:a16="http://schemas.microsoft.com/office/drawing/2014/main" id="{E300D1A5-51D8-4E72-605F-A16B7143C9B1}"/>
                </a:ext>
              </a:extLst>
            </p:cNvPr>
            <p:cNvSpPr/>
            <p:nvPr/>
          </p:nvSpPr>
          <p:spPr>
            <a:xfrm>
              <a:off x="7261599" y="1554700"/>
              <a:ext cx="577843" cy="499829"/>
            </a:xfrm>
            <a:custGeom>
              <a:avLst/>
              <a:gdLst/>
              <a:ahLst/>
              <a:cxnLst/>
              <a:rect l="l" t="t" r="r" b="b"/>
              <a:pathLst>
                <a:path w="8192" h="7086" extrusionOk="0">
                  <a:moveTo>
                    <a:pt x="8192" y="1"/>
                  </a:moveTo>
                  <a:lnTo>
                    <a:pt x="822" y="13"/>
                  </a:lnTo>
                  <a:lnTo>
                    <a:pt x="0" y="5383"/>
                  </a:lnTo>
                  <a:cubicBezTo>
                    <a:pt x="0" y="5383"/>
                    <a:pt x="1000" y="6264"/>
                    <a:pt x="2322" y="6502"/>
                  </a:cubicBezTo>
                  <a:cubicBezTo>
                    <a:pt x="3643" y="6728"/>
                    <a:pt x="6072" y="7085"/>
                    <a:pt x="6072" y="7085"/>
                  </a:cubicBezTo>
                  <a:lnTo>
                    <a:pt x="819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2" name="Google Shape;1575;p44">
              <a:extLst>
                <a:ext uri="{FF2B5EF4-FFF2-40B4-BE49-F238E27FC236}">
                  <a16:creationId xmlns:a16="http://schemas.microsoft.com/office/drawing/2014/main" id="{10030E3E-12F6-5D13-5DF3-38627B3F0B48}"/>
                </a:ext>
              </a:extLst>
            </p:cNvPr>
            <p:cNvSpPr/>
            <p:nvPr/>
          </p:nvSpPr>
          <p:spPr>
            <a:xfrm>
              <a:off x="7261599" y="1554700"/>
              <a:ext cx="577843" cy="499829"/>
            </a:xfrm>
            <a:custGeom>
              <a:avLst/>
              <a:gdLst/>
              <a:ahLst/>
              <a:cxnLst/>
              <a:rect l="l" t="t" r="r" b="b"/>
              <a:pathLst>
                <a:path w="8192" h="7086" fill="none" extrusionOk="0">
                  <a:moveTo>
                    <a:pt x="822" y="13"/>
                  </a:moveTo>
                  <a:lnTo>
                    <a:pt x="0" y="5383"/>
                  </a:lnTo>
                  <a:cubicBezTo>
                    <a:pt x="0" y="5383"/>
                    <a:pt x="1000" y="6264"/>
                    <a:pt x="2322" y="6502"/>
                  </a:cubicBezTo>
                  <a:cubicBezTo>
                    <a:pt x="3643" y="6728"/>
                    <a:pt x="6072" y="7085"/>
                    <a:pt x="6072" y="7085"/>
                  </a:cubicBezTo>
                  <a:lnTo>
                    <a:pt x="8192" y="1"/>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3" name="Google Shape;1576;p44">
              <a:extLst>
                <a:ext uri="{FF2B5EF4-FFF2-40B4-BE49-F238E27FC236}">
                  <a16:creationId xmlns:a16="http://schemas.microsoft.com/office/drawing/2014/main" id="{523CA3AC-043F-6A94-D8A1-4B841540A4AB}"/>
                </a:ext>
              </a:extLst>
            </p:cNvPr>
            <p:cNvSpPr/>
            <p:nvPr/>
          </p:nvSpPr>
          <p:spPr>
            <a:xfrm>
              <a:off x="7601736" y="1941040"/>
              <a:ext cx="57982" cy="58052"/>
            </a:xfrm>
            <a:custGeom>
              <a:avLst/>
              <a:gdLst/>
              <a:ahLst/>
              <a:cxnLst/>
              <a:rect l="l" t="t" r="r" b="b"/>
              <a:pathLst>
                <a:path w="822" h="823" extrusionOk="0">
                  <a:moveTo>
                    <a:pt x="417" y="1"/>
                  </a:moveTo>
                  <a:cubicBezTo>
                    <a:pt x="191" y="1"/>
                    <a:pt x="0" y="191"/>
                    <a:pt x="0" y="418"/>
                  </a:cubicBezTo>
                  <a:cubicBezTo>
                    <a:pt x="0" y="644"/>
                    <a:pt x="191" y="822"/>
                    <a:pt x="417" y="822"/>
                  </a:cubicBezTo>
                  <a:cubicBezTo>
                    <a:pt x="643" y="822"/>
                    <a:pt x="822" y="644"/>
                    <a:pt x="822" y="418"/>
                  </a:cubicBezTo>
                  <a:cubicBezTo>
                    <a:pt x="822" y="191"/>
                    <a:pt x="643" y="1"/>
                    <a:pt x="417" y="1"/>
                  </a:cubicBezTo>
                  <a:close/>
                </a:path>
              </a:pathLst>
            </a:custGeom>
            <a:solidFill>
              <a:srgbClr val="FFFFFF"/>
            </a:solid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4" name="Google Shape;1577;p44">
              <a:extLst>
                <a:ext uri="{FF2B5EF4-FFF2-40B4-BE49-F238E27FC236}">
                  <a16:creationId xmlns:a16="http://schemas.microsoft.com/office/drawing/2014/main" id="{348CA43F-8049-2F34-1480-EF9A34606F97}"/>
                </a:ext>
              </a:extLst>
            </p:cNvPr>
            <p:cNvSpPr/>
            <p:nvPr/>
          </p:nvSpPr>
          <p:spPr>
            <a:xfrm>
              <a:off x="7175894" y="2560862"/>
              <a:ext cx="5149" cy="5149"/>
            </a:xfrm>
            <a:custGeom>
              <a:avLst/>
              <a:gdLst/>
              <a:ahLst/>
              <a:cxnLst/>
              <a:rect l="l" t="t" r="r" b="b"/>
              <a:pathLst>
                <a:path w="73" h="73" fill="none" extrusionOk="0">
                  <a:moveTo>
                    <a:pt x="72" y="72"/>
                  </a:moveTo>
                  <a:lnTo>
                    <a:pt x="1" y="1"/>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5" name="Google Shape;1578;p44">
              <a:extLst>
                <a:ext uri="{FF2B5EF4-FFF2-40B4-BE49-F238E27FC236}">
                  <a16:creationId xmlns:a16="http://schemas.microsoft.com/office/drawing/2014/main" id="{EC5F65E8-D10C-49A2-BC80-D3F40DAED89B}"/>
                </a:ext>
              </a:extLst>
            </p:cNvPr>
            <p:cNvSpPr/>
            <p:nvPr/>
          </p:nvSpPr>
          <p:spPr>
            <a:xfrm>
              <a:off x="7190213" y="2575111"/>
              <a:ext cx="57982" cy="31178"/>
            </a:xfrm>
            <a:custGeom>
              <a:avLst/>
              <a:gdLst/>
              <a:ahLst/>
              <a:cxnLst/>
              <a:rect l="l" t="t" r="r" b="b"/>
              <a:pathLst>
                <a:path w="822" h="442" fill="none" extrusionOk="0">
                  <a:moveTo>
                    <a:pt x="822" y="275"/>
                  </a:moveTo>
                  <a:cubicBezTo>
                    <a:pt x="822" y="275"/>
                    <a:pt x="524" y="442"/>
                    <a:pt x="0" y="1"/>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6" name="Google Shape;1579;p44">
              <a:extLst>
                <a:ext uri="{FF2B5EF4-FFF2-40B4-BE49-F238E27FC236}">
                  <a16:creationId xmlns:a16="http://schemas.microsoft.com/office/drawing/2014/main" id="{7949B454-4F36-56C2-3152-80FBF8714536}"/>
                </a:ext>
              </a:extLst>
            </p:cNvPr>
            <p:cNvSpPr/>
            <p:nvPr/>
          </p:nvSpPr>
          <p:spPr>
            <a:xfrm>
              <a:off x="7203616" y="2560862"/>
              <a:ext cx="40418" cy="18551"/>
            </a:xfrm>
            <a:custGeom>
              <a:avLst/>
              <a:gdLst/>
              <a:ahLst/>
              <a:cxnLst/>
              <a:rect l="l" t="t" r="r" b="b"/>
              <a:pathLst>
                <a:path w="573" h="263" fill="none" extrusionOk="0">
                  <a:moveTo>
                    <a:pt x="1" y="48"/>
                  </a:moveTo>
                  <a:cubicBezTo>
                    <a:pt x="1" y="48"/>
                    <a:pt x="144" y="1"/>
                    <a:pt x="572" y="263"/>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7" name="Google Shape;1580;p44">
              <a:extLst>
                <a:ext uri="{FF2B5EF4-FFF2-40B4-BE49-F238E27FC236}">
                  <a16:creationId xmlns:a16="http://schemas.microsoft.com/office/drawing/2014/main" id="{5BE35B65-0C96-38D6-0BB3-3BFB43B6CB0F}"/>
                </a:ext>
              </a:extLst>
            </p:cNvPr>
            <p:cNvSpPr/>
            <p:nvPr/>
          </p:nvSpPr>
          <p:spPr>
            <a:xfrm>
              <a:off x="7179280" y="2585198"/>
              <a:ext cx="42887" cy="24477"/>
            </a:xfrm>
            <a:custGeom>
              <a:avLst/>
              <a:gdLst/>
              <a:ahLst/>
              <a:cxnLst/>
              <a:rect l="l" t="t" r="r" b="b"/>
              <a:pathLst>
                <a:path w="608" h="347" fill="none" extrusionOk="0">
                  <a:moveTo>
                    <a:pt x="0" y="1"/>
                  </a:moveTo>
                  <a:cubicBezTo>
                    <a:pt x="179" y="156"/>
                    <a:pt x="381" y="275"/>
                    <a:pt x="608" y="346"/>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8" name="Google Shape;1581;p44">
              <a:extLst>
                <a:ext uri="{FF2B5EF4-FFF2-40B4-BE49-F238E27FC236}">
                  <a16:creationId xmlns:a16="http://schemas.microsoft.com/office/drawing/2014/main" id="{E8508FB8-3226-3B48-E756-8C285A232A43}"/>
                </a:ext>
              </a:extLst>
            </p:cNvPr>
            <p:cNvSpPr/>
            <p:nvPr/>
          </p:nvSpPr>
          <p:spPr>
            <a:xfrm>
              <a:off x="6752662" y="3647297"/>
              <a:ext cx="486074" cy="458141"/>
            </a:xfrm>
            <a:custGeom>
              <a:avLst/>
              <a:gdLst/>
              <a:ahLst/>
              <a:cxnLst/>
              <a:rect l="l" t="t" r="r" b="b"/>
              <a:pathLst>
                <a:path w="6891" h="6495" extrusionOk="0">
                  <a:moveTo>
                    <a:pt x="3994" y="0"/>
                  </a:moveTo>
                  <a:cubicBezTo>
                    <a:pt x="3072" y="0"/>
                    <a:pt x="1804" y="949"/>
                    <a:pt x="810" y="2458"/>
                  </a:cubicBezTo>
                  <a:cubicBezTo>
                    <a:pt x="0" y="3686"/>
                    <a:pt x="274" y="4340"/>
                    <a:pt x="608" y="4340"/>
                  </a:cubicBezTo>
                  <a:cubicBezTo>
                    <a:pt x="702" y="4340"/>
                    <a:pt x="800" y="4288"/>
                    <a:pt x="881" y="4184"/>
                  </a:cubicBezTo>
                  <a:cubicBezTo>
                    <a:pt x="1149" y="3830"/>
                    <a:pt x="1773" y="3633"/>
                    <a:pt x="2210" y="3633"/>
                  </a:cubicBezTo>
                  <a:cubicBezTo>
                    <a:pt x="2375" y="3633"/>
                    <a:pt x="2514" y="3661"/>
                    <a:pt x="2596" y="3720"/>
                  </a:cubicBezTo>
                  <a:cubicBezTo>
                    <a:pt x="2881" y="3934"/>
                    <a:pt x="3512" y="5637"/>
                    <a:pt x="3750" y="5815"/>
                  </a:cubicBezTo>
                  <a:cubicBezTo>
                    <a:pt x="3986" y="5992"/>
                    <a:pt x="4361" y="6494"/>
                    <a:pt x="4737" y="6494"/>
                  </a:cubicBezTo>
                  <a:cubicBezTo>
                    <a:pt x="4742" y="6494"/>
                    <a:pt x="4746" y="6494"/>
                    <a:pt x="4751" y="6494"/>
                  </a:cubicBezTo>
                  <a:cubicBezTo>
                    <a:pt x="5143" y="6482"/>
                    <a:pt x="4774" y="5363"/>
                    <a:pt x="4774" y="5363"/>
                  </a:cubicBezTo>
                  <a:lnTo>
                    <a:pt x="4774" y="5363"/>
                  </a:lnTo>
                  <a:cubicBezTo>
                    <a:pt x="4774" y="5363"/>
                    <a:pt x="5334" y="5974"/>
                    <a:pt x="5704" y="5974"/>
                  </a:cubicBezTo>
                  <a:cubicBezTo>
                    <a:pt x="5807" y="5974"/>
                    <a:pt x="5896" y="5926"/>
                    <a:pt x="5953" y="5804"/>
                  </a:cubicBezTo>
                  <a:cubicBezTo>
                    <a:pt x="6138" y="5425"/>
                    <a:pt x="6002" y="5053"/>
                    <a:pt x="5895" y="4851"/>
                  </a:cubicBezTo>
                  <a:lnTo>
                    <a:pt x="5895" y="4851"/>
                  </a:lnTo>
                  <a:cubicBezTo>
                    <a:pt x="5989" y="4980"/>
                    <a:pt x="6146" y="5149"/>
                    <a:pt x="6346" y="5184"/>
                  </a:cubicBezTo>
                  <a:cubicBezTo>
                    <a:pt x="6389" y="5193"/>
                    <a:pt x="6428" y="5197"/>
                    <a:pt x="6464" y="5197"/>
                  </a:cubicBezTo>
                  <a:cubicBezTo>
                    <a:pt x="6891" y="5197"/>
                    <a:pt x="6865" y="4636"/>
                    <a:pt x="6667" y="4065"/>
                  </a:cubicBezTo>
                  <a:cubicBezTo>
                    <a:pt x="6453" y="3446"/>
                    <a:pt x="6358" y="2458"/>
                    <a:pt x="6358" y="2458"/>
                  </a:cubicBezTo>
                  <a:lnTo>
                    <a:pt x="6346" y="2458"/>
                  </a:lnTo>
                  <a:cubicBezTo>
                    <a:pt x="6346" y="2458"/>
                    <a:pt x="5024" y="100"/>
                    <a:pt x="4108" y="5"/>
                  </a:cubicBezTo>
                  <a:cubicBezTo>
                    <a:pt x="4070" y="2"/>
                    <a:pt x="4032" y="0"/>
                    <a:pt x="3994" y="0"/>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9" name="Google Shape;1582;p44">
              <a:extLst>
                <a:ext uri="{FF2B5EF4-FFF2-40B4-BE49-F238E27FC236}">
                  <a16:creationId xmlns:a16="http://schemas.microsoft.com/office/drawing/2014/main" id="{9B464ED1-C883-85A3-84AA-4E70336F42C1}"/>
                </a:ext>
              </a:extLst>
            </p:cNvPr>
            <p:cNvSpPr/>
            <p:nvPr/>
          </p:nvSpPr>
          <p:spPr>
            <a:xfrm>
              <a:off x="6889507" y="3740832"/>
              <a:ext cx="244483" cy="211754"/>
            </a:xfrm>
            <a:custGeom>
              <a:avLst/>
              <a:gdLst/>
              <a:ahLst/>
              <a:cxnLst/>
              <a:rect l="l" t="t" r="r" b="b"/>
              <a:pathLst>
                <a:path w="3466" h="3002" fill="none" extrusionOk="0">
                  <a:moveTo>
                    <a:pt x="3465" y="3001"/>
                  </a:moveTo>
                  <a:lnTo>
                    <a:pt x="2072" y="822"/>
                  </a:lnTo>
                  <a:cubicBezTo>
                    <a:pt x="2072" y="822"/>
                    <a:pt x="1370" y="1"/>
                    <a:pt x="1" y="537"/>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0" name="Google Shape;1583;p44">
              <a:extLst>
                <a:ext uri="{FF2B5EF4-FFF2-40B4-BE49-F238E27FC236}">
                  <a16:creationId xmlns:a16="http://schemas.microsoft.com/office/drawing/2014/main" id="{6F066314-113C-C45F-7B10-B7D11D7C64CF}"/>
                </a:ext>
              </a:extLst>
            </p:cNvPr>
            <p:cNvSpPr/>
            <p:nvPr/>
          </p:nvSpPr>
          <p:spPr>
            <a:xfrm>
              <a:off x="6836603" y="3817295"/>
              <a:ext cx="241944" cy="157933"/>
            </a:xfrm>
            <a:custGeom>
              <a:avLst/>
              <a:gdLst/>
              <a:ahLst/>
              <a:cxnLst/>
              <a:rect l="l" t="t" r="r" b="b"/>
              <a:pathLst>
                <a:path w="3430" h="2239" fill="none" extrusionOk="0">
                  <a:moveTo>
                    <a:pt x="3430" y="2239"/>
                  </a:moveTo>
                  <a:lnTo>
                    <a:pt x="1906" y="631"/>
                  </a:lnTo>
                  <a:cubicBezTo>
                    <a:pt x="1906" y="631"/>
                    <a:pt x="1167" y="0"/>
                    <a:pt x="1" y="560"/>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1" name="Google Shape;1584;p44">
              <a:extLst>
                <a:ext uri="{FF2B5EF4-FFF2-40B4-BE49-F238E27FC236}">
                  <a16:creationId xmlns:a16="http://schemas.microsoft.com/office/drawing/2014/main" id="{3F5C8437-0711-AD4F-EBF0-CB9123541272}"/>
                </a:ext>
              </a:extLst>
            </p:cNvPr>
            <p:cNvSpPr/>
            <p:nvPr/>
          </p:nvSpPr>
          <p:spPr>
            <a:xfrm>
              <a:off x="6226866" y="3572385"/>
              <a:ext cx="1016869" cy="790866"/>
            </a:xfrm>
            <a:custGeom>
              <a:avLst/>
              <a:gdLst/>
              <a:ahLst/>
              <a:cxnLst/>
              <a:rect l="l" t="t" r="r" b="b"/>
              <a:pathLst>
                <a:path w="14416" h="11212" extrusionOk="0">
                  <a:moveTo>
                    <a:pt x="10995" y="0"/>
                  </a:moveTo>
                  <a:cubicBezTo>
                    <a:pt x="10547" y="0"/>
                    <a:pt x="10053" y="144"/>
                    <a:pt x="9621" y="531"/>
                  </a:cubicBezTo>
                  <a:cubicBezTo>
                    <a:pt x="8692" y="1353"/>
                    <a:pt x="7871" y="1627"/>
                    <a:pt x="7871" y="1627"/>
                  </a:cubicBezTo>
                  <a:cubicBezTo>
                    <a:pt x="7871" y="1627"/>
                    <a:pt x="6025" y="2055"/>
                    <a:pt x="5656" y="2544"/>
                  </a:cubicBezTo>
                  <a:cubicBezTo>
                    <a:pt x="5299" y="3032"/>
                    <a:pt x="2549" y="6270"/>
                    <a:pt x="2287" y="6520"/>
                  </a:cubicBezTo>
                  <a:cubicBezTo>
                    <a:pt x="2013" y="6782"/>
                    <a:pt x="1" y="7235"/>
                    <a:pt x="1" y="7235"/>
                  </a:cubicBezTo>
                  <a:lnTo>
                    <a:pt x="644" y="11211"/>
                  </a:lnTo>
                  <a:cubicBezTo>
                    <a:pt x="644" y="11211"/>
                    <a:pt x="4085" y="10771"/>
                    <a:pt x="4716" y="10330"/>
                  </a:cubicBezTo>
                  <a:cubicBezTo>
                    <a:pt x="5347" y="9902"/>
                    <a:pt x="7049" y="9056"/>
                    <a:pt x="7049" y="9056"/>
                  </a:cubicBezTo>
                  <a:lnTo>
                    <a:pt x="10157" y="6544"/>
                  </a:lnTo>
                  <a:lnTo>
                    <a:pt x="9073" y="5270"/>
                  </a:lnTo>
                  <a:cubicBezTo>
                    <a:pt x="8502" y="4615"/>
                    <a:pt x="8954" y="3508"/>
                    <a:pt x="8954" y="3508"/>
                  </a:cubicBezTo>
                  <a:cubicBezTo>
                    <a:pt x="9145" y="3353"/>
                    <a:pt x="10621" y="2115"/>
                    <a:pt x="11169" y="1996"/>
                  </a:cubicBezTo>
                  <a:cubicBezTo>
                    <a:pt x="11240" y="1980"/>
                    <a:pt x="11308" y="1973"/>
                    <a:pt x="11374" y="1973"/>
                  </a:cubicBezTo>
                  <a:cubicBezTo>
                    <a:pt x="12422" y="1973"/>
                    <a:pt x="12929" y="3816"/>
                    <a:pt x="13848" y="4163"/>
                  </a:cubicBezTo>
                  <a:cubicBezTo>
                    <a:pt x="13914" y="4188"/>
                    <a:pt x="13971" y="4200"/>
                    <a:pt x="14020" y="4200"/>
                  </a:cubicBezTo>
                  <a:cubicBezTo>
                    <a:pt x="14415" y="4200"/>
                    <a:pt x="14297" y="3445"/>
                    <a:pt x="14086" y="2746"/>
                  </a:cubicBezTo>
                  <a:cubicBezTo>
                    <a:pt x="13848" y="1960"/>
                    <a:pt x="12621" y="817"/>
                    <a:pt x="12181" y="400"/>
                  </a:cubicBezTo>
                  <a:cubicBezTo>
                    <a:pt x="11942" y="180"/>
                    <a:pt x="11497" y="0"/>
                    <a:pt x="109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2" name="Google Shape;1585;p44">
              <a:extLst>
                <a:ext uri="{FF2B5EF4-FFF2-40B4-BE49-F238E27FC236}">
                  <a16:creationId xmlns:a16="http://schemas.microsoft.com/office/drawing/2014/main" id="{32DAE70E-5DEE-A22B-6E05-DD932E174599}"/>
                </a:ext>
              </a:extLst>
            </p:cNvPr>
            <p:cNvSpPr/>
            <p:nvPr/>
          </p:nvSpPr>
          <p:spPr>
            <a:xfrm>
              <a:off x="6226866" y="3551859"/>
              <a:ext cx="1018773" cy="811393"/>
            </a:xfrm>
            <a:custGeom>
              <a:avLst/>
              <a:gdLst/>
              <a:ahLst/>
              <a:cxnLst/>
              <a:rect l="l" t="t" r="r" b="b"/>
              <a:pathLst>
                <a:path w="14443" h="11503" fill="none" extrusionOk="0">
                  <a:moveTo>
                    <a:pt x="9073" y="5561"/>
                  </a:moveTo>
                  <a:lnTo>
                    <a:pt x="10157" y="6835"/>
                  </a:lnTo>
                  <a:lnTo>
                    <a:pt x="7049" y="9347"/>
                  </a:lnTo>
                  <a:cubicBezTo>
                    <a:pt x="7049" y="9347"/>
                    <a:pt x="5347" y="10193"/>
                    <a:pt x="4716" y="10621"/>
                  </a:cubicBezTo>
                  <a:cubicBezTo>
                    <a:pt x="4085" y="11062"/>
                    <a:pt x="644" y="11502"/>
                    <a:pt x="644" y="11502"/>
                  </a:cubicBezTo>
                  <a:lnTo>
                    <a:pt x="1" y="7526"/>
                  </a:lnTo>
                  <a:cubicBezTo>
                    <a:pt x="1" y="7526"/>
                    <a:pt x="2013" y="7073"/>
                    <a:pt x="2287" y="6811"/>
                  </a:cubicBezTo>
                  <a:cubicBezTo>
                    <a:pt x="2549" y="6561"/>
                    <a:pt x="5299" y="3323"/>
                    <a:pt x="5656" y="2835"/>
                  </a:cubicBezTo>
                  <a:cubicBezTo>
                    <a:pt x="6025" y="2346"/>
                    <a:pt x="7871" y="1918"/>
                    <a:pt x="7871" y="1918"/>
                  </a:cubicBezTo>
                  <a:cubicBezTo>
                    <a:pt x="7871" y="1918"/>
                    <a:pt x="8692" y="1644"/>
                    <a:pt x="9621" y="822"/>
                  </a:cubicBezTo>
                  <a:cubicBezTo>
                    <a:pt x="10538" y="1"/>
                    <a:pt x="11728" y="275"/>
                    <a:pt x="12181" y="691"/>
                  </a:cubicBezTo>
                  <a:cubicBezTo>
                    <a:pt x="12621" y="1108"/>
                    <a:pt x="13848" y="2251"/>
                    <a:pt x="14086" y="3037"/>
                  </a:cubicBezTo>
                  <a:cubicBezTo>
                    <a:pt x="14324" y="3823"/>
                    <a:pt x="14443" y="4680"/>
                    <a:pt x="13848" y="4454"/>
                  </a:cubicBezTo>
                  <a:cubicBezTo>
                    <a:pt x="12871" y="4085"/>
                    <a:pt x="12359" y="2025"/>
                    <a:pt x="11169" y="2287"/>
                  </a:cubicBezTo>
                  <a:cubicBezTo>
                    <a:pt x="10621" y="2406"/>
                    <a:pt x="9145" y="3644"/>
                    <a:pt x="8954" y="3799"/>
                  </a:cubicBezTo>
                  <a:cubicBezTo>
                    <a:pt x="8954" y="3799"/>
                    <a:pt x="8502" y="4906"/>
                    <a:pt x="9073" y="5561"/>
                  </a:cubicBezTo>
                  <a:lnTo>
                    <a:pt x="9073" y="5561"/>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3" name="Google Shape;1586;p44">
              <a:extLst>
                <a:ext uri="{FF2B5EF4-FFF2-40B4-BE49-F238E27FC236}">
                  <a16:creationId xmlns:a16="http://schemas.microsoft.com/office/drawing/2014/main" id="{4180FD1F-FE4C-E8BC-2BB6-1D56BC2C81BA}"/>
                </a:ext>
              </a:extLst>
            </p:cNvPr>
            <p:cNvSpPr/>
            <p:nvPr/>
          </p:nvSpPr>
          <p:spPr>
            <a:xfrm>
              <a:off x="7412763" y="3876900"/>
              <a:ext cx="37879" cy="16858"/>
            </a:xfrm>
            <a:custGeom>
              <a:avLst/>
              <a:gdLst/>
              <a:ahLst/>
              <a:cxnLst/>
              <a:rect l="l" t="t" r="r" b="b"/>
              <a:pathLst>
                <a:path w="537" h="239" extrusionOk="0">
                  <a:moveTo>
                    <a:pt x="119" y="1"/>
                  </a:moveTo>
                  <a:cubicBezTo>
                    <a:pt x="60" y="1"/>
                    <a:pt x="0" y="48"/>
                    <a:pt x="0" y="120"/>
                  </a:cubicBezTo>
                  <a:cubicBezTo>
                    <a:pt x="0" y="179"/>
                    <a:pt x="48" y="227"/>
                    <a:pt x="107" y="227"/>
                  </a:cubicBezTo>
                  <a:lnTo>
                    <a:pt x="417" y="239"/>
                  </a:lnTo>
                  <a:cubicBezTo>
                    <a:pt x="477" y="239"/>
                    <a:pt x="524" y="203"/>
                    <a:pt x="536" y="144"/>
                  </a:cubicBezTo>
                  <a:cubicBezTo>
                    <a:pt x="536" y="132"/>
                    <a:pt x="524" y="132"/>
                    <a:pt x="524" y="120"/>
                  </a:cubicBezTo>
                  <a:cubicBezTo>
                    <a:pt x="524" y="72"/>
                    <a:pt x="477" y="24"/>
                    <a:pt x="417" y="13"/>
                  </a:cubicBezTo>
                  <a:lnTo>
                    <a:pt x="119" y="1"/>
                  </a:ln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4" name="Google Shape;1587;p44">
              <a:extLst>
                <a:ext uri="{FF2B5EF4-FFF2-40B4-BE49-F238E27FC236}">
                  <a16:creationId xmlns:a16="http://schemas.microsoft.com/office/drawing/2014/main" id="{A017E91C-925B-5BBB-578F-8638FD09DE89}"/>
                </a:ext>
              </a:extLst>
            </p:cNvPr>
            <p:cNvSpPr/>
            <p:nvPr/>
          </p:nvSpPr>
          <p:spPr>
            <a:xfrm>
              <a:off x="6659409" y="3817225"/>
              <a:ext cx="765967" cy="91699"/>
            </a:xfrm>
            <a:custGeom>
              <a:avLst/>
              <a:gdLst/>
              <a:ahLst/>
              <a:cxnLst/>
              <a:rect l="l" t="t" r="r" b="b"/>
              <a:pathLst>
                <a:path w="10859" h="1300" extrusionOk="0">
                  <a:moveTo>
                    <a:pt x="621" y="1"/>
                  </a:moveTo>
                  <a:cubicBezTo>
                    <a:pt x="298" y="1"/>
                    <a:pt x="36" y="247"/>
                    <a:pt x="12" y="573"/>
                  </a:cubicBezTo>
                  <a:cubicBezTo>
                    <a:pt x="0" y="906"/>
                    <a:pt x="262" y="1192"/>
                    <a:pt x="596" y="1204"/>
                  </a:cubicBezTo>
                  <a:lnTo>
                    <a:pt x="9787" y="1299"/>
                  </a:lnTo>
                  <a:lnTo>
                    <a:pt x="10597" y="1240"/>
                  </a:lnTo>
                  <a:cubicBezTo>
                    <a:pt x="10604" y="1240"/>
                    <a:pt x="10610" y="1240"/>
                    <a:pt x="10617" y="1240"/>
                  </a:cubicBezTo>
                  <a:cubicBezTo>
                    <a:pt x="10740" y="1240"/>
                    <a:pt x="10848" y="1137"/>
                    <a:pt x="10859" y="1001"/>
                  </a:cubicBezTo>
                  <a:lnTo>
                    <a:pt x="10859" y="966"/>
                  </a:lnTo>
                  <a:cubicBezTo>
                    <a:pt x="10847" y="835"/>
                    <a:pt x="10740" y="739"/>
                    <a:pt x="10609" y="728"/>
                  </a:cubicBezTo>
                  <a:lnTo>
                    <a:pt x="9752" y="585"/>
                  </a:lnTo>
                  <a:lnTo>
                    <a:pt x="643" y="1"/>
                  </a:lnTo>
                  <a:cubicBezTo>
                    <a:pt x="636" y="1"/>
                    <a:pt x="628" y="1"/>
                    <a:pt x="621" y="1"/>
                  </a:cubicBezTo>
                  <a:close/>
                </a:path>
              </a:pathLst>
            </a:custGeom>
            <a:solidFill>
              <a:srgbClr val="20744B"/>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5" name="Google Shape;1588;p44">
              <a:extLst>
                <a:ext uri="{FF2B5EF4-FFF2-40B4-BE49-F238E27FC236}">
                  <a16:creationId xmlns:a16="http://schemas.microsoft.com/office/drawing/2014/main" id="{926CC721-0569-CCA9-F234-C237159309FB}"/>
                </a:ext>
              </a:extLst>
            </p:cNvPr>
            <p:cNvSpPr/>
            <p:nvPr/>
          </p:nvSpPr>
          <p:spPr>
            <a:xfrm>
              <a:off x="6660256" y="3817225"/>
              <a:ext cx="245259" cy="86620"/>
            </a:xfrm>
            <a:custGeom>
              <a:avLst/>
              <a:gdLst/>
              <a:ahLst/>
              <a:cxnLst/>
              <a:rect l="l" t="t" r="r" b="b"/>
              <a:pathLst>
                <a:path w="3477" h="1228" extrusionOk="0">
                  <a:moveTo>
                    <a:pt x="620" y="1"/>
                  </a:moveTo>
                  <a:cubicBezTo>
                    <a:pt x="297" y="1"/>
                    <a:pt x="24" y="247"/>
                    <a:pt x="12" y="573"/>
                  </a:cubicBezTo>
                  <a:cubicBezTo>
                    <a:pt x="0" y="906"/>
                    <a:pt x="262" y="1192"/>
                    <a:pt x="596" y="1204"/>
                  </a:cubicBezTo>
                  <a:lnTo>
                    <a:pt x="3203" y="1228"/>
                  </a:lnTo>
                  <a:cubicBezTo>
                    <a:pt x="3227" y="1204"/>
                    <a:pt x="3251" y="1180"/>
                    <a:pt x="3275" y="1156"/>
                  </a:cubicBezTo>
                  <a:cubicBezTo>
                    <a:pt x="3477" y="859"/>
                    <a:pt x="3477" y="454"/>
                    <a:pt x="3263" y="168"/>
                  </a:cubicBezTo>
                  <a:lnTo>
                    <a:pt x="631" y="1"/>
                  </a:lnTo>
                  <a:lnTo>
                    <a:pt x="643" y="1"/>
                  </a:lnTo>
                  <a:cubicBezTo>
                    <a:pt x="636" y="1"/>
                    <a:pt x="628" y="1"/>
                    <a:pt x="620" y="1"/>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6" name="Google Shape;1589;p44">
              <a:extLst>
                <a:ext uri="{FF2B5EF4-FFF2-40B4-BE49-F238E27FC236}">
                  <a16:creationId xmlns:a16="http://schemas.microsoft.com/office/drawing/2014/main" id="{15292DAB-7B3C-95C2-8919-032F6769471E}"/>
                </a:ext>
              </a:extLst>
            </p:cNvPr>
            <p:cNvSpPr/>
            <p:nvPr/>
          </p:nvSpPr>
          <p:spPr>
            <a:xfrm>
              <a:off x="6560302" y="3872598"/>
              <a:ext cx="666579" cy="428515"/>
            </a:xfrm>
            <a:custGeom>
              <a:avLst/>
              <a:gdLst/>
              <a:ahLst/>
              <a:cxnLst/>
              <a:rect l="l" t="t" r="r" b="b"/>
              <a:pathLst>
                <a:path w="9450" h="6075" extrusionOk="0">
                  <a:moveTo>
                    <a:pt x="8615" y="0"/>
                  </a:moveTo>
                  <a:cubicBezTo>
                    <a:pt x="8435" y="0"/>
                    <a:pt x="8220" y="41"/>
                    <a:pt x="7978" y="133"/>
                  </a:cubicBezTo>
                  <a:cubicBezTo>
                    <a:pt x="6906" y="538"/>
                    <a:pt x="5430" y="1288"/>
                    <a:pt x="5430" y="1288"/>
                  </a:cubicBezTo>
                  <a:cubicBezTo>
                    <a:pt x="5430" y="1288"/>
                    <a:pt x="5341" y="1311"/>
                    <a:pt x="5197" y="1311"/>
                  </a:cubicBezTo>
                  <a:cubicBezTo>
                    <a:pt x="4923" y="1311"/>
                    <a:pt x="4450" y="1229"/>
                    <a:pt x="4013" y="752"/>
                  </a:cubicBezTo>
                  <a:lnTo>
                    <a:pt x="0" y="6074"/>
                  </a:lnTo>
                  <a:cubicBezTo>
                    <a:pt x="1108" y="5705"/>
                    <a:pt x="3287" y="4229"/>
                    <a:pt x="3870" y="4062"/>
                  </a:cubicBezTo>
                  <a:cubicBezTo>
                    <a:pt x="4453" y="3895"/>
                    <a:pt x="5870" y="3622"/>
                    <a:pt x="6823" y="2979"/>
                  </a:cubicBezTo>
                  <a:cubicBezTo>
                    <a:pt x="7775" y="2324"/>
                    <a:pt x="8478" y="1776"/>
                    <a:pt x="9025" y="1050"/>
                  </a:cubicBezTo>
                  <a:cubicBezTo>
                    <a:pt x="9449" y="479"/>
                    <a:pt x="9232" y="0"/>
                    <a:pt x="86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7" name="Google Shape;1590;p44">
              <a:extLst>
                <a:ext uri="{FF2B5EF4-FFF2-40B4-BE49-F238E27FC236}">
                  <a16:creationId xmlns:a16="http://schemas.microsoft.com/office/drawing/2014/main" id="{A86D81F7-A678-5D40-DD52-4249781B5CD1}"/>
                </a:ext>
              </a:extLst>
            </p:cNvPr>
            <p:cNvSpPr/>
            <p:nvPr/>
          </p:nvSpPr>
          <p:spPr>
            <a:xfrm>
              <a:off x="6560302" y="3853411"/>
              <a:ext cx="675326" cy="447702"/>
            </a:xfrm>
            <a:custGeom>
              <a:avLst/>
              <a:gdLst/>
              <a:ahLst/>
              <a:cxnLst/>
              <a:rect l="l" t="t" r="r" b="b"/>
              <a:pathLst>
                <a:path w="9574" h="6347" fill="none" extrusionOk="0">
                  <a:moveTo>
                    <a:pt x="0" y="6346"/>
                  </a:moveTo>
                  <a:cubicBezTo>
                    <a:pt x="1108" y="5977"/>
                    <a:pt x="3287" y="4501"/>
                    <a:pt x="3870" y="4334"/>
                  </a:cubicBezTo>
                  <a:cubicBezTo>
                    <a:pt x="4453" y="4167"/>
                    <a:pt x="5870" y="3894"/>
                    <a:pt x="6823" y="3251"/>
                  </a:cubicBezTo>
                  <a:cubicBezTo>
                    <a:pt x="7775" y="2596"/>
                    <a:pt x="8478" y="2048"/>
                    <a:pt x="9025" y="1322"/>
                  </a:cubicBezTo>
                  <a:cubicBezTo>
                    <a:pt x="9573" y="584"/>
                    <a:pt x="9049" y="0"/>
                    <a:pt x="7978" y="405"/>
                  </a:cubicBezTo>
                  <a:cubicBezTo>
                    <a:pt x="6906" y="810"/>
                    <a:pt x="5430" y="1560"/>
                    <a:pt x="5430" y="1560"/>
                  </a:cubicBezTo>
                  <a:cubicBezTo>
                    <a:pt x="5430" y="1560"/>
                    <a:pt x="4680" y="1750"/>
                    <a:pt x="4013" y="1024"/>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8" name="Google Shape;1591;p44">
              <a:extLst>
                <a:ext uri="{FF2B5EF4-FFF2-40B4-BE49-F238E27FC236}">
                  <a16:creationId xmlns:a16="http://schemas.microsoft.com/office/drawing/2014/main" id="{44EB099A-6469-6632-FC4F-371EA4BC2D3E}"/>
                </a:ext>
              </a:extLst>
            </p:cNvPr>
            <p:cNvSpPr/>
            <p:nvPr/>
          </p:nvSpPr>
          <p:spPr>
            <a:xfrm>
              <a:off x="7141471" y="3889456"/>
              <a:ext cx="75687" cy="90006"/>
            </a:xfrm>
            <a:custGeom>
              <a:avLst/>
              <a:gdLst/>
              <a:ahLst/>
              <a:cxnLst/>
              <a:rect l="l" t="t" r="r" b="b"/>
              <a:pathLst>
                <a:path w="1073" h="1276" extrusionOk="0">
                  <a:moveTo>
                    <a:pt x="606" y="0"/>
                  </a:moveTo>
                  <a:cubicBezTo>
                    <a:pt x="539" y="0"/>
                    <a:pt x="470" y="16"/>
                    <a:pt x="405" y="49"/>
                  </a:cubicBezTo>
                  <a:lnTo>
                    <a:pt x="1" y="251"/>
                  </a:lnTo>
                  <a:cubicBezTo>
                    <a:pt x="1" y="251"/>
                    <a:pt x="36" y="275"/>
                    <a:pt x="191" y="620"/>
                  </a:cubicBezTo>
                  <a:cubicBezTo>
                    <a:pt x="274" y="823"/>
                    <a:pt x="310" y="1049"/>
                    <a:pt x="286" y="1275"/>
                  </a:cubicBezTo>
                  <a:cubicBezTo>
                    <a:pt x="286" y="1275"/>
                    <a:pt x="1072" y="763"/>
                    <a:pt x="1013" y="370"/>
                  </a:cubicBezTo>
                  <a:cubicBezTo>
                    <a:pt x="1001" y="275"/>
                    <a:pt x="953" y="192"/>
                    <a:pt x="894" y="120"/>
                  </a:cubicBezTo>
                  <a:cubicBezTo>
                    <a:pt x="813" y="40"/>
                    <a:pt x="711" y="0"/>
                    <a:pt x="606" y="0"/>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9" name="Google Shape;1592;p44">
              <a:extLst>
                <a:ext uri="{FF2B5EF4-FFF2-40B4-BE49-F238E27FC236}">
                  <a16:creationId xmlns:a16="http://schemas.microsoft.com/office/drawing/2014/main" id="{2D695CD6-A4AD-8C34-6DFE-4EEB4508A808}"/>
                </a:ext>
              </a:extLst>
            </p:cNvPr>
            <p:cNvSpPr/>
            <p:nvPr/>
          </p:nvSpPr>
          <p:spPr>
            <a:xfrm>
              <a:off x="6172269" y="4022210"/>
              <a:ext cx="293224" cy="394798"/>
            </a:xfrm>
            <a:custGeom>
              <a:avLst/>
              <a:gdLst/>
              <a:ahLst/>
              <a:cxnLst/>
              <a:rect l="l" t="t" r="r" b="b"/>
              <a:pathLst>
                <a:path w="4157" h="5597" extrusionOk="0">
                  <a:moveTo>
                    <a:pt x="2846" y="0"/>
                  </a:moveTo>
                  <a:lnTo>
                    <a:pt x="1" y="655"/>
                  </a:lnTo>
                  <a:cubicBezTo>
                    <a:pt x="287" y="1310"/>
                    <a:pt x="525" y="1989"/>
                    <a:pt x="715" y="2679"/>
                  </a:cubicBezTo>
                  <a:cubicBezTo>
                    <a:pt x="989" y="3703"/>
                    <a:pt x="1120" y="5596"/>
                    <a:pt x="1120" y="5596"/>
                  </a:cubicBezTo>
                  <a:lnTo>
                    <a:pt x="4156" y="4858"/>
                  </a:lnTo>
                  <a:cubicBezTo>
                    <a:pt x="4156" y="4072"/>
                    <a:pt x="4108" y="3287"/>
                    <a:pt x="4001" y="2513"/>
                  </a:cubicBezTo>
                  <a:cubicBezTo>
                    <a:pt x="3835" y="1346"/>
                    <a:pt x="2846" y="0"/>
                    <a:pt x="2846" y="0"/>
                  </a:cubicBezTo>
                  <a:close/>
                </a:path>
              </a:pathLst>
            </a:custGeom>
            <a:solidFill>
              <a:srgbClr val="FFFFFF"/>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70" name="Google Shape;1593;p44">
              <a:extLst>
                <a:ext uri="{FF2B5EF4-FFF2-40B4-BE49-F238E27FC236}">
                  <a16:creationId xmlns:a16="http://schemas.microsoft.com/office/drawing/2014/main" id="{5710683D-F599-D739-955E-38F449C8F663}"/>
                </a:ext>
              </a:extLst>
            </p:cNvPr>
            <p:cNvSpPr/>
            <p:nvPr/>
          </p:nvSpPr>
          <p:spPr>
            <a:xfrm>
              <a:off x="5792700" y="4025596"/>
              <a:ext cx="608950" cy="653459"/>
            </a:xfrm>
            <a:custGeom>
              <a:avLst/>
              <a:gdLst/>
              <a:ahLst/>
              <a:cxnLst/>
              <a:rect l="l" t="t" r="r" b="b"/>
              <a:pathLst>
                <a:path w="8633" h="9264" extrusionOk="0">
                  <a:moveTo>
                    <a:pt x="7192" y="0"/>
                  </a:moveTo>
                  <a:lnTo>
                    <a:pt x="0" y="1143"/>
                  </a:lnTo>
                  <a:lnTo>
                    <a:pt x="0" y="9263"/>
                  </a:lnTo>
                  <a:lnTo>
                    <a:pt x="8501" y="5751"/>
                  </a:lnTo>
                  <a:cubicBezTo>
                    <a:pt x="8501" y="5751"/>
                    <a:pt x="8632" y="3620"/>
                    <a:pt x="8358" y="2298"/>
                  </a:cubicBezTo>
                  <a:cubicBezTo>
                    <a:pt x="8084" y="976"/>
                    <a:pt x="7192" y="0"/>
                    <a:pt x="7192" y="0"/>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71" name="Google Shape;1594;p44">
              <a:extLst>
                <a:ext uri="{FF2B5EF4-FFF2-40B4-BE49-F238E27FC236}">
                  <a16:creationId xmlns:a16="http://schemas.microsoft.com/office/drawing/2014/main" id="{EC40E120-E0E3-0D92-461B-AB765EA93FB5}"/>
                </a:ext>
              </a:extLst>
            </p:cNvPr>
            <p:cNvSpPr/>
            <p:nvPr/>
          </p:nvSpPr>
          <p:spPr>
            <a:xfrm>
              <a:off x="6264675" y="4386683"/>
              <a:ext cx="44580" cy="45426"/>
            </a:xfrm>
            <a:custGeom>
              <a:avLst/>
              <a:gdLst/>
              <a:ahLst/>
              <a:cxnLst/>
              <a:rect l="l" t="t" r="r" b="b"/>
              <a:pathLst>
                <a:path w="632" h="644" extrusionOk="0">
                  <a:moveTo>
                    <a:pt x="322" y="1"/>
                  </a:moveTo>
                  <a:cubicBezTo>
                    <a:pt x="143" y="1"/>
                    <a:pt x="0" y="144"/>
                    <a:pt x="0" y="322"/>
                  </a:cubicBezTo>
                  <a:cubicBezTo>
                    <a:pt x="0" y="501"/>
                    <a:pt x="143" y="644"/>
                    <a:pt x="310" y="644"/>
                  </a:cubicBezTo>
                  <a:cubicBezTo>
                    <a:pt x="489" y="644"/>
                    <a:pt x="631" y="501"/>
                    <a:pt x="631" y="322"/>
                  </a:cubicBezTo>
                  <a:cubicBezTo>
                    <a:pt x="631" y="144"/>
                    <a:pt x="489" y="1"/>
                    <a:pt x="3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72" name="Google Shape;1595;p44">
              <a:extLst>
                <a:ext uri="{FF2B5EF4-FFF2-40B4-BE49-F238E27FC236}">
                  <a16:creationId xmlns:a16="http://schemas.microsoft.com/office/drawing/2014/main" id="{4CEFDFC9-D7B4-CCD9-492D-4FBC58577453}"/>
                </a:ext>
              </a:extLst>
            </p:cNvPr>
            <p:cNvSpPr/>
            <p:nvPr/>
          </p:nvSpPr>
          <p:spPr>
            <a:xfrm>
              <a:off x="7023037" y="3975161"/>
              <a:ext cx="5149" cy="5149"/>
            </a:xfrm>
            <a:custGeom>
              <a:avLst/>
              <a:gdLst/>
              <a:ahLst/>
              <a:cxnLst/>
              <a:rect l="l" t="t" r="r" b="b"/>
              <a:pathLst>
                <a:path w="73" h="73" fill="none" extrusionOk="0">
                  <a:moveTo>
                    <a:pt x="72" y="72"/>
                  </a:moveTo>
                  <a:lnTo>
                    <a:pt x="1" y="1"/>
                  </a:ln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73" name="Google Shape;1596;p44">
              <a:extLst>
                <a:ext uri="{FF2B5EF4-FFF2-40B4-BE49-F238E27FC236}">
                  <a16:creationId xmlns:a16="http://schemas.microsoft.com/office/drawing/2014/main" id="{77477A7C-DD3C-CA29-E9F6-6BC96BD53E4F}"/>
                </a:ext>
              </a:extLst>
            </p:cNvPr>
            <p:cNvSpPr/>
            <p:nvPr/>
          </p:nvSpPr>
          <p:spPr>
            <a:xfrm>
              <a:off x="7036509" y="3989480"/>
              <a:ext cx="31953" cy="57982"/>
            </a:xfrm>
            <a:custGeom>
              <a:avLst/>
              <a:gdLst/>
              <a:ahLst/>
              <a:cxnLst/>
              <a:rect l="l" t="t" r="r" b="b"/>
              <a:pathLst>
                <a:path w="453" h="822" fill="none" extrusionOk="0">
                  <a:moveTo>
                    <a:pt x="298" y="822"/>
                  </a:moveTo>
                  <a:cubicBezTo>
                    <a:pt x="298" y="822"/>
                    <a:pt x="453" y="524"/>
                    <a:pt x="0" y="0"/>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74" name="Google Shape;1597;p44">
              <a:extLst>
                <a:ext uri="{FF2B5EF4-FFF2-40B4-BE49-F238E27FC236}">
                  <a16:creationId xmlns:a16="http://schemas.microsoft.com/office/drawing/2014/main" id="{9132843D-D226-9F81-B766-AFF94DC950CC}"/>
                </a:ext>
              </a:extLst>
            </p:cNvPr>
            <p:cNvSpPr/>
            <p:nvPr/>
          </p:nvSpPr>
          <p:spPr>
            <a:xfrm>
              <a:off x="7023037" y="4002882"/>
              <a:ext cx="18551" cy="40418"/>
            </a:xfrm>
            <a:custGeom>
              <a:avLst/>
              <a:gdLst/>
              <a:ahLst/>
              <a:cxnLst/>
              <a:rect l="l" t="t" r="r" b="b"/>
              <a:pathLst>
                <a:path w="263" h="573" fill="none" extrusionOk="0">
                  <a:moveTo>
                    <a:pt x="48" y="1"/>
                  </a:moveTo>
                  <a:cubicBezTo>
                    <a:pt x="48" y="1"/>
                    <a:pt x="1" y="143"/>
                    <a:pt x="263" y="572"/>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75" name="Google Shape;1598;p44">
              <a:extLst>
                <a:ext uri="{FF2B5EF4-FFF2-40B4-BE49-F238E27FC236}">
                  <a16:creationId xmlns:a16="http://schemas.microsoft.com/office/drawing/2014/main" id="{78BC53DA-EE0E-DDBA-F016-DFA68F584230}"/>
                </a:ext>
              </a:extLst>
            </p:cNvPr>
            <p:cNvSpPr/>
            <p:nvPr/>
          </p:nvSpPr>
          <p:spPr>
            <a:xfrm>
              <a:off x="7046596" y="3979393"/>
              <a:ext cx="26099" cy="42040"/>
            </a:xfrm>
            <a:custGeom>
              <a:avLst/>
              <a:gdLst/>
              <a:ahLst/>
              <a:cxnLst/>
              <a:rect l="l" t="t" r="r" b="b"/>
              <a:pathLst>
                <a:path w="370" h="596" fill="none" extrusionOk="0">
                  <a:moveTo>
                    <a:pt x="0" y="0"/>
                  </a:moveTo>
                  <a:cubicBezTo>
                    <a:pt x="167" y="167"/>
                    <a:pt x="286" y="369"/>
                    <a:pt x="369" y="596"/>
                  </a:cubicBezTo>
                </a:path>
              </a:pathLst>
            </a:custGeom>
            <a:no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grpSp>
      <p:sp>
        <p:nvSpPr>
          <p:cNvPr id="176" name="TextBox 175">
            <a:extLst>
              <a:ext uri="{FF2B5EF4-FFF2-40B4-BE49-F238E27FC236}">
                <a16:creationId xmlns:a16="http://schemas.microsoft.com/office/drawing/2014/main" id="{D7CB6A2A-B116-800A-A6B8-898D0C7E8844}"/>
              </a:ext>
            </a:extLst>
          </p:cNvPr>
          <p:cNvSpPr txBox="1"/>
          <p:nvPr/>
        </p:nvSpPr>
        <p:spPr>
          <a:xfrm>
            <a:off x="365147" y="4600258"/>
            <a:ext cx="11826853" cy="1631216"/>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تفتكر لو إنتة مكان أستاذ سيد هتفضل تدخل كل البيانات دي بطريقة الاكسيل التقليدية ولا البرمجة قدمتلنا حل تاني </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sp>
        <p:nvSpPr>
          <p:cNvPr id="179" name="TextBox 178">
            <a:extLst>
              <a:ext uri="{FF2B5EF4-FFF2-40B4-BE49-F238E27FC236}">
                <a16:creationId xmlns:a16="http://schemas.microsoft.com/office/drawing/2014/main" id="{CEFEDF93-E5B0-444E-A67F-AB55E4C2D941}"/>
              </a:ext>
            </a:extLst>
          </p:cNvPr>
          <p:cNvSpPr txBox="1"/>
          <p:nvPr/>
        </p:nvSpPr>
        <p:spPr>
          <a:xfrm>
            <a:off x="12979730" y="2594364"/>
            <a:ext cx="6320823" cy="2554545"/>
          </a:xfrm>
          <a:prstGeom prst="rect">
            <a:avLst/>
          </a:prstGeom>
          <a:noFill/>
        </p:spPr>
        <p:txBody>
          <a:bodyPr wrap="square" rtlCol="0">
            <a:spAutoFit/>
          </a:bodyPr>
          <a:lstStyle/>
          <a:p>
            <a:pPr algn="r"/>
            <a:r>
              <a:rPr lang="ar-EG" sz="3200" b="0" i="0" dirty="0">
                <a:solidFill>
                  <a:srgbClr val="353C41"/>
                </a:solidFill>
                <a:effectLst/>
                <a:highlight>
                  <a:srgbClr val="FFFFFF"/>
                </a:highlight>
                <a:latin typeface="GE SS Two Bold" panose="020A0503020102020204" pitchFamily="18" charset="-78"/>
                <a:ea typeface="GE SS Two Bold" panose="020A0503020102020204" pitchFamily="18" charset="-78"/>
                <a:cs typeface="GE SS Two Bold" panose="020A0503020102020204" pitchFamily="18" charset="-78"/>
              </a:rPr>
              <a:t> تعمل على إظهار رسالة للمستخدِم، ولكن عن طريقها يستطيع المستخدِم إدخال قيمة ما عبر صندوق إدخال القيم، ولدينا نوعان منها.</a:t>
            </a:r>
            <a:endParaRPr lang="en-US" sz="3200" dirty="0">
              <a:latin typeface="GE SS Two Bold" panose="020A0503020102020204" pitchFamily="18" charset="-78"/>
              <a:ea typeface="GE SS Two Bold" panose="020A0503020102020204" pitchFamily="18" charset="-78"/>
              <a:cs typeface="GE SS Two Bold" panose="020A0503020102020204" pitchFamily="18" charset="-78"/>
            </a:endParaRPr>
          </a:p>
        </p:txBody>
      </p:sp>
      <p:grpSp>
        <p:nvGrpSpPr>
          <p:cNvPr id="292" name="Group 291">
            <a:extLst>
              <a:ext uri="{FF2B5EF4-FFF2-40B4-BE49-F238E27FC236}">
                <a16:creationId xmlns:a16="http://schemas.microsoft.com/office/drawing/2014/main" id="{67B7489B-9566-6832-0297-6B41B9D509F4}"/>
              </a:ext>
            </a:extLst>
          </p:cNvPr>
          <p:cNvGrpSpPr/>
          <p:nvPr/>
        </p:nvGrpSpPr>
        <p:grpSpPr>
          <a:xfrm>
            <a:off x="12634175" y="-311658"/>
            <a:ext cx="5126164" cy="791608"/>
            <a:chOff x="12854701" y="2572857"/>
            <a:chExt cx="5126164" cy="791608"/>
          </a:xfrm>
        </p:grpSpPr>
        <p:sp>
          <p:nvSpPr>
            <p:cNvPr id="294" name="TextBox 293">
              <a:extLst>
                <a:ext uri="{FF2B5EF4-FFF2-40B4-BE49-F238E27FC236}">
                  <a16:creationId xmlns:a16="http://schemas.microsoft.com/office/drawing/2014/main" id="{141EAEA3-64E7-EFD1-B2CA-7FF3455823FA}"/>
                </a:ext>
              </a:extLst>
            </p:cNvPr>
            <p:cNvSpPr txBox="1"/>
            <p:nvPr/>
          </p:nvSpPr>
          <p:spPr>
            <a:xfrm>
              <a:off x="15537022" y="2656579"/>
              <a:ext cx="2443843" cy="707886"/>
            </a:xfrm>
            <a:prstGeom prst="rect">
              <a:avLst/>
            </a:prstGeom>
            <a:noFill/>
          </p:spPr>
          <p:txBody>
            <a:bodyPr wrap="square" rtlCol="0">
              <a:spAutoFit/>
            </a:bodyPr>
            <a:lstStyle/>
            <a:p>
              <a:pPr algn="ctr"/>
              <a:r>
                <a:rPr lang="ar-EG" sz="40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rPr>
                <a:t>الوسيلة</a:t>
              </a:r>
              <a:r>
                <a:rPr lang="en-US" sz="4000" dirty="0">
                  <a:solidFill>
                    <a:schemeClr val="bg1"/>
                  </a:solidFill>
                  <a:latin typeface="DG Nemr V.0" panose="00000500000000000000" pitchFamily="2" charset="-78"/>
                  <a:cs typeface="DG Nemr V.0" panose="00000500000000000000" pitchFamily="2" charset="-78"/>
                </a:rPr>
                <a:t> </a:t>
              </a:r>
              <a:endParaRPr lang="en-US" sz="4000" dirty="0">
                <a:solidFill>
                  <a:schemeClr val="bg1"/>
                </a:solidFill>
                <a:latin typeface="DG Nemr V.0" panose="00000500000000000000" pitchFamily="2" charset="-78"/>
                <a:cs typeface="AGA Aladdin Regular" pitchFamily="2" charset="-78"/>
              </a:endParaRPr>
            </a:p>
          </p:txBody>
        </p:sp>
        <p:sp>
          <p:nvSpPr>
            <p:cNvPr id="295" name="TextBox 294">
              <a:extLst>
                <a:ext uri="{FF2B5EF4-FFF2-40B4-BE49-F238E27FC236}">
                  <a16:creationId xmlns:a16="http://schemas.microsoft.com/office/drawing/2014/main" id="{2385E91F-B9A3-612C-8397-6F9161FD9787}"/>
                </a:ext>
              </a:extLst>
            </p:cNvPr>
            <p:cNvSpPr txBox="1"/>
            <p:nvPr/>
          </p:nvSpPr>
          <p:spPr>
            <a:xfrm>
              <a:off x="12854701" y="2572857"/>
              <a:ext cx="3050722" cy="707886"/>
            </a:xfrm>
            <a:prstGeom prst="rect">
              <a:avLst/>
            </a:prstGeom>
            <a:noFill/>
          </p:spPr>
          <p:txBody>
            <a:bodyPr wrap="square" rtlCol="0">
              <a:spAutoFit/>
            </a:bodyPr>
            <a:lstStyle/>
            <a:p>
              <a:pPr algn="ctr"/>
              <a:r>
                <a:rPr lang="en-US" sz="4000" dirty="0" err="1">
                  <a:solidFill>
                    <a:schemeClr val="bg1"/>
                  </a:solidFill>
                  <a:latin typeface="Arial Black" panose="020B0A04020102020204" pitchFamily="34" charset="0"/>
                  <a:ea typeface="GE SS Two Bold" panose="020A0503020102020204" pitchFamily="18" charset="-78"/>
                  <a:cs typeface="GE SS Two Bold" panose="020A0503020102020204" pitchFamily="18" charset="-78"/>
                </a:rPr>
                <a:t>InputBox</a:t>
              </a:r>
              <a:endParaRPr lang="en-US" sz="4000" dirty="0">
                <a:solidFill>
                  <a:schemeClr val="bg1"/>
                </a:solidFill>
                <a:latin typeface="Arial Black" panose="020B0A04020102020204" pitchFamily="34" charset="0"/>
                <a:cs typeface="AGA Aladdin Regular" pitchFamily="2" charset="-78"/>
              </a:endParaRPr>
            </a:p>
          </p:txBody>
        </p:sp>
      </p:grpSp>
      <p:pic>
        <p:nvPicPr>
          <p:cNvPr id="2" name="Graphic 1">
            <a:extLst>
              <a:ext uri="{FF2B5EF4-FFF2-40B4-BE49-F238E27FC236}">
                <a16:creationId xmlns:a16="http://schemas.microsoft.com/office/drawing/2014/main" id="{8CF112AB-623E-9790-A409-2AF5ADCD2A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142" y="36375"/>
            <a:ext cx="695835" cy="374863"/>
          </a:xfrm>
          <a:prstGeom prst="rect">
            <a:avLst/>
          </a:prstGeom>
        </p:spPr>
      </p:pic>
      <p:grpSp>
        <p:nvGrpSpPr>
          <p:cNvPr id="7" name="Group 6">
            <a:extLst>
              <a:ext uri="{FF2B5EF4-FFF2-40B4-BE49-F238E27FC236}">
                <a16:creationId xmlns:a16="http://schemas.microsoft.com/office/drawing/2014/main" id="{70A5173E-7A28-875C-0FBA-83CCEA1820DE}"/>
              </a:ext>
            </a:extLst>
          </p:cNvPr>
          <p:cNvGrpSpPr/>
          <p:nvPr/>
        </p:nvGrpSpPr>
        <p:grpSpPr>
          <a:xfrm>
            <a:off x="6339208" y="-1935473"/>
            <a:ext cx="5004999" cy="1397174"/>
            <a:chOff x="6681654" y="355985"/>
            <a:chExt cx="5004999" cy="1397174"/>
          </a:xfrm>
        </p:grpSpPr>
        <p:sp>
          <p:nvSpPr>
            <p:cNvPr id="8" name="Rectangle: Rounded Corners 7">
              <a:extLst>
                <a:ext uri="{FF2B5EF4-FFF2-40B4-BE49-F238E27FC236}">
                  <a16:creationId xmlns:a16="http://schemas.microsoft.com/office/drawing/2014/main" id="{01C9F169-097E-71EB-1DC1-F1626DC796D2}"/>
                </a:ext>
              </a:extLst>
            </p:cNvPr>
            <p:cNvSpPr/>
            <p:nvPr/>
          </p:nvSpPr>
          <p:spPr>
            <a:xfrm>
              <a:off x="6681654" y="355985"/>
              <a:ext cx="5004999" cy="1397174"/>
            </a:xfrm>
            <a:prstGeom prst="roundRect">
              <a:avLst>
                <a:gd name="adj" fmla="val 1766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B9FFC6"/>
                </a:solidFill>
              </a:endParaRPr>
            </a:p>
          </p:txBody>
        </p:sp>
        <p:sp>
          <p:nvSpPr>
            <p:cNvPr id="11" name="Google Shape;2089;p53">
              <a:extLst>
                <a:ext uri="{FF2B5EF4-FFF2-40B4-BE49-F238E27FC236}">
                  <a16:creationId xmlns:a16="http://schemas.microsoft.com/office/drawing/2014/main" id="{21381439-C859-32F6-E920-952F44A6AF1B}"/>
                </a:ext>
              </a:extLst>
            </p:cNvPr>
            <p:cNvSpPr/>
            <p:nvPr/>
          </p:nvSpPr>
          <p:spPr>
            <a:xfrm flipH="1">
              <a:off x="6770913" y="448365"/>
              <a:ext cx="4826483" cy="1212414"/>
            </a:xfrm>
            <a:prstGeom prst="roundRect">
              <a:avLst>
                <a:gd name="adj" fmla="val 16895"/>
              </a:avLst>
            </a:prstGeom>
            <a:no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rgbClr val="B9FFC6"/>
                </a:solidFill>
              </a:endParaRPr>
            </a:p>
          </p:txBody>
        </p:sp>
      </p:grpSp>
      <p:grpSp>
        <p:nvGrpSpPr>
          <p:cNvPr id="12" name="Google Shape;2130;p55">
            <a:extLst>
              <a:ext uri="{FF2B5EF4-FFF2-40B4-BE49-F238E27FC236}">
                <a16:creationId xmlns:a16="http://schemas.microsoft.com/office/drawing/2014/main" id="{4626C997-C6E6-5257-FE1F-DBDD34F01DC0}"/>
              </a:ext>
            </a:extLst>
          </p:cNvPr>
          <p:cNvGrpSpPr/>
          <p:nvPr/>
        </p:nvGrpSpPr>
        <p:grpSpPr>
          <a:xfrm>
            <a:off x="-6009438" y="696980"/>
            <a:ext cx="5425333" cy="4665267"/>
            <a:chOff x="-390043" y="754957"/>
            <a:chExt cx="4478520" cy="3851099"/>
          </a:xfrm>
        </p:grpSpPr>
        <p:sp>
          <p:nvSpPr>
            <p:cNvPr id="13" name="Google Shape;2131;p55">
              <a:extLst>
                <a:ext uri="{FF2B5EF4-FFF2-40B4-BE49-F238E27FC236}">
                  <a16:creationId xmlns:a16="http://schemas.microsoft.com/office/drawing/2014/main" id="{9EA766DC-BD2B-EA0F-DFAF-B15922616038}"/>
                </a:ext>
              </a:extLst>
            </p:cNvPr>
            <p:cNvSpPr/>
            <p:nvPr/>
          </p:nvSpPr>
          <p:spPr>
            <a:xfrm>
              <a:off x="-390043" y="754957"/>
              <a:ext cx="4460308" cy="3805539"/>
            </a:xfrm>
            <a:custGeom>
              <a:avLst/>
              <a:gdLst/>
              <a:ahLst/>
              <a:cxnLst/>
              <a:rect l="l" t="t" r="r" b="b"/>
              <a:pathLst>
                <a:path w="40661" h="34692" extrusionOk="0">
                  <a:moveTo>
                    <a:pt x="21419" y="1"/>
                  </a:moveTo>
                  <a:cubicBezTo>
                    <a:pt x="18694" y="1"/>
                    <a:pt x="16238" y="924"/>
                    <a:pt x="14062" y="2090"/>
                  </a:cubicBezTo>
                  <a:cubicBezTo>
                    <a:pt x="9240" y="4662"/>
                    <a:pt x="8549" y="13270"/>
                    <a:pt x="5227" y="17152"/>
                  </a:cubicBezTo>
                  <a:cubicBezTo>
                    <a:pt x="1893" y="21045"/>
                    <a:pt x="0" y="26284"/>
                    <a:pt x="5049" y="31499"/>
                  </a:cubicBezTo>
                  <a:cubicBezTo>
                    <a:pt x="7481" y="34006"/>
                    <a:pt x="9689" y="34691"/>
                    <a:pt x="11915" y="34691"/>
                  </a:cubicBezTo>
                  <a:cubicBezTo>
                    <a:pt x="14308" y="34691"/>
                    <a:pt x="16722" y="33898"/>
                    <a:pt x="19455" y="33725"/>
                  </a:cubicBezTo>
                  <a:cubicBezTo>
                    <a:pt x="19781" y="33705"/>
                    <a:pt x="20114" y="33695"/>
                    <a:pt x="20453" y="33695"/>
                  </a:cubicBezTo>
                  <a:cubicBezTo>
                    <a:pt x="23902" y="33695"/>
                    <a:pt x="27911" y="34670"/>
                    <a:pt x="31248" y="34670"/>
                  </a:cubicBezTo>
                  <a:cubicBezTo>
                    <a:pt x="32885" y="34670"/>
                    <a:pt x="34360" y="34435"/>
                    <a:pt x="35529" y="33737"/>
                  </a:cubicBezTo>
                  <a:cubicBezTo>
                    <a:pt x="38172" y="32154"/>
                    <a:pt x="39469" y="29415"/>
                    <a:pt x="39839" y="26201"/>
                  </a:cubicBezTo>
                  <a:cubicBezTo>
                    <a:pt x="40660" y="18950"/>
                    <a:pt x="36672" y="9294"/>
                    <a:pt x="32540" y="5317"/>
                  </a:cubicBezTo>
                  <a:cubicBezTo>
                    <a:pt x="28444" y="1365"/>
                    <a:pt x="24732" y="1"/>
                    <a:pt x="21419"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Google Shape;2132;p55">
              <a:extLst>
                <a:ext uri="{FF2B5EF4-FFF2-40B4-BE49-F238E27FC236}">
                  <a16:creationId xmlns:a16="http://schemas.microsoft.com/office/drawing/2014/main" id="{523F9145-E536-E745-C42F-766943799AB2}"/>
                </a:ext>
              </a:extLst>
            </p:cNvPr>
            <p:cNvSpPr/>
            <p:nvPr/>
          </p:nvSpPr>
          <p:spPr>
            <a:xfrm>
              <a:off x="-186376" y="1341672"/>
              <a:ext cx="1694130" cy="537067"/>
            </a:xfrm>
            <a:custGeom>
              <a:avLst/>
              <a:gdLst/>
              <a:ahLst/>
              <a:cxnLst/>
              <a:rect l="l" t="t" r="r" b="b"/>
              <a:pathLst>
                <a:path w="15444" h="4896" extrusionOk="0">
                  <a:moveTo>
                    <a:pt x="9714" y="0"/>
                  </a:moveTo>
                  <a:cubicBezTo>
                    <a:pt x="7381" y="0"/>
                    <a:pt x="8014" y="1699"/>
                    <a:pt x="7359" y="2121"/>
                  </a:cubicBezTo>
                  <a:cubicBezTo>
                    <a:pt x="7183" y="2231"/>
                    <a:pt x="7041" y="2266"/>
                    <a:pt x="6914" y="2266"/>
                  </a:cubicBezTo>
                  <a:cubicBezTo>
                    <a:pt x="6690" y="2266"/>
                    <a:pt x="6516" y="2154"/>
                    <a:pt x="6291" y="2154"/>
                  </a:cubicBezTo>
                  <a:cubicBezTo>
                    <a:pt x="6165" y="2154"/>
                    <a:pt x="6023" y="2189"/>
                    <a:pt x="5847" y="2299"/>
                  </a:cubicBezTo>
                  <a:cubicBezTo>
                    <a:pt x="5180" y="2728"/>
                    <a:pt x="5490" y="3562"/>
                    <a:pt x="4942" y="3692"/>
                  </a:cubicBezTo>
                  <a:cubicBezTo>
                    <a:pt x="4896" y="3703"/>
                    <a:pt x="4848" y="3707"/>
                    <a:pt x="4800" y="3707"/>
                  </a:cubicBezTo>
                  <a:cubicBezTo>
                    <a:pt x="4414" y="3707"/>
                    <a:pt x="3961" y="3423"/>
                    <a:pt x="3505" y="3423"/>
                  </a:cubicBezTo>
                  <a:cubicBezTo>
                    <a:pt x="3340" y="3423"/>
                    <a:pt x="3175" y="3460"/>
                    <a:pt x="3013" y="3562"/>
                  </a:cubicBezTo>
                  <a:cubicBezTo>
                    <a:pt x="2346" y="3990"/>
                    <a:pt x="2346" y="4347"/>
                    <a:pt x="2049" y="4347"/>
                  </a:cubicBezTo>
                  <a:cubicBezTo>
                    <a:pt x="1850" y="4347"/>
                    <a:pt x="1514" y="4242"/>
                    <a:pt x="1206" y="4242"/>
                  </a:cubicBezTo>
                  <a:cubicBezTo>
                    <a:pt x="1053" y="4242"/>
                    <a:pt x="906" y="4268"/>
                    <a:pt x="787" y="4347"/>
                  </a:cubicBezTo>
                  <a:cubicBezTo>
                    <a:pt x="418" y="4597"/>
                    <a:pt x="1" y="4895"/>
                    <a:pt x="1" y="4895"/>
                  </a:cubicBezTo>
                  <a:lnTo>
                    <a:pt x="15265" y="4895"/>
                  </a:lnTo>
                  <a:cubicBezTo>
                    <a:pt x="15265" y="4895"/>
                    <a:pt x="15443" y="4359"/>
                    <a:pt x="14776" y="3990"/>
                  </a:cubicBezTo>
                  <a:cubicBezTo>
                    <a:pt x="14110" y="3633"/>
                    <a:pt x="13812" y="3931"/>
                    <a:pt x="13574" y="3633"/>
                  </a:cubicBezTo>
                  <a:cubicBezTo>
                    <a:pt x="13324" y="3335"/>
                    <a:pt x="14229" y="2549"/>
                    <a:pt x="12419" y="1752"/>
                  </a:cubicBezTo>
                  <a:cubicBezTo>
                    <a:pt x="12419" y="1752"/>
                    <a:pt x="12300" y="73"/>
                    <a:pt x="9835" y="2"/>
                  </a:cubicBezTo>
                  <a:cubicBezTo>
                    <a:pt x="9794" y="1"/>
                    <a:pt x="9754" y="0"/>
                    <a:pt x="9714"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Google Shape;2133;p55">
              <a:extLst>
                <a:ext uri="{FF2B5EF4-FFF2-40B4-BE49-F238E27FC236}">
                  <a16:creationId xmlns:a16="http://schemas.microsoft.com/office/drawing/2014/main" id="{4E5FF54E-DA0F-528B-3EC3-0990DB9B0CED}"/>
                </a:ext>
              </a:extLst>
            </p:cNvPr>
            <p:cNvSpPr/>
            <p:nvPr/>
          </p:nvSpPr>
          <p:spPr>
            <a:xfrm>
              <a:off x="2326582" y="1355104"/>
              <a:ext cx="688336" cy="216977"/>
            </a:xfrm>
            <a:custGeom>
              <a:avLst/>
              <a:gdLst/>
              <a:ahLst/>
              <a:cxnLst/>
              <a:rect l="l" t="t" r="r" b="b"/>
              <a:pathLst>
                <a:path w="6275" h="1978" extrusionOk="0">
                  <a:moveTo>
                    <a:pt x="3941" y="0"/>
                  </a:moveTo>
                  <a:cubicBezTo>
                    <a:pt x="2998" y="0"/>
                    <a:pt x="3258" y="694"/>
                    <a:pt x="2989" y="858"/>
                  </a:cubicBezTo>
                  <a:cubicBezTo>
                    <a:pt x="2919" y="902"/>
                    <a:pt x="2863" y="916"/>
                    <a:pt x="2812" y="916"/>
                  </a:cubicBezTo>
                  <a:cubicBezTo>
                    <a:pt x="2721" y="916"/>
                    <a:pt x="2649" y="871"/>
                    <a:pt x="2558" y="871"/>
                  </a:cubicBezTo>
                  <a:cubicBezTo>
                    <a:pt x="2507" y="871"/>
                    <a:pt x="2451" y="885"/>
                    <a:pt x="2382" y="929"/>
                  </a:cubicBezTo>
                  <a:cubicBezTo>
                    <a:pt x="2108" y="1108"/>
                    <a:pt x="2227" y="1441"/>
                    <a:pt x="2012" y="1489"/>
                  </a:cubicBezTo>
                  <a:cubicBezTo>
                    <a:pt x="1993" y="1493"/>
                    <a:pt x="1973" y="1495"/>
                    <a:pt x="1953" y="1495"/>
                  </a:cubicBezTo>
                  <a:cubicBezTo>
                    <a:pt x="1796" y="1495"/>
                    <a:pt x="1614" y="1385"/>
                    <a:pt x="1431" y="1385"/>
                  </a:cubicBezTo>
                  <a:cubicBezTo>
                    <a:pt x="1363" y="1385"/>
                    <a:pt x="1294" y="1400"/>
                    <a:pt x="1227" y="1441"/>
                  </a:cubicBezTo>
                  <a:cubicBezTo>
                    <a:pt x="953" y="1620"/>
                    <a:pt x="965" y="1763"/>
                    <a:pt x="834" y="1763"/>
                  </a:cubicBezTo>
                  <a:cubicBezTo>
                    <a:pt x="754" y="1763"/>
                    <a:pt x="617" y="1721"/>
                    <a:pt x="491" y="1721"/>
                  </a:cubicBezTo>
                  <a:cubicBezTo>
                    <a:pt x="429" y="1721"/>
                    <a:pt x="369" y="1731"/>
                    <a:pt x="322" y="1763"/>
                  </a:cubicBezTo>
                  <a:cubicBezTo>
                    <a:pt x="167" y="1858"/>
                    <a:pt x="0" y="1977"/>
                    <a:pt x="0" y="1977"/>
                  </a:cubicBezTo>
                  <a:lnTo>
                    <a:pt x="6203" y="1977"/>
                  </a:lnTo>
                  <a:cubicBezTo>
                    <a:pt x="6203" y="1977"/>
                    <a:pt x="6275" y="1763"/>
                    <a:pt x="6001" y="1620"/>
                  </a:cubicBezTo>
                  <a:cubicBezTo>
                    <a:pt x="5739" y="1465"/>
                    <a:pt x="5608" y="1596"/>
                    <a:pt x="5513" y="1465"/>
                  </a:cubicBezTo>
                  <a:cubicBezTo>
                    <a:pt x="5418" y="1346"/>
                    <a:pt x="5787" y="1025"/>
                    <a:pt x="5049" y="703"/>
                  </a:cubicBezTo>
                  <a:cubicBezTo>
                    <a:pt x="5049" y="703"/>
                    <a:pt x="5001" y="25"/>
                    <a:pt x="3989" y="1"/>
                  </a:cubicBezTo>
                  <a:cubicBezTo>
                    <a:pt x="3972" y="0"/>
                    <a:pt x="3956" y="0"/>
                    <a:pt x="3941"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 name="Google Shape;2134;p55">
              <a:extLst>
                <a:ext uri="{FF2B5EF4-FFF2-40B4-BE49-F238E27FC236}">
                  <a16:creationId xmlns:a16="http://schemas.microsoft.com/office/drawing/2014/main" id="{BC714152-5271-ACA9-1C6A-EC89642AF1E1}"/>
                </a:ext>
              </a:extLst>
            </p:cNvPr>
            <p:cNvSpPr/>
            <p:nvPr/>
          </p:nvSpPr>
          <p:spPr>
            <a:xfrm>
              <a:off x="2225921" y="2222305"/>
              <a:ext cx="687129" cy="218293"/>
            </a:xfrm>
            <a:custGeom>
              <a:avLst/>
              <a:gdLst/>
              <a:ahLst/>
              <a:cxnLst/>
              <a:rect l="l" t="t" r="r" b="b"/>
              <a:pathLst>
                <a:path w="6264" h="1990" extrusionOk="0">
                  <a:moveTo>
                    <a:pt x="3941" y="0"/>
                  </a:moveTo>
                  <a:cubicBezTo>
                    <a:pt x="2998" y="0"/>
                    <a:pt x="3247" y="694"/>
                    <a:pt x="2977" y="858"/>
                  </a:cubicBezTo>
                  <a:cubicBezTo>
                    <a:pt x="2906" y="906"/>
                    <a:pt x="2850" y="922"/>
                    <a:pt x="2799" y="922"/>
                  </a:cubicBezTo>
                  <a:cubicBezTo>
                    <a:pt x="2713" y="922"/>
                    <a:pt x="2644" y="878"/>
                    <a:pt x="2556" y="878"/>
                  </a:cubicBezTo>
                  <a:cubicBezTo>
                    <a:pt x="2504" y="878"/>
                    <a:pt x="2444" y="893"/>
                    <a:pt x="2370" y="941"/>
                  </a:cubicBezTo>
                  <a:cubicBezTo>
                    <a:pt x="2096" y="1108"/>
                    <a:pt x="2227" y="1453"/>
                    <a:pt x="2001" y="1501"/>
                  </a:cubicBezTo>
                  <a:cubicBezTo>
                    <a:pt x="1983" y="1505"/>
                    <a:pt x="1965" y="1507"/>
                    <a:pt x="1947" y="1507"/>
                  </a:cubicBezTo>
                  <a:cubicBezTo>
                    <a:pt x="1795" y="1507"/>
                    <a:pt x="1611" y="1392"/>
                    <a:pt x="1425" y="1392"/>
                  </a:cubicBezTo>
                  <a:cubicBezTo>
                    <a:pt x="1354" y="1392"/>
                    <a:pt x="1284" y="1408"/>
                    <a:pt x="1215" y="1453"/>
                  </a:cubicBezTo>
                  <a:cubicBezTo>
                    <a:pt x="953" y="1620"/>
                    <a:pt x="953" y="1775"/>
                    <a:pt x="834" y="1775"/>
                  </a:cubicBezTo>
                  <a:cubicBezTo>
                    <a:pt x="747" y="1775"/>
                    <a:pt x="612" y="1727"/>
                    <a:pt x="486" y="1727"/>
                  </a:cubicBezTo>
                  <a:cubicBezTo>
                    <a:pt x="423" y="1727"/>
                    <a:pt x="362" y="1739"/>
                    <a:pt x="310" y="1775"/>
                  </a:cubicBezTo>
                  <a:cubicBezTo>
                    <a:pt x="167" y="1870"/>
                    <a:pt x="1" y="1989"/>
                    <a:pt x="1" y="1989"/>
                  </a:cubicBezTo>
                  <a:lnTo>
                    <a:pt x="6192" y="1989"/>
                  </a:lnTo>
                  <a:cubicBezTo>
                    <a:pt x="6192" y="1989"/>
                    <a:pt x="6263" y="1775"/>
                    <a:pt x="5990" y="1620"/>
                  </a:cubicBezTo>
                  <a:lnTo>
                    <a:pt x="6002" y="1620"/>
                  </a:lnTo>
                  <a:cubicBezTo>
                    <a:pt x="5728" y="1477"/>
                    <a:pt x="5609" y="1596"/>
                    <a:pt x="5501" y="1477"/>
                  </a:cubicBezTo>
                  <a:cubicBezTo>
                    <a:pt x="5406" y="1346"/>
                    <a:pt x="5775" y="1037"/>
                    <a:pt x="5037" y="715"/>
                  </a:cubicBezTo>
                  <a:cubicBezTo>
                    <a:pt x="5037" y="715"/>
                    <a:pt x="4990" y="25"/>
                    <a:pt x="3989" y="1"/>
                  </a:cubicBezTo>
                  <a:cubicBezTo>
                    <a:pt x="3973" y="0"/>
                    <a:pt x="3957" y="0"/>
                    <a:pt x="3941"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 name="Google Shape;2135;p55">
              <a:extLst>
                <a:ext uri="{FF2B5EF4-FFF2-40B4-BE49-F238E27FC236}">
                  <a16:creationId xmlns:a16="http://schemas.microsoft.com/office/drawing/2014/main" id="{9B9275BC-396A-E9CF-F464-219D76DB9136}"/>
                </a:ext>
              </a:extLst>
            </p:cNvPr>
            <p:cNvSpPr/>
            <p:nvPr/>
          </p:nvSpPr>
          <p:spPr>
            <a:xfrm>
              <a:off x="-160230" y="3096091"/>
              <a:ext cx="4248707" cy="38064"/>
            </a:xfrm>
            <a:custGeom>
              <a:avLst/>
              <a:gdLst/>
              <a:ahLst/>
              <a:cxnLst/>
              <a:rect l="l" t="t" r="r" b="b"/>
              <a:pathLst>
                <a:path w="38732" h="347" extrusionOk="0">
                  <a:moveTo>
                    <a:pt x="1" y="1"/>
                  </a:moveTo>
                  <a:lnTo>
                    <a:pt x="1" y="346"/>
                  </a:lnTo>
                  <a:lnTo>
                    <a:pt x="38732" y="346"/>
                  </a:lnTo>
                  <a:lnTo>
                    <a:pt x="3873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136;p55">
              <a:extLst>
                <a:ext uri="{FF2B5EF4-FFF2-40B4-BE49-F238E27FC236}">
                  <a16:creationId xmlns:a16="http://schemas.microsoft.com/office/drawing/2014/main" id="{C82F456D-1266-D80F-D968-96173539042E}"/>
                </a:ext>
              </a:extLst>
            </p:cNvPr>
            <p:cNvSpPr/>
            <p:nvPr/>
          </p:nvSpPr>
          <p:spPr>
            <a:xfrm>
              <a:off x="3097088" y="1268883"/>
              <a:ext cx="110" cy="1849567"/>
            </a:xfrm>
            <a:custGeom>
              <a:avLst/>
              <a:gdLst/>
              <a:ahLst/>
              <a:cxnLst/>
              <a:rect l="l" t="t" r="r" b="b"/>
              <a:pathLst>
                <a:path w="1" h="16861" fill="none" extrusionOk="0">
                  <a:moveTo>
                    <a:pt x="1" y="16860"/>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137;p55">
              <a:extLst>
                <a:ext uri="{FF2B5EF4-FFF2-40B4-BE49-F238E27FC236}">
                  <a16:creationId xmlns:a16="http://schemas.microsoft.com/office/drawing/2014/main" id="{94343075-0BCC-0515-0AC8-7021957A0267}"/>
                </a:ext>
              </a:extLst>
            </p:cNvPr>
            <p:cNvSpPr/>
            <p:nvPr/>
          </p:nvSpPr>
          <p:spPr>
            <a:xfrm>
              <a:off x="1179819" y="986854"/>
              <a:ext cx="110" cy="2131593"/>
            </a:xfrm>
            <a:custGeom>
              <a:avLst/>
              <a:gdLst/>
              <a:ahLst/>
              <a:cxnLst/>
              <a:rect l="l" t="t" r="r" b="b"/>
              <a:pathLst>
                <a:path w="1" h="19432" fill="none" extrusionOk="0">
                  <a:moveTo>
                    <a:pt x="1" y="19431"/>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138;p55">
              <a:extLst>
                <a:ext uri="{FF2B5EF4-FFF2-40B4-BE49-F238E27FC236}">
                  <a16:creationId xmlns:a16="http://schemas.microsoft.com/office/drawing/2014/main" id="{855B26F9-AA13-E238-87A9-7494A947ACB1}"/>
                </a:ext>
              </a:extLst>
            </p:cNvPr>
            <p:cNvSpPr/>
            <p:nvPr/>
          </p:nvSpPr>
          <p:spPr>
            <a:xfrm>
              <a:off x="-45268" y="2065606"/>
              <a:ext cx="3979625" cy="110"/>
            </a:xfrm>
            <a:custGeom>
              <a:avLst/>
              <a:gdLst/>
              <a:ahLst/>
              <a:cxnLst/>
              <a:rect l="l" t="t" r="r" b="b"/>
              <a:pathLst>
                <a:path w="36279" h="1" fill="none" extrusionOk="0">
                  <a:moveTo>
                    <a:pt x="1" y="1"/>
                  </a:moveTo>
                  <a:lnTo>
                    <a:pt x="3627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139;p55">
              <a:extLst>
                <a:ext uri="{FF2B5EF4-FFF2-40B4-BE49-F238E27FC236}">
                  <a16:creationId xmlns:a16="http://schemas.microsoft.com/office/drawing/2014/main" id="{BDEB931F-498A-8221-4F8F-1600B02AB7A6}"/>
                </a:ext>
              </a:extLst>
            </p:cNvPr>
            <p:cNvSpPr/>
            <p:nvPr/>
          </p:nvSpPr>
          <p:spPr>
            <a:xfrm>
              <a:off x="1883848" y="1053440"/>
              <a:ext cx="189443" cy="154231"/>
            </a:xfrm>
            <a:custGeom>
              <a:avLst/>
              <a:gdLst/>
              <a:ahLst/>
              <a:cxnLst/>
              <a:rect l="l" t="t" r="r" b="b"/>
              <a:pathLst>
                <a:path w="1727" h="1406" extrusionOk="0">
                  <a:moveTo>
                    <a:pt x="345" y="0"/>
                  </a:moveTo>
                  <a:cubicBezTo>
                    <a:pt x="155" y="0"/>
                    <a:pt x="0" y="155"/>
                    <a:pt x="0" y="346"/>
                  </a:cubicBezTo>
                  <a:lnTo>
                    <a:pt x="0" y="1405"/>
                  </a:lnTo>
                  <a:lnTo>
                    <a:pt x="1726" y="1405"/>
                  </a:lnTo>
                  <a:lnTo>
                    <a:pt x="1726" y="346"/>
                  </a:lnTo>
                  <a:cubicBezTo>
                    <a:pt x="1726" y="155"/>
                    <a:pt x="1572" y="0"/>
                    <a:pt x="138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140;p55">
              <a:extLst>
                <a:ext uri="{FF2B5EF4-FFF2-40B4-BE49-F238E27FC236}">
                  <a16:creationId xmlns:a16="http://schemas.microsoft.com/office/drawing/2014/main" id="{BC428135-8D20-E920-3E06-A67579C994F9}"/>
                </a:ext>
              </a:extLst>
            </p:cNvPr>
            <p:cNvSpPr/>
            <p:nvPr/>
          </p:nvSpPr>
          <p:spPr>
            <a:xfrm>
              <a:off x="1887688" y="1261095"/>
              <a:ext cx="176499" cy="176390"/>
            </a:xfrm>
            <a:custGeom>
              <a:avLst/>
              <a:gdLst/>
              <a:ahLst/>
              <a:cxnLst/>
              <a:rect l="l" t="t" r="r" b="b"/>
              <a:pathLst>
                <a:path w="1609" h="1608" extrusionOk="0">
                  <a:moveTo>
                    <a:pt x="798" y="1"/>
                  </a:moveTo>
                  <a:cubicBezTo>
                    <a:pt x="358" y="1"/>
                    <a:pt x="1" y="358"/>
                    <a:pt x="1" y="798"/>
                  </a:cubicBezTo>
                  <a:cubicBezTo>
                    <a:pt x="1" y="1251"/>
                    <a:pt x="358" y="1608"/>
                    <a:pt x="798" y="1608"/>
                  </a:cubicBezTo>
                  <a:cubicBezTo>
                    <a:pt x="1251" y="1608"/>
                    <a:pt x="1608" y="1251"/>
                    <a:pt x="1608" y="798"/>
                  </a:cubicBezTo>
                  <a:cubicBezTo>
                    <a:pt x="1608" y="358"/>
                    <a:pt x="1251" y="1"/>
                    <a:pt x="798"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 name="Google Shape;2141;p55">
              <a:extLst>
                <a:ext uri="{FF2B5EF4-FFF2-40B4-BE49-F238E27FC236}">
                  <a16:creationId xmlns:a16="http://schemas.microsoft.com/office/drawing/2014/main" id="{F9D6D439-8470-FF99-1067-03934722268D}"/>
                </a:ext>
              </a:extLst>
            </p:cNvPr>
            <p:cNvSpPr/>
            <p:nvPr/>
          </p:nvSpPr>
          <p:spPr>
            <a:xfrm>
              <a:off x="1601710" y="1199665"/>
              <a:ext cx="753714" cy="154231"/>
            </a:xfrm>
            <a:custGeom>
              <a:avLst/>
              <a:gdLst/>
              <a:ahLst/>
              <a:cxnLst/>
              <a:rect l="l" t="t" r="r" b="b"/>
              <a:pathLst>
                <a:path w="6871" h="1406" extrusionOk="0">
                  <a:moveTo>
                    <a:pt x="2572" y="1"/>
                  </a:moveTo>
                  <a:lnTo>
                    <a:pt x="0" y="1406"/>
                  </a:lnTo>
                  <a:lnTo>
                    <a:pt x="6870" y="1406"/>
                  </a:lnTo>
                  <a:lnTo>
                    <a:pt x="4287"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142;p55">
              <a:extLst>
                <a:ext uri="{FF2B5EF4-FFF2-40B4-BE49-F238E27FC236}">
                  <a16:creationId xmlns:a16="http://schemas.microsoft.com/office/drawing/2014/main" id="{A992FCA4-B4A9-A7E8-B4EB-2D8AFE6F710F}"/>
                </a:ext>
              </a:extLst>
            </p:cNvPr>
            <p:cNvSpPr/>
            <p:nvPr/>
          </p:nvSpPr>
          <p:spPr>
            <a:xfrm>
              <a:off x="1962172" y="767352"/>
              <a:ext cx="31482" cy="307036"/>
            </a:xfrm>
            <a:custGeom>
              <a:avLst/>
              <a:gdLst/>
              <a:ahLst/>
              <a:cxnLst/>
              <a:rect l="l" t="t" r="r" b="b"/>
              <a:pathLst>
                <a:path w="287" h="2799" extrusionOk="0">
                  <a:moveTo>
                    <a:pt x="0" y="1"/>
                  </a:moveTo>
                  <a:lnTo>
                    <a:pt x="0" y="2799"/>
                  </a:lnTo>
                  <a:lnTo>
                    <a:pt x="286" y="2799"/>
                  </a:lnTo>
                  <a:lnTo>
                    <a:pt x="286"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143;p55">
              <a:extLst>
                <a:ext uri="{FF2B5EF4-FFF2-40B4-BE49-F238E27FC236}">
                  <a16:creationId xmlns:a16="http://schemas.microsoft.com/office/drawing/2014/main" id="{993A7944-4576-AF7B-5FFE-464B73C3563A}"/>
                </a:ext>
              </a:extLst>
            </p:cNvPr>
            <p:cNvSpPr/>
            <p:nvPr/>
          </p:nvSpPr>
          <p:spPr>
            <a:xfrm>
              <a:off x="3213366" y="2304414"/>
              <a:ext cx="68011" cy="53860"/>
            </a:xfrm>
            <a:custGeom>
              <a:avLst/>
              <a:gdLst/>
              <a:ahLst/>
              <a:cxnLst/>
              <a:rect l="l" t="t" r="r" b="b"/>
              <a:pathLst>
                <a:path w="620" h="491" extrusionOk="0">
                  <a:moveTo>
                    <a:pt x="181" y="1"/>
                  </a:moveTo>
                  <a:cubicBezTo>
                    <a:pt x="172" y="1"/>
                    <a:pt x="164" y="1"/>
                    <a:pt x="155" y="3"/>
                  </a:cubicBezTo>
                  <a:cubicBezTo>
                    <a:pt x="60" y="15"/>
                    <a:pt x="1" y="110"/>
                    <a:pt x="13" y="205"/>
                  </a:cubicBezTo>
                  <a:cubicBezTo>
                    <a:pt x="13" y="217"/>
                    <a:pt x="13" y="217"/>
                    <a:pt x="13" y="229"/>
                  </a:cubicBezTo>
                  <a:cubicBezTo>
                    <a:pt x="60" y="324"/>
                    <a:pt x="132" y="407"/>
                    <a:pt x="239" y="443"/>
                  </a:cubicBezTo>
                  <a:cubicBezTo>
                    <a:pt x="358" y="479"/>
                    <a:pt x="489" y="491"/>
                    <a:pt x="620" y="491"/>
                  </a:cubicBezTo>
                  <a:cubicBezTo>
                    <a:pt x="620" y="491"/>
                    <a:pt x="560" y="312"/>
                    <a:pt x="548" y="300"/>
                  </a:cubicBezTo>
                  <a:cubicBezTo>
                    <a:pt x="492" y="188"/>
                    <a:pt x="329" y="1"/>
                    <a:pt x="1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144;p55">
              <a:extLst>
                <a:ext uri="{FF2B5EF4-FFF2-40B4-BE49-F238E27FC236}">
                  <a16:creationId xmlns:a16="http://schemas.microsoft.com/office/drawing/2014/main" id="{4A66BFDF-3D4C-6A26-079A-9560517C0D60}"/>
                </a:ext>
              </a:extLst>
            </p:cNvPr>
            <p:cNvSpPr/>
            <p:nvPr/>
          </p:nvSpPr>
          <p:spPr>
            <a:xfrm>
              <a:off x="3213366" y="2218632"/>
              <a:ext cx="425946" cy="897195"/>
            </a:xfrm>
            <a:custGeom>
              <a:avLst/>
              <a:gdLst/>
              <a:ahLst/>
              <a:cxnLst/>
              <a:rect l="l" t="t" r="r" b="b"/>
              <a:pathLst>
                <a:path w="3883" h="8179" extrusionOk="0">
                  <a:moveTo>
                    <a:pt x="3727" y="320"/>
                  </a:moveTo>
                  <a:lnTo>
                    <a:pt x="3727" y="332"/>
                  </a:lnTo>
                  <a:cubicBezTo>
                    <a:pt x="3719" y="331"/>
                    <a:pt x="3711" y="330"/>
                    <a:pt x="3703" y="330"/>
                  </a:cubicBezTo>
                  <a:cubicBezTo>
                    <a:pt x="3554" y="330"/>
                    <a:pt x="3391" y="529"/>
                    <a:pt x="3334" y="642"/>
                  </a:cubicBezTo>
                  <a:cubicBezTo>
                    <a:pt x="3334" y="654"/>
                    <a:pt x="3275" y="820"/>
                    <a:pt x="3275" y="820"/>
                  </a:cubicBezTo>
                  <a:cubicBezTo>
                    <a:pt x="3394" y="820"/>
                    <a:pt x="3525" y="808"/>
                    <a:pt x="3644" y="773"/>
                  </a:cubicBezTo>
                  <a:cubicBezTo>
                    <a:pt x="3739" y="737"/>
                    <a:pt x="3823" y="654"/>
                    <a:pt x="3858" y="546"/>
                  </a:cubicBezTo>
                  <a:cubicBezTo>
                    <a:pt x="3882" y="451"/>
                    <a:pt x="3823" y="356"/>
                    <a:pt x="3727" y="320"/>
                  </a:cubicBezTo>
                  <a:close/>
                  <a:moveTo>
                    <a:pt x="3275" y="820"/>
                  </a:moveTo>
                  <a:lnTo>
                    <a:pt x="3236" y="870"/>
                  </a:lnTo>
                  <a:lnTo>
                    <a:pt x="3236" y="870"/>
                  </a:lnTo>
                  <a:cubicBezTo>
                    <a:pt x="3251" y="853"/>
                    <a:pt x="3264" y="837"/>
                    <a:pt x="3275" y="820"/>
                  </a:cubicBezTo>
                  <a:close/>
                  <a:moveTo>
                    <a:pt x="3236" y="870"/>
                  </a:moveTo>
                  <a:cubicBezTo>
                    <a:pt x="3218" y="891"/>
                    <a:pt x="3199" y="914"/>
                    <a:pt x="3180" y="939"/>
                  </a:cubicBezTo>
                  <a:cubicBezTo>
                    <a:pt x="3177" y="944"/>
                    <a:pt x="3174" y="948"/>
                    <a:pt x="3171" y="952"/>
                  </a:cubicBezTo>
                  <a:lnTo>
                    <a:pt x="3171" y="952"/>
                  </a:lnTo>
                  <a:cubicBezTo>
                    <a:pt x="3178" y="944"/>
                    <a:pt x="3185" y="936"/>
                    <a:pt x="3191" y="927"/>
                  </a:cubicBezTo>
                  <a:lnTo>
                    <a:pt x="3236" y="870"/>
                  </a:lnTo>
                  <a:close/>
                  <a:moveTo>
                    <a:pt x="1060" y="1356"/>
                  </a:moveTo>
                  <a:cubicBezTo>
                    <a:pt x="905" y="1368"/>
                    <a:pt x="775" y="1606"/>
                    <a:pt x="751" y="1749"/>
                  </a:cubicBezTo>
                  <a:cubicBezTo>
                    <a:pt x="751" y="1761"/>
                    <a:pt x="739" y="1904"/>
                    <a:pt x="739" y="1940"/>
                  </a:cubicBezTo>
                  <a:cubicBezTo>
                    <a:pt x="858" y="1916"/>
                    <a:pt x="977" y="1868"/>
                    <a:pt x="1084" y="1809"/>
                  </a:cubicBezTo>
                  <a:cubicBezTo>
                    <a:pt x="1179" y="1749"/>
                    <a:pt x="1239" y="1654"/>
                    <a:pt x="1251" y="1535"/>
                  </a:cubicBezTo>
                  <a:cubicBezTo>
                    <a:pt x="1263" y="1439"/>
                    <a:pt x="1179" y="1356"/>
                    <a:pt x="1084" y="1356"/>
                  </a:cubicBezTo>
                  <a:close/>
                  <a:moveTo>
                    <a:pt x="1346" y="2023"/>
                  </a:moveTo>
                  <a:cubicBezTo>
                    <a:pt x="1203" y="2035"/>
                    <a:pt x="1072" y="2273"/>
                    <a:pt x="1036" y="2404"/>
                  </a:cubicBezTo>
                  <a:cubicBezTo>
                    <a:pt x="1036" y="2416"/>
                    <a:pt x="1025" y="2559"/>
                    <a:pt x="1025" y="2594"/>
                  </a:cubicBezTo>
                  <a:cubicBezTo>
                    <a:pt x="1156" y="2571"/>
                    <a:pt x="1263" y="2535"/>
                    <a:pt x="1382" y="2475"/>
                  </a:cubicBezTo>
                  <a:cubicBezTo>
                    <a:pt x="1465" y="2404"/>
                    <a:pt x="1525" y="2309"/>
                    <a:pt x="1548" y="2201"/>
                  </a:cubicBezTo>
                  <a:cubicBezTo>
                    <a:pt x="1548" y="2106"/>
                    <a:pt x="1465" y="2023"/>
                    <a:pt x="1370" y="2023"/>
                  </a:cubicBezTo>
                  <a:close/>
                  <a:moveTo>
                    <a:pt x="1834" y="3987"/>
                  </a:moveTo>
                  <a:cubicBezTo>
                    <a:pt x="1929" y="4059"/>
                    <a:pt x="2025" y="4130"/>
                    <a:pt x="2132" y="4178"/>
                  </a:cubicBezTo>
                  <a:cubicBezTo>
                    <a:pt x="2108" y="4249"/>
                    <a:pt x="2084" y="4309"/>
                    <a:pt x="2060" y="4368"/>
                  </a:cubicBezTo>
                  <a:cubicBezTo>
                    <a:pt x="1965" y="4583"/>
                    <a:pt x="1882" y="4749"/>
                    <a:pt x="1822" y="4868"/>
                  </a:cubicBezTo>
                  <a:lnTo>
                    <a:pt x="1787" y="4940"/>
                  </a:lnTo>
                  <a:lnTo>
                    <a:pt x="1775" y="4940"/>
                  </a:lnTo>
                  <a:cubicBezTo>
                    <a:pt x="1775" y="4916"/>
                    <a:pt x="1775" y="4880"/>
                    <a:pt x="1763" y="4857"/>
                  </a:cubicBezTo>
                  <a:cubicBezTo>
                    <a:pt x="1751" y="4726"/>
                    <a:pt x="1727" y="4535"/>
                    <a:pt x="1679" y="4309"/>
                  </a:cubicBezTo>
                  <a:cubicBezTo>
                    <a:pt x="1656" y="4237"/>
                    <a:pt x="1644" y="4166"/>
                    <a:pt x="1632" y="4083"/>
                  </a:cubicBezTo>
                  <a:cubicBezTo>
                    <a:pt x="1703" y="4059"/>
                    <a:pt x="1763" y="4023"/>
                    <a:pt x="1834" y="3987"/>
                  </a:cubicBezTo>
                  <a:close/>
                  <a:moveTo>
                    <a:pt x="819" y="0"/>
                  </a:moveTo>
                  <a:cubicBezTo>
                    <a:pt x="801" y="0"/>
                    <a:pt x="782" y="4"/>
                    <a:pt x="763" y="11"/>
                  </a:cubicBezTo>
                  <a:cubicBezTo>
                    <a:pt x="751" y="11"/>
                    <a:pt x="751" y="23"/>
                    <a:pt x="739" y="23"/>
                  </a:cubicBezTo>
                  <a:cubicBezTo>
                    <a:pt x="608" y="94"/>
                    <a:pt x="572" y="356"/>
                    <a:pt x="596" y="499"/>
                  </a:cubicBezTo>
                  <a:cubicBezTo>
                    <a:pt x="596" y="511"/>
                    <a:pt x="655" y="677"/>
                    <a:pt x="655" y="677"/>
                  </a:cubicBezTo>
                  <a:cubicBezTo>
                    <a:pt x="644" y="725"/>
                    <a:pt x="644" y="773"/>
                    <a:pt x="632" y="820"/>
                  </a:cubicBezTo>
                  <a:cubicBezTo>
                    <a:pt x="620" y="916"/>
                    <a:pt x="620" y="1011"/>
                    <a:pt x="608" y="1130"/>
                  </a:cubicBezTo>
                  <a:cubicBezTo>
                    <a:pt x="608" y="1249"/>
                    <a:pt x="608" y="1380"/>
                    <a:pt x="620" y="1499"/>
                  </a:cubicBezTo>
                  <a:cubicBezTo>
                    <a:pt x="632" y="1642"/>
                    <a:pt x="655" y="1773"/>
                    <a:pt x="691" y="1916"/>
                  </a:cubicBezTo>
                  <a:cubicBezTo>
                    <a:pt x="667" y="1880"/>
                    <a:pt x="596" y="1773"/>
                    <a:pt x="584" y="1773"/>
                  </a:cubicBezTo>
                  <a:cubicBezTo>
                    <a:pt x="514" y="1683"/>
                    <a:pt x="336" y="1568"/>
                    <a:pt x="203" y="1568"/>
                  </a:cubicBezTo>
                  <a:cubicBezTo>
                    <a:pt x="177" y="1568"/>
                    <a:pt x="153" y="1573"/>
                    <a:pt x="132" y="1582"/>
                  </a:cubicBezTo>
                  <a:cubicBezTo>
                    <a:pt x="36" y="1618"/>
                    <a:pt x="1" y="1725"/>
                    <a:pt x="36" y="1820"/>
                  </a:cubicBezTo>
                  <a:cubicBezTo>
                    <a:pt x="36" y="1820"/>
                    <a:pt x="48" y="1832"/>
                    <a:pt x="48" y="1832"/>
                  </a:cubicBezTo>
                  <a:cubicBezTo>
                    <a:pt x="108" y="1928"/>
                    <a:pt x="215" y="1975"/>
                    <a:pt x="322" y="1987"/>
                  </a:cubicBezTo>
                  <a:cubicBezTo>
                    <a:pt x="453" y="1987"/>
                    <a:pt x="572" y="1963"/>
                    <a:pt x="691" y="1928"/>
                  </a:cubicBezTo>
                  <a:cubicBezTo>
                    <a:pt x="727" y="2070"/>
                    <a:pt x="775" y="2201"/>
                    <a:pt x="834" y="2332"/>
                  </a:cubicBezTo>
                  <a:cubicBezTo>
                    <a:pt x="870" y="2404"/>
                    <a:pt x="905" y="2475"/>
                    <a:pt x="941" y="2559"/>
                  </a:cubicBezTo>
                  <a:cubicBezTo>
                    <a:pt x="917" y="2523"/>
                    <a:pt x="894" y="2487"/>
                    <a:pt x="894" y="2487"/>
                  </a:cubicBezTo>
                  <a:cubicBezTo>
                    <a:pt x="824" y="2397"/>
                    <a:pt x="645" y="2283"/>
                    <a:pt x="512" y="2283"/>
                  </a:cubicBezTo>
                  <a:cubicBezTo>
                    <a:pt x="487" y="2283"/>
                    <a:pt x="462" y="2287"/>
                    <a:pt x="441" y="2297"/>
                  </a:cubicBezTo>
                  <a:cubicBezTo>
                    <a:pt x="346" y="2344"/>
                    <a:pt x="310" y="2451"/>
                    <a:pt x="346" y="2535"/>
                  </a:cubicBezTo>
                  <a:cubicBezTo>
                    <a:pt x="358" y="2547"/>
                    <a:pt x="358" y="2547"/>
                    <a:pt x="358" y="2559"/>
                  </a:cubicBezTo>
                  <a:cubicBezTo>
                    <a:pt x="417" y="2642"/>
                    <a:pt x="524" y="2702"/>
                    <a:pt x="632" y="2713"/>
                  </a:cubicBezTo>
                  <a:cubicBezTo>
                    <a:pt x="751" y="2713"/>
                    <a:pt x="882" y="2690"/>
                    <a:pt x="989" y="2654"/>
                  </a:cubicBezTo>
                  <a:lnTo>
                    <a:pt x="1036" y="2737"/>
                  </a:lnTo>
                  <a:cubicBezTo>
                    <a:pt x="1108" y="2880"/>
                    <a:pt x="1167" y="3011"/>
                    <a:pt x="1239" y="3154"/>
                  </a:cubicBezTo>
                  <a:cubicBezTo>
                    <a:pt x="1258" y="3183"/>
                    <a:pt x="1270" y="3229"/>
                    <a:pt x="1287" y="3270"/>
                  </a:cubicBezTo>
                  <a:lnTo>
                    <a:pt x="1287" y="3270"/>
                  </a:lnTo>
                  <a:cubicBezTo>
                    <a:pt x="1275" y="3250"/>
                    <a:pt x="1263" y="3237"/>
                    <a:pt x="1263" y="3237"/>
                  </a:cubicBezTo>
                  <a:cubicBezTo>
                    <a:pt x="1193" y="3148"/>
                    <a:pt x="1015" y="3033"/>
                    <a:pt x="874" y="3033"/>
                  </a:cubicBezTo>
                  <a:cubicBezTo>
                    <a:pt x="847" y="3033"/>
                    <a:pt x="822" y="3037"/>
                    <a:pt x="798" y="3047"/>
                  </a:cubicBezTo>
                  <a:cubicBezTo>
                    <a:pt x="715" y="3094"/>
                    <a:pt x="679" y="3202"/>
                    <a:pt x="715" y="3285"/>
                  </a:cubicBezTo>
                  <a:cubicBezTo>
                    <a:pt x="715" y="3297"/>
                    <a:pt x="715" y="3297"/>
                    <a:pt x="727" y="3309"/>
                  </a:cubicBezTo>
                  <a:cubicBezTo>
                    <a:pt x="786" y="3392"/>
                    <a:pt x="894" y="3452"/>
                    <a:pt x="1001" y="3464"/>
                  </a:cubicBezTo>
                  <a:cubicBezTo>
                    <a:pt x="1120" y="3464"/>
                    <a:pt x="1239" y="3440"/>
                    <a:pt x="1346" y="3404"/>
                  </a:cubicBezTo>
                  <a:cubicBezTo>
                    <a:pt x="1370" y="3452"/>
                    <a:pt x="1382" y="3511"/>
                    <a:pt x="1406" y="3559"/>
                  </a:cubicBezTo>
                  <a:cubicBezTo>
                    <a:pt x="1417" y="3583"/>
                    <a:pt x="1429" y="3618"/>
                    <a:pt x="1441" y="3654"/>
                  </a:cubicBezTo>
                  <a:lnTo>
                    <a:pt x="1465" y="3761"/>
                  </a:lnTo>
                  <a:cubicBezTo>
                    <a:pt x="1477" y="3833"/>
                    <a:pt x="1501" y="3892"/>
                    <a:pt x="1513" y="3964"/>
                  </a:cubicBezTo>
                  <a:cubicBezTo>
                    <a:pt x="1525" y="3999"/>
                    <a:pt x="1525" y="4047"/>
                    <a:pt x="1537" y="4083"/>
                  </a:cubicBezTo>
                  <a:cubicBezTo>
                    <a:pt x="1513" y="4035"/>
                    <a:pt x="1465" y="3952"/>
                    <a:pt x="1465" y="3940"/>
                  </a:cubicBezTo>
                  <a:cubicBezTo>
                    <a:pt x="1402" y="3834"/>
                    <a:pt x="1235" y="3682"/>
                    <a:pt x="1091" y="3682"/>
                  </a:cubicBezTo>
                  <a:cubicBezTo>
                    <a:pt x="1072" y="3682"/>
                    <a:pt x="1054" y="3684"/>
                    <a:pt x="1036" y="3690"/>
                  </a:cubicBezTo>
                  <a:cubicBezTo>
                    <a:pt x="941" y="3714"/>
                    <a:pt x="894" y="3809"/>
                    <a:pt x="917" y="3904"/>
                  </a:cubicBezTo>
                  <a:cubicBezTo>
                    <a:pt x="917" y="3916"/>
                    <a:pt x="917" y="3916"/>
                    <a:pt x="917" y="3928"/>
                  </a:cubicBezTo>
                  <a:cubicBezTo>
                    <a:pt x="977" y="4023"/>
                    <a:pt x="1060" y="4095"/>
                    <a:pt x="1167" y="4118"/>
                  </a:cubicBezTo>
                  <a:cubicBezTo>
                    <a:pt x="1233" y="4130"/>
                    <a:pt x="1295" y="4136"/>
                    <a:pt x="1356" y="4136"/>
                  </a:cubicBezTo>
                  <a:cubicBezTo>
                    <a:pt x="1417" y="4136"/>
                    <a:pt x="1477" y="4130"/>
                    <a:pt x="1537" y="4118"/>
                  </a:cubicBezTo>
                  <a:cubicBezTo>
                    <a:pt x="1560" y="4190"/>
                    <a:pt x="1572" y="4261"/>
                    <a:pt x="1584" y="4333"/>
                  </a:cubicBezTo>
                  <a:cubicBezTo>
                    <a:pt x="1620" y="4547"/>
                    <a:pt x="1644" y="4749"/>
                    <a:pt x="1656" y="4868"/>
                  </a:cubicBezTo>
                  <a:cubicBezTo>
                    <a:pt x="1656" y="4892"/>
                    <a:pt x="1656" y="4916"/>
                    <a:pt x="1667" y="4940"/>
                  </a:cubicBezTo>
                  <a:lnTo>
                    <a:pt x="1215" y="4940"/>
                  </a:lnTo>
                  <a:lnTo>
                    <a:pt x="1382" y="8178"/>
                  </a:lnTo>
                  <a:lnTo>
                    <a:pt x="2156" y="8178"/>
                  </a:lnTo>
                  <a:lnTo>
                    <a:pt x="2322" y="4940"/>
                  </a:lnTo>
                  <a:lnTo>
                    <a:pt x="1894" y="4940"/>
                  </a:lnTo>
                  <a:lnTo>
                    <a:pt x="1906" y="4916"/>
                  </a:lnTo>
                  <a:cubicBezTo>
                    <a:pt x="1965" y="4797"/>
                    <a:pt x="2048" y="4618"/>
                    <a:pt x="2132" y="4404"/>
                  </a:cubicBezTo>
                  <a:cubicBezTo>
                    <a:pt x="2156" y="4345"/>
                    <a:pt x="2191" y="4273"/>
                    <a:pt x="2215" y="4190"/>
                  </a:cubicBezTo>
                  <a:cubicBezTo>
                    <a:pt x="2304" y="4217"/>
                    <a:pt x="2400" y="4230"/>
                    <a:pt x="2493" y="4230"/>
                  </a:cubicBezTo>
                  <a:cubicBezTo>
                    <a:pt x="2524" y="4230"/>
                    <a:pt x="2554" y="4228"/>
                    <a:pt x="2584" y="4226"/>
                  </a:cubicBezTo>
                  <a:cubicBezTo>
                    <a:pt x="2691" y="4202"/>
                    <a:pt x="2787" y="4142"/>
                    <a:pt x="2846" y="4047"/>
                  </a:cubicBezTo>
                  <a:cubicBezTo>
                    <a:pt x="2894" y="3964"/>
                    <a:pt x="2858" y="3845"/>
                    <a:pt x="2763" y="3809"/>
                  </a:cubicBezTo>
                  <a:cubicBezTo>
                    <a:pt x="2763" y="3809"/>
                    <a:pt x="2751" y="3797"/>
                    <a:pt x="2751" y="3797"/>
                  </a:cubicBezTo>
                  <a:cubicBezTo>
                    <a:pt x="2734" y="3791"/>
                    <a:pt x="2715" y="3789"/>
                    <a:pt x="2696" y="3789"/>
                  </a:cubicBezTo>
                  <a:cubicBezTo>
                    <a:pt x="2556" y="3789"/>
                    <a:pt x="2373" y="3929"/>
                    <a:pt x="2310" y="4023"/>
                  </a:cubicBezTo>
                  <a:cubicBezTo>
                    <a:pt x="2310" y="4023"/>
                    <a:pt x="2263" y="4106"/>
                    <a:pt x="2227" y="4154"/>
                  </a:cubicBezTo>
                  <a:cubicBezTo>
                    <a:pt x="2239" y="4118"/>
                    <a:pt x="2251" y="4095"/>
                    <a:pt x="2263" y="4059"/>
                  </a:cubicBezTo>
                  <a:cubicBezTo>
                    <a:pt x="2287" y="3999"/>
                    <a:pt x="2310" y="3940"/>
                    <a:pt x="2334" y="3868"/>
                  </a:cubicBezTo>
                  <a:cubicBezTo>
                    <a:pt x="2346" y="3833"/>
                    <a:pt x="2346" y="3797"/>
                    <a:pt x="2358" y="3761"/>
                  </a:cubicBezTo>
                  <a:cubicBezTo>
                    <a:pt x="2370" y="3725"/>
                    <a:pt x="2382" y="3690"/>
                    <a:pt x="2394" y="3654"/>
                  </a:cubicBezTo>
                  <a:cubicBezTo>
                    <a:pt x="2406" y="3583"/>
                    <a:pt x="2429" y="3487"/>
                    <a:pt x="2441" y="3404"/>
                  </a:cubicBezTo>
                  <a:cubicBezTo>
                    <a:pt x="2549" y="3452"/>
                    <a:pt x="2668" y="3475"/>
                    <a:pt x="2787" y="3487"/>
                  </a:cubicBezTo>
                  <a:cubicBezTo>
                    <a:pt x="2894" y="3487"/>
                    <a:pt x="3001" y="3440"/>
                    <a:pt x="3072" y="3356"/>
                  </a:cubicBezTo>
                  <a:cubicBezTo>
                    <a:pt x="3132" y="3273"/>
                    <a:pt x="3108" y="3166"/>
                    <a:pt x="3025" y="3106"/>
                  </a:cubicBezTo>
                  <a:cubicBezTo>
                    <a:pt x="3025" y="3106"/>
                    <a:pt x="3025" y="3094"/>
                    <a:pt x="3013" y="3094"/>
                  </a:cubicBezTo>
                  <a:cubicBezTo>
                    <a:pt x="2987" y="3080"/>
                    <a:pt x="2956" y="3074"/>
                    <a:pt x="2923" y="3074"/>
                  </a:cubicBezTo>
                  <a:cubicBezTo>
                    <a:pt x="2792" y="3074"/>
                    <a:pt x="2625" y="3173"/>
                    <a:pt x="2549" y="3249"/>
                  </a:cubicBezTo>
                  <a:cubicBezTo>
                    <a:pt x="2537" y="3261"/>
                    <a:pt x="2477" y="3333"/>
                    <a:pt x="2441" y="3380"/>
                  </a:cubicBezTo>
                  <a:cubicBezTo>
                    <a:pt x="2453" y="3321"/>
                    <a:pt x="2453" y="3273"/>
                    <a:pt x="2465" y="3225"/>
                  </a:cubicBezTo>
                  <a:cubicBezTo>
                    <a:pt x="2477" y="3071"/>
                    <a:pt x="2489" y="2916"/>
                    <a:pt x="2513" y="2761"/>
                  </a:cubicBezTo>
                  <a:cubicBezTo>
                    <a:pt x="2513" y="2713"/>
                    <a:pt x="2513" y="2678"/>
                    <a:pt x="2525" y="2630"/>
                  </a:cubicBezTo>
                  <a:cubicBezTo>
                    <a:pt x="2644" y="2666"/>
                    <a:pt x="2763" y="2702"/>
                    <a:pt x="2882" y="2713"/>
                  </a:cubicBezTo>
                  <a:cubicBezTo>
                    <a:pt x="3001" y="2713"/>
                    <a:pt x="3096" y="2654"/>
                    <a:pt x="3168" y="2571"/>
                  </a:cubicBezTo>
                  <a:cubicBezTo>
                    <a:pt x="3227" y="2499"/>
                    <a:pt x="3215" y="2380"/>
                    <a:pt x="3132" y="2321"/>
                  </a:cubicBezTo>
                  <a:lnTo>
                    <a:pt x="3108" y="2321"/>
                  </a:lnTo>
                  <a:cubicBezTo>
                    <a:pt x="3080" y="2305"/>
                    <a:pt x="3048" y="2299"/>
                    <a:pt x="3013" y="2299"/>
                  </a:cubicBezTo>
                  <a:cubicBezTo>
                    <a:pt x="2883" y="2299"/>
                    <a:pt x="2719" y="2391"/>
                    <a:pt x="2644" y="2475"/>
                  </a:cubicBezTo>
                  <a:cubicBezTo>
                    <a:pt x="2632" y="2475"/>
                    <a:pt x="2549" y="2582"/>
                    <a:pt x="2525" y="2618"/>
                  </a:cubicBezTo>
                  <a:cubicBezTo>
                    <a:pt x="2537" y="2511"/>
                    <a:pt x="2549" y="2404"/>
                    <a:pt x="2560" y="2309"/>
                  </a:cubicBezTo>
                  <a:cubicBezTo>
                    <a:pt x="2584" y="2178"/>
                    <a:pt x="2608" y="2047"/>
                    <a:pt x="2644" y="1916"/>
                  </a:cubicBezTo>
                  <a:cubicBezTo>
                    <a:pt x="2763" y="1963"/>
                    <a:pt x="2894" y="1987"/>
                    <a:pt x="3013" y="1999"/>
                  </a:cubicBezTo>
                  <a:cubicBezTo>
                    <a:pt x="3120" y="1999"/>
                    <a:pt x="3227" y="1951"/>
                    <a:pt x="3299" y="1868"/>
                  </a:cubicBezTo>
                  <a:cubicBezTo>
                    <a:pt x="3358" y="1785"/>
                    <a:pt x="3334" y="1666"/>
                    <a:pt x="3251" y="1618"/>
                  </a:cubicBezTo>
                  <a:cubicBezTo>
                    <a:pt x="3251" y="1606"/>
                    <a:pt x="3251" y="1606"/>
                    <a:pt x="3239" y="1606"/>
                  </a:cubicBezTo>
                  <a:cubicBezTo>
                    <a:pt x="3213" y="1592"/>
                    <a:pt x="3182" y="1586"/>
                    <a:pt x="3150" y="1586"/>
                  </a:cubicBezTo>
                  <a:cubicBezTo>
                    <a:pt x="3019" y="1586"/>
                    <a:pt x="2851" y="1685"/>
                    <a:pt x="2775" y="1761"/>
                  </a:cubicBezTo>
                  <a:cubicBezTo>
                    <a:pt x="2763" y="1761"/>
                    <a:pt x="2668" y="1880"/>
                    <a:pt x="2656" y="1904"/>
                  </a:cubicBezTo>
                  <a:cubicBezTo>
                    <a:pt x="2656" y="1904"/>
                    <a:pt x="2656" y="1892"/>
                    <a:pt x="2656" y="1880"/>
                  </a:cubicBezTo>
                  <a:cubicBezTo>
                    <a:pt x="2703" y="1749"/>
                    <a:pt x="2751" y="1630"/>
                    <a:pt x="2810" y="1511"/>
                  </a:cubicBezTo>
                  <a:cubicBezTo>
                    <a:pt x="2846" y="1439"/>
                    <a:pt x="2882" y="1380"/>
                    <a:pt x="2918" y="1320"/>
                  </a:cubicBezTo>
                  <a:cubicBezTo>
                    <a:pt x="3025" y="1368"/>
                    <a:pt x="3144" y="1416"/>
                    <a:pt x="3263" y="1439"/>
                  </a:cubicBezTo>
                  <a:cubicBezTo>
                    <a:pt x="3276" y="1441"/>
                    <a:pt x="3290" y="1442"/>
                    <a:pt x="3304" y="1442"/>
                  </a:cubicBezTo>
                  <a:cubicBezTo>
                    <a:pt x="3399" y="1442"/>
                    <a:pt x="3498" y="1405"/>
                    <a:pt x="3561" y="1332"/>
                  </a:cubicBezTo>
                  <a:cubicBezTo>
                    <a:pt x="3632" y="1261"/>
                    <a:pt x="3620" y="1142"/>
                    <a:pt x="3549" y="1082"/>
                  </a:cubicBezTo>
                  <a:cubicBezTo>
                    <a:pt x="3549" y="1070"/>
                    <a:pt x="3537" y="1070"/>
                    <a:pt x="3537" y="1070"/>
                  </a:cubicBezTo>
                  <a:cubicBezTo>
                    <a:pt x="3501" y="1048"/>
                    <a:pt x="3456" y="1038"/>
                    <a:pt x="3408" y="1038"/>
                  </a:cubicBezTo>
                  <a:cubicBezTo>
                    <a:pt x="3280" y="1038"/>
                    <a:pt x="3126" y="1105"/>
                    <a:pt x="3049" y="1166"/>
                  </a:cubicBezTo>
                  <a:lnTo>
                    <a:pt x="2953" y="1273"/>
                  </a:lnTo>
                  <a:lnTo>
                    <a:pt x="3001" y="1189"/>
                  </a:lnTo>
                  <a:cubicBezTo>
                    <a:pt x="3057" y="1100"/>
                    <a:pt x="3124" y="1021"/>
                    <a:pt x="3171" y="952"/>
                  </a:cubicBezTo>
                  <a:lnTo>
                    <a:pt x="3171" y="952"/>
                  </a:lnTo>
                  <a:cubicBezTo>
                    <a:pt x="3116" y="1018"/>
                    <a:pt x="3054" y="1093"/>
                    <a:pt x="3001" y="1178"/>
                  </a:cubicBezTo>
                  <a:cubicBezTo>
                    <a:pt x="2930" y="1285"/>
                    <a:pt x="2858" y="1380"/>
                    <a:pt x="2799" y="1487"/>
                  </a:cubicBezTo>
                  <a:cubicBezTo>
                    <a:pt x="2739" y="1618"/>
                    <a:pt x="2680" y="1737"/>
                    <a:pt x="2632" y="1868"/>
                  </a:cubicBezTo>
                  <a:lnTo>
                    <a:pt x="2632" y="1689"/>
                  </a:lnTo>
                  <a:cubicBezTo>
                    <a:pt x="2620" y="1559"/>
                    <a:pt x="2501" y="1308"/>
                    <a:pt x="2358" y="1285"/>
                  </a:cubicBezTo>
                  <a:cubicBezTo>
                    <a:pt x="2346" y="1282"/>
                    <a:pt x="2333" y="1280"/>
                    <a:pt x="2321" y="1280"/>
                  </a:cubicBezTo>
                  <a:cubicBezTo>
                    <a:pt x="2239" y="1280"/>
                    <a:pt x="2164" y="1345"/>
                    <a:pt x="2144" y="1428"/>
                  </a:cubicBezTo>
                  <a:cubicBezTo>
                    <a:pt x="2144" y="1428"/>
                    <a:pt x="2144" y="1439"/>
                    <a:pt x="2144" y="1451"/>
                  </a:cubicBezTo>
                  <a:cubicBezTo>
                    <a:pt x="2144" y="1559"/>
                    <a:pt x="2203" y="1666"/>
                    <a:pt x="2287" y="1725"/>
                  </a:cubicBezTo>
                  <a:cubicBezTo>
                    <a:pt x="2394" y="1797"/>
                    <a:pt x="2513" y="1844"/>
                    <a:pt x="2632" y="1880"/>
                  </a:cubicBezTo>
                  <a:cubicBezTo>
                    <a:pt x="2584" y="2023"/>
                    <a:pt x="2549" y="2154"/>
                    <a:pt x="2525" y="2297"/>
                  </a:cubicBezTo>
                  <a:cubicBezTo>
                    <a:pt x="2513" y="2380"/>
                    <a:pt x="2501" y="2463"/>
                    <a:pt x="2489" y="2547"/>
                  </a:cubicBezTo>
                  <a:lnTo>
                    <a:pt x="2489" y="2463"/>
                  </a:lnTo>
                  <a:cubicBezTo>
                    <a:pt x="2477" y="2332"/>
                    <a:pt x="2358" y="2082"/>
                    <a:pt x="2215" y="2059"/>
                  </a:cubicBezTo>
                  <a:cubicBezTo>
                    <a:pt x="2201" y="2055"/>
                    <a:pt x="2187" y="2054"/>
                    <a:pt x="2174" y="2054"/>
                  </a:cubicBezTo>
                  <a:cubicBezTo>
                    <a:pt x="2087" y="2054"/>
                    <a:pt x="2022" y="2119"/>
                    <a:pt x="2001" y="2201"/>
                  </a:cubicBezTo>
                  <a:cubicBezTo>
                    <a:pt x="2001" y="2213"/>
                    <a:pt x="2001" y="2225"/>
                    <a:pt x="2001" y="2225"/>
                  </a:cubicBezTo>
                  <a:cubicBezTo>
                    <a:pt x="2001" y="2332"/>
                    <a:pt x="2060" y="2440"/>
                    <a:pt x="2144" y="2499"/>
                  </a:cubicBezTo>
                  <a:cubicBezTo>
                    <a:pt x="2251" y="2571"/>
                    <a:pt x="2358" y="2618"/>
                    <a:pt x="2477" y="2654"/>
                  </a:cubicBezTo>
                  <a:lnTo>
                    <a:pt x="2465" y="2749"/>
                  </a:lnTo>
                  <a:cubicBezTo>
                    <a:pt x="2441" y="2904"/>
                    <a:pt x="2429" y="3059"/>
                    <a:pt x="2406" y="3202"/>
                  </a:cubicBezTo>
                  <a:cubicBezTo>
                    <a:pt x="2406" y="3261"/>
                    <a:pt x="2394" y="3309"/>
                    <a:pt x="2382" y="3356"/>
                  </a:cubicBezTo>
                  <a:lnTo>
                    <a:pt x="2382" y="3297"/>
                  </a:lnTo>
                  <a:cubicBezTo>
                    <a:pt x="2370" y="3154"/>
                    <a:pt x="2251" y="2904"/>
                    <a:pt x="2108" y="2880"/>
                  </a:cubicBezTo>
                  <a:cubicBezTo>
                    <a:pt x="2100" y="2879"/>
                    <a:pt x="2092" y="2879"/>
                    <a:pt x="2084" y="2879"/>
                  </a:cubicBezTo>
                  <a:cubicBezTo>
                    <a:pt x="1997" y="2879"/>
                    <a:pt x="1916" y="2936"/>
                    <a:pt x="1906" y="3023"/>
                  </a:cubicBezTo>
                  <a:cubicBezTo>
                    <a:pt x="1906" y="3035"/>
                    <a:pt x="1894" y="3047"/>
                    <a:pt x="1894" y="3047"/>
                  </a:cubicBezTo>
                  <a:cubicBezTo>
                    <a:pt x="1906" y="3154"/>
                    <a:pt x="1953" y="3261"/>
                    <a:pt x="2037" y="3333"/>
                  </a:cubicBezTo>
                  <a:cubicBezTo>
                    <a:pt x="2144" y="3392"/>
                    <a:pt x="2251" y="3440"/>
                    <a:pt x="2358" y="3475"/>
                  </a:cubicBezTo>
                  <a:cubicBezTo>
                    <a:pt x="2346" y="3535"/>
                    <a:pt x="2334" y="3583"/>
                    <a:pt x="2322" y="3630"/>
                  </a:cubicBezTo>
                  <a:cubicBezTo>
                    <a:pt x="2322" y="3666"/>
                    <a:pt x="2310" y="3702"/>
                    <a:pt x="2299" y="3737"/>
                  </a:cubicBezTo>
                  <a:cubicBezTo>
                    <a:pt x="2287" y="3773"/>
                    <a:pt x="2275" y="3809"/>
                    <a:pt x="2263" y="3845"/>
                  </a:cubicBezTo>
                  <a:cubicBezTo>
                    <a:pt x="2239" y="3904"/>
                    <a:pt x="2215" y="3964"/>
                    <a:pt x="2191" y="4023"/>
                  </a:cubicBezTo>
                  <a:cubicBezTo>
                    <a:pt x="2179" y="4071"/>
                    <a:pt x="2168" y="4106"/>
                    <a:pt x="2144" y="4154"/>
                  </a:cubicBezTo>
                  <a:cubicBezTo>
                    <a:pt x="2156" y="4095"/>
                    <a:pt x="2168" y="3999"/>
                    <a:pt x="2168" y="3987"/>
                  </a:cubicBezTo>
                  <a:cubicBezTo>
                    <a:pt x="2168" y="3868"/>
                    <a:pt x="2132" y="3749"/>
                    <a:pt x="2072" y="3654"/>
                  </a:cubicBezTo>
                  <a:lnTo>
                    <a:pt x="2072" y="3606"/>
                  </a:lnTo>
                  <a:cubicBezTo>
                    <a:pt x="2061" y="3518"/>
                    <a:pt x="1989" y="3450"/>
                    <a:pt x="1903" y="3450"/>
                  </a:cubicBezTo>
                  <a:cubicBezTo>
                    <a:pt x="1896" y="3450"/>
                    <a:pt x="1889" y="3451"/>
                    <a:pt x="1882" y="3452"/>
                  </a:cubicBezTo>
                  <a:cubicBezTo>
                    <a:pt x="1870" y="3452"/>
                    <a:pt x="1870" y="3452"/>
                    <a:pt x="1858" y="3464"/>
                  </a:cubicBezTo>
                  <a:cubicBezTo>
                    <a:pt x="1715" y="3499"/>
                    <a:pt x="1620" y="3749"/>
                    <a:pt x="1608" y="3892"/>
                  </a:cubicBezTo>
                  <a:cubicBezTo>
                    <a:pt x="1608" y="3892"/>
                    <a:pt x="1608" y="3987"/>
                    <a:pt x="1620" y="4035"/>
                  </a:cubicBezTo>
                  <a:cubicBezTo>
                    <a:pt x="1608" y="4011"/>
                    <a:pt x="1608" y="3975"/>
                    <a:pt x="1596" y="3940"/>
                  </a:cubicBezTo>
                  <a:cubicBezTo>
                    <a:pt x="1584" y="3880"/>
                    <a:pt x="1560" y="3809"/>
                    <a:pt x="1548" y="3749"/>
                  </a:cubicBezTo>
                  <a:cubicBezTo>
                    <a:pt x="1537" y="3714"/>
                    <a:pt x="1525" y="3678"/>
                    <a:pt x="1513" y="3642"/>
                  </a:cubicBezTo>
                  <a:cubicBezTo>
                    <a:pt x="1513" y="3606"/>
                    <a:pt x="1489" y="3571"/>
                    <a:pt x="1477" y="3535"/>
                  </a:cubicBezTo>
                  <a:cubicBezTo>
                    <a:pt x="1453" y="3464"/>
                    <a:pt x="1417" y="3380"/>
                    <a:pt x="1382" y="3297"/>
                  </a:cubicBezTo>
                  <a:cubicBezTo>
                    <a:pt x="1501" y="3273"/>
                    <a:pt x="1620" y="3237"/>
                    <a:pt x="1727" y="3178"/>
                  </a:cubicBezTo>
                  <a:cubicBezTo>
                    <a:pt x="1810" y="3118"/>
                    <a:pt x="1870" y="3011"/>
                    <a:pt x="1894" y="2904"/>
                  </a:cubicBezTo>
                  <a:cubicBezTo>
                    <a:pt x="1894" y="2809"/>
                    <a:pt x="1810" y="2725"/>
                    <a:pt x="1715" y="2725"/>
                  </a:cubicBezTo>
                  <a:lnTo>
                    <a:pt x="1691" y="2725"/>
                  </a:lnTo>
                  <a:cubicBezTo>
                    <a:pt x="1548" y="2737"/>
                    <a:pt x="1417" y="2975"/>
                    <a:pt x="1382" y="3106"/>
                  </a:cubicBezTo>
                  <a:cubicBezTo>
                    <a:pt x="1382" y="3118"/>
                    <a:pt x="1370" y="3213"/>
                    <a:pt x="1370" y="3273"/>
                  </a:cubicBezTo>
                  <a:cubicBezTo>
                    <a:pt x="1346" y="3225"/>
                    <a:pt x="1322" y="3178"/>
                    <a:pt x="1298" y="3130"/>
                  </a:cubicBezTo>
                  <a:cubicBezTo>
                    <a:pt x="1239" y="2999"/>
                    <a:pt x="1156" y="2856"/>
                    <a:pt x="1096" y="2725"/>
                  </a:cubicBezTo>
                  <a:lnTo>
                    <a:pt x="1025" y="2594"/>
                  </a:lnTo>
                  <a:cubicBezTo>
                    <a:pt x="977" y="2499"/>
                    <a:pt x="929" y="2416"/>
                    <a:pt x="882" y="2321"/>
                  </a:cubicBezTo>
                  <a:cubicBezTo>
                    <a:pt x="822" y="2190"/>
                    <a:pt x="775" y="2070"/>
                    <a:pt x="739" y="1940"/>
                  </a:cubicBezTo>
                  <a:cubicBezTo>
                    <a:pt x="727" y="1928"/>
                    <a:pt x="727" y="1916"/>
                    <a:pt x="727" y="1916"/>
                  </a:cubicBezTo>
                  <a:cubicBezTo>
                    <a:pt x="691" y="1785"/>
                    <a:pt x="667" y="1642"/>
                    <a:pt x="644" y="1511"/>
                  </a:cubicBezTo>
                  <a:cubicBezTo>
                    <a:pt x="644" y="1428"/>
                    <a:pt x="632" y="1356"/>
                    <a:pt x="632" y="1285"/>
                  </a:cubicBezTo>
                  <a:cubicBezTo>
                    <a:pt x="751" y="1285"/>
                    <a:pt x="882" y="1249"/>
                    <a:pt x="989" y="1201"/>
                  </a:cubicBezTo>
                  <a:cubicBezTo>
                    <a:pt x="1084" y="1154"/>
                    <a:pt x="1156" y="1058"/>
                    <a:pt x="1179" y="951"/>
                  </a:cubicBezTo>
                  <a:cubicBezTo>
                    <a:pt x="1203" y="856"/>
                    <a:pt x="1132" y="761"/>
                    <a:pt x="1036" y="749"/>
                  </a:cubicBezTo>
                  <a:lnTo>
                    <a:pt x="1013" y="749"/>
                  </a:lnTo>
                  <a:cubicBezTo>
                    <a:pt x="858" y="749"/>
                    <a:pt x="703" y="963"/>
                    <a:pt x="655" y="1094"/>
                  </a:cubicBezTo>
                  <a:cubicBezTo>
                    <a:pt x="655" y="1106"/>
                    <a:pt x="644" y="1178"/>
                    <a:pt x="632" y="1237"/>
                  </a:cubicBezTo>
                  <a:lnTo>
                    <a:pt x="632" y="1142"/>
                  </a:lnTo>
                  <a:cubicBezTo>
                    <a:pt x="632" y="1023"/>
                    <a:pt x="644" y="916"/>
                    <a:pt x="644" y="820"/>
                  </a:cubicBezTo>
                  <a:cubicBezTo>
                    <a:pt x="644" y="773"/>
                    <a:pt x="655" y="725"/>
                    <a:pt x="667" y="677"/>
                  </a:cubicBezTo>
                  <a:cubicBezTo>
                    <a:pt x="763" y="618"/>
                    <a:pt x="858" y="535"/>
                    <a:pt x="929" y="439"/>
                  </a:cubicBezTo>
                  <a:cubicBezTo>
                    <a:pt x="1001" y="344"/>
                    <a:pt x="1025" y="237"/>
                    <a:pt x="989" y="130"/>
                  </a:cubicBezTo>
                  <a:cubicBezTo>
                    <a:pt x="960" y="54"/>
                    <a:pt x="894" y="0"/>
                    <a:pt x="81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145;p55">
              <a:extLst>
                <a:ext uri="{FF2B5EF4-FFF2-40B4-BE49-F238E27FC236}">
                  <a16:creationId xmlns:a16="http://schemas.microsoft.com/office/drawing/2014/main" id="{EEA8D154-BC6F-7424-A23A-E7AAA277E15A}"/>
                </a:ext>
              </a:extLst>
            </p:cNvPr>
            <p:cNvSpPr/>
            <p:nvPr/>
          </p:nvSpPr>
          <p:spPr>
            <a:xfrm>
              <a:off x="3492872" y="2286204"/>
              <a:ext cx="49692" cy="74702"/>
            </a:xfrm>
            <a:custGeom>
              <a:avLst/>
              <a:gdLst/>
              <a:ahLst/>
              <a:cxnLst/>
              <a:rect l="l" t="t" r="r" b="b"/>
              <a:pathLst>
                <a:path w="453" h="681" extrusionOk="0">
                  <a:moveTo>
                    <a:pt x="200" y="0"/>
                  </a:moveTo>
                  <a:cubicBezTo>
                    <a:pt x="129" y="0"/>
                    <a:pt x="63" y="38"/>
                    <a:pt x="36" y="109"/>
                  </a:cubicBezTo>
                  <a:cubicBezTo>
                    <a:pt x="36" y="109"/>
                    <a:pt x="24" y="121"/>
                    <a:pt x="24" y="121"/>
                  </a:cubicBezTo>
                  <a:cubicBezTo>
                    <a:pt x="1" y="228"/>
                    <a:pt x="24" y="347"/>
                    <a:pt x="96" y="431"/>
                  </a:cubicBezTo>
                  <a:cubicBezTo>
                    <a:pt x="167" y="526"/>
                    <a:pt x="274" y="609"/>
                    <a:pt x="382" y="681"/>
                  </a:cubicBezTo>
                  <a:cubicBezTo>
                    <a:pt x="382" y="681"/>
                    <a:pt x="429" y="502"/>
                    <a:pt x="429" y="490"/>
                  </a:cubicBezTo>
                  <a:cubicBezTo>
                    <a:pt x="453" y="359"/>
                    <a:pt x="405" y="85"/>
                    <a:pt x="274" y="14"/>
                  </a:cubicBezTo>
                  <a:cubicBezTo>
                    <a:pt x="250" y="5"/>
                    <a:pt x="225" y="0"/>
                    <a:pt x="2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146;p55">
              <a:extLst>
                <a:ext uri="{FF2B5EF4-FFF2-40B4-BE49-F238E27FC236}">
                  <a16:creationId xmlns:a16="http://schemas.microsoft.com/office/drawing/2014/main" id="{2014A940-228F-A5BA-1220-FCC6BDA8D656}"/>
                </a:ext>
              </a:extLst>
            </p:cNvPr>
            <p:cNvSpPr/>
            <p:nvPr/>
          </p:nvSpPr>
          <p:spPr>
            <a:xfrm>
              <a:off x="584278" y="2672993"/>
              <a:ext cx="1162438" cy="1720127"/>
            </a:xfrm>
            <a:custGeom>
              <a:avLst/>
              <a:gdLst/>
              <a:ahLst/>
              <a:cxnLst/>
              <a:rect l="l" t="t" r="r" b="b"/>
              <a:pathLst>
                <a:path w="10597" h="15681" extrusionOk="0">
                  <a:moveTo>
                    <a:pt x="4691" y="0"/>
                  </a:moveTo>
                  <a:lnTo>
                    <a:pt x="3858" y="2489"/>
                  </a:lnTo>
                  <a:lnTo>
                    <a:pt x="3036" y="8073"/>
                  </a:lnTo>
                  <a:lnTo>
                    <a:pt x="0" y="15621"/>
                  </a:lnTo>
                  <a:lnTo>
                    <a:pt x="953" y="15621"/>
                  </a:lnTo>
                  <a:lnTo>
                    <a:pt x="5370" y="8418"/>
                  </a:lnTo>
                  <a:lnTo>
                    <a:pt x="6727" y="3965"/>
                  </a:lnTo>
                  <a:lnTo>
                    <a:pt x="8632" y="8620"/>
                  </a:lnTo>
                  <a:lnTo>
                    <a:pt x="8966" y="15681"/>
                  </a:lnTo>
                  <a:lnTo>
                    <a:pt x="9978" y="15681"/>
                  </a:lnTo>
                  <a:lnTo>
                    <a:pt x="10597" y="8168"/>
                  </a:lnTo>
                  <a:lnTo>
                    <a:pt x="9359" y="2358"/>
                  </a:lnTo>
                  <a:lnTo>
                    <a:pt x="9097" y="1131"/>
                  </a:lnTo>
                  <a:lnTo>
                    <a:pt x="4691"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147;p55">
              <a:extLst>
                <a:ext uri="{FF2B5EF4-FFF2-40B4-BE49-F238E27FC236}">
                  <a16:creationId xmlns:a16="http://schemas.microsoft.com/office/drawing/2014/main" id="{46E544F5-8B3E-F31C-4CE6-68CC1EC71001}"/>
                </a:ext>
              </a:extLst>
            </p:cNvPr>
            <p:cNvSpPr/>
            <p:nvPr/>
          </p:nvSpPr>
          <p:spPr>
            <a:xfrm>
              <a:off x="790617" y="1939894"/>
              <a:ext cx="1280031" cy="919354"/>
            </a:xfrm>
            <a:custGeom>
              <a:avLst/>
              <a:gdLst/>
              <a:ahLst/>
              <a:cxnLst/>
              <a:rect l="l" t="t" r="r" b="b"/>
              <a:pathLst>
                <a:path w="11669" h="8381" extrusionOk="0">
                  <a:moveTo>
                    <a:pt x="6914" y="1"/>
                  </a:moveTo>
                  <a:cubicBezTo>
                    <a:pt x="6442" y="1"/>
                    <a:pt x="5902" y="36"/>
                    <a:pt x="5382" y="147"/>
                  </a:cubicBezTo>
                  <a:cubicBezTo>
                    <a:pt x="3989" y="456"/>
                    <a:pt x="2132" y="1040"/>
                    <a:pt x="774" y="2004"/>
                  </a:cubicBezTo>
                  <a:cubicBezTo>
                    <a:pt x="501" y="2218"/>
                    <a:pt x="239" y="2445"/>
                    <a:pt x="1" y="2695"/>
                  </a:cubicBezTo>
                  <a:lnTo>
                    <a:pt x="1024" y="3457"/>
                  </a:lnTo>
                  <a:cubicBezTo>
                    <a:pt x="1024" y="3457"/>
                    <a:pt x="2668" y="3004"/>
                    <a:pt x="3203" y="3004"/>
                  </a:cubicBezTo>
                  <a:cubicBezTo>
                    <a:pt x="3525" y="2992"/>
                    <a:pt x="3834" y="2968"/>
                    <a:pt x="4144" y="2921"/>
                  </a:cubicBezTo>
                  <a:lnTo>
                    <a:pt x="4144" y="2921"/>
                  </a:lnTo>
                  <a:lnTo>
                    <a:pt x="2810" y="6683"/>
                  </a:lnTo>
                  <a:cubicBezTo>
                    <a:pt x="2810" y="6683"/>
                    <a:pt x="2739" y="7600"/>
                    <a:pt x="3727" y="7993"/>
                  </a:cubicBezTo>
                  <a:cubicBezTo>
                    <a:pt x="4280" y="8215"/>
                    <a:pt x="5099" y="8380"/>
                    <a:pt x="5838" y="8380"/>
                  </a:cubicBezTo>
                  <a:cubicBezTo>
                    <a:pt x="6405" y="8380"/>
                    <a:pt x="6924" y="8283"/>
                    <a:pt x="7240" y="8040"/>
                  </a:cubicBezTo>
                  <a:cubicBezTo>
                    <a:pt x="7632" y="7755"/>
                    <a:pt x="9454" y="3016"/>
                    <a:pt x="9454" y="3016"/>
                  </a:cubicBezTo>
                  <a:cubicBezTo>
                    <a:pt x="9454" y="3016"/>
                    <a:pt x="9990" y="5802"/>
                    <a:pt x="10157" y="6219"/>
                  </a:cubicBezTo>
                  <a:cubicBezTo>
                    <a:pt x="10276" y="6493"/>
                    <a:pt x="10442" y="6755"/>
                    <a:pt x="10645" y="6981"/>
                  </a:cubicBezTo>
                  <a:lnTo>
                    <a:pt x="11669" y="6219"/>
                  </a:lnTo>
                  <a:cubicBezTo>
                    <a:pt x="11669" y="6219"/>
                    <a:pt x="11109" y="3480"/>
                    <a:pt x="10895" y="2576"/>
                  </a:cubicBezTo>
                  <a:cubicBezTo>
                    <a:pt x="10692" y="1671"/>
                    <a:pt x="9895" y="242"/>
                    <a:pt x="8311" y="99"/>
                  </a:cubicBezTo>
                  <a:cubicBezTo>
                    <a:pt x="8311" y="99"/>
                    <a:pt x="7708" y="1"/>
                    <a:pt x="6914"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Google Shape;2148;p55">
              <a:extLst>
                <a:ext uri="{FF2B5EF4-FFF2-40B4-BE49-F238E27FC236}">
                  <a16:creationId xmlns:a16="http://schemas.microsoft.com/office/drawing/2014/main" id="{C7BB61C4-13C9-B588-1503-C35A2ECA2479}"/>
                </a:ext>
              </a:extLst>
            </p:cNvPr>
            <p:cNvSpPr/>
            <p:nvPr/>
          </p:nvSpPr>
          <p:spPr>
            <a:xfrm>
              <a:off x="1246404" y="2236731"/>
              <a:ext cx="175183" cy="58906"/>
            </a:xfrm>
            <a:custGeom>
              <a:avLst/>
              <a:gdLst/>
              <a:ahLst/>
              <a:cxnLst/>
              <a:rect l="l" t="t" r="r" b="b"/>
              <a:pathLst>
                <a:path w="1597" h="537" fill="none" extrusionOk="0">
                  <a:moveTo>
                    <a:pt x="1596" y="0"/>
                  </a:moveTo>
                  <a:lnTo>
                    <a:pt x="1" y="215"/>
                  </a:lnTo>
                  <a:lnTo>
                    <a:pt x="1251" y="536"/>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149;p55">
              <a:extLst>
                <a:ext uri="{FF2B5EF4-FFF2-40B4-BE49-F238E27FC236}">
                  <a16:creationId xmlns:a16="http://schemas.microsoft.com/office/drawing/2014/main" id="{50B7F66D-ACDE-776C-0A3F-2EE2C2E8B091}"/>
                </a:ext>
              </a:extLst>
            </p:cNvPr>
            <p:cNvSpPr/>
            <p:nvPr/>
          </p:nvSpPr>
          <p:spPr>
            <a:xfrm>
              <a:off x="1417530" y="1984650"/>
              <a:ext cx="61539" cy="206446"/>
            </a:xfrm>
            <a:custGeom>
              <a:avLst/>
              <a:gdLst/>
              <a:ahLst/>
              <a:cxnLst/>
              <a:rect l="l" t="t" r="r" b="b"/>
              <a:pathLst>
                <a:path w="561" h="1882" fill="none" extrusionOk="0">
                  <a:moveTo>
                    <a:pt x="1" y="1"/>
                  </a:moveTo>
                  <a:cubicBezTo>
                    <a:pt x="1" y="1"/>
                    <a:pt x="560" y="929"/>
                    <a:pt x="36" y="188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150;p55">
              <a:extLst>
                <a:ext uri="{FF2B5EF4-FFF2-40B4-BE49-F238E27FC236}">
                  <a16:creationId xmlns:a16="http://schemas.microsoft.com/office/drawing/2014/main" id="{A49C0631-FB4D-F2A8-DE77-EEF63A486DFA}"/>
                </a:ext>
              </a:extLst>
            </p:cNvPr>
            <p:cNvSpPr/>
            <p:nvPr/>
          </p:nvSpPr>
          <p:spPr>
            <a:xfrm>
              <a:off x="1827684" y="2252418"/>
              <a:ext cx="117593" cy="18429"/>
            </a:xfrm>
            <a:custGeom>
              <a:avLst/>
              <a:gdLst/>
              <a:ahLst/>
              <a:cxnLst/>
              <a:rect l="l" t="t" r="r" b="b"/>
              <a:pathLst>
                <a:path w="1072" h="168" fill="none" extrusionOk="0">
                  <a:moveTo>
                    <a:pt x="0" y="167"/>
                  </a:moveTo>
                  <a:lnTo>
                    <a:pt x="1072"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51;p55">
              <a:extLst>
                <a:ext uri="{FF2B5EF4-FFF2-40B4-BE49-F238E27FC236}">
                  <a16:creationId xmlns:a16="http://schemas.microsoft.com/office/drawing/2014/main" id="{4A467CCA-B0AA-235B-F6DC-350D00AFD1AB}"/>
                </a:ext>
              </a:extLst>
            </p:cNvPr>
            <p:cNvSpPr/>
            <p:nvPr/>
          </p:nvSpPr>
          <p:spPr>
            <a:xfrm>
              <a:off x="1832840" y="2279842"/>
              <a:ext cx="155548" cy="23584"/>
            </a:xfrm>
            <a:custGeom>
              <a:avLst/>
              <a:gdLst/>
              <a:ahLst/>
              <a:cxnLst/>
              <a:rect l="l" t="t" r="r" b="b"/>
              <a:pathLst>
                <a:path w="1418" h="215" fill="none" extrusionOk="0">
                  <a:moveTo>
                    <a:pt x="1" y="0"/>
                  </a:moveTo>
                  <a:lnTo>
                    <a:pt x="1418" y="215"/>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52;p55">
              <a:extLst>
                <a:ext uri="{FF2B5EF4-FFF2-40B4-BE49-F238E27FC236}">
                  <a16:creationId xmlns:a16="http://schemas.microsoft.com/office/drawing/2014/main" id="{BB0D4549-DEC4-9A6D-51FD-0C7C147DDE13}"/>
                </a:ext>
              </a:extLst>
            </p:cNvPr>
            <p:cNvSpPr/>
            <p:nvPr/>
          </p:nvSpPr>
          <p:spPr>
            <a:xfrm>
              <a:off x="1567704" y="1920697"/>
              <a:ext cx="193392" cy="364516"/>
            </a:xfrm>
            <a:custGeom>
              <a:avLst/>
              <a:gdLst/>
              <a:ahLst/>
              <a:cxnLst/>
              <a:rect l="l" t="t" r="r" b="b"/>
              <a:pathLst>
                <a:path w="1763" h="3323" extrusionOk="0">
                  <a:moveTo>
                    <a:pt x="1120" y="0"/>
                  </a:moveTo>
                  <a:cubicBezTo>
                    <a:pt x="1120" y="0"/>
                    <a:pt x="370" y="226"/>
                    <a:pt x="179" y="465"/>
                  </a:cubicBezTo>
                  <a:cubicBezTo>
                    <a:pt x="1" y="691"/>
                    <a:pt x="1" y="2905"/>
                    <a:pt x="1" y="2905"/>
                  </a:cubicBezTo>
                  <a:lnTo>
                    <a:pt x="953" y="2703"/>
                  </a:lnTo>
                  <a:lnTo>
                    <a:pt x="1763" y="3322"/>
                  </a:lnTo>
                  <a:cubicBezTo>
                    <a:pt x="1763" y="3322"/>
                    <a:pt x="1715" y="2000"/>
                    <a:pt x="1584" y="1096"/>
                  </a:cubicBezTo>
                  <a:cubicBezTo>
                    <a:pt x="1441" y="179"/>
                    <a:pt x="1120" y="0"/>
                    <a:pt x="1120" y="0"/>
                  </a:cubicBez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2153;p55">
              <a:extLst>
                <a:ext uri="{FF2B5EF4-FFF2-40B4-BE49-F238E27FC236}">
                  <a16:creationId xmlns:a16="http://schemas.microsoft.com/office/drawing/2014/main" id="{C3A03EF4-7100-5DE1-6945-AC4D2A3ABF6B}"/>
                </a:ext>
              </a:extLst>
            </p:cNvPr>
            <p:cNvSpPr/>
            <p:nvPr/>
          </p:nvSpPr>
          <p:spPr>
            <a:xfrm>
              <a:off x="1631767" y="1845007"/>
              <a:ext cx="152915" cy="370879"/>
            </a:xfrm>
            <a:custGeom>
              <a:avLst/>
              <a:gdLst/>
              <a:ahLst/>
              <a:cxnLst/>
              <a:rect l="l" t="t" r="r" b="b"/>
              <a:pathLst>
                <a:path w="1394" h="3381" extrusionOk="0">
                  <a:moveTo>
                    <a:pt x="1268" y="1"/>
                  </a:moveTo>
                  <a:cubicBezTo>
                    <a:pt x="1124" y="1"/>
                    <a:pt x="881" y="107"/>
                    <a:pt x="881" y="107"/>
                  </a:cubicBezTo>
                  <a:cubicBezTo>
                    <a:pt x="881" y="107"/>
                    <a:pt x="274" y="964"/>
                    <a:pt x="131" y="1143"/>
                  </a:cubicBezTo>
                  <a:cubicBezTo>
                    <a:pt x="0" y="1333"/>
                    <a:pt x="95" y="2333"/>
                    <a:pt x="155" y="2690"/>
                  </a:cubicBezTo>
                  <a:cubicBezTo>
                    <a:pt x="214" y="2929"/>
                    <a:pt x="274" y="3155"/>
                    <a:pt x="369" y="3381"/>
                  </a:cubicBezTo>
                  <a:lnTo>
                    <a:pt x="1322" y="2381"/>
                  </a:lnTo>
                  <a:cubicBezTo>
                    <a:pt x="1322" y="2381"/>
                    <a:pt x="953" y="1940"/>
                    <a:pt x="1012" y="1381"/>
                  </a:cubicBezTo>
                  <a:cubicBezTo>
                    <a:pt x="1084" y="821"/>
                    <a:pt x="1393" y="226"/>
                    <a:pt x="1369" y="59"/>
                  </a:cubicBezTo>
                  <a:cubicBezTo>
                    <a:pt x="1363" y="16"/>
                    <a:pt x="1322" y="1"/>
                    <a:pt x="126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154;p55">
              <a:extLst>
                <a:ext uri="{FF2B5EF4-FFF2-40B4-BE49-F238E27FC236}">
                  <a16:creationId xmlns:a16="http://schemas.microsoft.com/office/drawing/2014/main" id="{5FBCC7DC-DE7E-AFD8-CF1D-7B6C9AF60332}"/>
                </a:ext>
              </a:extLst>
            </p:cNvPr>
            <p:cNvSpPr/>
            <p:nvPr/>
          </p:nvSpPr>
          <p:spPr>
            <a:xfrm>
              <a:off x="1680033" y="1660717"/>
              <a:ext cx="412892" cy="513811"/>
            </a:xfrm>
            <a:custGeom>
              <a:avLst/>
              <a:gdLst/>
              <a:ahLst/>
              <a:cxnLst/>
              <a:rect l="l" t="t" r="r" b="b"/>
              <a:pathLst>
                <a:path w="3764" h="4684" extrusionOk="0">
                  <a:moveTo>
                    <a:pt x="1394" y="1"/>
                  </a:moveTo>
                  <a:cubicBezTo>
                    <a:pt x="465" y="1"/>
                    <a:pt x="120" y="1061"/>
                    <a:pt x="120" y="1394"/>
                  </a:cubicBezTo>
                  <a:cubicBezTo>
                    <a:pt x="120" y="1715"/>
                    <a:pt x="417" y="2180"/>
                    <a:pt x="417" y="2180"/>
                  </a:cubicBezTo>
                  <a:cubicBezTo>
                    <a:pt x="417" y="2180"/>
                    <a:pt x="1" y="3204"/>
                    <a:pt x="84" y="3573"/>
                  </a:cubicBezTo>
                  <a:cubicBezTo>
                    <a:pt x="172" y="3925"/>
                    <a:pt x="1013" y="4684"/>
                    <a:pt x="1506" y="4684"/>
                  </a:cubicBezTo>
                  <a:cubicBezTo>
                    <a:pt x="1547" y="4684"/>
                    <a:pt x="1585" y="4679"/>
                    <a:pt x="1620" y="4668"/>
                  </a:cubicBezTo>
                  <a:cubicBezTo>
                    <a:pt x="2096" y="4537"/>
                    <a:pt x="2156" y="3668"/>
                    <a:pt x="2156" y="3668"/>
                  </a:cubicBezTo>
                  <a:cubicBezTo>
                    <a:pt x="2156" y="3668"/>
                    <a:pt x="2293" y="3729"/>
                    <a:pt x="2384" y="3729"/>
                  </a:cubicBezTo>
                  <a:cubicBezTo>
                    <a:pt x="2407" y="3729"/>
                    <a:pt x="2427" y="3725"/>
                    <a:pt x="2441" y="3716"/>
                  </a:cubicBezTo>
                  <a:cubicBezTo>
                    <a:pt x="2513" y="3668"/>
                    <a:pt x="2537" y="3096"/>
                    <a:pt x="2537" y="3096"/>
                  </a:cubicBezTo>
                  <a:cubicBezTo>
                    <a:pt x="2644" y="2977"/>
                    <a:pt x="2739" y="2846"/>
                    <a:pt x="2834" y="2715"/>
                  </a:cubicBezTo>
                  <a:cubicBezTo>
                    <a:pt x="2894" y="2620"/>
                    <a:pt x="2953" y="2525"/>
                    <a:pt x="3001" y="2418"/>
                  </a:cubicBezTo>
                  <a:cubicBezTo>
                    <a:pt x="3001" y="2418"/>
                    <a:pt x="3763" y="2394"/>
                    <a:pt x="3692" y="1692"/>
                  </a:cubicBezTo>
                  <a:cubicBezTo>
                    <a:pt x="3620" y="1001"/>
                    <a:pt x="2322" y="1"/>
                    <a:pt x="1394"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155;p55">
              <a:extLst>
                <a:ext uri="{FF2B5EF4-FFF2-40B4-BE49-F238E27FC236}">
                  <a16:creationId xmlns:a16="http://schemas.microsoft.com/office/drawing/2014/main" id="{B6AD865C-4D0A-BB51-33D9-0F4AD789ADB5}"/>
                </a:ext>
              </a:extLst>
            </p:cNvPr>
            <p:cNvSpPr/>
            <p:nvPr/>
          </p:nvSpPr>
          <p:spPr>
            <a:xfrm>
              <a:off x="1853792" y="1953277"/>
              <a:ext cx="61429" cy="28850"/>
            </a:xfrm>
            <a:custGeom>
              <a:avLst/>
              <a:gdLst/>
              <a:ahLst/>
              <a:cxnLst/>
              <a:rect l="l" t="t" r="r" b="b"/>
              <a:pathLst>
                <a:path w="560" h="263" extrusionOk="0">
                  <a:moveTo>
                    <a:pt x="0" y="1"/>
                  </a:moveTo>
                  <a:lnTo>
                    <a:pt x="560" y="263"/>
                  </a:lnTo>
                  <a:cubicBezTo>
                    <a:pt x="417" y="108"/>
                    <a:pt x="215" y="13"/>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6;p55">
              <a:extLst>
                <a:ext uri="{FF2B5EF4-FFF2-40B4-BE49-F238E27FC236}">
                  <a16:creationId xmlns:a16="http://schemas.microsoft.com/office/drawing/2014/main" id="{9318B483-288B-DF4F-54E3-C92E188A0CFF}"/>
                </a:ext>
              </a:extLst>
            </p:cNvPr>
            <p:cNvSpPr/>
            <p:nvPr/>
          </p:nvSpPr>
          <p:spPr>
            <a:xfrm>
              <a:off x="1853792" y="1953277"/>
              <a:ext cx="61429" cy="28850"/>
            </a:xfrm>
            <a:custGeom>
              <a:avLst/>
              <a:gdLst/>
              <a:ahLst/>
              <a:cxnLst/>
              <a:rect l="l" t="t" r="r" b="b"/>
              <a:pathLst>
                <a:path w="560" h="263" fill="none" extrusionOk="0">
                  <a:moveTo>
                    <a:pt x="560" y="263"/>
                  </a:moveTo>
                  <a:cubicBezTo>
                    <a:pt x="417" y="108"/>
                    <a:pt x="215" y="13"/>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57;p55">
              <a:extLst>
                <a:ext uri="{FF2B5EF4-FFF2-40B4-BE49-F238E27FC236}">
                  <a16:creationId xmlns:a16="http://schemas.microsoft.com/office/drawing/2014/main" id="{668F4C69-E297-D2EA-7799-C5004725039C}"/>
                </a:ext>
              </a:extLst>
            </p:cNvPr>
            <p:cNvSpPr/>
            <p:nvPr/>
          </p:nvSpPr>
          <p:spPr>
            <a:xfrm>
              <a:off x="1855108" y="1995071"/>
              <a:ext cx="37954" cy="16893"/>
            </a:xfrm>
            <a:custGeom>
              <a:avLst/>
              <a:gdLst/>
              <a:ahLst/>
              <a:cxnLst/>
              <a:rect l="l" t="t" r="r" b="b"/>
              <a:pathLst>
                <a:path w="346" h="154" extrusionOk="0">
                  <a:moveTo>
                    <a:pt x="345" y="1"/>
                  </a:moveTo>
                  <a:lnTo>
                    <a:pt x="0" y="72"/>
                  </a:lnTo>
                  <a:cubicBezTo>
                    <a:pt x="40" y="138"/>
                    <a:pt x="116" y="153"/>
                    <a:pt x="176" y="153"/>
                  </a:cubicBezTo>
                  <a:cubicBezTo>
                    <a:pt x="224" y="153"/>
                    <a:pt x="262" y="144"/>
                    <a:pt x="262" y="144"/>
                  </a:cubicBezTo>
                  <a:lnTo>
                    <a:pt x="34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58;p55">
              <a:extLst>
                <a:ext uri="{FF2B5EF4-FFF2-40B4-BE49-F238E27FC236}">
                  <a16:creationId xmlns:a16="http://schemas.microsoft.com/office/drawing/2014/main" id="{32EE54F6-5E0D-5C94-DECD-9B343B808B51}"/>
                </a:ext>
              </a:extLst>
            </p:cNvPr>
            <p:cNvSpPr/>
            <p:nvPr/>
          </p:nvSpPr>
          <p:spPr>
            <a:xfrm>
              <a:off x="1855108" y="1995071"/>
              <a:ext cx="37954" cy="21061"/>
            </a:xfrm>
            <a:custGeom>
              <a:avLst/>
              <a:gdLst/>
              <a:ahLst/>
              <a:cxnLst/>
              <a:rect l="l" t="t" r="r" b="b"/>
              <a:pathLst>
                <a:path w="346" h="192" fill="none" extrusionOk="0">
                  <a:moveTo>
                    <a:pt x="345" y="1"/>
                  </a:moveTo>
                  <a:lnTo>
                    <a:pt x="262" y="144"/>
                  </a:lnTo>
                  <a:cubicBezTo>
                    <a:pt x="262" y="144"/>
                    <a:pt x="72" y="191"/>
                    <a:pt x="0" y="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59;p55">
              <a:extLst>
                <a:ext uri="{FF2B5EF4-FFF2-40B4-BE49-F238E27FC236}">
                  <a16:creationId xmlns:a16="http://schemas.microsoft.com/office/drawing/2014/main" id="{EE9B6F03-9729-B596-6E0E-B6FCE2BFB5A5}"/>
                </a:ext>
              </a:extLst>
            </p:cNvPr>
            <p:cNvSpPr/>
            <p:nvPr/>
          </p:nvSpPr>
          <p:spPr>
            <a:xfrm>
              <a:off x="1680033" y="1660717"/>
              <a:ext cx="412892" cy="513811"/>
            </a:xfrm>
            <a:custGeom>
              <a:avLst/>
              <a:gdLst/>
              <a:ahLst/>
              <a:cxnLst/>
              <a:rect l="l" t="t" r="r" b="b"/>
              <a:pathLst>
                <a:path w="3764" h="4684" extrusionOk="0">
                  <a:moveTo>
                    <a:pt x="1808" y="3967"/>
                  </a:moveTo>
                  <a:cubicBezTo>
                    <a:pt x="2025" y="3967"/>
                    <a:pt x="2025" y="4061"/>
                    <a:pt x="2025" y="4061"/>
                  </a:cubicBezTo>
                  <a:cubicBezTo>
                    <a:pt x="1945" y="4242"/>
                    <a:pt x="1892" y="4291"/>
                    <a:pt x="1836" y="4291"/>
                  </a:cubicBezTo>
                  <a:cubicBezTo>
                    <a:pt x="1800" y="4291"/>
                    <a:pt x="1762" y="4270"/>
                    <a:pt x="1715" y="4251"/>
                  </a:cubicBezTo>
                  <a:cubicBezTo>
                    <a:pt x="1596" y="4204"/>
                    <a:pt x="1322" y="4025"/>
                    <a:pt x="1668" y="3978"/>
                  </a:cubicBezTo>
                  <a:cubicBezTo>
                    <a:pt x="1722" y="3970"/>
                    <a:pt x="1769" y="3967"/>
                    <a:pt x="1808" y="3967"/>
                  </a:cubicBezTo>
                  <a:close/>
                  <a:moveTo>
                    <a:pt x="1394" y="1"/>
                  </a:moveTo>
                  <a:cubicBezTo>
                    <a:pt x="465" y="1"/>
                    <a:pt x="120" y="1072"/>
                    <a:pt x="120" y="1394"/>
                  </a:cubicBezTo>
                  <a:cubicBezTo>
                    <a:pt x="120" y="1715"/>
                    <a:pt x="417" y="2180"/>
                    <a:pt x="417" y="2180"/>
                  </a:cubicBezTo>
                  <a:cubicBezTo>
                    <a:pt x="417" y="2180"/>
                    <a:pt x="1" y="3204"/>
                    <a:pt x="84" y="3573"/>
                  </a:cubicBezTo>
                  <a:cubicBezTo>
                    <a:pt x="172" y="3914"/>
                    <a:pt x="1015" y="4684"/>
                    <a:pt x="1508" y="4684"/>
                  </a:cubicBezTo>
                  <a:cubicBezTo>
                    <a:pt x="1548" y="4684"/>
                    <a:pt x="1585" y="4679"/>
                    <a:pt x="1620" y="4668"/>
                  </a:cubicBezTo>
                  <a:cubicBezTo>
                    <a:pt x="1989" y="4561"/>
                    <a:pt x="2108" y="4001"/>
                    <a:pt x="2144" y="3775"/>
                  </a:cubicBezTo>
                  <a:cubicBezTo>
                    <a:pt x="2041" y="3665"/>
                    <a:pt x="1923" y="3625"/>
                    <a:pt x="1801" y="3625"/>
                  </a:cubicBezTo>
                  <a:cubicBezTo>
                    <a:pt x="1529" y="3625"/>
                    <a:pt x="1238" y="3825"/>
                    <a:pt x="1048" y="3882"/>
                  </a:cubicBezTo>
                  <a:cubicBezTo>
                    <a:pt x="1021" y="3890"/>
                    <a:pt x="994" y="3893"/>
                    <a:pt x="966" y="3893"/>
                  </a:cubicBezTo>
                  <a:cubicBezTo>
                    <a:pt x="688" y="3893"/>
                    <a:pt x="441" y="3529"/>
                    <a:pt x="441" y="3323"/>
                  </a:cubicBezTo>
                  <a:cubicBezTo>
                    <a:pt x="441" y="3085"/>
                    <a:pt x="739" y="2454"/>
                    <a:pt x="810" y="2346"/>
                  </a:cubicBezTo>
                  <a:cubicBezTo>
                    <a:pt x="839" y="2298"/>
                    <a:pt x="917" y="2285"/>
                    <a:pt x="1014" y="2285"/>
                  </a:cubicBezTo>
                  <a:cubicBezTo>
                    <a:pt x="1127" y="2285"/>
                    <a:pt x="1266" y="2303"/>
                    <a:pt x="1382" y="2303"/>
                  </a:cubicBezTo>
                  <a:cubicBezTo>
                    <a:pt x="1411" y="2303"/>
                    <a:pt x="1439" y="2302"/>
                    <a:pt x="1465" y="2299"/>
                  </a:cubicBezTo>
                  <a:cubicBezTo>
                    <a:pt x="1668" y="2275"/>
                    <a:pt x="1370" y="1918"/>
                    <a:pt x="1418" y="1715"/>
                  </a:cubicBezTo>
                  <a:cubicBezTo>
                    <a:pt x="1424" y="1688"/>
                    <a:pt x="1440" y="1676"/>
                    <a:pt x="1465" y="1676"/>
                  </a:cubicBezTo>
                  <a:cubicBezTo>
                    <a:pt x="1634" y="1676"/>
                    <a:pt x="2192" y="2247"/>
                    <a:pt x="2441" y="2382"/>
                  </a:cubicBezTo>
                  <a:cubicBezTo>
                    <a:pt x="2533" y="2434"/>
                    <a:pt x="2639" y="2462"/>
                    <a:pt x="2746" y="2462"/>
                  </a:cubicBezTo>
                  <a:cubicBezTo>
                    <a:pt x="2833" y="2462"/>
                    <a:pt x="2921" y="2443"/>
                    <a:pt x="3001" y="2406"/>
                  </a:cubicBezTo>
                  <a:cubicBezTo>
                    <a:pt x="3001" y="2406"/>
                    <a:pt x="3763" y="2394"/>
                    <a:pt x="3692" y="1692"/>
                  </a:cubicBezTo>
                  <a:cubicBezTo>
                    <a:pt x="3620" y="1001"/>
                    <a:pt x="2322" y="1"/>
                    <a:pt x="1394"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60;p55">
              <a:extLst>
                <a:ext uri="{FF2B5EF4-FFF2-40B4-BE49-F238E27FC236}">
                  <a16:creationId xmlns:a16="http://schemas.microsoft.com/office/drawing/2014/main" id="{143CB1FD-99E5-66D5-39D5-49310F92BD7A}"/>
                </a:ext>
              </a:extLst>
            </p:cNvPr>
            <p:cNvSpPr/>
            <p:nvPr/>
          </p:nvSpPr>
          <p:spPr>
            <a:xfrm>
              <a:off x="1680033" y="1866727"/>
              <a:ext cx="64172" cy="92034"/>
            </a:xfrm>
            <a:custGeom>
              <a:avLst/>
              <a:gdLst/>
              <a:ahLst/>
              <a:cxnLst/>
              <a:rect l="l" t="t" r="r" b="b"/>
              <a:pathLst>
                <a:path w="585" h="839" extrusionOk="0">
                  <a:moveTo>
                    <a:pt x="255" y="0"/>
                  </a:moveTo>
                  <a:cubicBezTo>
                    <a:pt x="22" y="0"/>
                    <a:pt x="1" y="364"/>
                    <a:pt x="1" y="611"/>
                  </a:cubicBezTo>
                  <a:cubicBezTo>
                    <a:pt x="1" y="785"/>
                    <a:pt x="145" y="838"/>
                    <a:pt x="281" y="838"/>
                  </a:cubicBezTo>
                  <a:cubicBezTo>
                    <a:pt x="340" y="838"/>
                    <a:pt x="398" y="828"/>
                    <a:pt x="441" y="814"/>
                  </a:cubicBezTo>
                  <a:lnTo>
                    <a:pt x="513" y="516"/>
                  </a:lnTo>
                  <a:cubicBezTo>
                    <a:pt x="513" y="516"/>
                    <a:pt x="584" y="52"/>
                    <a:pt x="298" y="4"/>
                  </a:cubicBezTo>
                  <a:cubicBezTo>
                    <a:pt x="283" y="1"/>
                    <a:pt x="268" y="0"/>
                    <a:pt x="2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61;p55">
              <a:extLst>
                <a:ext uri="{FF2B5EF4-FFF2-40B4-BE49-F238E27FC236}">
                  <a16:creationId xmlns:a16="http://schemas.microsoft.com/office/drawing/2014/main" id="{9B84FE71-AA62-2D59-CDC2-4072B2047B0B}"/>
                </a:ext>
              </a:extLst>
            </p:cNvPr>
            <p:cNvSpPr/>
            <p:nvPr/>
          </p:nvSpPr>
          <p:spPr>
            <a:xfrm>
              <a:off x="1680033" y="1861900"/>
              <a:ext cx="64172" cy="99384"/>
            </a:xfrm>
            <a:custGeom>
              <a:avLst/>
              <a:gdLst/>
              <a:ahLst/>
              <a:cxnLst/>
              <a:rect l="l" t="t" r="r" b="b"/>
              <a:pathLst>
                <a:path w="585" h="906" fill="none" extrusionOk="0">
                  <a:moveTo>
                    <a:pt x="513" y="560"/>
                  </a:moveTo>
                  <a:cubicBezTo>
                    <a:pt x="513" y="560"/>
                    <a:pt x="584" y="96"/>
                    <a:pt x="298" y="48"/>
                  </a:cubicBezTo>
                  <a:cubicBezTo>
                    <a:pt x="24" y="0"/>
                    <a:pt x="1" y="393"/>
                    <a:pt x="1" y="655"/>
                  </a:cubicBezTo>
                  <a:cubicBezTo>
                    <a:pt x="1" y="905"/>
                    <a:pt x="298" y="905"/>
                    <a:pt x="441" y="858"/>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62;p55">
              <a:extLst>
                <a:ext uri="{FF2B5EF4-FFF2-40B4-BE49-F238E27FC236}">
                  <a16:creationId xmlns:a16="http://schemas.microsoft.com/office/drawing/2014/main" id="{164215D7-4BC3-72B7-6653-656100A35756}"/>
                </a:ext>
              </a:extLst>
            </p:cNvPr>
            <p:cNvSpPr/>
            <p:nvPr/>
          </p:nvSpPr>
          <p:spPr>
            <a:xfrm>
              <a:off x="1700985" y="1780944"/>
              <a:ext cx="15796" cy="14480"/>
            </a:xfrm>
            <a:custGeom>
              <a:avLst/>
              <a:gdLst/>
              <a:ahLst/>
              <a:cxnLst/>
              <a:rect l="l" t="t" r="r" b="b"/>
              <a:pathLst>
                <a:path w="144" h="132" fill="none" extrusionOk="0">
                  <a:moveTo>
                    <a:pt x="143" y="0"/>
                  </a:moveTo>
                  <a:cubicBezTo>
                    <a:pt x="84" y="36"/>
                    <a:pt x="36" y="72"/>
                    <a:pt x="0" y="131"/>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63;p55">
              <a:extLst>
                <a:ext uri="{FF2B5EF4-FFF2-40B4-BE49-F238E27FC236}">
                  <a16:creationId xmlns:a16="http://schemas.microsoft.com/office/drawing/2014/main" id="{7DB4D579-E376-9279-4898-897B340D2051}"/>
                </a:ext>
              </a:extLst>
            </p:cNvPr>
            <p:cNvSpPr/>
            <p:nvPr/>
          </p:nvSpPr>
          <p:spPr>
            <a:xfrm>
              <a:off x="1740146" y="1766574"/>
              <a:ext cx="181655" cy="109805"/>
            </a:xfrm>
            <a:custGeom>
              <a:avLst/>
              <a:gdLst/>
              <a:ahLst/>
              <a:cxnLst/>
              <a:rect l="l" t="t" r="r" b="b"/>
              <a:pathLst>
                <a:path w="1656" h="1001" fill="none" extrusionOk="0">
                  <a:moveTo>
                    <a:pt x="1655" y="1000"/>
                  </a:moveTo>
                  <a:cubicBezTo>
                    <a:pt x="1310" y="857"/>
                    <a:pt x="1000" y="631"/>
                    <a:pt x="762" y="346"/>
                  </a:cubicBezTo>
                  <a:cubicBezTo>
                    <a:pt x="512" y="60"/>
                    <a:pt x="227" y="0"/>
                    <a:pt x="0" y="36"/>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64;p55">
              <a:extLst>
                <a:ext uri="{FF2B5EF4-FFF2-40B4-BE49-F238E27FC236}">
                  <a16:creationId xmlns:a16="http://schemas.microsoft.com/office/drawing/2014/main" id="{1C61ECC1-CDB6-0EA0-9C71-74EFA5BDF4F2}"/>
                </a:ext>
              </a:extLst>
            </p:cNvPr>
            <p:cNvSpPr/>
            <p:nvPr/>
          </p:nvSpPr>
          <p:spPr>
            <a:xfrm>
              <a:off x="1698352" y="1812208"/>
              <a:ext cx="118909" cy="78542"/>
            </a:xfrm>
            <a:custGeom>
              <a:avLst/>
              <a:gdLst/>
              <a:ahLst/>
              <a:cxnLst/>
              <a:rect l="l" t="t" r="r" b="b"/>
              <a:pathLst>
                <a:path w="1084" h="716" fill="none" extrusionOk="0">
                  <a:moveTo>
                    <a:pt x="1084" y="715"/>
                  </a:moveTo>
                  <a:cubicBezTo>
                    <a:pt x="1084" y="715"/>
                    <a:pt x="881" y="1"/>
                    <a:pt x="0" y="227"/>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65;p55">
              <a:extLst>
                <a:ext uri="{FF2B5EF4-FFF2-40B4-BE49-F238E27FC236}">
                  <a16:creationId xmlns:a16="http://schemas.microsoft.com/office/drawing/2014/main" id="{2B28D99F-5CF0-5235-C0E8-2E075D6BA927}"/>
                </a:ext>
              </a:extLst>
            </p:cNvPr>
            <p:cNvSpPr/>
            <p:nvPr/>
          </p:nvSpPr>
          <p:spPr>
            <a:xfrm>
              <a:off x="742241" y="2203164"/>
              <a:ext cx="235296" cy="173428"/>
            </a:xfrm>
            <a:custGeom>
              <a:avLst/>
              <a:gdLst/>
              <a:ahLst/>
              <a:cxnLst/>
              <a:rect l="l" t="t" r="r" b="b"/>
              <a:pathLst>
                <a:path w="2145" h="1581" extrusionOk="0">
                  <a:moveTo>
                    <a:pt x="931" y="1"/>
                  </a:moveTo>
                  <a:cubicBezTo>
                    <a:pt x="673" y="1"/>
                    <a:pt x="537" y="104"/>
                    <a:pt x="537" y="104"/>
                  </a:cubicBezTo>
                  <a:cubicBezTo>
                    <a:pt x="299" y="140"/>
                    <a:pt x="1" y="1319"/>
                    <a:pt x="251" y="1449"/>
                  </a:cubicBezTo>
                  <a:cubicBezTo>
                    <a:pt x="251" y="1449"/>
                    <a:pt x="492" y="1070"/>
                    <a:pt x="818" y="1070"/>
                  </a:cubicBezTo>
                  <a:cubicBezTo>
                    <a:pt x="862" y="1070"/>
                    <a:pt x="907" y="1077"/>
                    <a:pt x="953" y="1092"/>
                  </a:cubicBezTo>
                  <a:cubicBezTo>
                    <a:pt x="1239" y="1211"/>
                    <a:pt x="1501" y="1378"/>
                    <a:pt x="1727" y="1580"/>
                  </a:cubicBezTo>
                  <a:lnTo>
                    <a:pt x="2073" y="1033"/>
                  </a:lnTo>
                  <a:cubicBezTo>
                    <a:pt x="2073" y="1033"/>
                    <a:pt x="2144" y="449"/>
                    <a:pt x="1513" y="152"/>
                  </a:cubicBezTo>
                  <a:cubicBezTo>
                    <a:pt x="1279" y="37"/>
                    <a:pt x="1084" y="1"/>
                    <a:pt x="931" y="1"/>
                  </a:cubicBez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66;p55">
              <a:extLst>
                <a:ext uri="{FF2B5EF4-FFF2-40B4-BE49-F238E27FC236}">
                  <a16:creationId xmlns:a16="http://schemas.microsoft.com/office/drawing/2014/main" id="{71E59E6F-C862-197F-3C49-5A4DF8A98FBA}"/>
                </a:ext>
              </a:extLst>
            </p:cNvPr>
            <p:cNvSpPr/>
            <p:nvPr/>
          </p:nvSpPr>
          <p:spPr>
            <a:xfrm>
              <a:off x="1915112" y="2571085"/>
              <a:ext cx="201290" cy="190760"/>
            </a:xfrm>
            <a:custGeom>
              <a:avLst/>
              <a:gdLst/>
              <a:ahLst/>
              <a:cxnLst/>
              <a:rect l="l" t="t" r="r" b="b"/>
              <a:pathLst>
                <a:path w="1835" h="1739" extrusionOk="0">
                  <a:moveTo>
                    <a:pt x="1513" y="0"/>
                  </a:moveTo>
                  <a:cubicBezTo>
                    <a:pt x="1144" y="96"/>
                    <a:pt x="799" y="251"/>
                    <a:pt x="489" y="465"/>
                  </a:cubicBezTo>
                  <a:cubicBezTo>
                    <a:pt x="239" y="632"/>
                    <a:pt x="72" y="870"/>
                    <a:pt x="1" y="1155"/>
                  </a:cubicBezTo>
                  <a:cubicBezTo>
                    <a:pt x="1" y="1155"/>
                    <a:pt x="537" y="1739"/>
                    <a:pt x="644" y="1739"/>
                  </a:cubicBezTo>
                  <a:cubicBezTo>
                    <a:pt x="763" y="1739"/>
                    <a:pt x="1644" y="762"/>
                    <a:pt x="1739" y="667"/>
                  </a:cubicBezTo>
                  <a:cubicBezTo>
                    <a:pt x="1834" y="584"/>
                    <a:pt x="1513" y="0"/>
                    <a:pt x="1513" y="0"/>
                  </a:cubicBez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7;p55">
              <a:extLst>
                <a:ext uri="{FF2B5EF4-FFF2-40B4-BE49-F238E27FC236}">
                  <a16:creationId xmlns:a16="http://schemas.microsoft.com/office/drawing/2014/main" id="{4FAC9F1B-BE1A-8F3C-A842-A2898C35323F}"/>
                </a:ext>
              </a:extLst>
            </p:cNvPr>
            <p:cNvSpPr/>
            <p:nvPr/>
          </p:nvSpPr>
          <p:spPr>
            <a:xfrm>
              <a:off x="2429697" y="2828651"/>
              <a:ext cx="99384" cy="77225"/>
            </a:xfrm>
            <a:custGeom>
              <a:avLst/>
              <a:gdLst/>
              <a:ahLst/>
              <a:cxnLst/>
              <a:rect l="l" t="t" r="r" b="b"/>
              <a:pathLst>
                <a:path w="906" h="704" extrusionOk="0">
                  <a:moveTo>
                    <a:pt x="357" y="1"/>
                  </a:moveTo>
                  <a:cubicBezTo>
                    <a:pt x="269" y="1"/>
                    <a:pt x="183" y="29"/>
                    <a:pt x="120" y="117"/>
                  </a:cubicBezTo>
                  <a:cubicBezTo>
                    <a:pt x="1" y="272"/>
                    <a:pt x="287" y="677"/>
                    <a:pt x="287" y="677"/>
                  </a:cubicBezTo>
                  <a:cubicBezTo>
                    <a:pt x="287" y="677"/>
                    <a:pt x="472" y="703"/>
                    <a:pt x="624" y="703"/>
                  </a:cubicBezTo>
                  <a:cubicBezTo>
                    <a:pt x="699" y="703"/>
                    <a:pt x="767" y="697"/>
                    <a:pt x="799" y="677"/>
                  </a:cubicBezTo>
                  <a:cubicBezTo>
                    <a:pt x="882" y="605"/>
                    <a:pt x="906" y="272"/>
                    <a:pt x="906" y="272"/>
                  </a:cubicBezTo>
                  <a:cubicBezTo>
                    <a:pt x="822" y="177"/>
                    <a:pt x="703" y="105"/>
                    <a:pt x="584" y="46"/>
                  </a:cubicBezTo>
                  <a:cubicBezTo>
                    <a:pt x="517" y="23"/>
                    <a:pt x="436" y="1"/>
                    <a:pt x="35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68;p55">
              <a:extLst>
                <a:ext uri="{FF2B5EF4-FFF2-40B4-BE49-F238E27FC236}">
                  <a16:creationId xmlns:a16="http://schemas.microsoft.com/office/drawing/2014/main" id="{C61449A7-DBF2-9F62-8B2F-972DBB101075}"/>
                </a:ext>
              </a:extLst>
            </p:cNvPr>
            <p:cNvSpPr/>
            <p:nvPr/>
          </p:nvSpPr>
          <p:spPr>
            <a:xfrm>
              <a:off x="2001333" y="2644252"/>
              <a:ext cx="599593" cy="288717"/>
            </a:xfrm>
            <a:custGeom>
              <a:avLst/>
              <a:gdLst/>
              <a:ahLst/>
              <a:cxnLst/>
              <a:rect l="l" t="t" r="r" b="b"/>
              <a:pathLst>
                <a:path w="5466" h="2632" extrusionOk="0">
                  <a:moveTo>
                    <a:pt x="953" y="0"/>
                  </a:moveTo>
                  <a:lnTo>
                    <a:pt x="1" y="929"/>
                  </a:lnTo>
                  <a:cubicBezTo>
                    <a:pt x="227" y="1084"/>
                    <a:pt x="489" y="1179"/>
                    <a:pt x="763" y="1215"/>
                  </a:cubicBezTo>
                  <a:cubicBezTo>
                    <a:pt x="1251" y="1274"/>
                    <a:pt x="3394" y="1727"/>
                    <a:pt x="3394" y="1727"/>
                  </a:cubicBezTo>
                  <a:cubicBezTo>
                    <a:pt x="3525" y="1870"/>
                    <a:pt x="3656" y="2000"/>
                    <a:pt x="3811" y="2120"/>
                  </a:cubicBezTo>
                  <a:cubicBezTo>
                    <a:pt x="3906" y="2167"/>
                    <a:pt x="4084" y="2632"/>
                    <a:pt x="4275" y="2632"/>
                  </a:cubicBezTo>
                  <a:cubicBezTo>
                    <a:pt x="4465" y="2632"/>
                    <a:pt x="4132" y="2143"/>
                    <a:pt x="4108" y="2024"/>
                  </a:cubicBezTo>
                  <a:cubicBezTo>
                    <a:pt x="4084" y="1905"/>
                    <a:pt x="4204" y="1858"/>
                    <a:pt x="4346" y="1858"/>
                  </a:cubicBezTo>
                  <a:cubicBezTo>
                    <a:pt x="4489" y="1858"/>
                    <a:pt x="5156" y="2143"/>
                    <a:pt x="5251" y="2167"/>
                  </a:cubicBezTo>
                  <a:cubicBezTo>
                    <a:pt x="5268" y="2171"/>
                    <a:pt x="5285" y="2173"/>
                    <a:pt x="5302" y="2173"/>
                  </a:cubicBezTo>
                  <a:cubicBezTo>
                    <a:pt x="5384" y="2173"/>
                    <a:pt x="5466" y="2127"/>
                    <a:pt x="5466" y="2048"/>
                  </a:cubicBezTo>
                  <a:cubicBezTo>
                    <a:pt x="5466" y="1953"/>
                    <a:pt x="4346" y="1393"/>
                    <a:pt x="4346" y="1393"/>
                  </a:cubicBezTo>
                  <a:lnTo>
                    <a:pt x="3442" y="1286"/>
                  </a:lnTo>
                  <a:lnTo>
                    <a:pt x="953"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69;p55">
              <a:extLst>
                <a:ext uri="{FF2B5EF4-FFF2-40B4-BE49-F238E27FC236}">
                  <a16:creationId xmlns:a16="http://schemas.microsoft.com/office/drawing/2014/main" id="{7F83C3AF-50D5-073C-043B-C2F825DACA67}"/>
                </a:ext>
              </a:extLst>
            </p:cNvPr>
            <p:cNvSpPr/>
            <p:nvPr/>
          </p:nvSpPr>
          <p:spPr>
            <a:xfrm>
              <a:off x="517692" y="4386555"/>
              <a:ext cx="327878" cy="151598"/>
            </a:xfrm>
            <a:custGeom>
              <a:avLst/>
              <a:gdLst/>
              <a:ahLst/>
              <a:cxnLst/>
              <a:rect l="l" t="t" r="r" b="b"/>
              <a:pathLst>
                <a:path w="2989" h="1382" extrusionOk="0">
                  <a:moveTo>
                    <a:pt x="607" y="0"/>
                  </a:moveTo>
                  <a:cubicBezTo>
                    <a:pt x="607" y="0"/>
                    <a:pt x="60" y="453"/>
                    <a:pt x="36" y="786"/>
                  </a:cubicBezTo>
                  <a:cubicBezTo>
                    <a:pt x="0" y="1131"/>
                    <a:pt x="48" y="1250"/>
                    <a:pt x="119" y="1250"/>
                  </a:cubicBezTo>
                  <a:cubicBezTo>
                    <a:pt x="191" y="1250"/>
                    <a:pt x="2322" y="1357"/>
                    <a:pt x="2858" y="1381"/>
                  </a:cubicBezTo>
                  <a:lnTo>
                    <a:pt x="2870" y="1381"/>
                  </a:lnTo>
                  <a:cubicBezTo>
                    <a:pt x="2929" y="1381"/>
                    <a:pt x="2989" y="1322"/>
                    <a:pt x="2989" y="1262"/>
                  </a:cubicBezTo>
                  <a:cubicBezTo>
                    <a:pt x="2989" y="1215"/>
                    <a:pt x="2965" y="1179"/>
                    <a:pt x="2917" y="1155"/>
                  </a:cubicBezTo>
                  <a:lnTo>
                    <a:pt x="2346" y="857"/>
                  </a:lnTo>
                  <a:cubicBezTo>
                    <a:pt x="2155" y="762"/>
                    <a:pt x="1988" y="607"/>
                    <a:pt x="1857" y="429"/>
                  </a:cubicBezTo>
                  <a:lnTo>
                    <a:pt x="156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70;p55">
              <a:extLst>
                <a:ext uri="{FF2B5EF4-FFF2-40B4-BE49-F238E27FC236}">
                  <a16:creationId xmlns:a16="http://schemas.microsoft.com/office/drawing/2014/main" id="{6A3F4D66-8158-0D06-F5DE-F40B47A22247}"/>
                </a:ext>
              </a:extLst>
            </p:cNvPr>
            <p:cNvSpPr/>
            <p:nvPr/>
          </p:nvSpPr>
          <p:spPr>
            <a:xfrm>
              <a:off x="1506384" y="4386555"/>
              <a:ext cx="327878" cy="151598"/>
            </a:xfrm>
            <a:custGeom>
              <a:avLst/>
              <a:gdLst/>
              <a:ahLst/>
              <a:cxnLst/>
              <a:rect l="l" t="t" r="r" b="b"/>
              <a:pathLst>
                <a:path w="2989" h="1382" extrusionOk="0">
                  <a:moveTo>
                    <a:pt x="607" y="0"/>
                  </a:moveTo>
                  <a:cubicBezTo>
                    <a:pt x="607" y="0"/>
                    <a:pt x="60" y="453"/>
                    <a:pt x="36" y="786"/>
                  </a:cubicBezTo>
                  <a:cubicBezTo>
                    <a:pt x="0" y="1131"/>
                    <a:pt x="48" y="1250"/>
                    <a:pt x="119" y="1250"/>
                  </a:cubicBezTo>
                  <a:cubicBezTo>
                    <a:pt x="191" y="1250"/>
                    <a:pt x="2322" y="1357"/>
                    <a:pt x="2870" y="1381"/>
                  </a:cubicBezTo>
                  <a:cubicBezTo>
                    <a:pt x="2941" y="1381"/>
                    <a:pt x="2989" y="1322"/>
                    <a:pt x="2989" y="1262"/>
                  </a:cubicBezTo>
                  <a:cubicBezTo>
                    <a:pt x="2989" y="1215"/>
                    <a:pt x="2965" y="1179"/>
                    <a:pt x="2929" y="1155"/>
                  </a:cubicBezTo>
                  <a:lnTo>
                    <a:pt x="2346" y="857"/>
                  </a:lnTo>
                  <a:cubicBezTo>
                    <a:pt x="2155" y="762"/>
                    <a:pt x="1988" y="607"/>
                    <a:pt x="1858" y="429"/>
                  </a:cubicBezTo>
                  <a:lnTo>
                    <a:pt x="156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171;p55">
              <a:extLst>
                <a:ext uri="{FF2B5EF4-FFF2-40B4-BE49-F238E27FC236}">
                  <a16:creationId xmlns:a16="http://schemas.microsoft.com/office/drawing/2014/main" id="{3D969969-4B8A-C164-631F-74E2516FF190}"/>
                </a:ext>
              </a:extLst>
            </p:cNvPr>
            <p:cNvSpPr/>
            <p:nvPr/>
          </p:nvSpPr>
          <p:spPr>
            <a:xfrm>
              <a:off x="789300" y="2742430"/>
              <a:ext cx="415415" cy="1123606"/>
            </a:xfrm>
            <a:custGeom>
              <a:avLst/>
              <a:gdLst/>
              <a:ahLst/>
              <a:cxnLst/>
              <a:rect l="l" t="t" r="r" b="b"/>
              <a:pathLst>
                <a:path w="3787" h="10243" extrusionOk="0">
                  <a:moveTo>
                    <a:pt x="1031" y="1"/>
                  </a:moveTo>
                  <a:cubicBezTo>
                    <a:pt x="853" y="1"/>
                    <a:pt x="621" y="95"/>
                    <a:pt x="310" y="332"/>
                  </a:cubicBezTo>
                  <a:cubicBezTo>
                    <a:pt x="310" y="332"/>
                    <a:pt x="1" y="832"/>
                    <a:pt x="84" y="1236"/>
                  </a:cubicBezTo>
                  <a:cubicBezTo>
                    <a:pt x="167" y="1653"/>
                    <a:pt x="929" y="3439"/>
                    <a:pt x="1501" y="5070"/>
                  </a:cubicBezTo>
                  <a:cubicBezTo>
                    <a:pt x="2060" y="6713"/>
                    <a:pt x="1953" y="8499"/>
                    <a:pt x="1953" y="9035"/>
                  </a:cubicBezTo>
                  <a:cubicBezTo>
                    <a:pt x="1953" y="9559"/>
                    <a:pt x="1918" y="9940"/>
                    <a:pt x="2322" y="10142"/>
                  </a:cubicBezTo>
                  <a:cubicBezTo>
                    <a:pt x="2453" y="10210"/>
                    <a:pt x="2611" y="10243"/>
                    <a:pt x="2769" y="10243"/>
                  </a:cubicBezTo>
                  <a:cubicBezTo>
                    <a:pt x="3084" y="10243"/>
                    <a:pt x="3402" y="10111"/>
                    <a:pt x="3513" y="9857"/>
                  </a:cubicBezTo>
                  <a:cubicBezTo>
                    <a:pt x="3680" y="9464"/>
                    <a:pt x="3787" y="7035"/>
                    <a:pt x="3477" y="5570"/>
                  </a:cubicBezTo>
                  <a:cubicBezTo>
                    <a:pt x="3168" y="4106"/>
                    <a:pt x="2060" y="1534"/>
                    <a:pt x="1787" y="939"/>
                  </a:cubicBezTo>
                  <a:cubicBezTo>
                    <a:pt x="1586" y="529"/>
                    <a:pt x="1455" y="1"/>
                    <a:pt x="10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172;p55">
              <a:extLst>
                <a:ext uri="{FF2B5EF4-FFF2-40B4-BE49-F238E27FC236}">
                  <a16:creationId xmlns:a16="http://schemas.microsoft.com/office/drawing/2014/main" id="{5C15D835-231A-227C-FBDC-DD03097D8136}"/>
                </a:ext>
              </a:extLst>
            </p:cNvPr>
            <p:cNvSpPr/>
            <p:nvPr/>
          </p:nvSpPr>
          <p:spPr>
            <a:xfrm>
              <a:off x="789300" y="2742430"/>
              <a:ext cx="415415" cy="1123606"/>
            </a:xfrm>
            <a:custGeom>
              <a:avLst/>
              <a:gdLst/>
              <a:ahLst/>
              <a:cxnLst/>
              <a:rect l="l" t="t" r="r" b="b"/>
              <a:pathLst>
                <a:path w="3787" h="10243" extrusionOk="0">
                  <a:moveTo>
                    <a:pt x="1031" y="1"/>
                  </a:moveTo>
                  <a:cubicBezTo>
                    <a:pt x="853" y="1"/>
                    <a:pt x="621" y="95"/>
                    <a:pt x="310" y="332"/>
                  </a:cubicBezTo>
                  <a:cubicBezTo>
                    <a:pt x="310" y="332"/>
                    <a:pt x="1" y="832"/>
                    <a:pt x="84" y="1236"/>
                  </a:cubicBezTo>
                  <a:cubicBezTo>
                    <a:pt x="167" y="1653"/>
                    <a:pt x="929" y="3439"/>
                    <a:pt x="1501" y="5070"/>
                  </a:cubicBezTo>
                  <a:cubicBezTo>
                    <a:pt x="2060" y="6713"/>
                    <a:pt x="1953" y="8499"/>
                    <a:pt x="1953" y="9035"/>
                  </a:cubicBezTo>
                  <a:cubicBezTo>
                    <a:pt x="1953" y="9559"/>
                    <a:pt x="1918" y="9940"/>
                    <a:pt x="2322" y="10142"/>
                  </a:cubicBezTo>
                  <a:cubicBezTo>
                    <a:pt x="2453" y="10210"/>
                    <a:pt x="2611" y="10243"/>
                    <a:pt x="2769" y="10243"/>
                  </a:cubicBezTo>
                  <a:cubicBezTo>
                    <a:pt x="3084" y="10243"/>
                    <a:pt x="3402" y="10111"/>
                    <a:pt x="3513" y="9857"/>
                  </a:cubicBezTo>
                  <a:cubicBezTo>
                    <a:pt x="3680" y="9464"/>
                    <a:pt x="3787" y="7035"/>
                    <a:pt x="3477" y="5570"/>
                  </a:cubicBezTo>
                  <a:cubicBezTo>
                    <a:pt x="3168" y="4106"/>
                    <a:pt x="2060" y="1534"/>
                    <a:pt x="1787" y="939"/>
                  </a:cubicBezTo>
                  <a:cubicBezTo>
                    <a:pt x="1586" y="529"/>
                    <a:pt x="1455" y="1"/>
                    <a:pt x="103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173;p55">
              <a:extLst>
                <a:ext uri="{FF2B5EF4-FFF2-40B4-BE49-F238E27FC236}">
                  <a16:creationId xmlns:a16="http://schemas.microsoft.com/office/drawing/2014/main" id="{3018CFF8-E74F-30AB-AAD6-B9E72E40E8AF}"/>
                </a:ext>
              </a:extLst>
            </p:cNvPr>
            <p:cNvSpPr/>
            <p:nvPr/>
          </p:nvSpPr>
          <p:spPr>
            <a:xfrm>
              <a:off x="743557" y="2776436"/>
              <a:ext cx="416731" cy="1124154"/>
            </a:xfrm>
            <a:custGeom>
              <a:avLst/>
              <a:gdLst/>
              <a:ahLst/>
              <a:cxnLst/>
              <a:rect l="l" t="t" r="r" b="b"/>
              <a:pathLst>
                <a:path w="3799" h="10248" extrusionOk="0">
                  <a:moveTo>
                    <a:pt x="1031" y="1"/>
                  </a:moveTo>
                  <a:cubicBezTo>
                    <a:pt x="852" y="1"/>
                    <a:pt x="621" y="95"/>
                    <a:pt x="310" y="331"/>
                  </a:cubicBezTo>
                  <a:cubicBezTo>
                    <a:pt x="310" y="331"/>
                    <a:pt x="1" y="831"/>
                    <a:pt x="84" y="1236"/>
                  </a:cubicBezTo>
                  <a:cubicBezTo>
                    <a:pt x="168" y="1653"/>
                    <a:pt x="941" y="3439"/>
                    <a:pt x="1501" y="5082"/>
                  </a:cubicBezTo>
                  <a:cubicBezTo>
                    <a:pt x="2073" y="6713"/>
                    <a:pt x="1954" y="8499"/>
                    <a:pt x="1954" y="9035"/>
                  </a:cubicBezTo>
                  <a:cubicBezTo>
                    <a:pt x="1954" y="9558"/>
                    <a:pt x="1930" y="9939"/>
                    <a:pt x="2323" y="10142"/>
                  </a:cubicBezTo>
                  <a:cubicBezTo>
                    <a:pt x="2454" y="10213"/>
                    <a:pt x="2611" y="10248"/>
                    <a:pt x="2769" y="10248"/>
                  </a:cubicBezTo>
                  <a:cubicBezTo>
                    <a:pt x="3085" y="10248"/>
                    <a:pt x="3402" y="10110"/>
                    <a:pt x="3513" y="9856"/>
                  </a:cubicBezTo>
                  <a:cubicBezTo>
                    <a:pt x="3680" y="9475"/>
                    <a:pt x="3799" y="7046"/>
                    <a:pt x="3478" y="5582"/>
                  </a:cubicBezTo>
                  <a:cubicBezTo>
                    <a:pt x="3168" y="4105"/>
                    <a:pt x="2073" y="1534"/>
                    <a:pt x="1787" y="950"/>
                  </a:cubicBezTo>
                  <a:cubicBezTo>
                    <a:pt x="1586" y="531"/>
                    <a:pt x="1455" y="1"/>
                    <a:pt x="103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174;p55">
              <a:extLst>
                <a:ext uri="{FF2B5EF4-FFF2-40B4-BE49-F238E27FC236}">
                  <a16:creationId xmlns:a16="http://schemas.microsoft.com/office/drawing/2014/main" id="{79472FFA-4035-0E95-D743-FA1BBAD99AB0}"/>
                </a:ext>
              </a:extLst>
            </p:cNvPr>
            <p:cNvSpPr/>
            <p:nvPr/>
          </p:nvSpPr>
          <p:spPr>
            <a:xfrm>
              <a:off x="789300" y="2691202"/>
              <a:ext cx="415415" cy="1186022"/>
            </a:xfrm>
            <a:custGeom>
              <a:avLst/>
              <a:gdLst/>
              <a:ahLst/>
              <a:cxnLst/>
              <a:rect l="l" t="t" r="r" b="b"/>
              <a:pathLst>
                <a:path w="3787" h="10812" fill="none" extrusionOk="0">
                  <a:moveTo>
                    <a:pt x="310" y="799"/>
                  </a:moveTo>
                  <a:cubicBezTo>
                    <a:pt x="310" y="799"/>
                    <a:pt x="1" y="1299"/>
                    <a:pt x="84" y="1703"/>
                  </a:cubicBezTo>
                  <a:cubicBezTo>
                    <a:pt x="167" y="2120"/>
                    <a:pt x="929" y="3906"/>
                    <a:pt x="1501" y="5537"/>
                  </a:cubicBezTo>
                  <a:cubicBezTo>
                    <a:pt x="2060" y="7180"/>
                    <a:pt x="1953" y="8966"/>
                    <a:pt x="1953" y="9502"/>
                  </a:cubicBezTo>
                  <a:cubicBezTo>
                    <a:pt x="1953" y="10026"/>
                    <a:pt x="1918" y="10407"/>
                    <a:pt x="2322" y="10609"/>
                  </a:cubicBezTo>
                  <a:cubicBezTo>
                    <a:pt x="2715" y="10812"/>
                    <a:pt x="3346" y="10705"/>
                    <a:pt x="3513" y="10324"/>
                  </a:cubicBezTo>
                  <a:cubicBezTo>
                    <a:pt x="3680" y="9931"/>
                    <a:pt x="3787" y="7502"/>
                    <a:pt x="3477" y="6037"/>
                  </a:cubicBezTo>
                  <a:cubicBezTo>
                    <a:pt x="3168" y="4573"/>
                    <a:pt x="2060" y="2001"/>
                    <a:pt x="1787" y="1406"/>
                  </a:cubicBezTo>
                  <a:cubicBezTo>
                    <a:pt x="1501" y="822"/>
                    <a:pt x="1358" y="1"/>
                    <a:pt x="310" y="799"/>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175;p55">
              <a:extLst>
                <a:ext uri="{FF2B5EF4-FFF2-40B4-BE49-F238E27FC236}">
                  <a16:creationId xmlns:a16="http://schemas.microsoft.com/office/drawing/2014/main" id="{24A6BD39-DB24-3ACA-46D9-9BCB5C3643A1}"/>
                </a:ext>
              </a:extLst>
            </p:cNvPr>
            <p:cNvSpPr/>
            <p:nvPr/>
          </p:nvSpPr>
          <p:spPr>
            <a:xfrm>
              <a:off x="756611" y="2316042"/>
              <a:ext cx="230030" cy="568878"/>
            </a:xfrm>
            <a:custGeom>
              <a:avLst/>
              <a:gdLst/>
              <a:ahLst/>
              <a:cxnLst/>
              <a:rect l="l" t="t" r="r" b="b"/>
              <a:pathLst>
                <a:path w="2097" h="5186" extrusionOk="0">
                  <a:moveTo>
                    <a:pt x="669" y="0"/>
                  </a:moveTo>
                  <a:cubicBezTo>
                    <a:pt x="524" y="0"/>
                    <a:pt x="361" y="29"/>
                    <a:pt x="180" y="99"/>
                  </a:cubicBezTo>
                  <a:lnTo>
                    <a:pt x="168" y="99"/>
                  </a:lnTo>
                  <a:cubicBezTo>
                    <a:pt x="132" y="635"/>
                    <a:pt x="215" y="1182"/>
                    <a:pt x="406" y="1694"/>
                  </a:cubicBezTo>
                  <a:cubicBezTo>
                    <a:pt x="584" y="2195"/>
                    <a:pt x="1561" y="3766"/>
                    <a:pt x="1561" y="3766"/>
                  </a:cubicBezTo>
                  <a:cubicBezTo>
                    <a:pt x="1561" y="3766"/>
                    <a:pt x="739" y="4064"/>
                    <a:pt x="513" y="4278"/>
                  </a:cubicBezTo>
                  <a:cubicBezTo>
                    <a:pt x="275" y="4492"/>
                    <a:pt x="1" y="5159"/>
                    <a:pt x="144" y="5183"/>
                  </a:cubicBezTo>
                  <a:cubicBezTo>
                    <a:pt x="146" y="5183"/>
                    <a:pt x="149" y="5184"/>
                    <a:pt x="152" y="5184"/>
                  </a:cubicBezTo>
                  <a:cubicBezTo>
                    <a:pt x="295" y="5184"/>
                    <a:pt x="789" y="4622"/>
                    <a:pt x="906" y="4576"/>
                  </a:cubicBezTo>
                  <a:cubicBezTo>
                    <a:pt x="1025" y="4540"/>
                    <a:pt x="1692" y="4492"/>
                    <a:pt x="1692" y="4492"/>
                  </a:cubicBezTo>
                  <a:lnTo>
                    <a:pt x="1692" y="4492"/>
                  </a:lnTo>
                  <a:cubicBezTo>
                    <a:pt x="1692" y="4492"/>
                    <a:pt x="1561" y="4683"/>
                    <a:pt x="1454" y="4850"/>
                  </a:cubicBezTo>
                  <a:cubicBezTo>
                    <a:pt x="1394" y="4933"/>
                    <a:pt x="1346" y="5028"/>
                    <a:pt x="1323" y="5112"/>
                  </a:cubicBezTo>
                  <a:cubicBezTo>
                    <a:pt x="1323" y="5160"/>
                    <a:pt x="1351" y="5185"/>
                    <a:pt x="1390" y="5185"/>
                  </a:cubicBezTo>
                  <a:cubicBezTo>
                    <a:pt x="1447" y="5185"/>
                    <a:pt x="1528" y="5134"/>
                    <a:pt x="1584" y="5028"/>
                  </a:cubicBezTo>
                  <a:cubicBezTo>
                    <a:pt x="1668" y="4838"/>
                    <a:pt x="1954" y="4862"/>
                    <a:pt x="2049" y="4445"/>
                  </a:cubicBezTo>
                  <a:cubicBezTo>
                    <a:pt x="2096" y="4147"/>
                    <a:pt x="2085" y="3849"/>
                    <a:pt x="2001" y="3564"/>
                  </a:cubicBezTo>
                  <a:lnTo>
                    <a:pt x="1596" y="563"/>
                  </a:lnTo>
                  <a:cubicBezTo>
                    <a:pt x="1596" y="563"/>
                    <a:pt x="1311" y="0"/>
                    <a:pt x="669"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176;p55">
              <a:extLst>
                <a:ext uri="{FF2B5EF4-FFF2-40B4-BE49-F238E27FC236}">
                  <a16:creationId xmlns:a16="http://schemas.microsoft.com/office/drawing/2014/main" id="{7EE01B6B-A1E8-BACD-5328-286B9141AE8A}"/>
                </a:ext>
              </a:extLst>
            </p:cNvPr>
            <p:cNvSpPr/>
            <p:nvPr/>
          </p:nvSpPr>
          <p:spPr>
            <a:xfrm>
              <a:off x="770981" y="2795743"/>
              <a:ext cx="74593" cy="88853"/>
            </a:xfrm>
            <a:custGeom>
              <a:avLst/>
              <a:gdLst/>
              <a:ahLst/>
              <a:cxnLst/>
              <a:rect l="l" t="t" r="r" b="b"/>
              <a:pathLst>
                <a:path w="680" h="810" fill="none" extrusionOk="0">
                  <a:moveTo>
                    <a:pt x="1" y="810"/>
                  </a:moveTo>
                  <a:cubicBezTo>
                    <a:pt x="1" y="810"/>
                    <a:pt x="334" y="119"/>
                    <a:pt x="68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177;p55">
              <a:extLst>
                <a:ext uri="{FF2B5EF4-FFF2-40B4-BE49-F238E27FC236}">
                  <a16:creationId xmlns:a16="http://schemas.microsoft.com/office/drawing/2014/main" id="{329D1EAA-B4D0-2AB3-F1F7-029EA754CF3B}"/>
                </a:ext>
              </a:extLst>
            </p:cNvPr>
            <p:cNvSpPr/>
            <p:nvPr/>
          </p:nvSpPr>
          <p:spPr>
            <a:xfrm>
              <a:off x="781512" y="2780056"/>
              <a:ext cx="57590" cy="61539"/>
            </a:xfrm>
            <a:custGeom>
              <a:avLst/>
              <a:gdLst/>
              <a:ahLst/>
              <a:cxnLst/>
              <a:rect l="l" t="t" r="r" b="b"/>
              <a:pathLst>
                <a:path w="525" h="561" fill="none" extrusionOk="0">
                  <a:moveTo>
                    <a:pt x="0" y="560"/>
                  </a:moveTo>
                  <a:cubicBezTo>
                    <a:pt x="143" y="346"/>
                    <a:pt x="322" y="155"/>
                    <a:pt x="524"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178;p55">
              <a:extLst>
                <a:ext uri="{FF2B5EF4-FFF2-40B4-BE49-F238E27FC236}">
                  <a16:creationId xmlns:a16="http://schemas.microsoft.com/office/drawing/2014/main" id="{8004831F-7D4F-47AC-5C1B-ED2810C9EE6A}"/>
                </a:ext>
              </a:extLst>
            </p:cNvPr>
            <p:cNvSpPr/>
            <p:nvPr/>
          </p:nvSpPr>
          <p:spPr>
            <a:xfrm>
              <a:off x="1439689" y="3817123"/>
              <a:ext cx="41903" cy="402361"/>
            </a:xfrm>
            <a:custGeom>
              <a:avLst/>
              <a:gdLst/>
              <a:ahLst/>
              <a:cxnLst/>
              <a:rect l="l" t="t" r="r" b="b"/>
              <a:pathLst>
                <a:path w="382" h="3668" extrusionOk="0">
                  <a:moveTo>
                    <a:pt x="1" y="0"/>
                  </a:moveTo>
                  <a:lnTo>
                    <a:pt x="1" y="3667"/>
                  </a:lnTo>
                  <a:lnTo>
                    <a:pt x="382" y="3667"/>
                  </a:lnTo>
                  <a:lnTo>
                    <a:pt x="38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179;p55">
              <a:extLst>
                <a:ext uri="{FF2B5EF4-FFF2-40B4-BE49-F238E27FC236}">
                  <a16:creationId xmlns:a16="http://schemas.microsoft.com/office/drawing/2014/main" id="{C1515DC6-66E6-0DB0-D91B-9B3295C9A0E2}"/>
                </a:ext>
              </a:extLst>
            </p:cNvPr>
            <p:cNvSpPr/>
            <p:nvPr/>
          </p:nvSpPr>
          <p:spPr>
            <a:xfrm>
              <a:off x="985218" y="4168370"/>
              <a:ext cx="941732" cy="310985"/>
            </a:xfrm>
            <a:custGeom>
              <a:avLst/>
              <a:gdLst/>
              <a:ahLst/>
              <a:cxnLst/>
              <a:rect l="l" t="t" r="r" b="b"/>
              <a:pathLst>
                <a:path w="8585" h="2835" extrusionOk="0">
                  <a:moveTo>
                    <a:pt x="3858" y="1"/>
                  </a:moveTo>
                  <a:lnTo>
                    <a:pt x="3858" y="620"/>
                  </a:lnTo>
                  <a:lnTo>
                    <a:pt x="1" y="2096"/>
                  </a:lnTo>
                  <a:lnTo>
                    <a:pt x="1" y="2834"/>
                  </a:lnTo>
                  <a:lnTo>
                    <a:pt x="262" y="2834"/>
                  </a:lnTo>
                  <a:lnTo>
                    <a:pt x="262" y="2275"/>
                  </a:lnTo>
                  <a:lnTo>
                    <a:pt x="4346" y="1418"/>
                  </a:lnTo>
                  <a:lnTo>
                    <a:pt x="8335" y="2275"/>
                  </a:lnTo>
                  <a:lnTo>
                    <a:pt x="8335" y="2834"/>
                  </a:lnTo>
                  <a:lnTo>
                    <a:pt x="8585" y="2834"/>
                  </a:lnTo>
                  <a:lnTo>
                    <a:pt x="8585" y="2096"/>
                  </a:lnTo>
                  <a:lnTo>
                    <a:pt x="4823" y="608"/>
                  </a:lnTo>
                  <a:lnTo>
                    <a:pt x="4823"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180;p55">
              <a:extLst>
                <a:ext uri="{FF2B5EF4-FFF2-40B4-BE49-F238E27FC236}">
                  <a16:creationId xmlns:a16="http://schemas.microsoft.com/office/drawing/2014/main" id="{0087D395-407B-3BC4-1171-B4600C6FD1B8}"/>
                </a:ext>
              </a:extLst>
            </p:cNvPr>
            <p:cNvSpPr/>
            <p:nvPr/>
          </p:nvSpPr>
          <p:spPr>
            <a:xfrm>
              <a:off x="1356100" y="3817123"/>
              <a:ext cx="209079" cy="129330"/>
            </a:xfrm>
            <a:custGeom>
              <a:avLst/>
              <a:gdLst/>
              <a:ahLst/>
              <a:cxnLst/>
              <a:rect l="l" t="t" r="r" b="b"/>
              <a:pathLst>
                <a:path w="1906" h="1179" extrusionOk="0">
                  <a:moveTo>
                    <a:pt x="1" y="0"/>
                  </a:moveTo>
                  <a:lnTo>
                    <a:pt x="1" y="1179"/>
                  </a:lnTo>
                  <a:lnTo>
                    <a:pt x="1906" y="1179"/>
                  </a:lnTo>
                  <a:lnTo>
                    <a:pt x="1906"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81;p55">
              <a:extLst>
                <a:ext uri="{FF2B5EF4-FFF2-40B4-BE49-F238E27FC236}">
                  <a16:creationId xmlns:a16="http://schemas.microsoft.com/office/drawing/2014/main" id="{ACECEB2F-C7FE-E337-8E23-A28A55ADFDCA}"/>
                </a:ext>
              </a:extLst>
            </p:cNvPr>
            <p:cNvSpPr/>
            <p:nvPr/>
          </p:nvSpPr>
          <p:spPr>
            <a:xfrm>
              <a:off x="895157" y="4437454"/>
              <a:ext cx="88853" cy="90169"/>
            </a:xfrm>
            <a:custGeom>
              <a:avLst/>
              <a:gdLst/>
              <a:ahLst/>
              <a:cxnLst/>
              <a:rect l="l" t="t" r="r" b="b"/>
              <a:pathLst>
                <a:path w="810" h="822" extrusionOk="0">
                  <a:moveTo>
                    <a:pt x="405" y="0"/>
                  </a:moveTo>
                  <a:cubicBezTo>
                    <a:pt x="179" y="0"/>
                    <a:pt x="0" y="179"/>
                    <a:pt x="0" y="405"/>
                  </a:cubicBezTo>
                  <a:cubicBezTo>
                    <a:pt x="0" y="632"/>
                    <a:pt x="179" y="822"/>
                    <a:pt x="405" y="822"/>
                  </a:cubicBezTo>
                  <a:cubicBezTo>
                    <a:pt x="631" y="822"/>
                    <a:pt x="810" y="632"/>
                    <a:pt x="810" y="405"/>
                  </a:cubicBezTo>
                  <a:cubicBezTo>
                    <a:pt x="810" y="179"/>
                    <a:pt x="631" y="0"/>
                    <a:pt x="405"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82;p55">
              <a:extLst>
                <a:ext uri="{FF2B5EF4-FFF2-40B4-BE49-F238E27FC236}">
                  <a16:creationId xmlns:a16="http://schemas.microsoft.com/office/drawing/2014/main" id="{F2FB66CE-5008-FCB4-12B5-DDBBDC27D771}"/>
                </a:ext>
              </a:extLst>
            </p:cNvPr>
            <p:cNvSpPr/>
            <p:nvPr/>
          </p:nvSpPr>
          <p:spPr>
            <a:xfrm>
              <a:off x="919948" y="4463562"/>
              <a:ext cx="39271" cy="37954"/>
            </a:xfrm>
            <a:custGeom>
              <a:avLst/>
              <a:gdLst/>
              <a:ahLst/>
              <a:cxnLst/>
              <a:rect l="l" t="t" r="r" b="b"/>
              <a:pathLst>
                <a:path w="358" h="346" extrusionOk="0">
                  <a:moveTo>
                    <a:pt x="179" y="1"/>
                  </a:moveTo>
                  <a:cubicBezTo>
                    <a:pt x="84" y="1"/>
                    <a:pt x="0" y="72"/>
                    <a:pt x="0" y="167"/>
                  </a:cubicBezTo>
                  <a:cubicBezTo>
                    <a:pt x="0" y="263"/>
                    <a:pt x="84" y="346"/>
                    <a:pt x="179" y="346"/>
                  </a:cubicBezTo>
                  <a:cubicBezTo>
                    <a:pt x="274" y="346"/>
                    <a:pt x="357" y="263"/>
                    <a:pt x="357" y="167"/>
                  </a:cubicBezTo>
                  <a:cubicBezTo>
                    <a:pt x="357" y="72"/>
                    <a:pt x="274" y="1"/>
                    <a:pt x="17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83;p55">
              <a:extLst>
                <a:ext uri="{FF2B5EF4-FFF2-40B4-BE49-F238E27FC236}">
                  <a16:creationId xmlns:a16="http://schemas.microsoft.com/office/drawing/2014/main" id="{54431294-CB71-9507-8D34-17EF5A83737E}"/>
                </a:ext>
              </a:extLst>
            </p:cNvPr>
            <p:cNvSpPr/>
            <p:nvPr/>
          </p:nvSpPr>
          <p:spPr>
            <a:xfrm>
              <a:off x="1930798" y="4437454"/>
              <a:ext cx="90279" cy="90169"/>
            </a:xfrm>
            <a:custGeom>
              <a:avLst/>
              <a:gdLst/>
              <a:ahLst/>
              <a:cxnLst/>
              <a:rect l="l" t="t" r="r" b="b"/>
              <a:pathLst>
                <a:path w="823" h="822" extrusionOk="0">
                  <a:moveTo>
                    <a:pt x="405" y="0"/>
                  </a:moveTo>
                  <a:cubicBezTo>
                    <a:pt x="179" y="0"/>
                    <a:pt x="1" y="179"/>
                    <a:pt x="1" y="405"/>
                  </a:cubicBezTo>
                  <a:cubicBezTo>
                    <a:pt x="1" y="632"/>
                    <a:pt x="179" y="822"/>
                    <a:pt x="405" y="822"/>
                  </a:cubicBezTo>
                  <a:cubicBezTo>
                    <a:pt x="632" y="822"/>
                    <a:pt x="822" y="632"/>
                    <a:pt x="822" y="405"/>
                  </a:cubicBezTo>
                  <a:cubicBezTo>
                    <a:pt x="822" y="179"/>
                    <a:pt x="632" y="0"/>
                    <a:pt x="405"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184;p55">
              <a:extLst>
                <a:ext uri="{FF2B5EF4-FFF2-40B4-BE49-F238E27FC236}">
                  <a16:creationId xmlns:a16="http://schemas.microsoft.com/office/drawing/2014/main" id="{3767552A-00DD-EF1F-0047-7788248D7360}"/>
                </a:ext>
              </a:extLst>
            </p:cNvPr>
            <p:cNvSpPr/>
            <p:nvPr/>
          </p:nvSpPr>
          <p:spPr>
            <a:xfrm>
              <a:off x="1956906" y="4463562"/>
              <a:ext cx="38064" cy="37954"/>
            </a:xfrm>
            <a:custGeom>
              <a:avLst/>
              <a:gdLst/>
              <a:ahLst/>
              <a:cxnLst/>
              <a:rect l="l" t="t" r="r" b="b"/>
              <a:pathLst>
                <a:path w="347" h="346" extrusionOk="0">
                  <a:moveTo>
                    <a:pt x="167" y="1"/>
                  </a:moveTo>
                  <a:cubicBezTo>
                    <a:pt x="72" y="1"/>
                    <a:pt x="1" y="72"/>
                    <a:pt x="1" y="167"/>
                  </a:cubicBezTo>
                  <a:cubicBezTo>
                    <a:pt x="1" y="263"/>
                    <a:pt x="72" y="346"/>
                    <a:pt x="167" y="346"/>
                  </a:cubicBezTo>
                  <a:cubicBezTo>
                    <a:pt x="275" y="346"/>
                    <a:pt x="346" y="263"/>
                    <a:pt x="346" y="167"/>
                  </a:cubicBezTo>
                  <a:cubicBezTo>
                    <a:pt x="346" y="72"/>
                    <a:pt x="275" y="1"/>
                    <a:pt x="16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185;p55">
              <a:extLst>
                <a:ext uri="{FF2B5EF4-FFF2-40B4-BE49-F238E27FC236}">
                  <a16:creationId xmlns:a16="http://schemas.microsoft.com/office/drawing/2014/main" id="{D0D85A35-5436-B0E7-4475-8CFF2A9D8E7B}"/>
                </a:ext>
              </a:extLst>
            </p:cNvPr>
            <p:cNvSpPr/>
            <p:nvPr/>
          </p:nvSpPr>
          <p:spPr>
            <a:xfrm>
              <a:off x="1426635" y="4248119"/>
              <a:ext cx="71960" cy="240342"/>
            </a:xfrm>
            <a:custGeom>
              <a:avLst/>
              <a:gdLst/>
              <a:ahLst/>
              <a:cxnLst/>
              <a:rect l="l" t="t" r="r" b="b"/>
              <a:pathLst>
                <a:path w="656" h="2191" extrusionOk="0">
                  <a:moveTo>
                    <a:pt x="1" y="0"/>
                  </a:moveTo>
                  <a:lnTo>
                    <a:pt x="168" y="2191"/>
                  </a:lnTo>
                  <a:lnTo>
                    <a:pt x="489" y="2191"/>
                  </a:lnTo>
                  <a:lnTo>
                    <a:pt x="656"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86;p55">
              <a:extLst>
                <a:ext uri="{FF2B5EF4-FFF2-40B4-BE49-F238E27FC236}">
                  <a16:creationId xmlns:a16="http://schemas.microsoft.com/office/drawing/2014/main" id="{8416498C-DCD2-8F6A-DD96-4AC7816860C5}"/>
                </a:ext>
              </a:extLst>
            </p:cNvPr>
            <p:cNvSpPr/>
            <p:nvPr/>
          </p:nvSpPr>
          <p:spPr>
            <a:xfrm>
              <a:off x="1443638" y="4437454"/>
              <a:ext cx="35431" cy="99384"/>
            </a:xfrm>
            <a:custGeom>
              <a:avLst/>
              <a:gdLst/>
              <a:ahLst/>
              <a:cxnLst/>
              <a:rect l="l" t="t" r="r" b="b"/>
              <a:pathLst>
                <a:path w="323" h="906" extrusionOk="0">
                  <a:moveTo>
                    <a:pt x="1" y="0"/>
                  </a:moveTo>
                  <a:lnTo>
                    <a:pt x="1" y="905"/>
                  </a:lnTo>
                  <a:lnTo>
                    <a:pt x="322" y="905"/>
                  </a:lnTo>
                  <a:lnTo>
                    <a:pt x="322"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87;p55">
              <a:extLst>
                <a:ext uri="{FF2B5EF4-FFF2-40B4-BE49-F238E27FC236}">
                  <a16:creationId xmlns:a16="http://schemas.microsoft.com/office/drawing/2014/main" id="{14B40BDD-7BDF-3E56-9F99-9FE9EB39064E}"/>
                </a:ext>
              </a:extLst>
            </p:cNvPr>
            <p:cNvSpPr/>
            <p:nvPr/>
          </p:nvSpPr>
          <p:spPr>
            <a:xfrm>
              <a:off x="1518999" y="3081501"/>
              <a:ext cx="620874" cy="148417"/>
            </a:xfrm>
            <a:custGeom>
              <a:avLst/>
              <a:gdLst/>
              <a:ahLst/>
              <a:cxnLst/>
              <a:rect l="l" t="t" r="r" b="b"/>
              <a:pathLst>
                <a:path w="5660" h="1353" extrusionOk="0">
                  <a:moveTo>
                    <a:pt x="3532" y="0"/>
                  </a:moveTo>
                  <a:cubicBezTo>
                    <a:pt x="3518" y="0"/>
                    <a:pt x="3505" y="1"/>
                    <a:pt x="3493" y="3"/>
                  </a:cubicBezTo>
                  <a:cubicBezTo>
                    <a:pt x="3255" y="50"/>
                    <a:pt x="683" y="455"/>
                    <a:pt x="683" y="455"/>
                  </a:cubicBezTo>
                  <a:cubicBezTo>
                    <a:pt x="683" y="455"/>
                    <a:pt x="40" y="634"/>
                    <a:pt x="16" y="1015"/>
                  </a:cubicBezTo>
                  <a:cubicBezTo>
                    <a:pt x="1" y="1268"/>
                    <a:pt x="232" y="1353"/>
                    <a:pt x="494" y="1353"/>
                  </a:cubicBezTo>
                  <a:cubicBezTo>
                    <a:pt x="639" y="1353"/>
                    <a:pt x="794" y="1327"/>
                    <a:pt x="921" y="1289"/>
                  </a:cubicBezTo>
                  <a:cubicBezTo>
                    <a:pt x="1290" y="1170"/>
                    <a:pt x="3517" y="336"/>
                    <a:pt x="3517" y="336"/>
                  </a:cubicBezTo>
                  <a:cubicBezTo>
                    <a:pt x="3517" y="336"/>
                    <a:pt x="3671" y="622"/>
                    <a:pt x="3778" y="777"/>
                  </a:cubicBezTo>
                  <a:cubicBezTo>
                    <a:pt x="3933" y="991"/>
                    <a:pt x="4136" y="1158"/>
                    <a:pt x="4386" y="1265"/>
                  </a:cubicBezTo>
                  <a:cubicBezTo>
                    <a:pt x="4501" y="1313"/>
                    <a:pt x="4576" y="1332"/>
                    <a:pt x="4617" y="1332"/>
                  </a:cubicBezTo>
                  <a:cubicBezTo>
                    <a:pt x="4679" y="1332"/>
                    <a:pt x="4669" y="1291"/>
                    <a:pt x="4612" y="1241"/>
                  </a:cubicBezTo>
                  <a:cubicBezTo>
                    <a:pt x="4493" y="1122"/>
                    <a:pt x="4386" y="991"/>
                    <a:pt x="4279" y="860"/>
                  </a:cubicBezTo>
                  <a:lnTo>
                    <a:pt x="4279" y="860"/>
                  </a:lnTo>
                  <a:cubicBezTo>
                    <a:pt x="4279" y="860"/>
                    <a:pt x="4481" y="943"/>
                    <a:pt x="4743" y="1039"/>
                  </a:cubicBezTo>
                  <a:cubicBezTo>
                    <a:pt x="4989" y="1135"/>
                    <a:pt x="5342" y="1270"/>
                    <a:pt x="5497" y="1270"/>
                  </a:cubicBezTo>
                  <a:cubicBezTo>
                    <a:pt x="5514" y="1270"/>
                    <a:pt x="5529" y="1268"/>
                    <a:pt x="5541" y="1265"/>
                  </a:cubicBezTo>
                  <a:cubicBezTo>
                    <a:pt x="5660" y="1217"/>
                    <a:pt x="4648" y="610"/>
                    <a:pt x="4421" y="455"/>
                  </a:cubicBezTo>
                  <a:cubicBezTo>
                    <a:pt x="4218" y="297"/>
                    <a:pt x="3780" y="0"/>
                    <a:pt x="3532"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88;p55">
              <a:extLst>
                <a:ext uri="{FF2B5EF4-FFF2-40B4-BE49-F238E27FC236}">
                  <a16:creationId xmlns:a16="http://schemas.microsoft.com/office/drawing/2014/main" id="{239B424D-237B-B048-91BA-E56B77B7438E}"/>
                </a:ext>
              </a:extLst>
            </p:cNvPr>
            <p:cNvSpPr/>
            <p:nvPr/>
          </p:nvSpPr>
          <p:spPr>
            <a:xfrm>
              <a:off x="1724460" y="3081501"/>
              <a:ext cx="415415" cy="146114"/>
            </a:xfrm>
            <a:custGeom>
              <a:avLst/>
              <a:gdLst/>
              <a:ahLst/>
              <a:cxnLst/>
              <a:rect l="l" t="t" r="r" b="b"/>
              <a:pathLst>
                <a:path w="3787" h="1332" extrusionOk="0">
                  <a:moveTo>
                    <a:pt x="1659" y="0"/>
                  </a:moveTo>
                  <a:cubicBezTo>
                    <a:pt x="1645" y="0"/>
                    <a:pt x="1632" y="1"/>
                    <a:pt x="1620" y="3"/>
                  </a:cubicBezTo>
                  <a:cubicBezTo>
                    <a:pt x="1489" y="27"/>
                    <a:pt x="715" y="158"/>
                    <a:pt x="0" y="265"/>
                  </a:cubicBezTo>
                  <a:lnTo>
                    <a:pt x="96" y="908"/>
                  </a:lnTo>
                  <a:cubicBezTo>
                    <a:pt x="822" y="634"/>
                    <a:pt x="1644" y="324"/>
                    <a:pt x="1644" y="324"/>
                  </a:cubicBezTo>
                  <a:cubicBezTo>
                    <a:pt x="1644" y="324"/>
                    <a:pt x="1798" y="610"/>
                    <a:pt x="1905" y="777"/>
                  </a:cubicBezTo>
                  <a:cubicBezTo>
                    <a:pt x="2060" y="991"/>
                    <a:pt x="2263" y="1158"/>
                    <a:pt x="2513" y="1265"/>
                  </a:cubicBezTo>
                  <a:cubicBezTo>
                    <a:pt x="2628" y="1313"/>
                    <a:pt x="2703" y="1332"/>
                    <a:pt x="2744" y="1332"/>
                  </a:cubicBezTo>
                  <a:cubicBezTo>
                    <a:pt x="2806" y="1332"/>
                    <a:pt x="2796" y="1291"/>
                    <a:pt x="2739" y="1241"/>
                  </a:cubicBezTo>
                  <a:cubicBezTo>
                    <a:pt x="2620" y="1122"/>
                    <a:pt x="2513" y="991"/>
                    <a:pt x="2406" y="860"/>
                  </a:cubicBezTo>
                  <a:lnTo>
                    <a:pt x="2406" y="860"/>
                  </a:lnTo>
                  <a:cubicBezTo>
                    <a:pt x="2406" y="860"/>
                    <a:pt x="2608" y="943"/>
                    <a:pt x="2870" y="1039"/>
                  </a:cubicBezTo>
                  <a:cubicBezTo>
                    <a:pt x="3118" y="1125"/>
                    <a:pt x="3464" y="1270"/>
                    <a:pt x="3624" y="1270"/>
                  </a:cubicBezTo>
                  <a:cubicBezTo>
                    <a:pt x="3641" y="1270"/>
                    <a:pt x="3655" y="1268"/>
                    <a:pt x="3668" y="1265"/>
                  </a:cubicBezTo>
                  <a:cubicBezTo>
                    <a:pt x="3787" y="1217"/>
                    <a:pt x="2775" y="610"/>
                    <a:pt x="2548" y="455"/>
                  </a:cubicBezTo>
                  <a:cubicBezTo>
                    <a:pt x="2345" y="297"/>
                    <a:pt x="1907" y="0"/>
                    <a:pt x="1659"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89;p55">
              <a:extLst>
                <a:ext uri="{FF2B5EF4-FFF2-40B4-BE49-F238E27FC236}">
                  <a16:creationId xmlns:a16="http://schemas.microsoft.com/office/drawing/2014/main" id="{87378091-8989-9268-3AA4-F09AA44EFBB4}"/>
                </a:ext>
              </a:extLst>
            </p:cNvPr>
            <p:cNvSpPr/>
            <p:nvPr/>
          </p:nvSpPr>
          <p:spPr>
            <a:xfrm>
              <a:off x="2019652" y="3156204"/>
              <a:ext cx="107172" cy="64062"/>
            </a:xfrm>
            <a:custGeom>
              <a:avLst/>
              <a:gdLst/>
              <a:ahLst/>
              <a:cxnLst/>
              <a:rect l="l" t="t" r="r" b="b"/>
              <a:pathLst>
                <a:path w="977" h="584" fill="none" extrusionOk="0">
                  <a:moveTo>
                    <a:pt x="0" y="0"/>
                  </a:moveTo>
                  <a:lnTo>
                    <a:pt x="977" y="584"/>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90;p55">
              <a:extLst>
                <a:ext uri="{FF2B5EF4-FFF2-40B4-BE49-F238E27FC236}">
                  <a16:creationId xmlns:a16="http://schemas.microsoft.com/office/drawing/2014/main" id="{4890974A-C376-2697-D661-38330215F7B7}"/>
                </a:ext>
              </a:extLst>
            </p:cNvPr>
            <p:cNvSpPr/>
            <p:nvPr/>
          </p:nvSpPr>
          <p:spPr>
            <a:xfrm>
              <a:off x="1314306" y="2252857"/>
              <a:ext cx="561748" cy="586210"/>
            </a:xfrm>
            <a:custGeom>
              <a:avLst/>
              <a:gdLst/>
              <a:ahLst/>
              <a:cxnLst/>
              <a:rect l="l" t="t" r="r" b="b"/>
              <a:pathLst>
                <a:path w="5121" h="5344" extrusionOk="0">
                  <a:moveTo>
                    <a:pt x="2764" y="0"/>
                  </a:moveTo>
                  <a:cubicBezTo>
                    <a:pt x="2642" y="0"/>
                    <a:pt x="2530" y="10"/>
                    <a:pt x="2430" y="32"/>
                  </a:cubicBezTo>
                  <a:cubicBezTo>
                    <a:pt x="1620" y="211"/>
                    <a:pt x="1358" y="1044"/>
                    <a:pt x="1132" y="1651"/>
                  </a:cubicBezTo>
                  <a:cubicBezTo>
                    <a:pt x="918" y="2259"/>
                    <a:pt x="1" y="4866"/>
                    <a:pt x="1" y="4866"/>
                  </a:cubicBezTo>
                  <a:cubicBezTo>
                    <a:pt x="1" y="4866"/>
                    <a:pt x="425" y="5343"/>
                    <a:pt x="1031" y="5343"/>
                  </a:cubicBezTo>
                  <a:cubicBezTo>
                    <a:pt x="1185" y="5343"/>
                    <a:pt x="1351" y="5312"/>
                    <a:pt x="1525" y="5235"/>
                  </a:cubicBezTo>
                  <a:cubicBezTo>
                    <a:pt x="2370" y="4842"/>
                    <a:pt x="3144" y="2771"/>
                    <a:pt x="3525" y="2342"/>
                  </a:cubicBezTo>
                  <a:cubicBezTo>
                    <a:pt x="3906" y="1913"/>
                    <a:pt x="4561" y="1639"/>
                    <a:pt x="4561" y="1639"/>
                  </a:cubicBezTo>
                  <a:lnTo>
                    <a:pt x="4549" y="1639"/>
                  </a:lnTo>
                  <a:cubicBezTo>
                    <a:pt x="4549" y="1639"/>
                    <a:pt x="5121" y="1270"/>
                    <a:pt x="5025" y="866"/>
                  </a:cubicBezTo>
                  <a:cubicBezTo>
                    <a:pt x="4931" y="511"/>
                    <a:pt x="3629" y="0"/>
                    <a:pt x="2764"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191;p55">
              <a:extLst>
                <a:ext uri="{FF2B5EF4-FFF2-40B4-BE49-F238E27FC236}">
                  <a16:creationId xmlns:a16="http://schemas.microsoft.com/office/drawing/2014/main" id="{07EBC8B9-CC76-65B2-DA6E-0E359B1905E0}"/>
                </a:ext>
              </a:extLst>
            </p:cNvPr>
            <p:cNvSpPr/>
            <p:nvPr/>
          </p:nvSpPr>
          <p:spPr>
            <a:xfrm>
              <a:off x="1750568" y="2288947"/>
              <a:ext cx="62855" cy="92912"/>
            </a:xfrm>
            <a:custGeom>
              <a:avLst/>
              <a:gdLst/>
              <a:ahLst/>
              <a:cxnLst/>
              <a:rect l="l" t="t" r="r" b="b"/>
              <a:pathLst>
                <a:path w="573" h="847" fill="none" extrusionOk="0">
                  <a:moveTo>
                    <a:pt x="1" y="1"/>
                  </a:moveTo>
                  <a:cubicBezTo>
                    <a:pt x="1" y="1"/>
                    <a:pt x="358" y="251"/>
                    <a:pt x="465" y="477"/>
                  </a:cubicBezTo>
                  <a:cubicBezTo>
                    <a:pt x="572" y="715"/>
                    <a:pt x="441" y="846"/>
                    <a:pt x="441" y="846"/>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192;p55">
              <a:extLst>
                <a:ext uri="{FF2B5EF4-FFF2-40B4-BE49-F238E27FC236}">
                  <a16:creationId xmlns:a16="http://schemas.microsoft.com/office/drawing/2014/main" id="{89F83E22-A417-3ED1-F967-235F1AE6B1C9}"/>
                </a:ext>
              </a:extLst>
            </p:cNvPr>
            <p:cNvSpPr/>
            <p:nvPr/>
          </p:nvSpPr>
          <p:spPr>
            <a:xfrm>
              <a:off x="1424112" y="2313738"/>
              <a:ext cx="356618" cy="230030"/>
            </a:xfrm>
            <a:custGeom>
              <a:avLst/>
              <a:gdLst/>
              <a:ahLst/>
              <a:cxnLst/>
              <a:rect l="l" t="t" r="r" b="b"/>
              <a:pathLst>
                <a:path w="3251" h="2097" fill="none" extrusionOk="0">
                  <a:moveTo>
                    <a:pt x="3250" y="1"/>
                  </a:moveTo>
                  <a:cubicBezTo>
                    <a:pt x="2810" y="453"/>
                    <a:pt x="2298" y="822"/>
                    <a:pt x="1738" y="1084"/>
                  </a:cubicBezTo>
                  <a:cubicBezTo>
                    <a:pt x="869" y="1465"/>
                    <a:pt x="274" y="1787"/>
                    <a:pt x="0" y="2096"/>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193;p55">
              <a:extLst>
                <a:ext uri="{FF2B5EF4-FFF2-40B4-BE49-F238E27FC236}">
                  <a16:creationId xmlns:a16="http://schemas.microsoft.com/office/drawing/2014/main" id="{D0CA7628-F6A6-CCB7-96BF-F6D50326A5F0}"/>
                </a:ext>
              </a:extLst>
            </p:cNvPr>
            <p:cNvSpPr/>
            <p:nvPr/>
          </p:nvSpPr>
          <p:spPr>
            <a:xfrm>
              <a:off x="1379685" y="2602458"/>
              <a:ext cx="13163" cy="35322"/>
            </a:xfrm>
            <a:custGeom>
              <a:avLst/>
              <a:gdLst/>
              <a:ahLst/>
              <a:cxnLst/>
              <a:rect l="l" t="t" r="r" b="b"/>
              <a:pathLst>
                <a:path w="120" h="322" fill="none" extrusionOk="0">
                  <a:moveTo>
                    <a:pt x="119" y="0"/>
                  </a:moveTo>
                  <a:cubicBezTo>
                    <a:pt x="84" y="107"/>
                    <a:pt x="36" y="215"/>
                    <a:pt x="0" y="322"/>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194;p55">
              <a:extLst>
                <a:ext uri="{FF2B5EF4-FFF2-40B4-BE49-F238E27FC236}">
                  <a16:creationId xmlns:a16="http://schemas.microsoft.com/office/drawing/2014/main" id="{EA91B704-A27A-DE9A-1F6B-31EC8E767BE4}"/>
                </a:ext>
              </a:extLst>
            </p:cNvPr>
            <p:cNvSpPr/>
            <p:nvPr/>
          </p:nvSpPr>
          <p:spPr>
            <a:xfrm>
              <a:off x="1407109" y="2324269"/>
              <a:ext cx="257344" cy="252189"/>
            </a:xfrm>
            <a:custGeom>
              <a:avLst/>
              <a:gdLst/>
              <a:ahLst/>
              <a:cxnLst/>
              <a:rect l="l" t="t" r="r" b="b"/>
              <a:pathLst>
                <a:path w="2346" h="2299" fill="none" extrusionOk="0">
                  <a:moveTo>
                    <a:pt x="2346" y="0"/>
                  </a:moveTo>
                  <a:cubicBezTo>
                    <a:pt x="2155" y="179"/>
                    <a:pt x="1953" y="345"/>
                    <a:pt x="1750" y="500"/>
                  </a:cubicBezTo>
                  <a:cubicBezTo>
                    <a:pt x="1155" y="929"/>
                    <a:pt x="429" y="1512"/>
                    <a:pt x="0" y="2298"/>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195;p55">
              <a:extLst>
                <a:ext uri="{FF2B5EF4-FFF2-40B4-BE49-F238E27FC236}">
                  <a16:creationId xmlns:a16="http://schemas.microsoft.com/office/drawing/2014/main" id="{5ADA9882-8DFC-7C0A-B715-70EE5BAAC6DF}"/>
                </a:ext>
              </a:extLst>
            </p:cNvPr>
            <p:cNvSpPr/>
            <p:nvPr/>
          </p:nvSpPr>
          <p:spPr>
            <a:xfrm>
              <a:off x="1687931" y="2281158"/>
              <a:ext cx="13163" cy="17112"/>
            </a:xfrm>
            <a:custGeom>
              <a:avLst/>
              <a:gdLst/>
              <a:ahLst/>
              <a:cxnLst/>
              <a:rect l="l" t="t" r="r" b="b"/>
              <a:pathLst>
                <a:path w="120" h="156" fill="none" extrusionOk="0">
                  <a:moveTo>
                    <a:pt x="119" y="0"/>
                  </a:moveTo>
                  <a:cubicBezTo>
                    <a:pt x="83" y="60"/>
                    <a:pt x="48" y="107"/>
                    <a:pt x="0" y="155"/>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196;p55">
              <a:extLst>
                <a:ext uri="{FF2B5EF4-FFF2-40B4-BE49-F238E27FC236}">
                  <a16:creationId xmlns:a16="http://schemas.microsoft.com/office/drawing/2014/main" id="{738FEDD4-6FD6-7062-95B0-9E72F7D4E752}"/>
                </a:ext>
              </a:extLst>
            </p:cNvPr>
            <p:cNvSpPr/>
            <p:nvPr/>
          </p:nvSpPr>
          <p:spPr>
            <a:xfrm>
              <a:off x="1211192" y="2663120"/>
              <a:ext cx="461158" cy="570195"/>
            </a:xfrm>
            <a:custGeom>
              <a:avLst/>
              <a:gdLst/>
              <a:ahLst/>
              <a:cxnLst/>
              <a:rect l="l" t="t" r="r" b="b"/>
              <a:pathLst>
                <a:path w="4204" h="5198" extrusionOk="0">
                  <a:moveTo>
                    <a:pt x="2559" y="0"/>
                  </a:moveTo>
                  <a:cubicBezTo>
                    <a:pt x="2504" y="0"/>
                    <a:pt x="2446" y="6"/>
                    <a:pt x="2382" y="19"/>
                  </a:cubicBezTo>
                  <a:cubicBezTo>
                    <a:pt x="2382" y="19"/>
                    <a:pt x="929" y="650"/>
                    <a:pt x="500" y="864"/>
                  </a:cubicBezTo>
                  <a:cubicBezTo>
                    <a:pt x="72" y="1090"/>
                    <a:pt x="0" y="1531"/>
                    <a:pt x="0" y="1924"/>
                  </a:cubicBezTo>
                  <a:cubicBezTo>
                    <a:pt x="0" y="2305"/>
                    <a:pt x="536" y="5198"/>
                    <a:pt x="536" y="5198"/>
                  </a:cubicBezTo>
                  <a:lnTo>
                    <a:pt x="2929" y="5198"/>
                  </a:lnTo>
                  <a:cubicBezTo>
                    <a:pt x="2929" y="5198"/>
                    <a:pt x="3346" y="4353"/>
                    <a:pt x="3656" y="4067"/>
                  </a:cubicBezTo>
                  <a:cubicBezTo>
                    <a:pt x="3965" y="3781"/>
                    <a:pt x="4203" y="3222"/>
                    <a:pt x="4084" y="2829"/>
                  </a:cubicBezTo>
                  <a:cubicBezTo>
                    <a:pt x="3953" y="2448"/>
                    <a:pt x="3834" y="2245"/>
                    <a:pt x="3834" y="1864"/>
                  </a:cubicBezTo>
                  <a:cubicBezTo>
                    <a:pt x="3834" y="1471"/>
                    <a:pt x="3751" y="995"/>
                    <a:pt x="3453" y="685"/>
                  </a:cubicBezTo>
                  <a:cubicBezTo>
                    <a:pt x="3176" y="419"/>
                    <a:pt x="3023" y="0"/>
                    <a:pt x="2559"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197;p55">
              <a:extLst>
                <a:ext uri="{FF2B5EF4-FFF2-40B4-BE49-F238E27FC236}">
                  <a16:creationId xmlns:a16="http://schemas.microsoft.com/office/drawing/2014/main" id="{A527F052-C24C-E0E7-3C5B-D86E13B9E476}"/>
                </a:ext>
              </a:extLst>
            </p:cNvPr>
            <p:cNvSpPr/>
            <p:nvPr/>
          </p:nvSpPr>
          <p:spPr>
            <a:xfrm>
              <a:off x="1963488" y="3521931"/>
              <a:ext cx="505584" cy="1025319"/>
            </a:xfrm>
            <a:custGeom>
              <a:avLst/>
              <a:gdLst/>
              <a:ahLst/>
              <a:cxnLst/>
              <a:rect l="l" t="t" r="r" b="b"/>
              <a:pathLst>
                <a:path w="4609" h="9347" extrusionOk="0">
                  <a:moveTo>
                    <a:pt x="36" y="0"/>
                  </a:moveTo>
                  <a:lnTo>
                    <a:pt x="0" y="1072"/>
                  </a:lnTo>
                  <a:cubicBezTo>
                    <a:pt x="0" y="1072"/>
                    <a:pt x="4" y="1071"/>
                    <a:pt x="10" y="1071"/>
                  </a:cubicBezTo>
                  <a:cubicBezTo>
                    <a:pt x="54" y="1071"/>
                    <a:pt x="234" y="1098"/>
                    <a:pt x="441" y="1512"/>
                  </a:cubicBezTo>
                  <a:cubicBezTo>
                    <a:pt x="584" y="1798"/>
                    <a:pt x="393" y="2417"/>
                    <a:pt x="548" y="3191"/>
                  </a:cubicBezTo>
                  <a:cubicBezTo>
                    <a:pt x="596" y="3453"/>
                    <a:pt x="810" y="3786"/>
                    <a:pt x="917" y="4036"/>
                  </a:cubicBezTo>
                  <a:cubicBezTo>
                    <a:pt x="1120" y="4548"/>
                    <a:pt x="1501" y="5358"/>
                    <a:pt x="1739" y="5858"/>
                  </a:cubicBezTo>
                  <a:cubicBezTo>
                    <a:pt x="2060" y="6572"/>
                    <a:pt x="2310" y="7489"/>
                    <a:pt x="2263" y="7561"/>
                  </a:cubicBezTo>
                  <a:cubicBezTo>
                    <a:pt x="2191" y="7715"/>
                    <a:pt x="2132" y="7882"/>
                    <a:pt x="2108" y="8061"/>
                  </a:cubicBezTo>
                  <a:cubicBezTo>
                    <a:pt x="2108" y="8192"/>
                    <a:pt x="2203" y="9251"/>
                    <a:pt x="2203" y="9251"/>
                  </a:cubicBezTo>
                  <a:lnTo>
                    <a:pt x="2358" y="9251"/>
                  </a:lnTo>
                  <a:lnTo>
                    <a:pt x="2465" y="8620"/>
                  </a:lnTo>
                  <a:cubicBezTo>
                    <a:pt x="2465" y="8620"/>
                    <a:pt x="2810" y="8644"/>
                    <a:pt x="2917" y="8751"/>
                  </a:cubicBezTo>
                  <a:cubicBezTo>
                    <a:pt x="3036" y="8858"/>
                    <a:pt x="3167" y="9085"/>
                    <a:pt x="3358" y="9192"/>
                  </a:cubicBezTo>
                  <a:cubicBezTo>
                    <a:pt x="3560" y="9299"/>
                    <a:pt x="4453" y="9347"/>
                    <a:pt x="4453" y="9347"/>
                  </a:cubicBezTo>
                  <a:cubicBezTo>
                    <a:pt x="4453" y="9347"/>
                    <a:pt x="4608" y="9263"/>
                    <a:pt x="4406" y="9085"/>
                  </a:cubicBezTo>
                  <a:cubicBezTo>
                    <a:pt x="4215" y="8918"/>
                    <a:pt x="3906" y="8692"/>
                    <a:pt x="3739" y="8442"/>
                  </a:cubicBezTo>
                  <a:cubicBezTo>
                    <a:pt x="3560" y="8192"/>
                    <a:pt x="3060" y="7573"/>
                    <a:pt x="3060" y="7573"/>
                  </a:cubicBezTo>
                  <a:cubicBezTo>
                    <a:pt x="3060" y="7573"/>
                    <a:pt x="1917" y="1346"/>
                    <a:pt x="1834" y="1072"/>
                  </a:cubicBezTo>
                  <a:cubicBezTo>
                    <a:pt x="1751" y="810"/>
                    <a:pt x="1465" y="215"/>
                    <a:pt x="1203" y="155"/>
                  </a:cubicBezTo>
                  <a:cubicBezTo>
                    <a:pt x="941" y="84"/>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198;p55">
              <a:extLst>
                <a:ext uri="{FF2B5EF4-FFF2-40B4-BE49-F238E27FC236}">
                  <a16:creationId xmlns:a16="http://schemas.microsoft.com/office/drawing/2014/main" id="{1F94E0AB-AAC9-C314-ACE3-221AE6321C5B}"/>
                </a:ext>
              </a:extLst>
            </p:cNvPr>
            <p:cNvSpPr/>
            <p:nvPr/>
          </p:nvSpPr>
          <p:spPr>
            <a:xfrm>
              <a:off x="2194618" y="4374708"/>
              <a:ext cx="274457" cy="172550"/>
            </a:xfrm>
            <a:custGeom>
              <a:avLst/>
              <a:gdLst/>
              <a:ahLst/>
              <a:cxnLst/>
              <a:rect l="l" t="t" r="r" b="b"/>
              <a:pathLst>
                <a:path w="2502" h="1573" extrusionOk="0">
                  <a:moveTo>
                    <a:pt x="72" y="1"/>
                  </a:moveTo>
                  <a:cubicBezTo>
                    <a:pt x="36" y="96"/>
                    <a:pt x="13" y="191"/>
                    <a:pt x="1" y="287"/>
                  </a:cubicBezTo>
                  <a:cubicBezTo>
                    <a:pt x="1" y="418"/>
                    <a:pt x="96" y="1477"/>
                    <a:pt x="96" y="1477"/>
                  </a:cubicBezTo>
                  <a:lnTo>
                    <a:pt x="251" y="1477"/>
                  </a:lnTo>
                  <a:lnTo>
                    <a:pt x="358" y="846"/>
                  </a:lnTo>
                  <a:cubicBezTo>
                    <a:pt x="358" y="846"/>
                    <a:pt x="703" y="870"/>
                    <a:pt x="810" y="977"/>
                  </a:cubicBezTo>
                  <a:cubicBezTo>
                    <a:pt x="929" y="1084"/>
                    <a:pt x="1060" y="1311"/>
                    <a:pt x="1251" y="1418"/>
                  </a:cubicBezTo>
                  <a:cubicBezTo>
                    <a:pt x="1453" y="1525"/>
                    <a:pt x="2346" y="1573"/>
                    <a:pt x="2346" y="1573"/>
                  </a:cubicBezTo>
                  <a:cubicBezTo>
                    <a:pt x="2346" y="1573"/>
                    <a:pt x="2501" y="1489"/>
                    <a:pt x="2299" y="1311"/>
                  </a:cubicBezTo>
                  <a:cubicBezTo>
                    <a:pt x="2203" y="1227"/>
                    <a:pt x="2049" y="1108"/>
                    <a:pt x="1918" y="989"/>
                  </a:cubicBezTo>
                  <a:cubicBezTo>
                    <a:pt x="1847" y="1012"/>
                    <a:pt x="1776" y="1022"/>
                    <a:pt x="1705" y="1022"/>
                  </a:cubicBezTo>
                  <a:cubicBezTo>
                    <a:pt x="1254" y="1022"/>
                    <a:pt x="826" y="607"/>
                    <a:pt x="620" y="370"/>
                  </a:cubicBezTo>
                  <a:cubicBezTo>
                    <a:pt x="465" y="203"/>
                    <a:pt x="275" y="72"/>
                    <a:pt x="72"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199;p55">
              <a:extLst>
                <a:ext uri="{FF2B5EF4-FFF2-40B4-BE49-F238E27FC236}">
                  <a16:creationId xmlns:a16="http://schemas.microsoft.com/office/drawing/2014/main" id="{F965D17B-FE60-C205-829C-E535C835074E}"/>
                </a:ext>
              </a:extLst>
            </p:cNvPr>
            <p:cNvSpPr/>
            <p:nvPr/>
          </p:nvSpPr>
          <p:spPr>
            <a:xfrm>
              <a:off x="1764938" y="3491874"/>
              <a:ext cx="435050" cy="1049233"/>
            </a:xfrm>
            <a:custGeom>
              <a:avLst/>
              <a:gdLst/>
              <a:ahLst/>
              <a:cxnLst/>
              <a:rect l="l" t="t" r="r" b="b"/>
              <a:pathLst>
                <a:path w="3966" h="9565" extrusionOk="0">
                  <a:moveTo>
                    <a:pt x="3013" y="0"/>
                  </a:moveTo>
                  <a:lnTo>
                    <a:pt x="2156" y="1131"/>
                  </a:lnTo>
                  <a:cubicBezTo>
                    <a:pt x="1989" y="1512"/>
                    <a:pt x="1882" y="1917"/>
                    <a:pt x="1810" y="2322"/>
                  </a:cubicBezTo>
                  <a:cubicBezTo>
                    <a:pt x="1703" y="2953"/>
                    <a:pt x="1048" y="6108"/>
                    <a:pt x="870" y="6727"/>
                  </a:cubicBezTo>
                  <a:cubicBezTo>
                    <a:pt x="691" y="7347"/>
                    <a:pt x="501" y="7585"/>
                    <a:pt x="298" y="7811"/>
                  </a:cubicBezTo>
                  <a:cubicBezTo>
                    <a:pt x="167" y="7989"/>
                    <a:pt x="60" y="8180"/>
                    <a:pt x="1" y="8394"/>
                  </a:cubicBezTo>
                  <a:lnTo>
                    <a:pt x="72" y="9513"/>
                  </a:lnTo>
                  <a:lnTo>
                    <a:pt x="286" y="9513"/>
                  </a:lnTo>
                  <a:lnTo>
                    <a:pt x="286" y="8775"/>
                  </a:lnTo>
                  <a:lnTo>
                    <a:pt x="393" y="8823"/>
                  </a:lnTo>
                  <a:cubicBezTo>
                    <a:pt x="489" y="8859"/>
                    <a:pt x="1048" y="9525"/>
                    <a:pt x="1144" y="9537"/>
                  </a:cubicBezTo>
                  <a:cubicBezTo>
                    <a:pt x="1358" y="9555"/>
                    <a:pt x="1569" y="9564"/>
                    <a:pt x="1781" y="9564"/>
                  </a:cubicBezTo>
                  <a:cubicBezTo>
                    <a:pt x="1992" y="9564"/>
                    <a:pt x="2203" y="9555"/>
                    <a:pt x="2418" y="9537"/>
                  </a:cubicBezTo>
                  <a:cubicBezTo>
                    <a:pt x="2477" y="9513"/>
                    <a:pt x="2072" y="9311"/>
                    <a:pt x="1917" y="9192"/>
                  </a:cubicBezTo>
                  <a:cubicBezTo>
                    <a:pt x="1763" y="9061"/>
                    <a:pt x="1263" y="8263"/>
                    <a:pt x="1203" y="8025"/>
                  </a:cubicBezTo>
                  <a:cubicBezTo>
                    <a:pt x="1144" y="7775"/>
                    <a:pt x="1346" y="6977"/>
                    <a:pt x="1882" y="5965"/>
                  </a:cubicBezTo>
                  <a:cubicBezTo>
                    <a:pt x="2418" y="4965"/>
                    <a:pt x="3846" y="679"/>
                    <a:pt x="3906" y="477"/>
                  </a:cubicBezTo>
                  <a:cubicBezTo>
                    <a:pt x="3965" y="274"/>
                    <a:pt x="3013" y="12"/>
                    <a:pt x="3013" y="12"/>
                  </a:cubicBezTo>
                  <a:lnTo>
                    <a:pt x="3013"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200;p55">
              <a:extLst>
                <a:ext uri="{FF2B5EF4-FFF2-40B4-BE49-F238E27FC236}">
                  <a16:creationId xmlns:a16="http://schemas.microsoft.com/office/drawing/2014/main" id="{09310C10-87D0-91F6-A39F-75A52094A4CA}"/>
                </a:ext>
              </a:extLst>
            </p:cNvPr>
            <p:cNvSpPr/>
            <p:nvPr/>
          </p:nvSpPr>
          <p:spPr>
            <a:xfrm>
              <a:off x="1763621" y="4362971"/>
              <a:ext cx="273141" cy="178145"/>
            </a:xfrm>
            <a:custGeom>
              <a:avLst/>
              <a:gdLst/>
              <a:ahLst/>
              <a:cxnLst/>
              <a:rect l="l" t="t" r="r" b="b"/>
              <a:pathLst>
                <a:path w="2490" h="1624" extrusionOk="0">
                  <a:moveTo>
                    <a:pt x="215" y="1"/>
                  </a:moveTo>
                  <a:cubicBezTo>
                    <a:pt x="120" y="144"/>
                    <a:pt x="48" y="298"/>
                    <a:pt x="1" y="453"/>
                  </a:cubicBezTo>
                  <a:lnTo>
                    <a:pt x="84" y="1584"/>
                  </a:lnTo>
                  <a:lnTo>
                    <a:pt x="298" y="1584"/>
                  </a:lnTo>
                  <a:lnTo>
                    <a:pt x="298" y="846"/>
                  </a:lnTo>
                  <a:lnTo>
                    <a:pt x="405" y="882"/>
                  </a:lnTo>
                  <a:cubicBezTo>
                    <a:pt x="513" y="918"/>
                    <a:pt x="1060" y="1584"/>
                    <a:pt x="1156" y="1596"/>
                  </a:cubicBezTo>
                  <a:cubicBezTo>
                    <a:pt x="1370" y="1614"/>
                    <a:pt x="1584" y="1623"/>
                    <a:pt x="1797" y="1623"/>
                  </a:cubicBezTo>
                  <a:cubicBezTo>
                    <a:pt x="2010" y="1623"/>
                    <a:pt x="2221" y="1614"/>
                    <a:pt x="2430" y="1596"/>
                  </a:cubicBezTo>
                  <a:cubicBezTo>
                    <a:pt x="2489" y="1584"/>
                    <a:pt x="2084" y="1370"/>
                    <a:pt x="1929" y="1251"/>
                  </a:cubicBezTo>
                  <a:cubicBezTo>
                    <a:pt x="1882" y="1203"/>
                    <a:pt x="1834" y="1144"/>
                    <a:pt x="1787" y="1084"/>
                  </a:cubicBezTo>
                  <a:cubicBezTo>
                    <a:pt x="1761" y="1086"/>
                    <a:pt x="1736" y="1087"/>
                    <a:pt x="1711" y="1087"/>
                  </a:cubicBezTo>
                  <a:cubicBezTo>
                    <a:pt x="1582" y="1087"/>
                    <a:pt x="1454" y="1061"/>
                    <a:pt x="1334" y="1001"/>
                  </a:cubicBezTo>
                  <a:cubicBezTo>
                    <a:pt x="1084" y="858"/>
                    <a:pt x="846" y="537"/>
                    <a:pt x="620" y="287"/>
                  </a:cubicBezTo>
                  <a:cubicBezTo>
                    <a:pt x="501" y="168"/>
                    <a:pt x="370" y="72"/>
                    <a:pt x="215"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201;p55">
              <a:extLst>
                <a:ext uri="{FF2B5EF4-FFF2-40B4-BE49-F238E27FC236}">
                  <a16:creationId xmlns:a16="http://schemas.microsoft.com/office/drawing/2014/main" id="{592801A8-94D3-C282-155B-A0AF5F112725}"/>
                </a:ext>
              </a:extLst>
            </p:cNvPr>
            <p:cNvSpPr/>
            <p:nvPr/>
          </p:nvSpPr>
          <p:spPr>
            <a:xfrm>
              <a:off x="1245088" y="3232004"/>
              <a:ext cx="879096" cy="494505"/>
            </a:xfrm>
            <a:custGeom>
              <a:avLst/>
              <a:gdLst/>
              <a:ahLst/>
              <a:cxnLst/>
              <a:rect l="l" t="t" r="r" b="b"/>
              <a:pathLst>
                <a:path w="8014" h="4508" extrusionOk="0">
                  <a:moveTo>
                    <a:pt x="2620" y="0"/>
                  </a:moveTo>
                  <a:lnTo>
                    <a:pt x="227" y="12"/>
                  </a:lnTo>
                  <a:cubicBezTo>
                    <a:pt x="227" y="12"/>
                    <a:pt x="49" y="2262"/>
                    <a:pt x="25" y="2988"/>
                  </a:cubicBezTo>
                  <a:cubicBezTo>
                    <a:pt x="1" y="3715"/>
                    <a:pt x="608" y="4417"/>
                    <a:pt x="1442" y="4501"/>
                  </a:cubicBezTo>
                  <a:cubicBezTo>
                    <a:pt x="1491" y="4505"/>
                    <a:pt x="1554" y="4508"/>
                    <a:pt x="1629" y="4508"/>
                  </a:cubicBezTo>
                  <a:cubicBezTo>
                    <a:pt x="2838" y="4508"/>
                    <a:pt x="7204" y="3917"/>
                    <a:pt x="7204" y="3917"/>
                  </a:cubicBezTo>
                  <a:lnTo>
                    <a:pt x="8014" y="2441"/>
                  </a:lnTo>
                  <a:cubicBezTo>
                    <a:pt x="8014" y="2441"/>
                    <a:pt x="5633" y="1834"/>
                    <a:pt x="4823" y="1607"/>
                  </a:cubicBezTo>
                  <a:cubicBezTo>
                    <a:pt x="4013" y="1381"/>
                    <a:pt x="3239" y="1238"/>
                    <a:pt x="3239" y="1238"/>
                  </a:cubicBezTo>
                  <a:lnTo>
                    <a:pt x="2620"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202;p55">
              <a:extLst>
                <a:ext uri="{FF2B5EF4-FFF2-40B4-BE49-F238E27FC236}">
                  <a16:creationId xmlns:a16="http://schemas.microsoft.com/office/drawing/2014/main" id="{23034DC3-0ECF-26A7-3C7D-1B7E6405A019}"/>
                </a:ext>
              </a:extLst>
            </p:cNvPr>
            <p:cNvSpPr/>
            <p:nvPr/>
          </p:nvSpPr>
          <p:spPr>
            <a:xfrm>
              <a:off x="1561232" y="2744295"/>
              <a:ext cx="57590" cy="129879"/>
            </a:xfrm>
            <a:custGeom>
              <a:avLst/>
              <a:gdLst/>
              <a:ahLst/>
              <a:cxnLst/>
              <a:rect l="l" t="t" r="r" b="b"/>
              <a:pathLst>
                <a:path w="525" h="1184" extrusionOk="0">
                  <a:moveTo>
                    <a:pt x="126" y="0"/>
                  </a:moveTo>
                  <a:cubicBezTo>
                    <a:pt x="59" y="0"/>
                    <a:pt x="0" y="56"/>
                    <a:pt x="0" y="124"/>
                  </a:cubicBezTo>
                  <a:cubicBezTo>
                    <a:pt x="12" y="267"/>
                    <a:pt x="36" y="410"/>
                    <a:pt x="84" y="541"/>
                  </a:cubicBezTo>
                  <a:lnTo>
                    <a:pt x="119" y="469"/>
                  </a:lnTo>
                  <a:lnTo>
                    <a:pt x="524" y="1184"/>
                  </a:lnTo>
                  <a:cubicBezTo>
                    <a:pt x="524" y="1184"/>
                    <a:pt x="381" y="434"/>
                    <a:pt x="298" y="172"/>
                  </a:cubicBezTo>
                  <a:cubicBezTo>
                    <a:pt x="258" y="47"/>
                    <a:pt x="188" y="0"/>
                    <a:pt x="126"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203;p55">
              <a:extLst>
                <a:ext uri="{FF2B5EF4-FFF2-40B4-BE49-F238E27FC236}">
                  <a16:creationId xmlns:a16="http://schemas.microsoft.com/office/drawing/2014/main" id="{EACBDC9A-4683-DDD2-1ED5-B32460BBBF54}"/>
                </a:ext>
              </a:extLst>
            </p:cNvPr>
            <p:cNvSpPr/>
            <p:nvPr/>
          </p:nvSpPr>
          <p:spPr>
            <a:xfrm>
              <a:off x="1561232" y="2734313"/>
              <a:ext cx="57590" cy="139861"/>
            </a:xfrm>
            <a:custGeom>
              <a:avLst/>
              <a:gdLst/>
              <a:ahLst/>
              <a:cxnLst/>
              <a:rect l="l" t="t" r="r" b="b"/>
              <a:pathLst>
                <a:path w="525" h="1275" fill="none" extrusionOk="0">
                  <a:moveTo>
                    <a:pt x="119" y="560"/>
                  </a:moveTo>
                  <a:lnTo>
                    <a:pt x="524" y="1275"/>
                  </a:lnTo>
                  <a:cubicBezTo>
                    <a:pt x="524" y="1275"/>
                    <a:pt x="381" y="525"/>
                    <a:pt x="298" y="263"/>
                  </a:cubicBezTo>
                  <a:cubicBezTo>
                    <a:pt x="215" y="1"/>
                    <a:pt x="0" y="84"/>
                    <a:pt x="0" y="215"/>
                  </a:cubicBezTo>
                  <a:cubicBezTo>
                    <a:pt x="12" y="358"/>
                    <a:pt x="36" y="501"/>
                    <a:pt x="84" y="632"/>
                  </a:cubicBezTo>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6" name="Google Shape;2204;p55">
              <a:extLst>
                <a:ext uri="{FF2B5EF4-FFF2-40B4-BE49-F238E27FC236}">
                  <a16:creationId xmlns:a16="http://schemas.microsoft.com/office/drawing/2014/main" id="{FEEE78B7-3284-F7C7-279F-A18295F55C2F}"/>
                </a:ext>
              </a:extLst>
            </p:cNvPr>
            <p:cNvSpPr/>
            <p:nvPr/>
          </p:nvSpPr>
          <p:spPr>
            <a:xfrm>
              <a:off x="1503751" y="2514043"/>
              <a:ext cx="182971" cy="289595"/>
            </a:xfrm>
            <a:custGeom>
              <a:avLst/>
              <a:gdLst/>
              <a:ahLst/>
              <a:cxnLst/>
              <a:rect l="l" t="t" r="r" b="b"/>
              <a:pathLst>
                <a:path w="1668" h="2640" extrusionOk="0">
                  <a:moveTo>
                    <a:pt x="825" y="0"/>
                  </a:moveTo>
                  <a:cubicBezTo>
                    <a:pt x="764" y="0"/>
                    <a:pt x="710" y="32"/>
                    <a:pt x="691" y="104"/>
                  </a:cubicBezTo>
                  <a:lnTo>
                    <a:pt x="703" y="104"/>
                  </a:lnTo>
                  <a:lnTo>
                    <a:pt x="0" y="1223"/>
                  </a:lnTo>
                  <a:lnTo>
                    <a:pt x="608" y="2640"/>
                  </a:lnTo>
                  <a:cubicBezTo>
                    <a:pt x="608" y="2640"/>
                    <a:pt x="977" y="1783"/>
                    <a:pt x="1167" y="1568"/>
                  </a:cubicBezTo>
                  <a:cubicBezTo>
                    <a:pt x="1346" y="1366"/>
                    <a:pt x="1667" y="1056"/>
                    <a:pt x="1667" y="1056"/>
                  </a:cubicBezTo>
                  <a:cubicBezTo>
                    <a:pt x="1667" y="1056"/>
                    <a:pt x="1096" y="366"/>
                    <a:pt x="1048" y="175"/>
                  </a:cubicBezTo>
                  <a:cubicBezTo>
                    <a:pt x="1020" y="69"/>
                    <a:pt x="915" y="0"/>
                    <a:pt x="825"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205;p55">
              <a:extLst>
                <a:ext uri="{FF2B5EF4-FFF2-40B4-BE49-F238E27FC236}">
                  <a16:creationId xmlns:a16="http://schemas.microsoft.com/office/drawing/2014/main" id="{967F76B2-3922-F006-7A6C-37268F9D72D5}"/>
                </a:ext>
              </a:extLst>
            </p:cNvPr>
            <p:cNvSpPr/>
            <p:nvPr/>
          </p:nvSpPr>
          <p:spPr>
            <a:xfrm>
              <a:off x="1450220" y="2625933"/>
              <a:ext cx="124175" cy="243084"/>
            </a:xfrm>
            <a:custGeom>
              <a:avLst/>
              <a:gdLst/>
              <a:ahLst/>
              <a:cxnLst/>
              <a:rect l="l" t="t" r="r" b="b"/>
              <a:pathLst>
                <a:path w="1132" h="2216" extrusionOk="0">
                  <a:moveTo>
                    <a:pt x="369" y="1"/>
                  </a:moveTo>
                  <a:lnTo>
                    <a:pt x="0" y="358"/>
                  </a:lnTo>
                  <a:lnTo>
                    <a:pt x="643" y="2215"/>
                  </a:lnTo>
                  <a:lnTo>
                    <a:pt x="1131" y="1548"/>
                  </a:lnTo>
                  <a:lnTo>
                    <a:pt x="369" y="1"/>
                  </a:ln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206;p55">
              <a:extLst>
                <a:ext uri="{FF2B5EF4-FFF2-40B4-BE49-F238E27FC236}">
                  <a16:creationId xmlns:a16="http://schemas.microsoft.com/office/drawing/2014/main" id="{EEADB2FA-DEF3-E0F2-F2F5-395B974B8DBE}"/>
                </a:ext>
              </a:extLst>
            </p:cNvPr>
            <p:cNvSpPr/>
            <p:nvPr/>
          </p:nvSpPr>
          <p:spPr>
            <a:xfrm>
              <a:off x="1243771" y="2773913"/>
              <a:ext cx="988791" cy="554837"/>
            </a:xfrm>
            <a:custGeom>
              <a:avLst/>
              <a:gdLst/>
              <a:ahLst/>
              <a:cxnLst/>
              <a:rect l="l" t="t" r="r" b="b"/>
              <a:pathLst>
                <a:path w="9014" h="5058" extrusionOk="0">
                  <a:moveTo>
                    <a:pt x="801" y="0"/>
                  </a:moveTo>
                  <a:cubicBezTo>
                    <a:pt x="518" y="0"/>
                    <a:pt x="275" y="176"/>
                    <a:pt x="275" y="176"/>
                  </a:cubicBezTo>
                  <a:lnTo>
                    <a:pt x="1" y="1616"/>
                  </a:lnTo>
                  <a:cubicBezTo>
                    <a:pt x="1" y="1616"/>
                    <a:pt x="1049" y="3986"/>
                    <a:pt x="1275" y="4474"/>
                  </a:cubicBezTo>
                  <a:cubicBezTo>
                    <a:pt x="1489" y="4950"/>
                    <a:pt x="1977" y="5057"/>
                    <a:pt x="2430" y="5057"/>
                  </a:cubicBezTo>
                  <a:cubicBezTo>
                    <a:pt x="2870" y="5057"/>
                    <a:pt x="5656" y="4974"/>
                    <a:pt x="5656" y="4974"/>
                  </a:cubicBezTo>
                  <a:cubicBezTo>
                    <a:pt x="5656" y="4974"/>
                    <a:pt x="6339" y="5000"/>
                    <a:pt x="6872" y="5000"/>
                  </a:cubicBezTo>
                  <a:cubicBezTo>
                    <a:pt x="7138" y="5000"/>
                    <a:pt x="7367" y="4994"/>
                    <a:pt x="7454" y="4974"/>
                  </a:cubicBezTo>
                  <a:cubicBezTo>
                    <a:pt x="7716" y="4914"/>
                    <a:pt x="8145" y="4557"/>
                    <a:pt x="8228" y="4557"/>
                  </a:cubicBezTo>
                  <a:cubicBezTo>
                    <a:pt x="8300" y="4557"/>
                    <a:pt x="8752" y="4962"/>
                    <a:pt x="8847" y="4962"/>
                  </a:cubicBezTo>
                  <a:cubicBezTo>
                    <a:pt x="8954" y="4962"/>
                    <a:pt x="9014" y="4890"/>
                    <a:pt x="8931" y="4759"/>
                  </a:cubicBezTo>
                  <a:cubicBezTo>
                    <a:pt x="8847" y="4617"/>
                    <a:pt x="8526" y="3986"/>
                    <a:pt x="8300" y="3962"/>
                  </a:cubicBezTo>
                  <a:cubicBezTo>
                    <a:pt x="8298" y="3962"/>
                    <a:pt x="8295" y="3962"/>
                    <a:pt x="8293" y="3962"/>
                  </a:cubicBezTo>
                  <a:cubicBezTo>
                    <a:pt x="8067" y="3962"/>
                    <a:pt x="7133" y="4569"/>
                    <a:pt x="7133" y="4569"/>
                  </a:cubicBezTo>
                  <a:cubicBezTo>
                    <a:pt x="7133" y="4569"/>
                    <a:pt x="5549" y="4355"/>
                    <a:pt x="4728" y="4128"/>
                  </a:cubicBezTo>
                  <a:cubicBezTo>
                    <a:pt x="3894" y="3902"/>
                    <a:pt x="2608" y="3402"/>
                    <a:pt x="2608" y="3402"/>
                  </a:cubicBezTo>
                  <a:cubicBezTo>
                    <a:pt x="2608" y="3402"/>
                    <a:pt x="2073" y="2426"/>
                    <a:pt x="1858" y="1831"/>
                  </a:cubicBezTo>
                  <a:cubicBezTo>
                    <a:pt x="1632" y="1247"/>
                    <a:pt x="1596" y="461"/>
                    <a:pt x="1192" y="140"/>
                  </a:cubicBezTo>
                  <a:cubicBezTo>
                    <a:pt x="1066" y="36"/>
                    <a:pt x="929" y="0"/>
                    <a:pt x="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207;p55">
              <a:extLst>
                <a:ext uri="{FF2B5EF4-FFF2-40B4-BE49-F238E27FC236}">
                  <a16:creationId xmlns:a16="http://schemas.microsoft.com/office/drawing/2014/main" id="{B65AEE1F-2B1D-BD91-E15A-49B9408ADB3D}"/>
                </a:ext>
              </a:extLst>
            </p:cNvPr>
            <p:cNvSpPr/>
            <p:nvPr/>
          </p:nvSpPr>
          <p:spPr>
            <a:xfrm>
              <a:off x="1243771" y="2752632"/>
              <a:ext cx="988791" cy="576118"/>
            </a:xfrm>
            <a:custGeom>
              <a:avLst/>
              <a:gdLst/>
              <a:ahLst/>
              <a:cxnLst/>
              <a:rect l="l" t="t" r="r" b="b"/>
              <a:pathLst>
                <a:path w="9014" h="5252" fill="none" extrusionOk="0">
                  <a:moveTo>
                    <a:pt x="1" y="1810"/>
                  </a:moveTo>
                  <a:cubicBezTo>
                    <a:pt x="1" y="1810"/>
                    <a:pt x="1049" y="4180"/>
                    <a:pt x="1275" y="4668"/>
                  </a:cubicBezTo>
                  <a:cubicBezTo>
                    <a:pt x="1489" y="5144"/>
                    <a:pt x="1977" y="5251"/>
                    <a:pt x="2430" y="5251"/>
                  </a:cubicBezTo>
                  <a:cubicBezTo>
                    <a:pt x="2870" y="5251"/>
                    <a:pt x="5656" y="5168"/>
                    <a:pt x="5656" y="5168"/>
                  </a:cubicBezTo>
                  <a:cubicBezTo>
                    <a:pt x="5656" y="5168"/>
                    <a:pt x="7192" y="5227"/>
                    <a:pt x="7454" y="5168"/>
                  </a:cubicBezTo>
                  <a:cubicBezTo>
                    <a:pt x="7716" y="5108"/>
                    <a:pt x="8145" y="4751"/>
                    <a:pt x="8228" y="4751"/>
                  </a:cubicBezTo>
                  <a:cubicBezTo>
                    <a:pt x="8300" y="4751"/>
                    <a:pt x="8752" y="5156"/>
                    <a:pt x="8847" y="5156"/>
                  </a:cubicBezTo>
                  <a:cubicBezTo>
                    <a:pt x="8954" y="5156"/>
                    <a:pt x="9014" y="5084"/>
                    <a:pt x="8931" y="4953"/>
                  </a:cubicBezTo>
                  <a:cubicBezTo>
                    <a:pt x="8847" y="4811"/>
                    <a:pt x="8526" y="4180"/>
                    <a:pt x="8300" y="4156"/>
                  </a:cubicBezTo>
                  <a:cubicBezTo>
                    <a:pt x="8085" y="4144"/>
                    <a:pt x="7133" y="4763"/>
                    <a:pt x="7133" y="4763"/>
                  </a:cubicBezTo>
                  <a:cubicBezTo>
                    <a:pt x="7133" y="4763"/>
                    <a:pt x="5549" y="4549"/>
                    <a:pt x="4728" y="4322"/>
                  </a:cubicBezTo>
                  <a:cubicBezTo>
                    <a:pt x="3894" y="4096"/>
                    <a:pt x="2608" y="3596"/>
                    <a:pt x="2608" y="3596"/>
                  </a:cubicBezTo>
                  <a:cubicBezTo>
                    <a:pt x="2608" y="3596"/>
                    <a:pt x="2073" y="2620"/>
                    <a:pt x="1858" y="2025"/>
                  </a:cubicBezTo>
                  <a:cubicBezTo>
                    <a:pt x="1632" y="1441"/>
                    <a:pt x="1596" y="655"/>
                    <a:pt x="1192" y="334"/>
                  </a:cubicBezTo>
                  <a:cubicBezTo>
                    <a:pt x="787" y="0"/>
                    <a:pt x="275" y="370"/>
                    <a:pt x="275" y="37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208;p55">
              <a:extLst>
                <a:ext uri="{FF2B5EF4-FFF2-40B4-BE49-F238E27FC236}">
                  <a16:creationId xmlns:a16="http://schemas.microsoft.com/office/drawing/2014/main" id="{A566FDFA-A87F-88D3-3B2D-224E6986E685}"/>
                </a:ext>
              </a:extLst>
            </p:cNvPr>
            <p:cNvSpPr/>
            <p:nvPr/>
          </p:nvSpPr>
          <p:spPr>
            <a:xfrm>
              <a:off x="1857631" y="3208419"/>
              <a:ext cx="374938" cy="114083"/>
            </a:xfrm>
            <a:custGeom>
              <a:avLst/>
              <a:gdLst/>
              <a:ahLst/>
              <a:cxnLst/>
              <a:rect l="l" t="t" r="r" b="b"/>
              <a:pathLst>
                <a:path w="3418" h="1040" extrusionOk="0">
                  <a:moveTo>
                    <a:pt x="2702" y="0"/>
                  </a:moveTo>
                  <a:cubicBezTo>
                    <a:pt x="2455" y="0"/>
                    <a:pt x="1549" y="608"/>
                    <a:pt x="1549" y="608"/>
                  </a:cubicBezTo>
                  <a:cubicBezTo>
                    <a:pt x="1549" y="608"/>
                    <a:pt x="751" y="501"/>
                    <a:pt x="1" y="358"/>
                  </a:cubicBezTo>
                  <a:lnTo>
                    <a:pt x="1" y="358"/>
                  </a:lnTo>
                  <a:lnTo>
                    <a:pt x="13" y="1013"/>
                  </a:lnTo>
                  <a:lnTo>
                    <a:pt x="60" y="1013"/>
                  </a:lnTo>
                  <a:cubicBezTo>
                    <a:pt x="60" y="1013"/>
                    <a:pt x="743" y="1039"/>
                    <a:pt x="1276" y="1039"/>
                  </a:cubicBezTo>
                  <a:cubicBezTo>
                    <a:pt x="1542" y="1039"/>
                    <a:pt x="1771" y="1033"/>
                    <a:pt x="1858" y="1013"/>
                  </a:cubicBezTo>
                  <a:cubicBezTo>
                    <a:pt x="2120" y="953"/>
                    <a:pt x="2549" y="596"/>
                    <a:pt x="2632" y="596"/>
                  </a:cubicBezTo>
                  <a:cubicBezTo>
                    <a:pt x="2704" y="596"/>
                    <a:pt x="3156" y="989"/>
                    <a:pt x="3251" y="989"/>
                  </a:cubicBezTo>
                  <a:cubicBezTo>
                    <a:pt x="3358" y="989"/>
                    <a:pt x="3418" y="929"/>
                    <a:pt x="3335" y="787"/>
                  </a:cubicBezTo>
                  <a:cubicBezTo>
                    <a:pt x="3251" y="656"/>
                    <a:pt x="2942" y="25"/>
                    <a:pt x="2716" y="1"/>
                  </a:cubicBezTo>
                  <a:cubicBezTo>
                    <a:pt x="2711" y="0"/>
                    <a:pt x="2707" y="0"/>
                    <a:pt x="2702"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209;p55">
              <a:extLst>
                <a:ext uri="{FF2B5EF4-FFF2-40B4-BE49-F238E27FC236}">
                  <a16:creationId xmlns:a16="http://schemas.microsoft.com/office/drawing/2014/main" id="{E7593350-24FF-D3B0-411E-BE0619E92867}"/>
                </a:ext>
              </a:extLst>
            </p:cNvPr>
            <p:cNvSpPr/>
            <p:nvPr/>
          </p:nvSpPr>
          <p:spPr>
            <a:xfrm>
              <a:off x="2151507" y="3248897"/>
              <a:ext cx="73276" cy="61539"/>
            </a:xfrm>
            <a:custGeom>
              <a:avLst/>
              <a:gdLst/>
              <a:ahLst/>
              <a:cxnLst/>
              <a:rect l="l" t="t" r="r" b="b"/>
              <a:pathLst>
                <a:path w="668" h="561" fill="none" extrusionOk="0">
                  <a:moveTo>
                    <a:pt x="1" y="1"/>
                  </a:moveTo>
                  <a:cubicBezTo>
                    <a:pt x="1" y="1"/>
                    <a:pt x="549" y="382"/>
                    <a:pt x="668"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210;p55">
              <a:extLst>
                <a:ext uri="{FF2B5EF4-FFF2-40B4-BE49-F238E27FC236}">
                  <a16:creationId xmlns:a16="http://schemas.microsoft.com/office/drawing/2014/main" id="{D6EC86DA-21CE-ED8A-9687-A2C522A44494}"/>
                </a:ext>
              </a:extLst>
            </p:cNvPr>
            <p:cNvSpPr/>
            <p:nvPr/>
          </p:nvSpPr>
          <p:spPr>
            <a:xfrm>
              <a:off x="2158089" y="3228055"/>
              <a:ext cx="52325" cy="44536"/>
            </a:xfrm>
            <a:custGeom>
              <a:avLst/>
              <a:gdLst/>
              <a:ahLst/>
              <a:cxnLst/>
              <a:rect l="l" t="t" r="r" b="b"/>
              <a:pathLst>
                <a:path w="477" h="406" fill="none" extrusionOk="0">
                  <a:moveTo>
                    <a:pt x="0" y="0"/>
                  </a:moveTo>
                  <a:lnTo>
                    <a:pt x="477" y="405"/>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211;p55">
              <a:extLst>
                <a:ext uri="{FF2B5EF4-FFF2-40B4-BE49-F238E27FC236}">
                  <a16:creationId xmlns:a16="http://schemas.microsoft.com/office/drawing/2014/main" id="{BCED9B6D-D959-B18C-39F3-E29407B64E5F}"/>
                </a:ext>
              </a:extLst>
            </p:cNvPr>
            <p:cNvSpPr/>
            <p:nvPr/>
          </p:nvSpPr>
          <p:spPr>
            <a:xfrm>
              <a:off x="1595128" y="2380433"/>
              <a:ext cx="248240" cy="292557"/>
            </a:xfrm>
            <a:custGeom>
              <a:avLst/>
              <a:gdLst/>
              <a:ahLst/>
              <a:cxnLst/>
              <a:rect l="l" t="t" r="r" b="b"/>
              <a:pathLst>
                <a:path w="2263" h="2667" extrusionOk="0">
                  <a:moveTo>
                    <a:pt x="1941" y="0"/>
                  </a:moveTo>
                  <a:cubicBezTo>
                    <a:pt x="1477" y="488"/>
                    <a:pt x="1" y="1024"/>
                    <a:pt x="1" y="1024"/>
                  </a:cubicBezTo>
                  <a:lnTo>
                    <a:pt x="25" y="1488"/>
                  </a:lnTo>
                  <a:cubicBezTo>
                    <a:pt x="25" y="1488"/>
                    <a:pt x="48" y="2167"/>
                    <a:pt x="346" y="2310"/>
                  </a:cubicBezTo>
                  <a:cubicBezTo>
                    <a:pt x="603" y="2419"/>
                    <a:pt x="1089" y="2666"/>
                    <a:pt x="1301" y="2666"/>
                  </a:cubicBezTo>
                  <a:cubicBezTo>
                    <a:pt x="1345" y="2666"/>
                    <a:pt x="1378" y="2656"/>
                    <a:pt x="1394" y="2631"/>
                  </a:cubicBezTo>
                  <a:cubicBezTo>
                    <a:pt x="1489" y="2489"/>
                    <a:pt x="1918" y="1691"/>
                    <a:pt x="1918" y="1691"/>
                  </a:cubicBezTo>
                  <a:cubicBezTo>
                    <a:pt x="2013" y="1691"/>
                    <a:pt x="2096" y="1679"/>
                    <a:pt x="2180" y="1643"/>
                  </a:cubicBezTo>
                  <a:cubicBezTo>
                    <a:pt x="2263" y="1596"/>
                    <a:pt x="2096" y="1238"/>
                    <a:pt x="2025" y="1119"/>
                  </a:cubicBezTo>
                  <a:cubicBezTo>
                    <a:pt x="1953" y="1000"/>
                    <a:pt x="2108" y="881"/>
                    <a:pt x="2096" y="679"/>
                  </a:cubicBezTo>
                  <a:cubicBezTo>
                    <a:pt x="2049" y="453"/>
                    <a:pt x="2001" y="226"/>
                    <a:pt x="19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212;p55">
              <a:extLst>
                <a:ext uri="{FF2B5EF4-FFF2-40B4-BE49-F238E27FC236}">
                  <a16:creationId xmlns:a16="http://schemas.microsoft.com/office/drawing/2014/main" id="{98782250-08A1-3809-D075-B099E86CFF2A}"/>
                </a:ext>
              </a:extLst>
            </p:cNvPr>
            <p:cNvSpPr/>
            <p:nvPr/>
          </p:nvSpPr>
          <p:spPr>
            <a:xfrm>
              <a:off x="1770203" y="2446909"/>
              <a:ext cx="32689" cy="21061"/>
            </a:xfrm>
            <a:custGeom>
              <a:avLst/>
              <a:gdLst/>
              <a:ahLst/>
              <a:cxnLst/>
              <a:rect l="l" t="t" r="r" b="b"/>
              <a:pathLst>
                <a:path w="298" h="192" extrusionOk="0">
                  <a:moveTo>
                    <a:pt x="201" y="1"/>
                  </a:moveTo>
                  <a:cubicBezTo>
                    <a:pt x="157" y="1"/>
                    <a:pt x="93" y="41"/>
                    <a:pt x="0" y="156"/>
                  </a:cubicBezTo>
                  <a:lnTo>
                    <a:pt x="298" y="192"/>
                  </a:lnTo>
                  <a:cubicBezTo>
                    <a:pt x="298" y="192"/>
                    <a:pt x="298" y="1"/>
                    <a:pt x="2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213;p55">
              <a:extLst>
                <a:ext uri="{FF2B5EF4-FFF2-40B4-BE49-F238E27FC236}">
                  <a16:creationId xmlns:a16="http://schemas.microsoft.com/office/drawing/2014/main" id="{EA64F504-8EF1-69FB-0AD1-842E276E63F7}"/>
                </a:ext>
              </a:extLst>
            </p:cNvPr>
            <p:cNvSpPr/>
            <p:nvPr/>
          </p:nvSpPr>
          <p:spPr>
            <a:xfrm>
              <a:off x="1770203" y="2423544"/>
              <a:ext cx="32689" cy="44426"/>
            </a:xfrm>
            <a:custGeom>
              <a:avLst/>
              <a:gdLst/>
              <a:ahLst/>
              <a:cxnLst/>
              <a:rect l="l" t="t" r="r" b="b"/>
              <a:pathLst>
                <a:path w="298" h="405" fill="none" extrusionOk="0">
                  <a:moveTo>
                    <a:pt x="0" y="369"/>
                  </a:moveTo>
                  <a:cubicBezTo>
                    <a:pt x="298" y="0"/>
                    <a:pt x="298" y="405"/>
                    <a:pt x="298" y="40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214;p55">
              <a:extLst>
                <a:ext uri="{FF2B5EF4-FFF2-40B4-BE49-F238E27FC236}">
                  <a16:creationId xmlns:a16="http://schemas.microsoft.com/office/drawing/2014/main" id="{6944FE20-5913-D324-EC44-6AF21CBB8F68}"/>
                </a:ext>
              </a:extLst>
            </p:cNvPr>
            <p:cNvSpPr/>
            <p:nvPr/>
          </p:nvSpPr>
          <p:spPr>
            <a:xfrm>
              <a:off x="1768887" y="2492543"/>
              <a:ext cx="19635" cy="34444"/>
            </a:xfrm>
            <a:custGeom>
              <a:avLst/>
              <a:gdLst/>
              <a:ahLst/>
              <a:cxnLst/>
              <a:rect l="l" t="t" r="r" b="b"/>
              <a:pathLst>
                <a:path w="179" h="314" extrusionOk="0">
                  <a:moveTo>
                    <a:pt x="134" y="1"/>
                  </a:moveTo>
                  <a:cubicBezTo>
                    <a:pt x="99" y="1"/>
                    <a:pt x="58" y="57"/>
                    <a:pt x="36" y="133"/>
                  </a:cubicBezTo>
                  <a:cubicBezTo>
                    <a:pt x="0" y="228"/>
                    <a:pt x="12" y="300"/>
                    <a:pt x="48" y="312"/>
                  </a:cubicBezTo>
                  <a:cubicBezTo>
                    <a:pt x="51" y="313"/>
                    <a:pt x="54" y="313"/>
                    <a:pt x="57" y="313"/>
                  </a:cubicBezTo>
                  <a:cubicBezTo>
                    <a:pt x="92" y="313"/>
                    <a:pt x="133" y="257"/>
                    <a:pt x="155" y="181"/>
                  </a:cubicBezTo>
                  <a:cubicBezTo>
                    <a:pt x="179" y="97"/>
                    <a:pt x="179" y="14"/>
                    <a:pt x="143" y="2"/>
                  </a:cubicBezTo>
                  <a:cubicBezTo>
                    <a:pt x="140" y="1"/>
                    <a:pt x="137" y="1"/>
                    <a:pt x="1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215;p55">
              <a:extLst>
                <a:ext uri="{FF2B5EF4-FFF2-40B4-BE49-F238E27FC236}">
                  <a16:creationId xmlns:a16="http://schemas.microsoft.com/office/drawing/2014/main" id="{F3075AF2-32B2-C044-A130-172D2B5FE5CC}"/>
                </a:ext>
              </a:extLst>
            </p:cNvPr>
            <p:cNvSpPr/>
            <p:nvPr/>
          </p:nvSpPr>
          <p:spPr>
            <a:xfrm>
              <a:off x="1544229" y="2459853"/>
              <a:ext cx="74593" cy="103771"/>
            </a:xfrm>
            <a:custGeom>
              <a:avLst/>
              <a:gdLst/>
              <a:ahLst/>
              <a:cxnLst/>
              <a:rect l="l" t="t" r="r" b="b"/>
              <a:pathLst>
                <a:path w="680" h="946" extrusionOk="0">
                  <a:moveTo>
                    <a:pt x="323" y="1"/>
                  </a:moveTo>
                  <a:cubicBezTo>
                    <a:pt x="307" y="1"/>
                    <a:pt x="291" y="5"/>
                    <a:pt x="274" y="14"/>
                  </a:cubicBezTo>
                  <a:cubicBezTo>
                    <a:pt x="96" y="133"/>
                    <a:pt x="0" y="574"/>
                    <a:pt x="191" y="812"/>
                  </a:cubicBezTo>
                  <a:cubicBezTo>
                    <a:pt x="274" y="917"/>
                    <a:pt x="385" y="945"/>
                    <a:pt x="480" y="945"/>
                  </a:cubicBezTo>
                  <a:cubicBezTo>
                    <a:pt x="590" y="945"/>
                    <a:pt x="679" y="907"/>
                    <a:pt x="679" y="907"/>
                  </a:cubicBezTo>
                  <a:lnTo>
                    <a:pt x="631" y="479"/>
                  </a:lnTo>
                  <a:cubicBezTo>
                    <a:pt x="631" y="479"/>
                    <a:pt x="492" y="1"/>
                    <a:pt x="3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216;p55">
              <a:extLst>
                <a:ext uri="{FF2B5EF4-FFF2-40B4-BE49-F238E27FC236}">
                  <a16:creationId xmlns:a16="http://schemas.microsoft.com/office/drawing/2014/main" id="{0CDF5DCE-B81C-D359-E48E-626692A7FCEC}"/>
                </a:ext>
              </a:extLst>
            </p:cNvPr>
            <p:cNvSpPr/>
            <p:nvPr/>
          </p:nvSpPr>
          <p:spPr>
            <a:xfrm>
              <a:off x="1544229" y="2449652"/>
              <a:ext cx="74593" cy="124175"/>
            </a:xfrm>
            <a:custGeom>
              <a:avLst/>
              <a:gdLst/>
              <a:ahLst/>
              <a:cxnLst/>
              <a:rect l="l" t="t" r="r" b="b"/>
              <a:pathLst>
                <a:path w="680" h="1132" fill="none" extrusionOk="0">
                  <a:moveTo>
                    <a:pt x="631" y="572"/>
                  </a:moveTo>
                  <a:cubicBezTo>
                    <a:pt x="631" y="572"/>
                    <a:pt x="465" y="0"/>
                    <a:pt x="274" y="107"/>
                  </a:cubicBezTo>
                  <a:cubicBezTo>
                    <a:pt x="96" y="226"/>
                    <a:pt x="0" y="667"/>
                    <a:pt x="191" y="905"/>
                  </a:cubicBezTo>
                  <a:cubicBezTo>
                    <a:pt x="370" y="1131"/>
                    <a:pt x="679" y="1000"/>
                    <a:pt x="679" y="100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2217;p55">
              <a:extLst>
                <a:ext uri="{FF2B5EF4-FFF2-40B4-BE49-F238E27FC236}">
                  <a16:creationId xmlns:a16="http://schemas.microsoft.com/office/drawing/2014/main" id="{4F188671-4A2A-E0D9-759B-58227252838F}"/>
                </a:ext>
              </a:extLst>
            </p:cNvPr>
            <p:cNvSpPr/>
            <p:nvPr/>
          </p:nvSpPr>
          <p:spPr>
            <a:xfrm>
              <a:off x="1130236" y="3685049"/>
              <a:ext cx="677915" cy="196135"/>
            </a:xfrm>
            <a:custGeom>
              <a:avLst/>
              <a:gdLst/>
              <a:ahLst/>
              <a:cxnLst/>
              <a:rect l="l" t="t" r="r" b="b"/>
              <a:pathLst>
                <a:path w="6180" h="1788" extrusionOk="0">
                  <a:moveTo>
                    <a:pt x="5714" y="1"/>
                  </a:moveTo>
                  <a:cubicBezTo>
                    <a:pt x="5706" y="1"/>
                    <a:pt x="5699" y="1"/>
                    <a:pt x="5691" y="1"/>
                  </a:cubicBezTo>
                  <a:lnTo>
                    <a:pt x="441" y="156"/>
                  </a:lnTo>
                  <a:cubicBezTo>
                    <a:pt x="191" y="156"/>
                    <a:pt x="0" y="359"/>
                    <a:pt x="12" y="609"/>
                  </a:cubicBezTo>
                  <a:lnTo>
                    <a:pt x="36" y="1359"/>
                  </a:lnTo>
                  <a:cubicBezTo>
                    <a:pt x="36" y="1601"/>
                    <a:pt x="226" y="1788"/>
                    <a:pt x="466" y="1788"/>
                  </a:cubicBezTo>
                  <a:cubicBezTo>
                    <a:pt x="473" y="1788"/>
                    <a:pt x="481" y="1788"/>
                    <a:pt x="488" y="1787"/>
                  </a:cubicBezTo>
                  <a:lnTo>
                    <a:pt x="5751" y="1633"/>
                  </a:lnTo>
                  <a:cubicBezTo>
                    <a:pt x="5989" y="1621"/>
                    <a:pt x="6179" y="1418"/>
                    <a:pt x="6179" y="1180"/>
                  </a:cubicBezTo>
                  <a:lnTo>
                    <a:pt x="6156" y="418"/>
                  </a:lnTo>
                  <a:cubicBezTo>
                    <a:pt x="6144" y="187"/>
                    <a:pt x="5953" y="1"/>
                    <a:pt x="57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218;p55">
              <a:extLst>
                <a:ext uri="{FF2B5EF4-FFF2-40B4-BE49-F238E27FC236}">
                  <a16:creationId xmlns:a16="http://schemas.microsoft.com/office/drawing/2014/main" id="{2960BBAF-E32B-4E05-E5E4-43B0CB446734}"/>
                </a:ext>
              </a:extLst>
            </p:cNvPr>
            <p:cNvSpPr/>
            <p:nvPr/>
          </p:nvSpPr>
          <p:spPr>
            <a:xfrm>
              <a:off x="1130236" y="3685049"/>
              <a:ext cx="677915" cy="196135"/>
            </a:xfrm>
            <a:custGeom>
              <a:avLst/>
              <a:gdLst/>
              <a:ahLst/>
              <a:cxnLst/>
              <a:rect l="l" t="t" r="r" b="b"/>
              <a:pathLst>
                <a:path w="6180" h="1788" extrusionOk="0">
                  <a:moveTo>
                    <a:pt x="5714" y="1"/>
                  </a:moveTo>
                  <a:cubicBezTo>
                    <a:pt x="5706" y="1"/>
                    <a:pt x="5699" y="1"/>
                    <a:pt x="5691" y="1"/>
                  </a:cubicBezTo>
                  <a:lnTo>
                    <a:pt x="441" y="156"/>
                  </a:lnTo>
                  <a:cubicBezTo>
                    <a:pt x="191" y="156"/>
                    <a:pt x="0" y="359"/>
                    <a:pt x="12" y="609"/>
                  </a:cubicBezTo>
                  <a:lnTo>
                    <a:pt x="36" y="1359"/>
                  </a:lnTo>
                  <a:cubicBezTo>
                    <a:pt x="36" y="1601"/>
                    <a:pt x="226" y="1788"/>
                    <a:pt x="466" y="1788"/>
                  </a:cubicBezTo>
                  <a:cubicBezTo>
                    <a:pt x="473" y="1788"/>
                    <a:pt x="481" y="1788"/>
                    <a:pt x="488" y="1787"/>
                  </a:cubicBezTo>
                  <a:lnTo>
                    <a:pt x="5751" y="1633"/>
                  </a:lnTo>
                  <a:cubicBezTo>
                    <a:pt x="5989" y="1621"/>
                    <a:pt x="6179" y="1418"/>
                    <a:pt x="6179" y="1180"/>
                  </a:cubicBezTo>
                  <a:lnTo>
                    <a:pt x="6156" y="418"/>
                  </a:lnTo>
                  <a:cubicBezTo>
                    <a:pt x="6144" y="187"/>
                    <a:pt x="5953" y="1"/>
                    <a:pt x="571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219;p55">
              <a:extLst>
                <a:ext uri="{FF2B5EF4-FFF2-40B4-BE49-F238E27FC236}">
                  <a16:creationId xmlns:a16="http://schemas.microsoft.com/office/drawing/2014/main" id="{74B28F01-116F-49DB-B338-EC2818FCE606}"/>
                </a:ext>
              </a:extLst>
            </p:cNvPr>
            <p:cNvSpPr/>
            <p:nvPr/>
          </p:nvSpPr>
          <p:spPr>
            <a:xfrm>
              <a:off x="1135392" y="3726843"/>
              <a:ext cx="678025" cy="197451"/>
            </a:xfrm>
            <a:custGeom>
              <a:avLst/>
              <a:gdLst/>
              <a:ahLst/>
              <a:cxnLst/>
              <a:rect l="l" t="t" r="r" b="b"/>
              <a:pathLst>
                <a:path w="6181" h="1800" extrusionOk="0">
                  <a:moveTo>
                    <a:pt x="5713" y="1"/>
                  </a:moveTo>
                  <a:cubicBezTo>
                    <a:pt x="5706" y="1"/>
                    <a:pt x="5699" y="1"/>
                    <a:pt x="5692" y="1"/>
                  </a:cubicBezTo>
                  <a:lnTo>
                    <a:pt x="441" y="168"/>
                  </a:lnTo>
                  <a:cubicBezTo>
                    <a:pt x="191" y="168"/>
                    <a:pt x="1" y="371"/>
                    <a:pt x="13" y="621"/>
                  </a:cubicBezTo>
                  <a:lnTo>
                    <a:pt x="36" y="1371"/>
                  </a:lnTo>
                  <a:cubicBezTo>
                    <a:pt x="36" y="1613"/>
                    <a:pt x="227" y="1800"/>
                    <a:pt x="467" y="1800"/>
                  </a:cubicBezTo>
                  <a:cubicBezTo>
                    <a:pt x="474" y="1800"/>
                    <a:pt x="481" y="1800"/>
                    <a:pt x="489" y="1799"/>
                  </a:cubicBezTo>
                  <a:lnTo>
                    <a:pt x="5740" y="1633"/>
                  </a:lnTo>
                  <a:cubicBezTo>
                    <a:pt x="5990" y="1621"/>
                    <a:pt x="6180" y="1418"/>
                    <a:pt x="6168" y="1180"/>
                  </a:cubicBezTo>
                  <a:lnTo>
                    <a:pt x="6144" y="430"/>
                  </a:lnTo>
                  <a:cubicBezTo>
                    <a:pt x="6133" y="188"/>
                    <a:pt x="5942" y="1"/>
                    <a:pt x="571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2220;p55">
              <a:extLst>
                <a:ext uri="{FF2B5EF4-FFF2-40B4-BE49-F238E27FC236}">
                  <a16:creationId xmlns:a16="http://schemas.microsoft.com/office/drawing/2014/main" id="{F2E813EF-BE88-B1AB-A5E4-E1B0A0C9B91E}"/>
                </a:ext>
              </a:extLst>
            </p:cNvPr>
            <p:cNvSpPr/>
            <p:nvPr/>
          </p:nvSpPr>
          <p:spPr>
            <a:xfrm>
              <a:off x="1130236" y="3683842"/>
              <a:ext cx="677915" cy="198658"/>
            </a:xfrm>
            <a:custGeom>
              <a:avLst/>
              <a:gdLst/>
              <a:ahLst/>
              <a:cxnLst/>
              <a:rect l="l" t="t" r="r" b="b"/>
              <a:pathLst>
                <a:path w="6180" h="1811" fill="none" extrusionOk="0">
                  <a:moveTo>
                    <a:pt x="441" y="167"/>
                  </a:moveTo>
                  <a:lnTo>
                    <a:pt x="5691" y="12"/>
                  </a:lnTo>
                  <a:cubicBezTo>
                    <a:pt x="5941" y="1"/>
                    <a:pt x="6144" y="191"/>
                    <a:pt x="6156" y="429"/>
                  </a:cubicBezTo>
                  <a:lnTo>
                    <a:pt x="6179" y="1191"/>
                  </a:lnTo>
                  <a:cubicBezTo>
                    <a:pt x="6179" y="1429"/>
                    <a:pt x="5989" y="1632"/>
                    <a:pt x="5751" y="1644"/>
                  </a:cubicBezTo>
                  <a:lnTo>
                    <a:pt x="488" y="1798"/>
                  </a:lnTo>
                  <a:cubicBezTo>
                    <a:pt x="238" y="1810"/>
                    <a:pt x="36" y="1620"/>
                    <a:pt x="36" y="1370"/>
                  </a:cubicBezTo>
                  <a:lnTo>
                    <a:pt x="12" y="620"/>
                  </a:lnTo>
                  <a:cubicBezTo>
                    <a:pt x="0" y="370"/>
                    <a:pt x="191" y="167"/>
                    <a:pt x="441" y="167"/>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2221;p55">
              <a:extLst>
                <a:ext uri="{FF2B5EF4-FFF2-40B4-BE49-F238E27FC236}">
                  <a16:creationId xmlns:a16="http://schemas.microsoft.com/office/drawing/2014/main" id="{680AFD7E-F2F7-CA3C-4DB8-444DBE10799B}"/>
                </a:ext>
              </a:extLst>
            </p:cNvPr>
            <p:cNvSpPr/>
            <p:nvPr/>
          </p:nvSpPr>
          <p:spPr>
            <a:xfrm>
              <a:off x="1074071" y="3405324"/>
              <a:ext cx="638754" cy="387004"/>
            </a:xfrm>
            <a:custGeom>
              <a:avLst/>
              <a:gdLst/>
              <a:ahLst/>
              <a:cxnLst/>
              <a:rect l="l" t="t" r="r" b="b"/>
              <a:pathLst>
                <a:path w="5823" h="3528" extrusionOk="0">
                  <a:moveTo>
                    <a:pt x="3874" y="0"/>
                  </a:moveTo>
                  <a:cubicBezTo>
                    <a:pt x="3274" y="0"/>
                    <a:pt x="2383" y="48"/>
                    <a:pt x="1048" y="170"/>
                  </a:cubicBezTo>
                  <a:lnTo>
                    <a:pt x="834" y="182"/>
                  </a:lnTo>
                  <a:cubicBezTo>
                    <a:pt x="345" y="218"/>
                    <a:pt x="84" y="742"/>
                    <a:pt x="48" y="801"/>
                  </a:cubicBezTo>
                  <a:cubicBezTo>
                    <a:pt x="0" y="897"/>
                    <a:pt x="36" y="1027"/>
                    <a:pt x="143" y="1075"/>
                  </a:cubicBezTo>
                  <a:cubicBezTo>
                    <a:pt x="176" y="1093"/>
                    <a:pt x="209" y="1101"/>
                    <a:pt x="242" y="1101"/>
                  </a:cubicBezTo>
                  <a:cubicBezTo>
                    <a:pt x="317" y="1101"/>
                    <a:pt x="387" y="1058"/>
                    <a:pt x="429" y="992"/>
                  </a:cubicBezTo>
                  <a:cubicBezTo>
                    <a:pt x="476" y="897"/>
                    <a:pt x="655" y="623"/>
                    <a:pt x="869" y="611"/>
                  </a:cubicBezTo>
                  <a:lnTo>
                    <a:pt x="1084" y="587"/>
                  </a:lnTo>
                  <a:cubicBezTo>
                    <a:pt x="2483" y="461"/>
                    <a:pt x="3358" y="421"/>
                    <a:pt x="3904" y="421"/>
                  </a:cubicBezTo>
                  <a:cubicBezTo>
                    <a:pt x="4548" y="421"/>
                    <a:pt x="4735" y="477"/>
                    <a:pt x="4786" y="516"/>
                  </a:cubicBezTo>
                  <a:cubicBezTo>
                    <a:pt x="5191" y="944"/>
                    <a:pt x="4798" y="2421"/>
                    <a:pt x="4453" y="3242"/>
                  </a:cubicBezTo>
                  <a:cubicBezTo>
                    <a:pt x="4417" y="3349"/>
                    <a:pt x="4465" y="3468"/>
                    <a:pt x="4572" y="3516"/>
                  </a:cubicBezTo>
                  <a:cubicBezTo>
                    <a:pt x="4596" y="3528"/>
                    <a:pt x="4620" y="3528"/>
                    <a:pt x="4656" y="3528"/>
                  </a:cubicBezTo>
                  <a:cubicBezTo>
                    <a:pt x="4739" y="3528"/>
                    <a:pt x="4822" y="3480"/>
                    <a:pt x="4846" y="3397"/>
                  </a:cubicBezTo>
                  <a:cubicBezTo>
                    <a:pt x="4953" y="3159"/>
                    <a:pt x="5822" y="1004"/>
                    <a:pt x="5108" y="218"/>
                  </a:cubicBezTo>
                  <a:cubicBezTo>
                    <a:pt x="4996" y="99"/>
                    <a:pt x="4735" y="0"/>
                    <a:pt x="3874"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2222;p55">
              <a:extLst>
                <a:ext uri="{FF2B5EF4-FFF2-40B4-BE49-F238E27FC236}">
                  <a16:creationId xmlns:a16="http://schemas.microsoft.com/office/drawing/2014/main" id="{93635D8C-7D1D-FA8E-AD47-40646576AC04}"/>
                </a:ext>
              </a:extLst>
            </p:cNvPr>
            <p:cNvSpPr/>
            <p:nvPr/>
          </p:nvSpPr>
          <p:spPr>
            <a:xfrm>
              <a:off x="1789729" y="3343016"/>
              <a:ext cx="1829932" cy="128014"/>
            </a:xfrm>
            <a:custGeom>
              <a:avLst/>
              <a:gdLst/>
              <a:ahLst/>
              <a:cxnLst/>
              <a:rect l="l" t="t" r="r" b="b"/>
              <a:pathLst>
                <a:path w="16682" h="1167" extrusionOk="0">
                  <a:moveTo>
                    <a:pt x="1" y="0"/>
                  </a:moveTo>
                  <a:lnTo>
                    <a:pt x="1" y="1167"/>
                  </a:lnTo>
                  <a:lnTo>
                    <a:pt x="16681" y="1167"/>
                  </a:lnTo>
                  <a:lnTo>
                    <a:pt x="16681" y="0"/>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2" name="Google Shape;2223;p55">
              <a:extLst>
                <a:ext uri="{FF2B5EF4-FFF2-40B4-BE49-F238E27FC236}">
                  <a16:creationId xmlns:a16="http://schemas.microsoft.com/office/drawing/2014/main" id="{FAE52F76-C51F-2E85-3D15-C4A15B592D22}"/>
                </a:ext>
              </a:extLst>
            </p:cNvPr>
            <p:cNvSpPr/>
            <p:nvPr/>
          </p:nvSpPr>
          <p:spPr>
            <a:xfrm>
              <a:off x="2134614" y="3290691"/>
              <a:ext cx="399729" cy="87646"/>
            </a:xfrm>
            <a:custGeom>
              <a:avLst/>
              <a:gdLst/>
              <a:ahLst/>
              <a:cxnLst/>
              <a:rect l="l" t="t" r="r" b="b"/>
              <a:pathLst>
                <a:path w="3644" h="799" extrusionOk="0">
                  <a:moveTo>
                    <a:pt x="0" y="1"/>
                  </a:moveTo>
                  <a:lnTo>
                    <a:pt x="0" y="799"/>
                  </a:lnTo>
                  <a:lnTo>
                    <a:pt x="3643" y="799"/>
                  </a:lnTo>
                  <a:lnTo>
                    <a:pt x="3643"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2224;p55">
              <a:extLst>
                <a:ext uri="{FF2B5EF4-FFF2-40B4-BE49-F238E27FC236}">
                  <a16:creationId xmlns:a16="http://schemas.microsoft.com/office/drawing/2014/main" id="{9B98555D-F987-002F-D6AC-61773E0BED57}"/>
                </a:ext>
              </a:extLst>
            </p:cNvPr>
            <p:cNvSpPr/>
            <p:nvPr/>
          </p:nvSpPr>
          <p:spPr>
            <a:xfrm>
              <a:off x="2907752" y="3209736"/>
              <a:ext cx="398412" cy="64172"/>
            </a:xfrm>
            <a:custGeom>
              <a:avLst/>
              <a:gdLst/>
              <a:ahLst/>
              <a:cxnLst/>
              <a:rect l="l" t="t" r="r" b="b"/>
              <a:pathLst>
                <a:path w="3632" h="585" extrusionOk="0">
                  <a:moveTo>
                    <a:pt x="1" y="1"/>
                  </a:moveTo>
                  <a:lnTo>
                    <a:pt x="1" y="584"/>
                  </a:lnTo>
                  <a:lnTo>
                    <a:pt x="3632" y="584"/>
                  </a:lnTo>
                  <a:lnTo>
                    <a:pt x="3632"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2225;p55">
              <a:extLst>
                <a:ext uri="{FF2B5EF4-FFF2-40B4-BE49-F238E27FC236}">
                  <a16:creationId xmlns:a16="http://schemas.microsoft.com/office/drawing/2014/main" id="{01FC1E30-CD9A-EA8D-6DD7-FB0936B01AD0}"/>
                </a:ext>
              </a:extLst>
            </p:cNvPr>
            <p:cNvSpPr/>
            <p:nvPr/>
          </p:nvSpPr>
          <p:spPr>
            <a:xfrm>
              <a:off x="2924755" y="3144467"/>
              <a:ext cx="398412" cy="65378"/>
            </a:xfrm>
            <a:custGeom>
              <a:avLst/>
              <a:gdLst/>
              <a:ahLst/>
              <a:cxnLst/>
              <a:rect l="l" t="t" r="r" b="b"/>
              <a:pathLst>
                <a:path w="3632" h="596" extrusionOk="0">
                  <a:moveTo>
                    <a:pt x="0" y="0"/>
                  </a:moveTo>
                  <a:lnTo>
                    <a:pt x="0" y="596"/>
                  </a:lnTo>
                  <a:lnTo>
                    <a:pt x="3632" y="596"/>
                  </a:lnTo>
                  <a:lnTo>
                    <a:pt x="363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2226;p55">
              <a:extLst>
                <a:ext uri="{FF2B5EF4-FFF2-40B4-BE49-F238E27FC236}">
                  <a16:creationId xmlns:a16="http://schemas.microsoft.com/office/drawing/2014/main" id="{EDBD4361-F668-43DA-B426-A139AD752A1C}"/>
                </a:ext>
              </a:extLst>
            </p:cNvPr>
            <p:cNvSpPr/>
            <p:nvPr/>
          </p:nvSpPr>
          <p:spPr>
            <a:xfrm>
              <a:off x="2932544" y="3272482"/>
              <a:ext cx="398522" cy="105856"/>
            </a:xfrm>
            <a:custGeom>
              <a:avLst/>
              <a:gdLst/>
              <a:ahLst/>
              <a:cxnLst/>
              <a:rect l="l" t="t" r="r" b="b"/>
              <a:pathLst>
                <a:path w="3633" h="965" extrusionOk="0">
                  <a:moveTo>
                    <a:pt x="1" y="0"/>
                  </a:moveTo>
                  <a:lnTo>
                    <a:pt x="1" y="965"/>
                  </a:lnTo>
                  <a:lnTo>
                    <a:pt x="3632" y="965"/>
                  </a:lnTo>
                  <a:lnTo>
                    <a:pt x="363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2227;p55">
              <a:extLst>
                <a:ext uri="{FF2B5EF4-FFF2-40B4-BE49-F238E27FC236}">
                  <a16:creationId xmlns:a16="http://schemas.microsoft.com/office/drawing/2014/main" id="{D81EFA1E-632D-A441-DA37-65E5F17DE617}"/>
                </a:ext>
              </a:extLst>
            </p:cNvPr>
            <p:cNvSpPr/>
            <p:nvPr/>
          </p:nvSpPr>
          <p:spPr>
            <a:xfrm>
              <a:off x="1789729" y="3345539"/>
              <a:ext cx="1829932" cy="61539"/>
            </a:xfrm>
            <a:custGeom>
              <a:avLst/>
              <a:gdLst/>
              <a:ahLst/>
              <a:cxnLst/>
              <a:rect l="l" t="t" r="r" b="b"/>
              <a:pathLst>
                <a:path w="16682" h="561" extrusionOk="0">
                  <a:moveTo>
                    <a:pt x="1" y="1"/>
                  </a:moveTo>
                  <a:lnTo>
                    <a:pt x="1" y="560"/>
                  </a:lnTo>
                  <a:lnTo>
                    <a:pt x="16681" y="560"/>
                  </a:lnTo>
                  <a:lnTo>
                    <a:pt x="1668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 name="Google Shape;2228;p55">
              <a:extLst>
                <a:ext uri="{FF2B5EF4-FFF2-40B4-BE49-F238E27FC236}">
                  <a16:creationId xmlns:a16="http://schemas.microsoft.com/office/drawing/2014/main" id="{CD42F2DC-0B11-1F82-326B-290F0F9B122C}"/>
                </a:ext>
              </a:extLst>
            </p:cNvPr>
            <p:cNvSpPr/>
            <p:nvPr/>
          </p:nvSpPr>
          <p:spPr>
            <a:xfrm>
              <a:off x="1777992" y="3345539"/>
              <a:ext cx="43220" cy="1192604"/>
            </a:xfrm>
            <a:custGeom>
              <a:avLst/>
              <a:gdLst/>
              <a:ahLst/>
              <a:cxnLst/>
              <a:rect l="l" t="t" r="r" b="b"/>
              <a:pathLst>
                <a:path w="394" h="10872" extrusionOk="0">
                  <a:moveTo>
                    <a:pt x="1" y="1"/>
                  </a:moveTo>
                  <a:lnTo>
                    <a:pt x="84" y="10752"/>
                  </a:lnTo>
                  <a:cubicBezTo>
                    <a:pt x="84" y="10812"/>
                    <a:pt x="132" y="10871"/>
                    <a:pt x="191" y="10871"/>
                  </a:cubicBezTo>
                  <a:cubicBezTo>
                    <a:pt x="263" y="10871"/>
                    <a:pt x="310" y="10812"/>
                    <a:pt x="310" y="10752"/>
                  </a:cubicBezTo>
                  <a:lnTo>
                    <a:pt x="394"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2229;p55">
              <a:extLst>
                <a:ext uri="{FF2B5EF4-FFF2-40B4-BE49-F238E27FC236}">
                  <a16:creationId xmlns:a16="http://schemas.microsoft.com/office/drawing/2014/main" id="{D9B5E397-165D-71CB-9018-3C7C552CAF76}"/>
                </a:ext>
              </a:extLst>
            </p:cNvPr>
            <p:cNvSpPr/>
            <p:nvPr/>
          </p:nvSpPr>
          <p:spPr>
            <a:xfrm>
              <a:off x="3588198" y="3345539"/>
              <a:ext cx="41903" cy="1192604"/>
            </a:xfrm>
            <a:custGeom>
              <a:avLst/>
              <a:gdLst/>
              <a:ahLst/>
              <a:cxnLst/>
              <a:rect l="l" t="t" r="r" b="b"/>
              <a:pathLst>
                <a:path w="382" h="10872" extrusionOk="0">
                  <a:moveTo>
                    <a:pt x="1" y="1"/>
                  </a:moveTo>
                  <a:lnTo>
                    <a:pt x="72" y="10752"/>
                  </a:lnTo>
                  <a:cubicBezTo>
                    <a:pt x="72" y="10812"/>
                    <a:pt x="132" y="10871"/>
                    <a:pt x="191" y="10871"/>
                  </a:cubicBezTo>
                  <a:cubicBezTo>
                    <a:pt x="251" y="10871"/>
                    <a:pt x="310" y="10812"/>
                    <a:pt x="310" y="10752"/>
                  </a:cubicBezTo>
                  <a:lnTo>
                    <a:pt x="382"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2230;p55">
              <a:extLst>
                <a:ext uri="{FF2B5EF4-FFF2-40B4-BE49-F238E27FC236}">
                  <a16:creationId xmlns:a16="http://schemas.microsoft.com/office/drawing/2014/main" id="{5E31D9EE-AADC-CE99-BC5C-B2537788E5E8}"/>
                </a:ext>
              </a:extLst>
            </p:cNvPr>
            <p:cNvSpPr/>
            <p:nvPr/>
          </p:nvSpPr>
          <p:spPr>
            <a:xfrm>
              <a:off x="2568133" y="2983542"/>
              <a:ext cx="280929" cy="341261"/>
            </a:xfrm>
            <a:custGeom>
              <a:avLst/>
              <a:gdLst/>
              <a:ahLst/>
              <a:cxnLst/>
              <a:rect l="l" t="t" r="r" b="b"/>
              <a:pathLst>
                <a:path w="2561" h="3111" extrusionOk="0">
                  <a:moveTo>
                    <a:pt x="1703" y="1"/>
                  </a:moveTo>
                  <a:cubicBezTo>
                    <a:pt x="1695" y="1"/>
                    <a:pt x="1687" y="1"/>
                    <a:pt x="1680" y="3"/>
                  </a:cubicBezTo>
                  <a:cubicBezTo>
                    <a:pt x="1608" y="27"/>
                    <a:pt x="1561" y="98"/>
                    <a:pt x="1584" y="170"/>
                  </a:cubicBezTo>
                  <a:lnTo>
                    <a:pt x="2227" y="2456"/>
                  </a:lnTo>
                  <a:cubicBezTo>
                    <a:pt x="2251" y="2563"/>
                    <a:pt x="2227" y="2670"/>
                    <a:pt x="2156" y="2753"/>
                  </a:cubicBezTo>
                  <a:cubicBezTo>
                    <a:pt x="2096" y="2813"/>
                    <a:pt x="2013" y="2848"/>
                    <a:pt x="1930" y="2848"/>
                  </a:cubicBezTo>
                  <a:lnTo>
                    <a:pt x="132" y="2848"/>
                  </a:lnTo>
                  <a:cubicBezTo>
                    <a:pt x="60" y="2848"/>
                    <a:pt x="1" y="2908"/>
                    <a:pt x="1" y="2979"/>
                  </a:cubicBezTo>
                  <a:cubicBezTo>
                    <a:pt x="1" y="3051"/>
                    <a:pt x="60" y="3110"/>
                    <a:pt x="132" y="3110"/>
                  </a:cubicBezTo>
                  <a:lnTo>
                    <a:pt x="1930" y="3110"/>
                  </a:lnTo>
                  <a:cubicBezTo>
                    <a:pt x="1977" y="3110"/>
                    <a:pt x="2025" y="3098"/>
                    <a:pt x="2073" y="3087"/>
                  </a:cubicBezTo>
                  <a:cubicBezTo>
                    <a:pt x="2382" y="3003"/>
                    <a:pt x="2561" y="2694"/>
                    <a:pt x="2477" y="2384"/>
                  </a:cubicBezTo>
                  <a:lnTo>
                    <a:pt x="1834" y="98"/>
                  </a:lnTo>
                  <a:cubicBezTo>
                    <a:pt x="1814" y="36"/>
                    <a:pt x="1757" y="1"/>
                    <a:pt x="170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2231;p55">
              <a:extLst>
                <a:ext uri="{FF2B5EF4-FFF2-40B4-BE49-F238E27FC236}">
                  <a16:creationId xmlns:a16="http://schemas.microsoft.com/office/drawing/2014/main" id="{D7AD7C45-EAF5-C002-4EAD-B7042DE844E2}"/>
                </a:ext>
              </a:extLst>
            </p:cNvPr>
            <p:cNvSpPr/>
            <p:nvPr/>
          </p:nvSpPr>
          <p:spPr>
            <a:xfrm>
              <a:off x="2639984" y="2667727"/>
              <a:ext cx="115070" cy="582590"/>
            </a:xfrm>
            <a:custGeom>
              <a:avLst/>
              <a:gdLst/>
              <a:ahLst/>
              <a:cxnLst/>
              <a:rect l="l" t="t" r="r" b="b"/>
              <a:pathLst>
                <a:path w="1049" h="5311" extrusionOk="0">
                  <a:moveTo>
                    <a:pt x="632" y="1"/>
                  </a:moveTo>
                  <a:lnTo>
                    <a:pt x="1" y="5263"/>
                  </a:lnTo>
                  <a:lnTo>
                    <a:pt x="417" y="5311"/>
                  </a:lnTo>
                  <a:lnTo>
                    <a:pt x="1049" y="48"/>
                  </a:lnTo>
                  <a:lnTo>
                    <a:pt x="632" y="1"/>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2232;p55">
              <a:extLst>
                <a:ext uri="{FF2B5EF4-FFF2-40B4-BE49-F238E27FC236}">
                  <a16:creationId xmlns:a16="http://schemas.microsoft.com/office/drawing/2014/main" id="{0FE56212-AC9B-56F7-FB4B-976579F830B7}"/>
                </a:ext>
              </a:extLst>
            </p:cNvPr>
            <p:cNvSpPr/>
            <p:nvPr/>
          </p:nvSpPr>
          <p:spPr>
            <a:xfrm>
              <a:off x="2685727" y="2672993"/>
              <a:ext cx="113754" cy="577325"/>
            </a:xfrm>
            <a:custGeom>
              <a:avLst/>
              <a:gdLst/>
              <a:ahLst/>
              <a:cxnLst/>
              <a:rect l="l" t="t" r="r" b="b"/>
              <a:pathLst>
                <a:path w="1037" h="5263" extrusionOk="0">
                  <a:moveTo>
                    <a:pt x="632" y="0"/>
                  </a:moveTo>
                  <a:lnTo>
                    <a:pt x="0" y="5263"/>
                  </a:lnTo>
                  <a:cubicBezTo>
                    <a:pt x="810" y="3632"/>
                    <a:pt x="1036" y="1774"/>
                    <a:pt x="63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2233;p55">
              <a:extLst>
                <a:ext uri="{FF2B5EF4-FFF2-40B4-BE49-F238E27FC236}">
                  <a16:creationId xmlns:a16="http://schemas.microsoft.com/office/drawing/2014/main" id="{867AC269-48E8-779C-8D5A-4F90779A26FB}"/>
                </a:ext>
              </a:extLst>
            </p:cNvPr>
            <p:cNvSpPr/>
            <p:nvPr/>
          </p:nvSpPr>
          <p:spPr>
            <a:xfrm>
              <a:off x="2317368" y="3188016"/>
              <a:ext cx="87646" cy="104101"/>
            </a:xfrm>
            <a:custGeom>
              <a:avLst/>
              <a:gdLst/>
              <a:ahLst/>
              <a:cxnLst/>
              <a:rect l="l" t="t" r="r" b="b"/>
              <a:pathLst>
                <a:path w="799" h="949" extrusionOk="0">
                  <a:moveTo>
                    <a:pt x="451" y="1"/>
                  </a:moveTo>
                  <a:cubicBezTo>
                    <a:pt x="360" y="1"/>
                    <a:pt x="253" y="17"/>
                    <a:pt x="168" y="80"/>
                  </a:cubicBezTo>
                  <a:cubicBezTo>
                    <a:pt x="72" y="139"/>
                    <a:pt x="25" y="246"/>
                    <a:pt x="25" y="353"/>
                  </a:cubicBezTo>
                  <a:cubicBezTo>
                    <a:pt x="1" y="580"/>
                    <a:pt x="132" y="782"/>
                    <a:pt x="334" y="889"/>
                  </a:cubicBezTo>
                  <a:cubicBezTo>
                    <a:pt x="394" y="925"/>
                    <a:pt x="477" y="949"/>
                    <a:pt x="549" y="949"/>
                  </a:cubicBezTo>
                  <a:cubicBezTo>
                    <a:pt x="620" y="949"/>
                    <a:pt x="691" y="925"/>
                    <a:pt x="751" y="877"/>
                  </a:cubicBezTo>
                  <a:cubicBezTo>
                    <a:pt x="799" y="842"/>
                    <a:pt x="799" y="770"/>
                    <a:pt x="763" y="734"/>
                  </a:cubicBezTo>
                  <a:cubicBezTo>
                    <a:pt x="743" y="708"/>
                    <a:pt x="712" y="692"/>
                    <a:pt x="682" y="692"/>
                  </a:cubicBezTo>
                  <a:cubicBezTo>
                    <a:pt x="658" y="692"/>
                    <a:pt x="636" y="702"/>
                    <a:pt x="620" y="723"/>
                  </a:cubicBezTo>
                  <a:cubicBezTo>
                    <a:pt x="593" y="733"/>
                    <a:pt x="562" y="739"/>
                    <a:pt x="531" y="739"/>
                  </a:cubicBezTo>
                  <a:cubicBezTo>
                    <a:pt x="493" y="739"/>
                    <a:pt x="456" y="730"/>
                    <a:pt x="430" y="711"/>
                  </a:cubicBezTo>
                  <a:cubicBezTo>
                    <a:pt x="299" y="639"/>
                    <a:pt x="215" y="508"/>
                    <a:pt x="227" y="365"/>
                  </a:cubicBezTo>
                  <a:cubicBezTo>
                    <a:pt x="227" y="318"/>
                    <a:pt x="251" y="282"/>
                    <a:pt x="287" y="246"/>
                  </a:cubicBezTo>
                  <a:cubicBezTo>
                    <a:pt x="348" y="223"/>
                    <a:pt x="415" y="210"/>
                    <a:pt x="483" y="210"/>
                  </a:cubicBezTo>
                  <a:cubicBezTo>
                    <a:pt x="520" y="210"/>
                    <a:pt x="558" y="214"/>
                    <a:pt x="596" y="222"/>
                  </a:cubicBezTo>
                  <a:cubicBezTo>
                    <a:pt x="606" y="224"/>
                    <a:pt x="616" y="225"/>
                    <a:pt x="626" y="225"/>
                  </a:cubicBezTo>
                  <a:cubicBezTo>
                    <a:pt x="674" y="225"/>
                    <a:pt x="717" y="201"/>
                    <a:pt x="727" y="151"/>
                  </a:cubicBezTo>
                  <a:cubicBezTo>
                    <a:pt x="739" y="91"/>
                    <a:pt x="703" y="32"/>
                    <a:pt x="644" y="20"/>
                  </a:cubicBezTo>
                  <a:cubicBezTo>
                    <a:pt x="631" y="20"/>
                    <a:pt x="551" y="1"/>
                    <a:pt x="45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 name="Google Shape;2234;p55">
              <a:extLst>
                <a:ext uri="{FF2B5EF4-FFF2-40B4-BE49-F238E27FC236}">
                  <a16:creationId xmlns:a16="http://schemas.microsoft.com/office/drawing/2014/main" id="{097A528F-F424-1FED-E69A-AEA1C9DC750A}"/>
                </a:ext>
              </a:extLst>
            </p:cNvPr>
            <p:cNvSpPr/>
            <p:nvPr/>
          </p:nvSpPr>
          <p:spPr>
            <a:xfrm>
              <a:off x="2378798" y="3175840"/>
              <a:ext cx="130756" cy="144688"/>
            </a:xfrm>
            <a:custGeom>
              <a:avLst/>
              <a:gdLst/>
              <a:ahLst/>
              <a:cxnLst/>
              <a:rect l="l" t="t" r="r" b="b"/>
              <a:pathLst>
                <a:path w="1192" h="1319" extrusionOk="0">
                  <a:moveTo>
                    <a:pt x="1" y="0"/>
                  </a:moveTo>
                  <a:cubicBezTo>
                    <a:pt x="1" y="0"/>
                    <a:pt x="1" y="1036"/>
                    <a:pt x="239" y="1238"/>
                  </a:cubicBezTo>
                  <a:cubicBezTo>
                    <a:pt x="304" y="1292"/>
                    <a:pt x="447" y="1319"/>
                    <a:pt x="590" y="1319"/>
                  </a:cubicBezTo>
                  <a:cubicBezTo>
                    <a:pt x="733" y="1319"/>
                    <a:pt x="876" y="1292"/>
                    <a:pt x="941" y="1238"/>
                  </a:cubicBezTo>
                  <a:cubicBezTo>
                    <a:pt x="1191" y="1036"/>
                    <a:pt x="1179" y="0"/>
                    <a:pt x="1179"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2235;p55">
              <a:extLst>
                <a:ext uri="{FF2B5EF4-FFF2-40B4-BE49-F238E27FC236}">
                  <a16:creationId xmlns:a16="http://schemas.microsoft.com/office/drawing/2014/main" id="{9B996D1B-4A04-A2A3-B34E-E0B296EBD0E0}"/>
                </a:ext>
              </a:extLst>
            </p:cNvPr>
            <p:cNvSpPr/>
            <p:nvPr/>
          </p:nvSpPr>
          <p:spPr>
            <a:xfrm>
              <a:off x="1744096" y="3318115"/>
              <a:ext cx="1921308" cy="53641"/>
            </a:xfrm>
            <a:custGeom>
              <a:avLst/>
              <a:gdLst/>
              <a:ahLst/>
              <a:cxnLst/>
              <a:rect l="l" t="t" r="r" b="b"/>
              <a:pathLst>
                <a:path w="17515" h="489" extrusionOk="0">
                  <a:moveTo>
                    <a:pt x="0" y="1"/>
                  </a:moveTo>
                  <a:lnTo>
                    <a:pt x="0" y="489"/>
                  </a:lnTo>
                  <a:lnTo>
                    <a:pt x="17514" y="489"/>
                  </a:lnTo>
                  <a:lnTo>
                    <a:pt x="17514"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2236;p55">
              <a:extLst>
                <a:ext uri="{FF2B5EF4-FFF2-40B4-BE49-F238E27FC236}">
                  <a16:creationId xmlns:a16="http://schemas.microsoft.com/office/drawing/2014/main" id="{9D9A7CA2-35F0-FCB6-07FB-527DB3464A54}"/>
                </a:ext>
              </a:extLst>
            </p:cNvPr>
            <p:cNvSpPr/>
            <p:nvPr/>
          </p:nvSpPr>
          <p:spPr>
            <a:xfrm>
              <a:off x="-177233" y="4528831"/>
              <a:ext cx="4220076" cy="77225"/>
            </a:xfrm>
            <a:custGeom>
              <a:avLst/>
              <a:gdLst/>
              <a:ahLst/>
              <a:cxnLst/>
              <a:rect l="l" t="t" r="r" b="b"/>
              <a:pathLst>
                <a:path w="38471" h="704" extrusionOk="0">
                  <a:moveTo>
                    <a:pt x="1" y="1"/>
                  </a:moveTo>
                  <a:lnTo>
                    <a:pt x="1" y="703"/>
                  </a:lnTo>
                  <a:lnTo>
                    <a:pt x="38470" y="703"/>
                  </a:lnTo>
                  <a:lnTo>
                    <a:pt x="38470"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509677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9A53C8-84A5-64F5-78E7-D506B4D0B556}"/>
              </a:ext>
            </a:extLst>
          </p:cNvPr>
          <p:cNvSpPr txBox="1"/>
          <p:nvPr/>
        </p:nvSpPr>
        <p:spPr>
          <a:xfrm>
            <a:off x="5591214" y="2241392"/>
            <a:ext cx="6320823" cy="3724096"/>
          </a:xfrm>
          <a:prstGeom prst="rect">
            <a:avLst/>
          </a:prstGeom>
          <a:noFill/>
        </p:spPr>
        <p:txBody>
          <a:bodyPr wrap="square" rtlCol="0">
            <a:spAutoFit/>
          </a:bodyPr>
          <a:lstStyle/>
          <a:p>
            <a:pPr algn="r">
              <a:lnSpc>
                <a:spcPct val="150000"/>
              </a:lnSpc>
            </a:pPr>
            <a:r>
              <a:rPr lang="ar-EG" sz="3200" b="0" i="0" dirty="0">
                <a:solidFill>
                  <a:srgbClr val="353C41"/>
                </a:solidFill>
                <a:effectLst/>
                <a:highlight>
                  <a:srgbClr val="FFFFFF"/>
                </a:highlight>
                <a:latin typeface="GE SS Two Bold" panose="020A0503020102020204" pitchFamily="18" charset="-78"/>
                <a:ea typeface="GE SS Two Bold" panose="020A0503020102020204" pitchFamily="18" charset="-78"/>
                <a:cs typeface="GE SS Two Bold" panose="020A0503020102020204" pitchFamily="18" charset="-78"/>
              </a:rPr>
              <a:t> تعمل على إظهار رسالة للمستخدِم، وعن طريقها يستطيع المستخدِم إدخال قيمة ما عبر صندوق إدخال القيم، </a:t>
            </a:r>
            <a:r>
              <a:rPr lang="ar-EG" sz="3200" b="0" i="0" dirty="0">
                <a:solidFill>
                  <a:schemeClr val="accent1"/>
                </a:solidFill>
                <a:effectLst/>
                <a:highlight>
                  <a:srgbClr val="FFFFFF"/>
                </a:highlight>
                <a:latin typeface="GE SS Two Bold" panose="020A0503020102020204" pitchFamily="18" charset="-78"/>
                <a:ea typeface="GE SS Two Bold" panose="020A0503020102020204" pitchFamily="18" charset="-78"/>
                <a:cs typeface="GE SS Two Bold" panose="020A0503020102020204" pitchFamily="18" charset="-78"/>
              </a:rPr>
              <a:t>ولدينا نوعان منها</a:t>
            </a:r>
            <a:r>
              <a:rPr lang="ar-EG" sz="3200" b="0" i="0" dirty="0">
                <a:solidFill>
                  <a:srgbClr val="353C41"/>
                </a:solidFill>
                <a:effectLst/>
                <a:highlight>
                  <a:srgbClr val="FFFFFF"/>
                </a:highlight>
                <a:latin typeface="GE SS Two Bold" panose="020A0503020102020204" pitchFamily="18" charset="-78"/>
                <a:ea typeface="GE SS Two Bold" panose="020A0503020102020204" pitchFamily="18" charset="-78"/>
                <a:cs typeface="GE SS Two Bold" panose="020A0503020102020204" pitchFamily="18" charset="-78"/>
              </a:rPr>
              <a:t>.</a:t>
            </a:r>
            <a:endParaRPr lang="en-US" sz="3200" dirty="0">
              <a:latin typeface="GE SS Two Bold" panose="020A0503020102020204" pitchFamily="18" charset="-78"/>
              <a:ea typeface="GE SS Two Bold" panose="020A0503020102020204" pitchFamily="18" charset="-78"/>
              <a:cs typeface="GE SS Two Bold" panose="020A0503020102020204" pitchFamily="18" charset="-78"/>
            </a:endParaRPr>
          </a:p>
        </p:txBody>
      </p:sp>
      <p:grpSp>
        <p:nvGrpSpPr>
          <p:cNvPr id="6" name="Google Shape;2130;p55">
            <a:extLst>
              <a:ext uri="{FF2B5EF4-FFF2-40B4-BE49-F238E27FC236}">
                <a16:creationId xmlns:a16="http://schemas.microsoft.com/office/drawing/2014/main" id="{D3D24F3F-1336-49D7-33B6-DA9D9DA67F4D}"/>
              </a:ext>
            </a:extLst>
          </p:cNvPr>
          <p:cNvGrpSpPr/>
          <p:nvPr/>
        </p:nvGrpSpPr>
        <p:grpSpPr>
          <a:xfrm>
            <a:off x="-466507" y="1453708"/>
            <a:ext cx="5425333" cy="4665267"/>
            <a:chOff x="-390043" y="754957"/>
            <a:chExt cx="4478520" cy="3851099"/>
          </a:xfrm>
        </p:grpSpPr>
        <p:sp>
          <p:nvSpPr>
            <p:cNvPr id="7" name="Google Shape;2131;p55">
              <a:extLst>
                <a:ext uri="{FF2B5EF4-FFF2-40B4-BE49-F238E27FC236}">
                  <a16:creationId xmlns:a16="http://schemas.microsoft.com/office/drawing/2014/main" id="{6B54DD5F-052F-63DD-C863-4CA5989DC1D8}"/>
                </a:ext>
              </a:extLst>
            </p:cNvPr>
            <p:cNvSpPr/>
            <p:nvPr/>
          </p:nvSpPr>
          <p:spPr>
            <a:xfrm>
              <a:off x="-390043" y="754957"/>
              <a:ext cx="4460308" cy="3805539"/>
            </a:xfrm>
            <a:custGeom>
              <a:avLst/>
              <a:gdLst/>
              <a:ahLst/>
              <a:cxnLst/>
              <a:rect l="l" t="t" r="r" b="b"/>
              <a:pathLst>
                <a:path w="40661" h="34692" extrusionOk="0">
                  <a:moveTo>
                    <a:pt x="21419" y="1"/>
                  </a:moveTo>
                  <a:cubicBezTo>
                    <a:pt x="18694" y="1"/>
                    <a:pt x="16238" y="924"/>
                    <a:pt x="14062" y="2090"/>
                  </a:cubicBezTo>
                  <a:cubicBezTo>
                    <a:pt x="9240" y="4662"/>
                    <a:pt x="8549" y="13270"/>
                    <a:pt x="5227" y="17152"/>
                  </a:cubicBezTo>
                  <a:cubicBezTo>
                    <a:pt x="1893" y="21045"/>
                    <a:pt x="0" y="26284"/>
                    <a:pt x="5049" y="31499"/>
                  </a:cubicBezTo>
                  <a:cubicBezTo>
                    <a:pt x="7481" y="34006"/>
                    <a:pt x="9689" y="34691"/>
                    <a:pt x="11915" y="34691"/>
                  </a:cubicBezTo>
                  <a:cubicBezTo>
                    <a:pt x="14308" y="34691"/>
                    <a:pt x="16722" y="33898"/>
                    <a:pt x="19455" y="33725"/>
                  </a:cubicBezTo>
                  <a:cubicBezTo>
                    <a:pt x="19781" y="33705"/>
                    <a:pt x="20114" y="33695"/>
                    <a:pt x="20453" y="33695"/>
                  </a:cubicBezTo>
                  <a:cubicBezTo>
                    <a:pt x="23902" y="33695"/>
                    <a:pt x="27911" y="34670"/>
                    <a:pt x="31248" y="34670"/>
                  </a:cubicBezTo>
                  <a:cubicBezTo>
                    <a:pt x="32885" y="34670"/>
                    <a:pt x="34360" y="34435"/>
                    <a:pt x="35529" y="33737"/>
                  </a:cubicBezTo>
                  <a:cubicBezTo>
                    <a:pt x="38172" y="32154"/>
                    <a:pt x="39469" y="29415"/>
                    <a:pt x="39839" y="26201"/>
                  </a:cubicBezTo>
                  <a:cubicBezTo>
                    <a:pt x="40660" y="18950"/>
                    <a:pt x="36672" y="9294"/>
                    <a:pt x="32540" y="5317"/>
                  </a:cubicBezTo>
                  <a:cubicBezTo>
                    <a:pt x="28444" y="1365"/>
                    <a:pt x="24732" y="1"/>
                    <a:pt x="21419"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Google Shape;2132;p55">
              <a:extLst>
                <a:ext uri="{FF2B5EF4-FFF2-40B4-BE49-F238E27FC236}">
                  <a16:creationId xmlns:a16="http://schemas.microsoft.com/office/drawing/2014/main" id="{2E7CD3AC-EE53-7CBF-4751-3DDFFB553BE0}"/>
                </a:ext>
              </a:extLst>
            </p:cNvPr>
            <p:cNvSpPr/>
            <p:nvPr/>
          </p:nvSpPr>
          <p:spPr>
            <a:xfrm>
              <a:off x="-186376" y="1341672"/>
              <a:ext cx="1694130" cy="537067"/>
            </a:xfrm>
            <a:custGeom>
              <a:avLst/>
              <a:gdLst/>
              <a:ahLst/>
              <a:cxnLst/>
              <a:rect l="l" t="t" r="r" b="b"/>
              <a:pathLst>
                <a:path w="15444" h="4896" extrusionOk="0">
                  <a:moveTo>
                    <a:pt x="9714" y="0"/>
                  </a:moveTo>
                  <a:cubicBezTo>
                    <a:pt x="7381" y="0"/>
                    <a:pt x="8014" y="1699"/>
                    <a:pt x="7359" y="2121"/>
                  </a:cubicBezTo>
                  <a:cubicBezTo>
                    <a:pt x="7183" y="2231"/>
                    <a:pt x="7041" y="2266"/>
                    <a:pt x="6914" y="2266"/>
                  </a:cubicBezTo>
                  <a:cubicBezTo>
                    <a:pt x="6690" y="2266"/>
                    <a:pt x="6516" y="2154"/>
                    <a:pt x="6291" y="2154"/>
                  </a:cubicBezTo>
                  <a:cubicBezTo>
                    <a:pt x="6165" y="2154"/>
                    <a:pt x="6023" y="2189"/>
                    <a:pt x="5847" y="2299"/>
                  </a:cubicBezTo>
                  <a:cubicBezTo>
                    <a:pt x="5180" y="2728"/>
                    <a:pt x="5490" y="3562"/>
                    <a:pt x="4942" y="3692"/>
                  </a:cubicBezTo>
                  <a:cubicBezTo>
                    <a:pt x="4896" y="3703"/>
                    <a:pt x="4848" y="3707"/>
                    <a:pt x="4800" y="3707"/>
                  </a:cubicBezTo>
                  <a:cubicBezTo>
                    <a:pt x="4414" y="3707"/>
                    <a:pt x="3961" y="3423"/>
                    <a:pt x="3505" y="3423"/>
                  </a:cubicBezTo>
                  <a:cubicBezTo>
                    <a:pt x="3340" y="3423"/>
                    <a:pt x="3175" y="3460"/>
                    <a:pt x="3013" y="3562"/>
                  </a:cubicBezTo>
                  <a:cubicBezTo>
                    <a:pt x="2346" y="3990"/>
                    <a:pt x="2346" y="4347"/>
                    <a:pt x="2049" y="4347"/>
                  </a:cubicBezTo>
                  <a:cubicBezTo>
                    <a:pt x="1850" y="4347"/>
                    <a:pt x="1514" y="4242"/>
                    <a:pt x="1206" y="4242"/>
                  </a:cubicBezTo>
                  <a:cubicBezTo>
                    <a:pt x="1053" y="4242"/>
                    <a:pt x="906" y="4268"/>
                    <a:pt x="787" y="4347"/>
                  </a:cubicBezTo>
                  <a:cubicBezTo>
                    <a:pt x="418" y="4597"/>
                    <a:pt x="1" y="4895"/>
                    <a:pt x="1" y="4895"/>
                  </a:cubicBezTo>
                  <a:lnTo>
                    <a:pt x="15265" y="4895"/>
                  </a:lnTo>
                  <a:cubicBezTo>
                    <a:pt x="15265" y="4895"/>
                    <a:pt x="15443" y="4359"/>
                    <a:pt x="14776" y="3990"/>
                  </a:cubicBezTo>
                  <a:cubicBezTo>
                    <a:pt x="14110" y="3633"/>
                    <a:pt x="13812" y="3931"/>
                    <a:pt x="13574" y="3633"/>
                  </a:cubicBezTo>
                  <a:cubicBezTo>
                    <a:pt x="13324" y="3335"/>
                    <a:pt x="14229" y="2549"/>
                    <a:pt x="12419" y="1752"/>
                  </a:cubicBezTo>
                  <a:cubicBezTo>
                    <a:pt x="12419" y="1752"/>
                    <a:pt x="12300" y="73"/>
                    <a:pt x="9835" y="2"/>
                  </a:cubicBezTo>
                  <a:cubicBezTo>
                    <a:pt x="9794" y="1"/>
                    <a:pt x="9754" y="0"/>
                    <a:pt x="9714"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Google Shape;2133;p55">
              <a:extLst>
                <a:ext uri="{FF2B5EF4-FFF2-40B4-BE49-F238E27FC236}">
                  <a16:creationId xmlns:a16="http://schemas.microsoft.com/office/drawing/2014/main" id="{B264FEDE-E742-F438-A16C-B84D0FEDCE3B}"/>
                </a:ext>
              </a:extLst>
            </p:cNvPr>
            <p:cNvSpPr/>
            <p:nvPr/>
          </p:nvSpPr>
          <p:spPr>
            <a:xfrm>
              <a:off x="2326582" y="1355104"/>
              <a:ext cx="688336" cy="216977"/>
            </a:xfrm>
            <a:custGeom>
              <a:avLst/>
              <a:gdLst/>
              <a:ahLst/>
              <a:cxnLst/>
              <a:rect l="l" t="t" r="r" b="b"/>
              <a:pathLst>
                <a:path w="6275" h="1978" extrusionOk="0">
                  <a:moveTo>
                    <a:pt x="3941" y="0"/>
                  </a:moveTo>
                  <a:cubicBezTo>
                    <a:pt x="2998" y="0"/>
                    <a:pt x="3258" y="694"/>
                    <a:pt x="2989" y="858"/>
                  </a:cubicBezTo>
                  <a:cubicBezTo>
                    <a:pt x="2919" y="902"/>
                    <a:pt x="2863" y="916"/>
                    <a:pt x="2812" y="916"/>
                  </a:cubicBezTo>
                  <a:cubicBezTo>
                    <a:pt x="2721" y="916"/>
                    <a:pt x="2649" y="871"/>
                    <a:pt x="2558" y="871"/>
                  </a:cubicBezTo>
                  <a:cubicBezTo>
                    <a:pt x="2507" y="871"/>
                    <a:pt x="2451" y="885"/>
                    <a:pt x="2382" y="929"/>
                  </a:cubicBezTo>
                  <a:cubicBezTo>
                    <a:pt x="2108" y="1108"/>
                    <a:pt x="2227" y="1441"/>
                    <a:pt x="2012" y="1489"/>
                  </a:cubicBezTo>
                  <a:cubicBezTo>
                    <a:pt x="1993" y="1493"/>
                    <a:pt x="1973" y="1495"/>
                    <a:pt x="1953" y="1495"/>
                  </a:cubicBezTo>
                  <a:cubicBezTo>
                    <a:pt x="1796" y="1495"/>
                    <a:pt x="1614" y="1385"/>
                    <a:pt x="1431" y="1385"/>
                  </a:cubicBezTo>
                  <a:cubicBezTo>
                    <a:pt x="1363" y="1385"/>
                    <a:pt x="1294" y="1400"/>
                    <a:pt x="1227" y="1441"/>
                  </a:cubicBezTo>
                  <a:cubicBezTo>
                    <a:pt x="953" y="1620"/>
                    <a:pt x="965" y="1763"/>
                    <a:pt x="834" y="1763"/>
                  </a:cubicBezTo>
                  <a:cubicBezTo>
                    <a:pt x="754" y="1763"/>
                    <a:pt x="617" y="1721"/>
                    <a:pt x="491" y="1721"/>
                  </a:cubicBezTo>
                  <a:cubicBezTo>
                    <a:pt x="429" y="1721"/>
                    <a:pt x="369" y="1731"/>
                    <a:pt x="322" y="1763"/>
                  </a:cubicBezTo>
                  <a:cubicBezTo>
                    <a:pt x="167" y="1858"/>
                    <a:pt x="0" y="1977"/>
                    <a:pt x="0" y="1977"/>
                  </a:cubicBezTo>
                  <a:lnTo>
                    <a:pt x="6203" y="1977"/>
                  </a:lnTo>
                  <a:cubicBezTo>
                    <a:pt x="6203" y="1977"/>
                    <a:pt x="6275" y="1763"/>
                    <a:pt x="6001" y="1620"/>
                  </a:cubicBezTo>
                  <a:cubicBezTo>
                    <a:pt x="5739" y="1465"/>
                    <a:pt x="5608" y="1596"/>
                    <a:pt x="5513" y="1465"/>
                  </a:cubicBezTo>
                  <a:cubicBezTo>
                    <a:pt x="5418" y="1346"/>
                    <a:pt x="5787" y="1025"/>
                    <a:pt x="5049" y="703"/>
                  </a:cubicBezTo>
                  <a:cubicBezTo>
                    <a:pt x="5049" y="703"/>
                    <a:pt x="5001" y="25"/>
                    <a:pt x="3989" y="1"/>
                  </a:cubicBezTo>
                  <a:cubicBezTo>
                    <a:pt x="3972" y="0"/>
                    <a:pt x="3956" y="0"/>
                    <a:pt x="3941"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Google Shape;2134;p55">
              <a:extLst>
                <a:ext uri="{FF2B5EF4-FFF2-40B4-BE49-F238E27FC236}">
                  <a16:creationId xmlns:a16="http://schemas.microsoft.com/office/drawing/2014/main" id="{1611D35F-01FA-97B3-1785-DD47D836C0D6}"/>
                </a:ext>
              </a:extLst>
            </p:cNvPr>
            <p:cNvSpPr/>
            <p:nvPr/>
          </p:nvSpPr>
          <p:spPr>
            <a:xfrm>
              <a:off x="2225921" y="2222305"/>
              <a:ext cx="687129" cy="218293"/>
            </a:xfrm>
            <a:custGeom>
              <a:avLst/>
              <a:gdLst/>
              <a:ahLst/>
              <a:cxnLst/>
              <a:rect l="l" t="t" r="r" b="b"/>
              <a:pathLst>
                <a:path w="6264" h="1990" extrusionOk="0">
                  <a:moveTo>
                    <a:pt x="3941" y="0"/>
                  </a:moveTo>
                  <a:cubicBezTo>
                    <a:pt x="2998" y="0"/>
                    <a:pt x="3247" y="694"/>
                    <a:pt x="2977" y="858"/>
                  </a:cubicBezTo>
                  <a:cubicBezTo>
                    <a:pt x="2906" y="906"/>
                    <a:pt x="2850" y="922"/>
                    <a:pt x="2799" y="922"/>
                  </a:cubicBezTo>
                  <a:cubicBezTo>
                    <a:pt x="2713" y="922"/>
                    <a:pt x="2644" y="878"/>
                    <a:pt x="2556" y="878"/>
                  </a:cubicBezTo>
                  <a:cubicBezTo>
                    <a:pt x="2504" y="878"/>
                    <a:pt x="2444" y="893"/>
                    <a:pt x="2370" y="941"/>
                  </a:cubicBezTo>
                  <a:cubicBezTo>
                    <a:pt x="2096" y="1108"/>
                    <a:pt x="2227" y="1453"/>
                    <a:pt x="2001" y="1501"/>
                  </a:cubicBezTo>
                  <a:cubicBezTo>
                    <a:pt x="1983" y="1505"/>
                    <a:pt x="1965" y="1507"/>
                    <a:pt x="1947" y="1507"/>
                  </a:cubicBezTo>
                  <a:cubicBezTo>
                    <a:pt x="1795" y="1507"/>
                    <a:pt x="1611" y="1392"/>
                    <a:pt x="1425" y="1392"/>
                  </a:cubicBezTo>
                  <a:cubicBezTo>
                    <a:pt x="1354" y="1392"/>
                    <a:pt x="1284" y="1408"/>
                    <a:pt x="1215" y="1453"/>
                  </a:cubicBezTo>
                  <a:cubicBezTo>
                    <a:pt x="953" y="1620"/>
                    <a:pt x="953" y="1775"/>
                    <a:pt x="834" y="1775"/>
                  </a:cubicBezTo>
                  <a:cubicBezTo>
                    <a:pt x="747" y="1775"/>
                    <a:pt x="612" y="1727"/>
                    <a:pt x="486" y="1727"/>
                  </a:cubicBezTo>
                  <a:cubicBezTo>
                    <a:pt x="423" y="1727"/>
                    <a:pt x="362" y="1739"/>
                    <a:pt x="310" y="1775"/>
                  </a:cubicBezTo>
                  <a:cubicBezTo>
                    <a:pt x="167" y="1870"/>
                    <a:pt x="1" y="1989"/>
                    <a:pt x="1" y="1989"/>
                  </a:cubicBezTo>
                  <a:lnTo>
                    <a:pt x="6192" y="1989"/>
                  </a:lnTo>
                  <a:cubicBezTo>
                    <a:pt x="6192" y="1989"/>
                    <a:pt x="6263" y="1775"/>
                    <a:pt x="5990" y="1620"/>
                  </a:cubicBezTo>
                  <a:lnTo>
                    <a:pt x="6002" y="1620"/>
                  </a:lnTo>
                  <a:cubicBezTo>
                    <a:pt x="5728" y="1477"/>
                    <a:pt x="5609" y="1596"/>
                    <a:pt x="5501" y="1477"/>
                  </a:cubicBezTo>
                  <a:cubicBezTo>
                    <a:pt x="5406" y="1346"/>
                    <a:pt x="5775" y="1037"/>
                    <a:pt x="5037" y="715"/>
                  </a:cubicBezTo>
                  <a:cubicBezTo>
                    <a:pt x="5037" y="715"/>
                    <a:pt x="4990" y="25"/>
                    <a:pt x="3989" y="1"/>
                  </a:cubicBezTo>
                  <a:cubicBezTo>
                    <a:pt x="3973" y="0"/>
                    <a:pt x="3957" y="0"/>
                    <a:pt x="3941"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Google Shape;2135;p55">
              <a:extLst>
                <a:ext uri="{FF2B5EF4-FFF2-40B4-BE49-F238E27FC236}">
                  <a16:creationId xmlns:a16="http://schemas.microsoft.com/office/drawing/2014/main" id="{9FD833FD-7BDC-F54F-933C-FB8254165DF7}"/>
                </a:ext>
              </a:extLst>
            </p:cNvPr>
            <p:cNvSpPr/>
            <p:nvPr/>
          </p:nvSpPr>
          <p:spPr>
            <a:xfrm>
              <a:off x="-160230" y="3096091"/>
              <a:ext cx="4248707" cy="38064"/>
            </a:xfrm>
            <a:custGeom>
              <a:avLst/>
              <a:gdLst/>
              <a:ahLst/>
              <a:cxnLst/>
              <a:rect l="l" t="t" r="r" b="b"/>
              <a:pathLst>
                <a:path w="38732" h="347" extrusionOk="0">
                  <a:moveTo>
                    <a:pt x="1" y="1"/>
                  </a:moveTo>
                  <a:lnTo>
                    <a:pt x="1" y="346"/>
                  </a:lnTo>
                  <a:lnTo>
                    <a:pt x="38732" y="346"/>
                  </a:lnTo>
                  <a:lnTo>
                    <a:pt x="3873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136;p55">
              <a:extLst>
                <a:ext uri="{FF2B5EF4-FFF2-40B4-BE49-F238E27FC236}">
                  <a16:creationId xmlns:a16="http://schemas.microsoft.com/office/drawing/2014/main" id="{87812F33-C703-4318-64B9-7A027E6CF3BB}"/>
                </a:ext>
              </a:extLst>
            </p:cNvPr>
            <p:cNvSpPr/>
            <p:nvPr/>
          </p:nvSpPr>
          <p:spPr>
            <a:xfrm>
              <a:off x="3097088" y="1268883"/>
              <a:ext cx="110" cy="1849567"/>
            </a:xfrm>
            <a:custGeom>
              <a:avLst/>
              <a:gdLst/>
              <a:ahLst/>
              <a:cxnLst/>
              <a:rect l="l" t="t" r="r" b="b"/>
              <a:pathLst>
                <a:path w="1" h="16861" fill="none" extrusionOk="0">
                  <a:moveTo>
                    <a:pt x="1" y="16860"/>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137;p55">
              <a:extLst>
                <a:ext uri="{FF2B5EF4-FFF2-40B4-BE49-F238E27FC236}">
                  <a16:creationId xmlns:a16="http://schemas.microsoft.com/office/drawing/2014/main" id="{58C1EE42-08CE-CDD6-F897-445C4DB697DB}"/>
                </a:ext>
              </a:extLst>
            </p:cNvPr>
            <p:cNvSpPr/>
            <p:nvPr/>
          </p:nvSpPr>
          <p:spPr>
            <a:xfrm>
              <a:off x="1179819" y="986854"/>
              <a:ext cx="110" cy="2131593"/>
            </a:xfrm>
            <a:custGeom>
              <a:avLst/>
              <a:gdLst/>
              <a:ahLst/>
              <a:cxnLst/>
              <a:rect l="l" t="t" r="r" b="b"/>
              <a:pathLst>
                <a:path w="1" h="19432" fill="none" extrusionOk="0">
                  <a:moveTo>
                    <a:pt x="1" y="19431"/>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138;p55">
              <a:extLst>
                <a:ext uri="{FF2B5EF4-FFF2-40B4-BE49-F238E27FC236}">
                  <a16:creationId xmlns:a16="http://schemas.microsoft.com/office/drawing/2014/main" id="{64F8212E-2E57-DB31-4EE3-ED86B0E637EE}"/>
                </a:ext>
              </a:extLst>
            </p:cNvPr>
            <p:cNvSpPr/>
            <p:nvPr/>
          </p:nvSpPr>
          <p:spPr>
            <a:xfrm>
              <a:off x="-45268" y="2065606"/>
              <a:ext cx="3979625" cy="110"/>
            </a:xfrm>
            <a:custGeom>
              <a:avLst/>
              <a:gdLst/>
              <a:ahLst/>
              <a:cxnLst/>
              <a:rect l="l" t="t" r="r" b="b"/>
              <a:pathLst>
                <a:path w="36279" h="1" fill="none" extrusionOk="0">
                  <a:moveTo>
                    <a:pt x="1" y="1"/>
                  </a:moveTo>
                  <a:lnTo>
                    <a:pt x="3627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139;p55">
              <a:extLst>
                <a:ext uri="{FF2B5EF4-FFF2-40B4-BE49-F238E27FC236}">
                  <a16:creationId xmlns:a16="http://schemas.microsoft.com/office/drawing/2014/main" id="{54C5ECF4-F202-4AAC-C218-EC656359FF51}"/>
                </a:ext>
              </a:extLst>
            </p:cNvPr>
            <p:cNvSpPr/>
            <p:nvPr/>
          </p:nvSpPr>
          <p:spPr>
            <a:xfrm>
              <a:off x="1883848" y="1053440"/>
              <a:ext cx="189443" cy="154231"/>
            </a:xfrm>
            <a:custGeom>
              <a:avLst/>
              <a:gdLst/>
              <a:ahLst/>
              <a:cxnLst/>
              <a:rect l="l" t="t" r="r" b="b"/>
              <a:pathLst>
                <a:path w="1727" h="1406" extrusionOk="0">
                  <a:moveTo>
                    <a:pt x="345" y="0"/>
                  </a:moveTo>
                  <a:cubicBezTo>
                    <a:pt x="155" y="0"/>
                    <a:pt x="0" y="155"/>
                    <a:pt x="0" y="346"/>
                  </a:cubicBezTo>
                  <a:lnTo>
                    <a:pt x="0" y="1405"/>
                  </a:lnTo>
                  <a:lnTo>
                    <a:pt x="1726" y="1405"/>
                  </a:lnTo>
                  <a:lnTo>
                    <a:pt x="1726" y="346"/>
                  </a:lnTo>
                  <a:cubicBezTo>
                    <a:pt x="1726" y="155"/>
                    <a:pt x="1572" y="0"/>
                    <a:pt x="138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140;p55">
              <a:extLst>
                <a:ext uri="{FF2B5EF4-FFF2-40B4-BE49-F238E27FC236}">
                  <a16:creationId xmlns:a16="http://schemas.microsoft.com/office/drawing/2014/main" id="{E222A5D3-7432-E260-DB61-2666AB57CAB7}"/>
                </a:ext>
              </a:extLst>
            </p:cNvPr>
            <p:cNvSpPr/>
            <p:nvPr/>
          </p:nvSpPr>
          <p:spPr>
            <a:xfrm>
              <a:off x="1887688" y="1261095"/>
              <a:ext cx="176499" cy="176390"/>
            </a:xfrm>
            <a:custGeom>
              <a:avLst/>
              <a:gdLst/>
              <a:ahLst/>
              <a:cxnLst/>
              <a:rect l="l" t="t" r="r" b="b"/>
              <a:pathLst>
                <a:path w="1609" h="1608" extrusionOk="0">
                  <a:moveTo>
                    <a:pt x="798" y="1"/>
                  </a:moveTo>
                  <a:cubicBezTo>
                    <a:pt x="358" y="1"/>
                    <a:pt x="1" y="358"/>
                    <a:pt x="1" y="798"/>
                  </a:cubicBezTo>
                  <a:cubicBezTo>
                    <a:pt x="1" y="1251"/>
                    <a:pt x="358" y="1608"/>
                    <a:pt x="798" y="1608"/>
                  </a:cubicBezTo>
                  <a:cubicBezTo>
                    <a:pt x="1251" y="1608"/>
                    <a:pt x="1608" y="1251"/>
                    <a:pt x="1608" y="798"/>
                  </a:cubicBezTo>
                  <a:cubicBezTo>
                    <a:pt x="1608" y="358"/>
                    <a:pt x="1251" y="1"/>
                    <a:pt x="798"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 name="Google Shape;2141;p55">
              <a:extLst>
                <a:ext uri="{FF2B5EF4-FFF2-40B4-BE49-F238E27FC236}">
                  <a16:creationId xmlns:a16="http://schemas.microsoft.com/office/drawing/2014/main" id="{D01E5A87-11D3-B1FC-0F1F-55CDBF9F4C07}"/>
                </a:ext>
              </a:extLst>
            </p:cNvPr>
            <p:cNvSpPr/>
            <p:nvPr/>
          </p:nvSpPr>
          <p:spPr>
            <a:xfrm>
              <a:off x="1601710" y="1199665"/>
              <a:ext cx="753714" cy="154231"/>
            </a:xfrm>
            <a:custGeom>
              <a:avLst/>
              <a:gdLst/>
              <a:ahLst/>
              <a:cxnLst/>
              <a:rect l="l" t="t" r="r" b="b"/>
              <a:pathLst>
                <a:path w="6871" h="1406" extrusionOk="0">
                  <a:moveTo>
                    <a:pt x="2572" y="1"/>
                  </a:moveTo>
                  <a:lnTo>
                    <a:pt x="0" y="1406"/>
                  </a:lnTo>
                  <a:lnTo>
                    <a:pt x="6870" y="1406"/>
                  </a:lnTo>
                  <a:lnTo>
                    <a:pt x="4287"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142;p55">
              <a:extLst>
                <a:ext uri="{FF2B5EF4-FFF2-40B4-BE49-F238E27FC236}">
                  <a16:creationId xmlns:a16="http://schemas.microsoft.com/office/drawing/2014/main" id="{0C931B7E-9D06-330F-EB0E-51E286D7EF2B}"/>
                </a:ext>
              </a:extLst>
            </p:cNvPr>
            <p:cNvSpPr/>
            <p:nvPr/>
          </p:nvSpPr>
          <p:spPr>
            <a:xfrm>
              <a:off x="1962172" y="767352"/>
              <a:ext cx="31482" cy="307036"/>
            </a:xfrm>
            <a:custGeom>
              <a:avLst/>
              <a:gdLst/>
              <a:ahLst/>
              <a:cxnLst/>
              <a:rect l="l" t="t" r="r" b="b"/>
              <a:pathLst>
                <a:path w="287" h="2799" extrusionOk="0">
                  <a:moveTo>
                    <a:pt x="0" y="1"/>
                  </a:moveTo>
                  <a:lnTo>
                    <a:pt x="0" y="2799"/>
                  </a:lnTo>
                  <a:lnTo>
                    <a:pt x="286" y="2799"/>
                  </a:lnTo>
                  <a:lnTo>
                    <a:pt x="286"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143;p55">
              <a:extLst>
                <a:ext uri="{FF2B5EF4-FFF2-40B4-BE49-F238E27FC236}">
                  <a16:creationId xmlns:a16="http://schemas.microsoft.com/office/drawing/2014/main" id="{000AAE57-FC97-FC72-767A-91DA314E7675}"/>
                </a:ext>
              </a:extLst>
            </p:cNvPr>
            <p:cNvSpPr/>
            <p:nvPr/>
          </p:nvSpPr>
          <p:spPr>
            <a:xfrm>
              <a:off x="3213366" y="2304414"/>
              <a:ext cx="68011" cy="53860"/>
            </a:xfrm>
            <a:custGeom>
              <a:avLst/>
              <a:gdLst/>
              <a:ahLst/>
              <a:cxnLst/>
              <a:rect l="l" t="t" r="r" b="b"/>
              <a:pathLst>
                <a:path w="620" h="491" extrusionOk="0">
                  <a:moveTo>
                    <a:pt x="181" y="1"/>
                  </a:moveTo>
                  <a:cubicBezTo>
                    <a:pt x="172" y="1"/>
                    <a:pt x="164" y="1"/>
                    <a:pt x="155" y="3"/>
                  </a:cubicBezTo>
                  <a:cubicBezTo>
                    <a:pt x="60" y="15"/>
                    <a:pt x="1" y="110"/>
                    <a:pt x="13" y="205"/>
                  </a:cubicBezTo>
                  <a:cubicBezTo>
                    <a:pt x="13" y="217"/>
                    <a:pt x="13" y="217"/>
                    <a:pt x="13" y="229"/>
                  </a:cubicBezTo>
                  <a:cubicBezTo>
                    <a:pt x="60" y="324"/>
                    <a:pt x="132" y="407"/>
                    <a:pt x="239" y="443"/>
                  </a:cubicBezTo>
                  <a:cubicBezTo>
                    <a:pt x="358" y="479"/>
                    <a:pt x="489" y="491"/>
                    <a:pt x="620" y="491"/>
                  </a:cubicBezTo>
                  <a:cubicBezTo>
                    <a:pt x="620" y="491"/>
                    <a:pt x="560" y="312"/>
                    <a:pt x="548" y="300"/>
                  </a:cubicBezTo>
                  <a:cubicBezTo>
                    <a:pt x="492" y="188"/>
                    <a:pt x="329" y="1"/>
                    <a:pt x="18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144;p55">
              <a:extLst>
                <a:ext uri="{FF2B5EF4-FFF2-40B4-BE49-F238E27FC236}">
                  <a16:creationId xmlns:a16="http://schemas.microsoft.com/office/drawing/2014/main" id="{E6585CA2-A1B3-9B16-EABD-E9FF6806BF75}"/>
                </a:ext>
              </a:extLst>
            </p:cNvPr>
            <p:cNvSpPr/>
            <p:nvPr/>
          </p:nvSpPr>
          <p:spPr>
            <a:xfrm>
              <a:off x="3213366" y="2218632"/>
              <a:ext cx="425946" cy="897195"/>
            </a:xfrm>
            <a:custGeom>
              <a:avLst/>
              <a:gdLst/>
              <a:ahLst/>
              <a:cxnLst/>
              <a:rect l="l" t="t" r="r" b="b"/>
              <a:pathLst>
                <a:path w="3883" h="8179" extrusionOk="0">
                  <a:moveTo>
                    <a:pt x="3727" y="320"/>
                  </a:moveTo>
                  <a:lnTo>
                    <a:pt x="3727" y="332"/>
                  </a:lnTo>
                  <a:cubicBezTo>
                    <a:pt x="3719" y="331"/>
                    <a:pt x="3711" y="330"/>
                    <a:pt x="3703" y="330"/>
                  </a:cubicBezTo>
                  <a:cubicBezTo>
                    <a:pt x="3554" y="330"/>
                    <a:pt x="3391" y="529"/>
                    <a:pt x="3334" y="642"/>
                  </a:cubicBezTo>
                  <a:cubicBezTo>
                    <a:pt x="3334" y="654"/>
                    <a:pt x="3275" y="820"/>
                    <a:pt x="3275" y="820"/>
                  </a:cubicBezTo>
                  <a:cubicBezTo>
                    <a:pt x="3394" y="820"/>
                    <a:pt x="3525" y="808"/>
                    <a:pt x="3644" y="773"/>
                  </a:cubicBezTo>
                  <a:cubicBezTo>
                    <a:pt x="3739" y="737"/>
                    <a:pt x="3823" y="654"/>
                    <a:pt x="3858" y="546"/>
                  </a:cubicBezTo>
                  <a:cubicBezTo>
                    <a:pt x="3882" y="451"/>
                    <a:pt x="3823" y="356"/>
                    <a:pt x="3727" y="320"/>
                  </a:cubicBezTo>
                  <a:close/>
                  <a:moveTo>
                    <a:pt x="3275" y="820"/>
                  </a:moveTo>
                  <a:lnTo>
                    <a:pt x="3236" y="870"/>
                  </a:lnTo>
                  <a:lnTo>
                    <a:pt x="3236" y="870"/>
                  </a:lnTo>
                  <a:cubicBezTo>
                    <a:pt x="3251" y="853"/>
                    <a:pt x="3264" y="837"/>
                    <a:pt x="3275" y="820"/>
                  </a:cubicBezTo>
                  <a:close/>
                  <a:moveTo>
                    <a:pt x="3236" y="870"/>
                  </a:moveTo>
                  <a:cubicBezTo>
                    <a:pt x="3218" y="891"/>
                    <a:pt x="3199" y="914"/>
                    <a:pt x="3180" y="939"/>
                  </a:cubicBezTo>
                  <a:cubicBezTo>
                    <a:pt x="3177" y="944"/>
                    <a:pt x="3174" y="948"/>
                    <a:pt x="3171" y="952"/>
                  </a:cubicBezTo>
                  <a:lnTo>
                    <a:pt x="3171" y="952"/>
                  </a:lnTo>
                  <a:cubicBezTo>
                    <a:pt x="3178" y="944"/>
                    <a:pt x="3185" y="936"/>
                    <a:pt x="3191" y="927"/>
                  </a:cubicBezTo>
                  <a:lnTo>
                    <a:pt x="3236" y="870"/>
                  </a:lnTo>
                  <a:close/>
                  <a:moveTo>
                    <a:pt x="1060" y="1356"/>
                  </a:moveTo>
                  <a:cubicBezTo>
                    <a:pt x="905" y="1368"/>
                    <a:pt x="775" y="1606"/>
                    <a:pt x="751" y="1749"/>
                  </a:cubicBezTo>
                  <a:cubicBezTo>
                    <a:pt x="751" y="1761"/>
                    <a:pt x="739" y="1904"/>
                    <a:pt x="739" y="1940"/>
                  </a:cubicBezTo>
                  <a:cubicBezTo>
                    <a:pt x="858" y="1916"/>
                    <a:pt x="977" y="1868"/>
                    <a:pt x="1084" y="1809"/>
                  </a:cubicBezTo>
                  <a:cubicBezTo>
                    <a:pt x="1179" y="1749"/>
                    <a:pt x="1239" y="1654"/>
                    <a:pt x="1251" y="1535"/>
                  </a:cubicBezTo>
                  <a:cubicBezTo>
                    <a:pt x="1263" y="1439"/>
                    <a:pt x="1179" y="1356"/>
                    <a:pt x="1084" y="1356"/>
                  </a:cubicBezTo>
                  <a:close/>
                  <a:moveTo>
                    <a:pt x="1346" y="2023"/>
                  </a:moveTo>
                  <a:cubicBezTo>
                    <a:pt x="1203" y="2035"/>
                    <a:pt x="1072" y="2273"/>
                    <a:pt x="1036" y="2404"/>
                  </a:cubicBezTo>
                  <a:cubicBezTo>
                    <a:pt x="1036" y="2416"/>
                    <a:pt x="1025" y="2559"/>
                    <a:pt x="1025" y="2594"/>
                  </a:cubicBezTo>
                  <a:cubicBezTo>
                    <a:pt x="1156" y="2571"/>
                    <a:pt x="1263" y="2535"/>
                    <a:pt x="1382" y="2475"/>
                  </a:cubicBezTo>
                  <a:cubicBezTo>
                    <a:pt x="1465" y="2404"/>
                    <a:pt x="1525" y="2309"/>
                    <a:pt x="1548" y="2201"/>
                  </a:cubicBezTo>
                  <a:cubicBezTo>
                    <a:pt x="1548" y="2106"/>
                    <a:pt x="1465" y="2023"/>
                    <a:pt x="1370" y="2023"/>
                  </a:cubicBezTo>
                  <a:close/>
                  <a:moveTo>
                    <a:pt x="1834" y="3987"/>
                  </a:moveTo>
                  <a:cubicBezTo>
                    <a:pt x="1929" y="4059"/>
                    <a:pt x="2025" y="4130"/>
                    <a:pt x="2132" y="4178"/>
                  </a:cubicBezTo>
                  <a:cubicBezTo>
                    <a:pt x="2108" y="4249"/>
                    <a:pt x="2084" y="4309"/>
                    <a:pt x="2060" y="4368"/>
                  </a:cubicBezTo>
                  <a:cubicBezTo>
                    <a:pt x="1965" y="4583"/>
                    <a:pt x="1882" y="4749"/>
                    <a:pt x="1822" y="4868"/>
                  </a:cubicBezTo>
                  <a:lnTo>
                    <a:pt x="1787" y="4940"/>
                  </a:lnTo>
                  <a:lnTo>
                    <a:pt x="1775" y="4940"/>
                  </a:lnTo>
                  <a:cubicBezTo>
                    <a:pt x="1775" y="4916"/>
                    <a:pt x="1775" y="4880"/>
                    <a:pt x="1763" y="4857"/>
                  </a:cubicBezTo>
                  <a:cubicBezTo>
                    <a:pt x="1751" y="4726"/>
                    <a:pt x="1727" y="4535"/>
                    <a:pt x="1679" y="4309"/>
                  </a:cubicBezTo>
                  <a:cubicBezTo>
                    <a:pt x="1656" y="4237"/>
                    <a:pt x="1644" y="4166"/>
                    <a:pt x="1632" y="4083"/>
                  </a:cubicBezTo>
                  <a:cubicBezTo>
                    <a:pt x="1703" y="4059"/>
                    <a:pt x="1763" y="4023"/>
                    <a:pt x="1834" y="3987"/>
                  </a:cubicBezTo>
                  <a:close/>
                  <a:moveTo>
                    <a:pt x="819" y="0"/>
                  </a:moveTo>
                  <a:cubicBezTo>
                    <a:pt x="801" y="0"/>
                    <a:pt x="782" y="4"/>
                    <a:pt x="763" y="11"/>
                  </a:cubicBezTo>
                  <a:cubicBezTo>
                    <a:pt x="751" y="11"/>
                    <a:pt x="751" y="23"/>
                    <a:pt x="739" y="23"/>
                  </a:cubicBezTo>
                  <a:cubicBezTo>
                    <a:pt x="608" y="94"/>
                    <a:pt x="572" y="356"/>
                    <a:pt x="596" y="499"/>
                  </a:cubicBezTo>
                  <a:cubicBezTo>
                    <a:pt x="596" y="511"/>
                    <a:pt x="655" y="677"/>
                    <a:pt x="655" y="677"/>
                  </a:cubicBezTo>
                  <a:cubicBezTo>
                    <a:pt x="644" y="725"/>
                    <a:pt x="644" y="773"/>
                    <a:pt x="632" y="820"/>
                  </a:cubicBezTo>
                  <a:cubicBezTo>
                    <a:pt x="620" y="916"/>
                    <a:pt x="620" y="1011"/>
                    <a:pt x="608" y="1130"/>
                  </a:cubicBezTo>
                  <a:cubicBezTo>
                    <a:pt x="608" y="1249"/>
                    <a:pt x="608" y="1380"/>
                    <a:pt x="620" y="1499"/>
                  </a:cubicBezTo>
                  <a:cubicBezTo>
                    <a:pt x="632" y="1642"/>
                    <a:pt x="655" y="1773"/>
                    <a:pt x="691" y="1916"/>
                  </a:cubicBezTo>
                  <a:cubicBezTo>
                    <a:pt x="667" y="1880"/>
                    <a:pt x="596" y="1773"/>
                    <a:pt x="584" y="1773"/>
                  </a:cubicBezTo>
                  <a:cubicBezTo>
                    <a:pt x="514" y="1683"/>
                    <a:pt x="336" y="1568"/>
                    <a:pt x="203" y="1568"/>
                  </a:cubicBezTo>
                  <a:cubicBezTo>
                    <a:pt x="177" y="1568"/>
                    <a:pt x="153" y="1573"/>
                    <a:pt x="132" y="1582"/>
                  </a:cubicBezTo>
                  <a:cubicBezTo>
                    <a:pt x="36" y="1618"/>
                    <a:pt x="1" y="1725"/>
                    <a:pt x="36" y="1820"/>
                  </a:cubicBezTo>
                  <a:cubicBezTo>
                    <a:pt x="36" y="1820"/>
                    <a:pt x="48" y="1832"/>
                    <a:pt x="48" y="1832"/>
                  </a:cubicBezTo>
                  <a:cubicBezTo>
                    <a:pt x="108" y="1928"/>
                    <a:pt x="215" y="1975"/>
                    <a:pt x="322" y="1987"/>
                  </a:cubicBezTo>
                  <a:cubicBezTo>
                    <a:pt x="453" y="1987"/>
                    <a:pt x="572" y="1963"/>
                    <a:pt x="691" y="1928"/>
                  </a:cubicBezTo>
                  <a:cubicBezTo>
                    <a:pt x="727" y="2070"/>
                    <a:pt x="775" y="2201"/>
                    <a:pt x="834" y="2332"/>
                  </a:cubicBezTo>
                  <a:cubicBezTo>
                    <a:pt x="870" y="2404"/>
                    <a:pt x="905" y="2475"/>
                    <a:pt x="941" y="2559"/>
                  </a:cubicBezTo>
                  <a:cubicBezTo>
                    <a:pt x="917" y="2523"/>
                    <a:pt x="894" y="2487"/>
                    <a:pt x="894" y="2487"/>
                  </a:cubicBezTo>
                  <a:cubicBezTo>
                    <a:pt x="824" y="2397"/>
                    <a:pt x="645" y="2283"/>
                    <a:pt x="512" y="2283"/>
                  </a:cubicBezTo>
                  <a:cubicBezTo>
                    <a:pt x="487" y="2283"/>
                    <a:pt x="462" y="2287"/>
                    <a:pt x="441" y="2297"/>
                  </a:cubicBezTo>
                  <a:cubicBezTo>
                    <a:pt x="346" y="2344"/>
                    <a:pt x="310" y="2451"/>
                    <a:pt x="346" y="2535"/>
                  </a:cubicBezTo>
                  <a:cubicBezTo>
                    <a:pt x="358" y="2547"/>
                    <a:pt x="358" y="2547"/>
                    <a:pt x="358" y="2559"/>
                  </a:cubicBezTo>
                  <a:cubicBezTo>
                    <a:pt x="417" y="2642"/>
                    <a:pt x="524" y="2702"/>
                    <a:pt x="632" y="2713"/>
                  </a:cubicBezTo>
                  <a:cubicBezTo>
                    <a:pt x="751" y="2713"/>
                    <a:pt x="882" y="2690"/>
                    <a:pt x="989" y="2654"/>
                  </a:cubicBezTo>
                  <a:lnTo>
                    <a:pt x="1036" y="2737"/>
                  </a:lnTo>
                  <a:cubicBezTo>
                    <a:pt x="1108" y="2880"/>
                    <a:pt x="1167" y="3011"/>
                    <a:pt x="1239" y="3154"/>
                  </a:cubicBezTo>
                  <a:cubicBezTo>
                    <a:pt x="1258" y="3183"/>
                    <a:pt x="1270" y="3229"/>
                    <a:pt x="1287" y="3270"/>
                  </a:cubicBezTo>
                  <a:lnTo>
                    <a:pt x="1287" y="3270"/>
                  </a:lnTo>
                  <a:cubicBezTo>
                    <a:pt x="1275" y="3250"/>
                    <a:pt x="1263" y="3237"/>
                    <a:pt x="1263" y="3237"/>
                  </a:cubicBezTo>
                  <a:cubicBezTo>
                    <a:pt x="1193" y="3148"/>
                    <a:pt x="1015" y="3033"/>
                    <a:pt x="874" y="3033"/>
                  </a:cubicBezTo>
                  <a:cubicBezTo>
                    <a:pt x="847" y="3033"/>
                    <a:pt x="822" y="3037"/>
                    <a:pt x="798" y="3047"/>
                  </a:cubicBezTo>
                  <a:cubicBezTo>
                    <a:pt x="715" y="3094"/>
                    <a:pt x="679" y="3202"/>
                    <a:pt x="715" y="3285"/>
                  </a:cubicBezTo>
                  <a:cubicBezTo>
                    <a:pt x="715" y="3297"/>
                    <a:pt x="715" y="3297"/>
                    <a:pt x="727" y="3309"/>
                  </a:cubicBezTo>
                  <a:cubicBezTo>
                    <a:pt x="786" y="3392"/>
                    <a:pt x="894" y="3452"/>
                    <a:pt x="1001" y="3464"/>
                  </a:cubicBezTo>
                  <a:cubicBezTo>
                    <a:pt x="1120" y="3464"/>
                    <a:pt x="1239" y="3440"/>
                    <a:pt x="1346" y="3404"/>
                  </a:cubicBezTo>
                  <a:cubicBezTo>
                    <a:pt x="1370" y="3452"/>
                    <a:pt x="1382" y="3511"/>
                    <a:pt x="1406" y="3559"/>
                  </a:cubicBezTo>
                  <a:cubicBezTo>
                    <a:pt x="1417" y="3583"/>
                    <a:pt x="1429" y="3618"/>
                    <a:pt x="1441" y="3654"/>
                  </a:cubicBezTo>
                  <a:lnTo>
                    <a:pt x="1465" y="3761"/>
                  </a:lnTo>
                  <a:cubicBezTo>
                    <a:pt x="1477" y="3833"/>
                    <a:pt x="1501" y="3892"/>
                    <a:pt x="1513" y="3964"/>
                  </a:cubicBezTo>
                  <a:cubicBezTo>
                    <a:pt x="1525" y="3999"/>
                    <a:pt x="1525" y="4047"/>
                    <a:pt x="1537" y="4083"/>
                  </a:cubicBezTo>
                  <a:cubicBezTo>
                    <a:pt x="1513" y="4035"/>
                    <a:pt x="1465" y="3952"/>
                    <a:pt x="1465" y="3940"/>
                  </a:cubicBezTo>
                  <a:cubicBezTo>
                    <a:pt x="1402" y="3834"/>
                    <a:pt x="1235" y="3682"/>
                    <a:pt x="1091" y="3682"/>
                  </a:cubicBezTo>
                  <a:cubicBezTo>
                    <a:pt x="1072" y="3682"/>
                    <a:pt x="1054" y="3684"/>
                    <a:pt x="1036" y="3690"/>
                  </a:cubicBezTo>
                  <a:cubicBezTo>
                    <a:pt x="941" y="3714"/>
                    <a:pt x="894" y="3809"/>
                    <a:pt x="917" y="3904"/>
                  </a:cubicBezTo>
                  <a:cubicBezTo>
                    <a:pt x="917" y="3916"/>
                    <a:pt x="917" y="3916"/>
                    <a:pt x="917" y="3928"/>
                  </a:cubicBezTo>
                  <a:cubicBezTo>
                    <a:pt x="977" y="4023"/>
                    <a:pt x="1060" y="4095"/>
                    <a:pt x="1167" y="4118"/>
                  </a:cubicBezTo>
                  <a:cubicBezTo>
                    <a:pt x="1233" y="4130"/>
                    <a:pt x="1295" y="4136"/>
                    <a:pt x="1356" y="4136"/>
                  </a:cubicBezTo>
                  <a:cubicBezTo>
                    <a:pt x="1417" y="4136"/>
                    <a:pt x="1477" y="4130"/>
                    <a:pt x="1537" y="4118"/>
                  </a:cubicBezTo>
                  <a:cubicBezTo>
                    <a:pt x="1560" y="4190"/>
                    <a:pt x="1572" y="4261"/>
                    <a:pt x="1584" y="4333"/>
                  </a:cubicBezTo>
                  <a:cubicBezTo>
                    <a:pt x="1620" y="4547"/>
                    <a:pt x="1644" y="4749"/>
                    <a:pt x="1656" y="4868"/>
                  </a:cubicBezTo>
                  <a:cubicBezTo>
                    <a:pt x="1656" y="4892"/>
                    <a:pt x="1656" y="4916"/>
                    <a:pt x="1667" y="4940"/>
                  </a:cubicBezTo>
                  <a:lnTo>
                    <a:pt x="1215" y="4940"/>
                  </a:lnTo>
                  <a:lnTo>
                    <a:pt x="1382" y="8178"/>
                  </a:lnTo>
                  <a:lnTo>
                    <a:pt x="2156" y="8178"/>
                  </a:lnTo>
                  <a:lnTo>
                    <a:pt x="2322" y="4940"/>
                  </a:lnTo>
                  <a:lnTo>
                    <a:pt x="1894" y="4940"/>
                  </a:lnTo>
                  <a:lnTo>
                    <a:pt x="1906" y="4916"/>
                  </a:lnTo>
                  <a:cubicBezTo>
                    <a:pt x="1965" y="4797"/>
                    <a:pt x="2048" y="4618"/>
                    <a:pt x="2132" y="4404"/>
                  </a:cubicBezTo>
                  <a:cubicBezTo>
                    <a:pt x="2156" y="4345"/>
                    <a:pt x="2191" y="4273"/>
                    <a:pt x="2215" y="4190"/>
                  </a:cubicBezTo>
                  <a:cubicBezTo>
                    <a:pt x="2304" y="4217"/>
                    <a:pt x="2400" y="4230"/>
                    <a:pt x="2493" y="4230"/>
                  </a:cubicBezTo>
                  <a:cubicBezTo>
                    <a:pt x="2524" y="4230"/>
                    <a:pt x="2554" y="4228"/>
                    <a:pt x="2584" y="4226"/>
                  </a:cubicBezTo>
                  <a:cubicBezTo>
                    <a:pt x="2691" y="4202"/>
                    <a:pt x="2787" y="4142"/>
                    <a:pt x="2846" y="4047"/>
                  </a:cubicBezTo>
                  <a:cubicBezTo>
                    <a:pt x="2894" y="3964"/>
                    <a:pt x="2858" y="3845"/>
                    <a:pt x="2763" y="3809"/>
                  </a:cubicBezTo>
                  <a:cubicBezTo>
                    <a:pt x="2763" y="3809"/>
                    <a:pt x="2751" y="3797"/>
                    <a:pt x="2751" y="3797"/>
                  </a:cubicBezTo>
                  <a:cubicBezTo>
                    <a:pt x="2734" y="3791"/>
                    <a:pt x="2715" y="3789"/>
                    <a:pt x="2696" y="3789"/>
                  </a:cubicBezTo>
                  <a:cubicBezTo>
                    <a:pt x="2556" y="3789"/>
                    <a:pt x="2373" y="3929"/>
                    <a:pt x="2310" y="4023"/>
                  </a:cubicBezTo>
                  <a:cubicBezTo>
                    <a:pt x="2310" y="4023"/>
                    <a:pt x="2263" y="4106"/>
                    <a:pt x="2227" y="4154"/>
                  </a:cubicBezTo>
                  <a:cubicBezTo>
                    <a:pt x="2239" y="4118"/>
                    <a:pt x="2251" y="4095"/>
                    <a:pt x="2263" y="4059"/>
                  </a:cubicBezTo>
                  <a:cubicBezTo>
                    <a:pt x="2287" y="3999"/>
                    <a:pt x="2310" y="3940"/>
                    <a:pt x="2334" y="3868"/>
                  </a:cubicBezTo>
                  <a:cubicBezTo>
                    <a:pt x="2346" y="3833"/>
                    <a:pt x="2346" y="3797"/>
                    <a:pt x="2358" y="3761"/>
                  </a:cubicBezTo>
                  <a:cubicBezTo>
                    <a:pt x="2370" y="3725"/>
                    <a:pt x="2382" y="3690"/>
                    <a:pt x="2394" y="3654"/>
                  </a:cubicBezTo>
                  <a:cubicBezTo>
                    <a:pt x="2406" y="3583"/>
                    <a:pt x="2429" y="3487"/>
                    <a:pt x="2441" y="3404"/>
                  </a:cubicBezTo>
                  <a:cubicBezTo>
                    <a:pt x="2549" y="3452"/>
                    <a:pt x="2668" y="3475"/>
                    <a:pt x="2787" y="3487"/>
                  </a:cubicBezTo>
                  <a:cubicBezTo>
                    <a:pt x="2894" y="3487"/>
                    <a:pt x="3001" y="3440"/>
                    <a:pt x="3072" y="3356"/>
                  </a:cubicBezTo>
                  <a:cubicBezTo>
                    <a:pt x="3132" y="3273"/>
                    <a:pt x="3108" y="3166"/>
                    <a:pt x="3025" y="3106"/>
                  </a:cubicBezTo>
                  <a:cubicBezTo>
                    <a:pt x="3025" y="3106"/>
                    <a:pt x="3025" y="3094"/>
                    <a:pt x="3013" y="3094"/>
                  </a:cubicBezTo>
                  <a:cubicBezTo>
                    <a:pt x="2987" y="3080"/>
                    <a:pt x="2956" y="3074"/>
                    <a:pt x="2923" y="3074"/>
                  </a:cubicBezTo>
                  <a:cubicBezTo>
                    <a:pt x="2792" y="3074"/>
                    <a:pt x="2625" y="3173"/>
                    <a:pt x="2549" y="3249"/>
                  </a:cubicBezTo>
                  <a:cubicBezTo>
                    <a:pt x="2537" y="3261"/>
                    <a:pt x="2477" y="3333"/>
                    <a:pt x="2441" y="3380"/>
                  </a:cubicBezTo>
                  <a:cubicBezTo>
                    <a:pt x="2453" y="3321"/>
                    <a:pt x="2453" y="3273"/>
                    <a:pt x="2465" y="3225"/>
                  </a:cubicBezTo>
                  <a:cubicBezTo>
                    <a:pt x="2477" y="3071"/>
                    <a:pt x="2489" y="2916"/>
                    <a:pt x="2513" y="2761"/>
                  </a:cubicBezTo>
                  <a:cubicBezTo>
                    <a:pt x="2513" y="2713"/>
                    <a:pt x="2513" y="2678"/>
                    <a:pt x="2525" y="2630"/>
                  </a:cubicBezTo>
                  <a:cubicBezTo>
                    <a:pt x="2644" y="2666"/>
                    <a:pt x="2763" y="2702"/>
                    <a:pt x="2882" y="2713"/>
                  </a:cubicBezTo>
                  <a:cubicBezTo>
                    <a:pt x="3001" y="2713"/>
                    <a:pt x="3096" y="2654"/>
                    <a:pt x="3168" y="2571"/>
                  </a:cubicBezTo>
                  <a:cubicBezTo>
                    <a:pt x="3227" y="2499"/>
                    <a:pt x="3215" y="2380"/>
                    <a:pt x="3132" y="2321"/>
                  </a:cubicBezTo>
                  <a:lnTo>
                    <a:pt x="3108" y="2321"/>
                  </a:lnTo>
                  <a:cubicBezTo>
                    <a:pt x="3080" y="2305"/>
                    <a:pt x="3048" y="2299"/>
                    <a:pt x="3013" y="2299"/>
                  </a:cubicBezTo>
                  <a:cubicBezTo>
                    <a:pt x="2883" y="2299"/>
                    <a:pt x="2719" y="2391"/>
                    <a:pt x="2644" y="2475"/>
                  </a:cubicBezTo>
                  <a:cubicBezTo>
                    <a:pt x="2632" y="2475"/>
                    <a:pt x="2549" y="2582"/>
                    <a:pt x="2525" y="2618"/>
                  </a:cubicBezTo>
                  <a:cubicBezTo>
                    <a:pt x="2537" y="2511"/>
                    <a:pt x="2549" y="2404"/>
                    <a:pt x="2560" y="2309"/>
                  </a:cubicBezTo>
                  <a:cubicBezTo>
                    <a:pt x="2584" y="2178"/>
                    <a:pt x="2608" y="2047"/>
                    <a:pt x="2644" y="1916"/>
                  </a:cubicBezTo>
                  <a:cubicBezTo>
                    <a:pt x="2763" y="1963"/>
                    <a:pt x="2894" y="1987"/>
                    <a:pt x="3013" y="1999"/>
                  </a:cubicBezTo>
                  <a:cubicBezTo>
                    <a:pt x="3120" y="1999"/>
                    <a:pt x="3227" y="1951"/>
                    <a:pt x="3299" y="1868"/>
                  </a:cubicBezTo>
                  <a:cubicBezTo>
                    <a:pt x="3358" y="1785"/>
                    <a:pt x="3334" y="1666"/>
                    <a:pt x="3251" y="1618"/>
                  </a:cubicBezTo>
                  <a:cubicBezTo>
                    <a:pt x="3251" y="1606"/>
                    <a:pt x="3251" y="1606"/>
                    <a:pt x="3239" y="1606"/>
                  </a:cubicBezTo>
                  <a:cubicBezTo>
                    <a:pt x="3213" y="1592"/>
                    <a:pt x="3182" y="1586"/>
                    <a:pt x="3150" y="1586"/>
                  </a:cubicBezTo>
                  <a:cubicBezTo>
                    <a:pt x="3019" y="1586"/>
                    <a:pt x="2851" y="1685"/>
                    <a:pt x="2775" y="1761"/>
                  </a:cubicBezTo>
                  <a:cubicBezTo>
                    <a:pt x="2763" y="1761"/>
                    <a:pt x="2668" y="1880"/>
                    <a:pt x="2656" y="1904"/>
                  </a:cubicBezTo>
                  <a:cubicBezTo>
                    <a:pt x="2656" y="1904"/>
                    <a:pt x="2656" y="1892"/>
                    <a:pt x="2656" y="1880"/>
                  </a:cubicBezTo>
                  <a:cubicBezTo>
                    <a:pt x="2703" y="1749"/>
                    <a:pt x="2751" y="1630"/>
                    <a:pt x="2810" y="1511"/>
                  </a:cubicBezTo>
                  <a:cubicBezTo>
                    <a:pt x="2846" y="1439"/>
                    <a:pt x="2882" y="1380"/>
                    <a:pt x="2918" y="1320"/>
                  </a:cubicBezTo>
                  <a:cubicBezTo>
                    <a:pt x="3025" y="1368"/>
                    <a:pt x="3144" y="1416"/>
                    <a:pt x="3263" y="1439"/>
                  </a:cubicBezTo>
                  <a:cubicBezTo>
                    <a:pt x="3276" y="1441"/>
                    <a:pt x="3290" y="1442"/>
                    <a:pt x="3304" y="1442"/>
                  </a:cubicBezTo>
                  <a:cubicBezTo>
                    <a:pt x="3399" y="1442"/>
                    <a:pt x="3498" y="1405"/>
                    <a:pt x="3561" y="1332"/>
                  </a:cubicBezTo>
                  <a:cubicBezTo>
                    <a:pt x="3632" y="1261"/>
                    <a:pt x="3620" y="1142"/>
                    <a:pt x="3549" y="1082"/>
                  </a:cubicBezTo>
                  <a:cubicBezTo>
                    <a:pt x="3549" y="1070"/>
                    <a:pt x="3537" y="1070"/>
                    <a:pt x="3537" y="1070"/>
                  </a:cubicBezTo>
                  <a:cubicBezTo>
                    <a:pt x="3501" y="1048"/>
                    <a:pt x="3456" y="1038"/>
                    <a:pt x="3408" y="1038"/>
                  </a:cubicBezTo>
                  <a:cubicBezTo>
                    <a:pt x="3280" y="1038"/>
                    <a:pt x="3126" y="1105"/>
                    <a:pt x="3049" y="1166"/>
                  </a:cubicBezTo>
                  <a:lnTo>
                    <a:pt x="2953" y="1273"/>
                  </a:lnTo>
                  <a:lnTo>
                    <a:pt x="3001" y="1189"/>
                  </a:lnTo>
                  <a:cubicBezTo>
                    <a:pt x="3057" y="1100"/>
                    <a:pt x="3124" y="1021"/>
                    <a:pt x="3171" y="952"/>
                  </a:cubicBezTo>
                  <a:lnTo>
                    <a:pt x="3171" y="952"/>
                  </a:lnTo>
                  <a:cubicBezTo>
                    <a:pt x="3116" y="1018"/>
                    <a:pt x="3054" y="1093"/>
                    <a:pt x="3001" y="1178"/>
                  </a:cubicBezTo>
                  <a:cubicBezTo>
                    <a:pt x="2930" y="1285"/>
                    <a:pt x="2858" y="1380"/>
                    <a:pt x="2799" y="1487"/>
                  </a:cubicBezTo>
                  <a:cubicBezTo>
                    <a:pt x="2739" y="1618"/>
                    <a:pt x="2680" y="1737"/>
                    <a:pt x="2632" y="1868"/>
                  </a:cubicBezTo>
                  <a:lnTo>
                    <a:pt x="2632" y="1689"/>
                  </a:lnTo>
                  <a:cubicBezTo>
                    <a:pt x="2620" y="1559"/>
                    <a:pt x="2501" y="1308"/>
                    <a:pt x="2358" y="1285"/>
                  </a:cubicBezTo>
                  <a:cubicBezTo>
                    <a:pt x="2346" y="1282"/>
                    <a:pt x="2333" y="1280"/>
                    <a:pt x="2321" y="1280"/>
                  </a:cubicBezTo>
                  <a:cubicBezTo>
                    <a:pt x="2239" y="1280"/>
                    <a:pt x="2164" y="1345"/>
                    <a:pt x="2144" y="1428"/>
                  </a:cubicBezTo>
                  <a:cubicBezTo>
                    <a:pt x="2144" y="1428"/>
                    <a:pt x="2144" y="1439"/>
                    <a:pt x="2144" y="1451"/>
                  </a:cubicBezTo>
                  <a:cubicBezTo>
                    <a:pt x="2144" y="1559"/>
                    <a:pt x="2203" y="1666"/>
                    <a:pt x="2287" y="1725"/>
                  </a:cubicBezTo>
                  <a:cubicBezTo>
                    <a:pt x="2394" y="1797"/>
                    <a:pt x="2513" y="1844"/>
                    <a:pt x="2632" y="1880"/>
                  </a:cubicBezTo>
                  <a:cubicBezTo>
                    <a:pt x="2584" y="2023"/>
                    <a:pt x="2549" y="2154"/>
                    <a:pt x="2525" y="2297"/>
                  </a:cubicBezTo>
                  <a:cubicBezTo>
                    <a:pt x="2513" y="2380"/>
                    <a:pt x="2501" y="2463"/>
                    <a:pt x="2489" y="2547"/>
                  </a:cubicBezTo>
                  <a:lnTo>
                    <a:pt x="2489" y="2463"/>
                  </a:lnTo>
                  <a:cubicBezTo>
                    <a:pt x="2477" y="2332"/>
                    <a:pt x="2358" y="2082"/>
                    <a:pt x="2215" y="2059"/>
                  </a:cubicBezTo>
                  <a:cubicBezTo>
                    <a:pt x="2201" y="2055"/>
                    <a:pt x="2187" y="2054"/>
                    <a:pt x="2174" y="2054"/>
                  </a:cubicBezTo>
                  <a:cubicBezTo>
                    <a:pt x="2087" y="2054"/>
                    <a:pt x="2022" y="2119"/>
                    <a:pt x="2001" y="2201"/>
                  </a:cubicBezTo>
                  <a:cubicBezTo>
                    <a:pt x="2001" y="2213"/>
                    <a:pt x="2001" y="2225"/>
                    <a:pt x="2001" y="2225"/>
                  </a:cubicBezTo>
                  <a:cubicBezTo>
                    <a:pt x="2001" y="2332"/>
                    <a:pt x="2060" y="2440"/>
                    <a:pt x="2144" y="2499"/>
                  </a:cubicBezTo>
                  <a:cubicBezTo>
                    <a:pt x="2251" y="2571"/>
                    <a:pt x="2358" y="2618"/>
                    <a:pt x="2477" y="2654"/>
                  </a:cubicBezTo>
                  <a:lnTo>
                    <a:pt x="2465" y="2749"/>
                  </a:lnTo>
                  <a:cubicBezTo>
                    <a:pt x="2441" y="2904"/>
                    <a:pt x="2429" y="3059"/>
                    <a:pt x="2406" y="3202"/>
                  </a:cubicBezTo>
                  <a:cubicBezTo>
                    <a:pt x="2406" y="3261"/>
                    <a:pt x="2394" y="3309"/>
                    <a:pt x="2382" y="3356"/>
                  </a:cubicBezTo>
                  <a:lnTo>
                    <a:pt x="2382" y="3297"/>
                  </a:lnTo>
                  <a:cubicBezTo>
                    <a:pt x="2370" y="3154"/>
                    <a:pt x="2251" y="2904"/>
                    <a:pt x="2108" y="2880"/>
                  </a:cubicBezTo>
                  <a:cubicBezTo>
                    <a:pt x="2100" y="2879"/>
                    <a:pt x="2092" y="2879"/>
                    <a:pt x="2084" y="2879"/>
                  </a:cubicBezTo>
                  <a:cubicBezTo>
                    <a:pt x="1997" y="2879"/>
                    <a:pt x="1916" y="2936"/>
                    <a:pt x="1906" y="3023"/>
                  </a:cubicBezTo>
                  <a:cubicBezTo>
                    <a:pt x="1906" y="3035"/>
                    <a:pt x="1894" y="3047"/>
                    <a:pt x="1894" y="3047"/>
                  </a:cubicBezTo>
                  <a:cubicBezTo>
                    <a:pt x="1906" y="3154"/>
                    <a:pt x="1953" y="3261"/>
                    <a:pt x="2037" y="3333"/>
                  </a:cubicBezTo>
                  <a:cubicBezTo>
                    <a:pt x="2144" y="3392"/>
                    <a:pt x="2251" y="3440"/>
                    <a:pt x="2358" y="3475"/>
                  </a:cubicBezTo>
                  <a:cubicBezTo>
                    <a:pt x="2346" y="3535"/>
                    <a:pt x="2334" y="3583"/>
                    <a:pt x="2322" y="3630"/>
                  </a:cubicBezTo>
                  <a:cubicBezTo>
                    <a:pt x="2322" y="3666"/>
                    <a:pt x="2310" y="3702"/>
                    <a:pt x="2299" y="3737"/>
                  </a:cubicBezTo>
                  <a:cubicBezTo>
                    <a:pt x="2287" y="3773"/>
                    <a:pt x="2275" y="3809"/>
                    <a:pt x="2263" y="3845"/>
                  </a:cubicBezTo>
                  <a:cubicBezTo>
                    <a:pt x="2239" y="3904"/>
                    <a:pt x="2215" y="3964"/>
                    <a:pt x="2191" y="4023"/>
                  </a:cubicBezTo>
                  <a:cubicBezTo>
                    <a:pt x="2179" y="4071"/>
                    <a:pt x="2168" y="4106"/>
                    <a:pt x="2144" y="4154"/>
                  </a:cubicBezTo>
                  <a:cubicBezTo>
                    <a:pt x="2156" y="4095"/>
                    <a:pt x="2168" y="3999"/>
                    <a:pt x="2168" y="3987"/>
                  </a:cubicBezTo>
                  <a:cubicBezTo>
                    <a:pt x="2168" y="3868"/>
                    <a:pt x="2132" y="3749"/>
                    <a:pt x="2072" y="3654"/>
                  </a:cubicBezTo>
                  <a:lnTo>
                    <a:pt x="2072" y="3606"/>
                  </a:lnTo>
                  <a:cubicBezTo>
                    <a:pt x="2061" y="3518"/>
                    <a:pt x="1989" y="3450"/>
                    <a:pt x="1903" y="3450"/>
                  </a:cubicBezTo>
                  <a:cubicBezTo>
                    <a:pt x="1896" y="3450"/>
                    <a:pt x="1889" y="3451"/>
                    <a:pt x="1882" y="3452"/>
                  </a:cubicBezTo>
                  <a:cubicBezTo>
                    <a:pt x="1870" y="3452"/>
                    <a:pt x="1870" y="3452"/>
                    <a:pt x="1858" y="3464"/>
                  </a:cubicBezTo>
                  <a:cubicBezTo>
                    <a:pt x="1715" y="3499"/>
                    <a:pt x="1620" y="3749"/>
                    <a:pt x="1608" y="3892"/>
                  </a:cubicBezTo>
                  <a:cubicBezTo>
                    <a:pt x="1608" y="3892"/>
                    <a:pt x="1608" y="3987"/>
                    <a:pt x="1620" y="4035"/>
                  </a:cubicBezTo>
                  <a:cubicBezTo>
                    <a:pt x="1608" y="4011"/>
                    <a:pt x="1608" y="3975"/>
                    <a:pt x="1596" y="3940"/>
                  </a:cubicBezTo>
                  <a:cubicBezTo>
                    <a:pt x="1584" y="3880"/>
                    <a:pt x="1560" y="3809"/>
                    <a:pt x="1548" y="3749"/>
                  </a:cubicBezTo>
                  <a:cubicBezTo>
                    <a:pt x="1537" y="3714"/>
                    <a:pt x="1525" y="3678"/>
                    <a:pt x="1513" y="3642"/>
                  </a:cubicBezTo>
                  <a:cubicBezTo>
                    <a:pt x="1513" y="3606"/>
                    <a:pt x="1489" y="3571"/>
                    <a:pt x="1477" y="3535"/>
                  </a:cubicBezTo>
                  <a:cubicBezTo>
                    <a:pt x="1453" y="3464"/>
                    <a:pt x="1417" y="3380"/>
                    <a:pt x="1382" y="3297"/>
                  </a:cubicBezTo>
                  <a:cubicBezTo>
                    <a:pt x="1501" y="3273"/>
                    <a:pt x="1620" y="3237"/>
                    <a:pt x="1727" y="3178"/>
                  </a:cubicBezTo>
                  <a:cubicBezTo>
                    <a:pt x="1810" y="3118"/>
                    <a:pt x="1870" y="3011"/>
                    <a:pt x="1894" y="2904"/>
                  </a:cubicBezTo>
                  <a:cubicBezTo>
                    <a:pt x="1894" y="2809"/>
                    <a:pt x="1810" y="2725"/>
                    <a:pt x="1715" y="2725"/>
                  </a:cubicBezTo>
                  <a:lnTo>
                    <a:pt x="1691" y="2725"/>
                  </a:lnTo>
                  <a:cubicBezTo>
                    <a:pt x="1548" y="2737"/>
                    <a:pt x="1417" y="2975"/>
                    <a:pt x="1382" y="3106"/>
                  </a:cubicBezTo>
                  <a:cubicBezTo>
                    <a:pt x="1382" y="3118"/>
                    <a:pt x="1370" y="3213"/>
                    <a:pt x="1370" y="3273"/>
                  </a:cubicBezTo>
                  <a:cubicBezTo>
                    <a:pt x="1346" y="3225"/>
                    <a:pt x="1322" y="3178"/>
                    <a:pt x="1298" y="3130"/>
                  </a:cubicBezTo>
                  <a:cubicBezTo>
                    <a:pt x="1239" y="2999"/>
                    <a:pt x="1156" y="2856"/>
                    <a:pt x="1096" y="2725"/>
                  </a:cubicBezTo>
                  <a:lnTo>
                    <a:pt x="1025" y="2594"/>
                  </a:lnTo>
                  <a:cubicBezTo>
                    <a:pt x="977" y="2499"/>
                    <a:pt x="929" y="2416"/>
                    <a:pt x="882" y="2321"/>
                  </a:cubicBezTo>
                  <a:cubicBezTo>
                    <a:pt x="822" y="2190"/>
                    <a:pt x="775" y="2070"/>
                    <a:pt x="739" y="1940"/>
                  </a:cubicBezTo>
                  <a:cubicBezTo>
                    <a:pt x="727" y="1928"/>
                    <a:pt x="727" y="1916"/>
                    <a:pt x="727" y="1916"/>
                  </a:cubicBezTo>
                  <a:cubicBezTo>
                    <a:pt x="691" y="1785"/>
                    <a:pt x="667" y="1642"/>
                    <a:pt x="644" y="1511"/>
                  </a:cubicBezTo>
                  <a:cubicBezTo>
                    <a:pt x="644" y="1428"/>
                    <a:pt x="632" y="1356"/>
                    <a:pt x="632" y="1285"/>
                  </a:cubicBezTo>
                  <a:cubicBezTo>
                    <a:pt x="751" y="1285"/>
                    <a:pt x="882" y="1249"/>
                    <a:pt x="989" y="1201"/>
                  </a:cubicBezTo>
                  <a:cubicBezTo>
                    <a:pt x="1084" y="1154"/>
                    <a:pt x="1156" y="1058"/>
                    <a:pt x="1179" y="951"/>
                  </a:cubicBezTo>
                  <a:cubicBezTo>
                    <a:pt x="1203" y="856"/>
                    <a:pt x="1132" y="761"/>
                    <a:pt x="1036" y="749"/>
                  </a:cubicBezTo>
                  <a:lnTo>
                    <a:pt x="1013" y="749"/>
                  </a:lnTo>
                  <a:cubicBezTo>
                    <a:pt x="858" y="749"/>
                    <a:pt x="703" y="963"/>
                    <a:pt x="655" y="1094"/>
                  </a:cubicBezTo>
                  <a:cubicBezTo>
                    <a:pt x="655" y="1106"/>
                    <a:pt x="644" y="1178"/>
                    <a:pt x="632" y="1237"/>
                  </a:cubicBezTo>
                  <a:lnTo>
                    <a:pt x="632" y="1142"/>
                  </a:lnTo>
                  <a:cubicBezTo>
                    <a:pt x="632" y="1023"/>
                    <a:pt x="644" y="916"/>
                    <a:pt x="644" y="820"/>
                  </a:cubicBezTo>
                  <a:cubicBezTo>
                    <a:pt x="644" y="773"/>
                    <a:pt x="655" y="725"/>
                    <a:pt x="667" y="677"/>
                  </a:cubicBezTo>
                  <a:cubicBezTo>
                    <a:pt x="763" y="618"/>
                    <a:pt x="858" y="535"/>
                    <a:pt x="929" y="439"/>
                  </a:cubicBezTo>
                  <a:cubicBezTo>
                    <a:pt x="1001" y="344"/>
                    <a:pt x="1025" y="237"/>
                    <a:pt x="989" y="130"/>
                  </a:cubicBezTo>
                  <a:cubicBezTo>
                    <a:pt x="960" y="54"/>
                    <a:pt x="894" y="0"/>
                    <a:pt x="81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145;p55">
              <a:extLst>
                <a:ext uri="{FF2B5EF4-FFF2-40B4-BE49-F238E27FC236}">
                  <a16:creationId xmlns:a16="http://schemas.microsoft.com/office/drawing/2014/main" id="{9D20673A-4300-C36D-6BF4-E2B87E75DE7B}"/>
                </a:ext>
              </a:extLst>
            </p:cNvPr>
            <p:cNvSpPr/>
            <p:nvPr/>
          </p:nvSpPr>
          <p:spPr>
            <a:xfrm>
              <a:off x="3492872" y="2286204"/>
              <a:ext cx="49692" cy="74702"/>
            </a:xfrm>
            <a:custGeom>
              <a:avLst/>
              <a:gdLst/>
              <a:ahLst/>
              <a:cxnLst/>
              <a:rect l="l" t="t" r="r" b="b"/>
              <a:pathLst>
                <a:path w="453" h="681" extrusionOk="0">
                  <a:moveTo>
                    <a:pt x="200" y="0"/>
                  </a:moveTo>
                  <a:cubicBezTo>
                    <a:pt x="129" y="0"/>
                    <a:pt x="63" y="38"/>
                    <a:pt x="36" y="109"/>
                  </a:cubicBezTo>
                  <a:cubicBezTo>
                    <a:pt x="36" y="109"/>
                    <a:pt x="24" y="121"/>
                    <a:pt x="24" y="121"/>
                  </a:cubicBezTo>
                  <a:cubicBezTo>
                    <a:pt x="1" y="228"/>
                    <a:pt x="24" y="347"/>
                    <a:pt x="96" y="431"/>
                  </a:cubicBezTo>
                  <a:cubicBezTo>
                    <a:pt x="167" y="526"/>
                    <a:pt x="274" y="609"/>
                    <a:pt x="382" y="681"/>
                  </a:cubicBezTo>
                  <a:cubicBezTo>
                    <a:pt x="382" y="681"/>
                    <a:pt x="429" y="502"/>
                    <a:pt x="429" y="490"/>
                  </a:cubicBezTo>
                  <a:cubicBezTo>
                    <a:pt x="453" y="359"/>
                    <a:pt x="405" y="85"/>
                    <a:pt x="274" y="14"/>
                  </a:cubicBezTo>
                  <a:cubicBezTo>
                    <a:pt x="250" y="5"/>
                    <a:pt x="225" y="0"/>
                    <a:pt x="2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146;p55">
              <a:extLst>
                <a:ext uri="{FF2B5EF4-FFF2-40B4-BE49-F238E27FC236}">
                  <a16:creationId xmlns:a16="http://schemas.microsoft.com/office/drawing/2014/main" id="{13276E1B-3D30-D80F-4747-AD78DA80C576}"/>
                </a:ext>
              </a:extLst>
            </p:cNvPr>
            <p:cNvSpPr/>
            <p:nvPr/>
          </p:nvSpPr>
          <p:spPr>
            <a:xfrm>
              <a:off x="584278" y="2672993"/>
              <a:ext cx="1162438" cy="1720127"/>
            </a:xfrm>
            <a:custGeom>
              <a:avLst/>
              <a:gdLst/>
              <a:ahLst/>
              <a:cxnLst/>
              <a:rect l="l" t="t" r="r" b="b"/>
              <a:pathLst>
                <a:path w="10597" h="15681" extrusionOk="0">
                  <a:moveTo>
                    <a:pt x="4691" y="0"/>
                  </a:moveTo>
                  <a:lnTo>
                    <a:pt x="3858" y="2489"/>
                  </a:lnTo>
                  <a:lnTo>
                    <a:pt x="3036" y="8073"/>
                  </a:lnTo>
                  <a:lnTo>
                    <a:pt x="0" y="15621"/>
                  </a:lnTo>
                  <a:lnTo>
                    <a:pt x="953" y="15621"/>
                  </a:lnTo>
                  <a:lnTo>
                    <a:pt x="5370" y="8418"/>
                  </a:lnTo>
                  <a:lnTo>
                    <a:pt x="6727" y="3965"/>
                  </a:lnTo>
                  <a:lnTo>
                    <a:pt x="8632" y="8620"/>
                  </a:lnTo>
                  <a:lnTo>
                    <a:pt x="8966" y="15681"/>
                  </a:lnTo>
                  <a:lnTo>
                    <a:pt x="9978" y="15681"/>
                  </a:lnTo>
                  <a:lnTo>
                    <a:pt x="10597" y="8168"/>
                  </a:lnTo>
                  <a:lnTo>
                    <a:pt x="9359" y="2358"/>
                  </a:lnTo>
                  <a:lnTo>
                    <a:pt x="9097" y="1131"/>
                  </a:lnTo>
                  <a:lnTo>
                    <a:pt x="4691"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147;p55">
              <a:extLst>
                <a:ext uri="{FF2B5EF4-FFF2-40B4-BE49-F238E27FC236}">
                  <a16:creationId xmlns:a16="http://schemas.microsoft.com/office/drawing/2014/main" id="{C83E7835-9FB8-B888-8A86-5983722127F6}"/>
                </a:ext>
              </a:extLst>
            </p:cNvPr>
            <p:cNvSpPr/>
            <p:nvPr/>
          </p:nvSpPr>
          <p:spPr>
            <a:xfrm>
              <a:off x="790617" y="1939894"/>
              <a:ext cx="1280031" cy="919354"/>
            </a:xfrm>
            <a:custGeom>
              <a:avLst/>
              <a:gdLst/>
              <a:ahLst/>
              <a:cxnLst/>
              <a:rect l="l" t="t" r="r" b="b"/>
              <a:pathLst>
                <a:path w="11669" h="8381" extrusionOk="0">
                  <a:moveTo>
                    <a:pt x="6914" y="1"/>
                  </a:moveTo>
                  <a:cubicBezTo>
                    <a:pt x="6442" y="1"/>
                    <a:pt x="5902" y="36"/>
                    <a:pt x="5382" y="147"/>
                  </a:cubicBezTo>
                  <a:cubicBezTo>
                    <a:pt x="3989" y="456"/>
                    <a:pt x="2132" y="1040"/>
                    <a:pt x="774" y="2004"/>
                  </a:cubicBezTo>
                  <a:cubicBezTo>
                    <a:pt x="501" y="2218"/>
                    <a:pt x="239" y="2445"/>
                    <a:pt x="1" y="2695"/>
                  </a:cubicBezTo>
                  <a:lnTo>
                    <a:pt x="1024" y="3457"/>
                  </a:lnTo>
                  <a:cubicBezTo>
                    <a:pt x="1024" y="3457"/>
                    <a:pt x="2668" y="3004"/>
                    <a:pt x="3203" y="3004"/>
                  </a:cubicBezTo>
                  <a:cubicBezTo>
                    <a:pt x="3525" y="2992"/>
                    <a:pt x="3834" y="2968"/>
                    <a:pt x="4144" y="2921"/>
                  </a:cubicBezTo>
                  <a:lnTo>
                    <a:pt x="4144" y="2921"/>
                  </a:lnTo>
                  <a:lnTo>
                    <a:pt x="2810" y="6683"/>
                  </a:lnTo>
                  <a:cubicBezTo>
                    <a:pt x="2810" y="6683"/>
                    <a:pt x="2739" y="7600"/>
                    <a:pt x="3727" y="7993"/>
                  </a:cubicBezTo>
                  <a:cubicBezTo>
                    <a:pt x="4280" y="8215"/>
                    <a:pt x="5099" y="8380"/>
                    <a:pt x="5838" y="8380"/>
                  </a:cubicBezTo>
                  <a:cubicBezTo>
                    <a:pt x="6405" y="8380"/>
                    <a:pt x="6924" y="8283"/>
                    <a:pt x="7240" y="8040"/>
                  </a:cubicBezTo>
                  <a:cubicBezTo>
                    <a:pt x="7632" y="7755"/>
                    <a:pt x="9454" y="3016"/>
                    <a:pt x="9454" y="3016"/>
                  </a:cubicBezTo>
                  <a:cubicBezTo>
                    <a:pt x="9454" y="3016"/>
                    <a:pt x="9990" y="5802"/>
                    <a:pt x="10157" y="6219"/>
                  </a:cubicBezTo>
                  <a:cubicBezTo>
                    <a:pt x="10276" y="6493"/>
                    <a:pt x="10442" y="6755"/>
                    <a:pt x="10645" y="6981"/>
                  </a:cubicBezTo>
                  <a:lnTo>
                    <a:pt x="11669" y="6219"/>
                  </a:lnTo>
                  <a:cubicBezTo>
                    <a:pt x="11669" y="6219"/>
                    <a:pt x="11109" y="3480"/>
                    <a:pt x="10895" y="2576"/>
                  </a:cubicBezTo>
                  <a:cubicBezTo>
                    <a:pt x="10692" y="1671"/>
                    <a:pt x="9895" y="242"/>
                    <a:pt x="8311" y="99"/>
                  </a:cubicBezTo>
                  <a:cubicBezTo>
                    <a:pt x="8311" y="99"/>
                    <a:pt x="7708" y="1"/>
                    <a:pt x="6914"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 name="Google Shape;2148;p55">
              <a:extLst>
                <a:ext uri="{FF2B5EF4-FFF2-40B4-BE49-F238E27FC236}">
                  <a16:creationId xmlns:a16="http://schemas.microsoft.com/office/drawing/2014/main" id="{43C3FA95-0B10-C041-856B-6B01300B45F6}"/>
                </a:ext>
              </a:extLst>
            </p:cNvPr>
            <p:cNvSpPr/>
            <p:nvPr/>
          </p:nvSpPr>
          <p:spPr>
            <a:xfrm>
              <a:off x="1246404" y="2236731"/>
              <a:ext cx="175183" cy="58906"/>
            </a:xfrm>
            <a:custGeom>
              <a:avLst/>
              <a:gdLst/>
              <a:ahLst/>
              <a:cxnLst/>
              <a:rect l="l" t="t" r="r" b="b"/>
              <a:pathLst>
                <a:path w="1597" h="537" fill="none" extrusionOk="0">
                  <a:moveTo>
                    <a:pt x="1596" y="0"/>
                  </a:moveTo>
                  <a:lnTo>
                    <a:pt x="1" y="215"/>
                  </a:lnTo>
                  <a:lnTo>
                    <a:pt x="1251" y="536"/>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149;p55">
              <a:extLst>
                <a:ext uri="{FF2B5EF4-FFF2-40B4-BE49-F238E27FC236}">
                  <a16:creationId xmlns:a16="http://schemas.microsoft.com/office/drawing/2014/main" id="{41386A67-777D-A472-3A09-0BCD9A9759FC}"/>
                </a:ext>
              </a:extLst>
            </p:cNvPr>
            <p:cNvSpPr/>
            <p:nvPr/>
          </p:nvSpPr>
          <p:spPr>
            <a:xfrm>
              <a:off x="1417530" y="1984650"/>
              <a:ext cx="61539" cy="206446"/>
            </a:xfrm>
            <a:custGeom>
              <a:avLst/>
              <a:gdLst/>
              <a:ahLst/>
              <a:cxnLst/>
              <a:rect l="l" t="t" r="r" b="b"/>
              <a:pathLst>
                <a:path w="561" h="1882" fill="none" extrusionOk="0">
                  <a:moveTo>
                    <a:pt x="1" y="1"/>
                  </a:moveTo>
                  <a:cubicBezTo>
                    <a:pt x="1" y="1"/>
                    <a:pt x="560" y="929"/>
                    <a:pt x="36" y="188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150;p55">
              <a:extLst>
                <a:ext uri="{FF2B5EF4-FFF2-40B4-BE49-F238E27FC236}">
                  <a16:creationId xmlns:a16="http://schemas.microsoft.com/office/drawing/2014/main" id="{5A73B544-AB40-54A9-18BA-8AD831BCAC40}"/>
                </a:ext>
              </a:extLst>
            </p:cNvPr>
            <p:cNvSpPr/>
            <p:nvPr/>
          </p:nvSpPr>
          <p:spPr>
            <a:xfrm>
              <a:off x="1827684" y="2252418"/>
              <a:ext cx="117593" cy="18429"/>
            </a:xfrm>
            <a:custGeom>
              <a:avLst/>
              <a:gdLst/>
              <a:ahLst/>
              <a:cxnLst/>
              <a:rect l="l" t="t" r="r" b="b"/>
              <a:pathLst>
                <a:path w="1072" h="168" fill="none" extrusionOk="0">
                  <a:moveTo>
                    <a:pt x="0" y="167"/>
                  </a:moveTo>
                  <a:lnTo>
                    <a:pt x="1072"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151;p55">
              <a:extLst>
                <a:ext uri="{FF2B5EF4-FFF2-40B4-BE49-F238E27FC236}">
                  <a16:creationId xmlns:a16="http://schemas.microsoft.com/office/drawing/2014/main" id="{79D34AB2-278C-9BED-50D4-1F23F990AF82}"/>
                </a:ext>
              </a:extLst>
            </p:cNvPr>
            <p:cNvSpPr/>
            <p:nvPr/>
          </p:nvSpPr>
          <p:spPr>
            <a:xfrm>
              <a:off x="1832840" y="2279842"/>
              <a:ext cx="155548" cy="23584"/>
            </a:xfrm>
            <a:custGeom>
              <a:avLst/>
              <a:gdLst/>
              <a:ahLst/>
              <a:cxnLst/>
              <a:rect l="l" t="t" r="r" b="b"/>
              <a:pathLst>
                <a:path w="1418" h="215" fill="none" extrusionOk="0">
                  <a:moveTo>
                    <a:pt x="1" y="0"/>
                  </a:moveTo>
                  <a:lnTo>
                    <a:pt x="1418" y="215"/>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152;p55">
              <a:extLst>
                <a:ext uri="{FF2B5EF4-FFF2-40B4-BE49-F238E27FC236}">
                  <a16:creationId xmlns:a16="http://schemas.microsoft.com/office/drawing/2014/main" id="{E85502DC-EA32-DCE8-76A1-F5E97A26938E}"/>
                </a:ext>
              </a:extLst>
            </p:cNvPr>
            <p:cNvSpPr/>
            <p:nvPr/>
          </p:nvSpPr>
          <p:spPr>
            <a:xfrm>
              <a:off x="1567704" y="1920697"/>
              <a:ext cx="193392" cy="364516"/>
            </a:xfrm>
            <a:custGeom>
              <a:avLst/>
              <a:gdLst/>
              <a:ahLst/>
              <a:cxnLst/>
              <a:rect l="l" t="t" r="r" b="b"/>
              <a:pathLst>
                <a:path w="1763" h="3323" extrusionOk="0">
                  <a:moveTo>
                    <a:pt x="1120" y="0"/>
                  </a:moveTo>
                  <a:cubicBezTo>
                    <a:pt x="1120" y="0"/>
                    <a:pt x="370" y="226"/>
                    <a:pt x="179" y="465"/>
                  </a:cubicBezTo>
                  <a:cubicBezTo>
                    <a:pt x="1" y="691"/>
                    <a:pt x="1" y="2905"/>
                    <a:pt x="1" y="2905"/>
                  </a:cubicBezTo>
                  <a:lnTo>
                    <a:pt x="953" y="2703"/>
                  </a:lnTo>
                  <a:lnTo>
                    <a:pt x="1763" y="3322"/>
                  </a:lnTo>
                  <a:cubicBezTo>
                    <a:pt x="1763" y="3322"/>
                    <a:pt x="1715" y="2000"/>
                    <a:pt x="1584" y="1096"/>
                  </a:cubicBezTo>
                  <a:cubicBezTo>
                    <a:pt x="1441" y="179"/>
                    <a:pt x="1120" y="0"/>
                    <a:pt x="1120" y="0"/>
                  </a:cubicBez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9" name="Google Shape;2153;p55">
              <a:extLst>
                <a:ext uri="{FF2B5EF4-FFF2-40B4-BE49-F238E27FC236}">
                  <a16:creationId xmlns:a16="http://schemas.microsoft.com/office/drawing/2014/main" id="{887AE088-9EE9-212C-F0AA-7574B95D4DC8}"/>
                </a:ext>
              </a:extLst>
            </p:cNvPr>
            <p:cNvSpPr/>
            <p:nvPr/>
          </p:nvSpPr>
          <p:spPr>
            <a:xfrm>
              <a:off x="1631767" y="1845007"/>
              <a:ext cx="152915" cy="370879"/>
            </a:xfrm>
            <a:custGeom>
              <a:avLst/>
              <a:gdLst/>
              <a:ahLst/>
              <a:cxnLst/>
              <a:rect l="l" t="t" r="r" b="b"/>
              <a:pathLst>
                <a:path w="1394" h="3381" extrusionOk="0">
                  <a:moveTo>
                    <a:pt x="1268" y="1"/>
                  </a:moveTo>
                  <a:cubicBezTo>
                    <a:pt x="1124" y="1"/>
                    <a:pt x="881" y="107"/>
                    <a:pt x="881" y="107"/>
                  </a:cubicBezTo>
                  <a:cubicBezTo>
                    <a:pt x="881" y="107"/>
                    <a:pt x="274" y="964"/>
                    <a:pt x="131" y="1143"/>
                  </a:cubicBezTo>
                  <a:cubicBezTo>
                    <a:pt x="0" y="1333"/>
                    <a:pt x="95" y="2333"/>
                    <a:pt x="155" y="2690"/>
                  </a:cubicBezTo>
                  <a:cubicBezTo>
                    <a:pt x="214" y="2929"/>
                    <a:pt x="274" y="3155"/>
                    <a:pt x="369" y="3381"/>
                  </a:cubicBezTo>
                  <a:lnTo>
                    <a:pt x="1322" y="2381"/>
                  </a:lnTo>
                  <a:cubicBezTo>
                    <a:pt x="1322" y="2381"/>
                    <a:pt x="953" y="1940"/>
                    <a:pt x="1012" y="1381"/>
                  </a:cubicBezTo>
                  <a:cubicBezTo>
                    <a:pt x="1084" y="821"/>
                    <a:pt x="1393" y="226"/>
                    <a:pt x="1369" y="59"/>
                  </a:cubicBezTo>
                  <a:cubicBezTo>
                    <a:pt x="1363" y="16"/>
                    <a:pt x="1322" y="1"/>
                    <a:pt x="126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154;p55">
              <a:extLst>
                <a:ext uri="{FF2B5EF4-FFF2-40B4-BE49-F238E27FC236}">
                  <a16:creationId xmlns:a16="http://schemas.microsoft.com/office/drawing/2014/main" id="{CBB43CF2-E91F-82A3-9389-A5ACA64CAF4E}"/>
                </a:ext>
              </a:extLst>
            </p:cNvPr>
            <p:cNvSpPr/>
            <p:nvPr/>
          </p:nvSpPr>
          <p:spPr>
            <a:xfrm>
              <a:off x="1680033" y="1660717"/>
              <a:ext cx="412892" cy="513811"/>
            </a:xfrm>
            <a:custGeom>
              <a:avLst/>
              <a:gdLst/>
              <a:ahLst/>
              <a:cxnLst/>
              <a:rect l="l" t="t" r="r" b="b"/>
              <a:pathLst>
                <a:path w="3764" h="4684" extrusionOk="0">
                  <a:moveTo>
                    <a:pt x="1394" y="1"/>
                  </a:moveTo>
                  <a:cubicBezTo>
                    <a:pt x="465" y="1"/>
                    <a:pt x="120" y="1061"/>
                    <a:pt x="120" y="1394"/>
                  </a:cubicBezTo>
                  <a:cubicBezTo>
                    <a:pt x="120" y="1715"/>
                    <a:pt x="417" y="2180"/>
                    <a:pt x="417" y="2180"/>
                  </a:cubicBezTo>
                  <a:cubicBezTo>
                    <a:pt x="417" y="2180"/>
                    <a:pt x="1" y="3204"/>
                    <a:pt x="84" y="3573"/>
                  </a:cubicBezTo>
                  <a:cubicBezTo>
                    <a:pt x="172" y="3925"/>
                    <a:pt x="1013" y="4684"/>
                    <a:pt x="1506" y="4684"/>
                  </a:cubicBezTo>
                  <a:cubicBezTo>
                    <a:pt x="1547" y="4684"/>
                    <a:pt x="1585" y="4679"/>
                    <a:pt x="1620" y="4668"/>
                  </a:cubicBezTo>
                  <a:cubicBezTo>
                    <a:pt x="2096" y="4537"/>
                    <a:pt x="2156" y="3668"/>
                    <a:pt x="2156" y="3668"/>
                  </a:cubicBezTo>
                  <a:cubicBezTo>
                    <a:pt x="2156" y="3668"/>
                    <a:pt x="2293" y="3729"/>
                    <a:pt x="2384" y="3729"/>
                  </a:cubicBezTo>
                  <a:cubicBezTo>
                    <a:pt x="2407" y="3729"/>
                    <a:pt x="2427" y="3725"/>
                    <a:pt x="2441" y="3716"/>
                  </a:cubicBezTo>
                  <a:cubicBezTo>
                    <a:pt x="2513" y="3668"/>
                    <a:pt x="2537" y="3096"/>
                    <a:pt x="2537" y="3096"/>
                  </a:cubicBezTo>
                  <a:cubicBezTo>
                    <a:pt x="2644" y="2977"/>
                    <a:pt x="2739" y="2846"/>
                    <a:pt x="2834" y="2715"/>
                  </a:cubicBezTo>
                  <a:cubicBezTo>
                    <a:pt x="2894" y="2620"/>
                    <a:pt x="2953" y="2525"/>
                    <a:pt x="3001" y="2418"/>
                  </a:cubicBezTo>
                  <a:cubicBezTo>
                    <a:pt x="3001" y="2418"/>
                    <a:pt x="3763" y="2394"/>
                    <a:pt x="3692" y="1692"/>
                  </a:cubicBezTo>
                  <a:cubicBezTo>
                    <a:pt x="3620" y="1001"/>
                    <a:pt x="2322" y="1"/>
                    <a:pt x="1394"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155;p55">
              <a:extLst>
                <a:ext uri="{FF2B5EF4-FFF2-40B4-BE49-F238E27FC236}">
                  <a16:creationId xmlns:a16="http://schemas.microsoft.com/office/drawing/2014/main" id="{FED2533F-065F-1845-AAD8-4BC53187777E}"/>
                </a:ext>
              </a:extLst>
            </p:cNvPr>
            <p:cNvSpPr/>
            <p:nvPr/>
          </p:nvSpPr>
          <p:spPr>
            <a:xfrm>
              <a:off x="1853792" y="1953277"/>
              <a:ext cx="61429" cy="28850"/>
            </a:xfrm>
            <a:custGeom>
              <a:avLst/>
              <a:gdLst/>
              <a:ahLst/>
              <a:cxnLst/>
              <a:rect l="l" t="t" r="r" b="b"/>
              <a:pathLst>
                <a:path w="560" h="263" extrusionOk="0">
                  <a:moveTo>
                    <a:pt x="0" y="1"/>
                  </a:moveTo>
                  <a:lnTo>
                    <a:pt x="560" y="263"/>
                  </a:lnTo>
                  <a:cubicBezTo>
                    <a:pt x="417" y="108"/>
                    <a:pt x="215" y="13"/>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156;p55">
              <a:extLst>
                <a:ext uri="{FF2B5EF4-FFF2-40B4-BE49-F238E27FC236}">
                  <a16:creationId xmlns:a16="http://schemas.microsoft.com/office/drawing/2014/main" id="{1847D395-E873-9D7F-A057-AACDFC0A4F68}"/>
                </a:ext>
              </a:extLst>
            </p:cNvPr>
            <p:cNvSpPr/>
            <p:nvPr/>
          </p:nvSpPr>
          <p:spPr>
            <a:xfrm>
              <a:off x="1853792" y="1953277"/>
              <a:ext cx="61429" cy="28850"/>
            </a:xfrm>
            <a:custGeom>
              <a:avLst/>
              <a:gdLst/>
              <a:ahLst/>
              <a:cxnLst/>
              <a:rect l="l" t="t" r="r" b="b"/>
              <a:pathLst>
                <a:path w="560" h="263" fill="none" extrusionOk="0">
                  <a:moveTo>
                    <a:pt x="560" y="263"/>
                  </a:moveTo>
                  <a:cubicBezTo>
                    <a:pt x="417" y="108"/>
                    <a:pt x="215" y="13"/>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57;p55">
              <a:extLst>
                <a:ext uri="{FF2B5EF4-FFF2-40B4-BE49-F238E27FC236}">
                  <a16:creationId xmlns:a16="http://schemas.microsoft.com/office/drawing/2014/main" id="{F0EFB1F7-0B2B-1642-08A4-D639ACE68893}"/>
                </a:ext>
              </a:extLst>
            </p:cNvPr>
            <p:cNvSpPr/>
            <p:nvPr/>
          </p:nvSpPr>
          <p:spPr>
            <a:xfrm>
              <a:off x="1855108" y="1995071"/>
              <a:ext cx="37954" cy="16893"/>
            </a:xfrm>
            <a:custGeom>
              <a:avLst/>
              <a:gdLst/>
              <a:ahLst/>
              <a:cxnLst/>
              <a:rect l="l" t="t" r="r" b="b"/>
              <a:pathLst>
                <a:path w="346" h="154" extrusionOk="0">
                  <a:moveTo>
                    <a:pt x="345" y="1"/>
                  </a:moveTo>
                  <a:lnTo>
                    <a:pt x="0" y="72"/>
                  </a:lnTo>
                  <a:cubicBezTo>
                    <a:pt x="40" y="138"/>
                    <a:pt x="116" y="153"/>
                    <a:pt x="176" y="153"/>
                  </a:cubicBezTo>
                  <a:cubicBezTo>
                    <a:pt x="224" y="153"/>
                    <a:pt x="262" y="144"/>
                    <a:pt x="262" y="144"/>
                  </a:cubicBezTo>
                  <a:lnTo>
                    <a:pt x="34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58;p55">
              <a:extLst>
                <a:ext uri="{FF2B5EF4-FFF2-40B4-BE49-F238E27FC236}">
                  <a16:creationId xmlns:a16="http://schemas.microsoft.com/office/drawing/2014/main" id="{0D827C16-F05B-003E-1BCD-1A6BA7DAB7E4}"/>
                </a:ext>
              </a:extLst>
            </p:cNvPr>
            <p:cNvSpPr/>
            <p:nvPr/>
          </p:nvSpPr>
          <p:spPr>
            <a:xfrm>
              <a:off x="1855108" y="1995071"/>
              <a:ext cx="37954" cy="21061"/>
            </a:xfrm>
            <a:custGeom>
              <a:avLst/>
              <a:gdLst/>
              <a:ahLst/>
              <a:cxnLst/>
              <a:rect l="l" t="t" r="r" b="b"/>
              <a:pathLst>
                <a:path w="346" h="192" fill="none" extrusionOk="0">
                  <a:moveTo>
                    <a:pt x="345" y="1"/>
                  </a:moveTo>
                  <a:lnTo>
                    <a:pt x="262" y="144"/>
                  </a:lnTo>
                  <a:cubicBezTo>
                    <a:pt x="262" y="144"/>
                    <a:pt x="72" y="191"/>
                    <a:pt x="0" y="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59;p55">
              <a:extLst>
                <a:ext uri="{FF2B5EF4-FFF2-40B4-BE49-F238E27FC236}">
                  <a16:creationId xmlns:a16="http://schemas.microsoft.com/office/drawing/2014/main" id="{0A7878E0-4239-3888-CB74-6C090286DFC0}"/>
                </a:ext>
              </a:extLst>
            </p:cNvPr>
            <p:cNvSpPr/>
            <p:nvPr/>
          </p:nvSpPr>
          <p:spPr>
            <a:xfrm>
              <a:off x="1680033" y="1660717"/>
              <a:ext cx="412892" cy="513811"/>
            </a:xfrm>
            <a:custGeom>
              <a:avLst/>
              <a:gdLst/>
              <a:ahLst/>
              <a:cxnLst/>
              <a:rect l="l" t="t" r="r" b="b"/>
              <a:pathLst>
                <a:path w="3764" h="4684" extrusionOk="0">
                  <a:moveTo>
                    <a:pt x="1808" y="3967"/>
                  </a:moveTo>
                  <a:cubicBezTo>
                    <a:pt x="2025" y="3967"/>
                    <a:pt x="2025" y="4061"/>
                    <a:pt x="2025" y="4061"/>
                  </a:cubicBezTo>
                  <a:cubicBezTo>
                    <a:pt x="1945" y="4242"/>
                    <a:pt x="1892" y="4291"/>
                    <a:pt x="1836" y="4291"/>
                  </a:cubicBezTo>
                  <a:cubicBezTo>
                    <a:pt x="1800" y="4291"/>
                    <a:pt x="1762" y="4270"/>
                    <a:pt x="1715" y="4251"/>
                  </a:cubicBezTo>
                  <a:cubicBezTo>
                    <a:pt x="1596" y="4204"/>
                    <a:pt x="1322" y="4025"/>
                    <a:pt x="1668" y="3978"/>
                  </a:cubicBezTo>
                  <a:cubicBezTo>
                    <a:pt x="1722" y="3970"/>
                    <a:pt x="1769" y="3967"/>
                    <a:pt x="1808" y="3967"/>
                  </a:cubicBezTo>
                  <a:close/>
                  <a:moveTo>
                    <a:pt x="1394" y="1"/>
                  </a:moveTo>
                  <a:cubicBezTo>
                    <a:pt x="465" y="1"/>
                    <a:pt x="120" y="1072"/>
                    <a:pt x="120" y="1394"/>
                  </a:cubicBezTo>
                  <a:cubicBezTo>
                    <a:pt x="120" y="1715"/>
                    <a:pt x="417" y="2180"/>
                    <a:pt x="417" y="2180"/>
                  </a:cubicBezTo>
                  <a:cubicBezTo>
                    <a:pt x="417" y="2180"/>
                    <a:pt x="1" y="3204"/>
                    <a:pt x="84" y="3573"/>
                  </a:cubicBezTo>
                  <a:cubicBezTo>
                    <a:pt x="172" y="3914"/>
                    <a:pt x="1015" y="4684"/>
                    <a:pt x="1508" y="4684"/>
                  </a:cubicBezTo>
                  <a:cubicBezTo>
                    <a:pt x="1548" y="4684"/>
                    <a:pt x="1585" y="4679"/>
                    <a:pt x="1620" y="4668"/>
                  </a:cubicBezTo>
                  <a:cubicBezTo>
                    <a:pt x="1989" y="4561"/>
                    <a:pt x="2108" y="4001"/>
                    <a:pt x="2144" y="3775"/>
                  </a:cubicBezTo>
                  <a:cubicBezTo>
                    <a:pt x="2041" y="3665"/>
                    <a:pt x="1923" y="3625"/>
                    <a:pt x="1801" y="3625"/>
                  </a:cubicBezTo>
                  <a:cubicBezTo>
                    <a:pt x="1529" y="3625"/>
                    <a:pt x="1238" y="3825"/>
                    <a:pt x="1048" y="3882"/>
                  </a:cubicBezTo>
                  <a:cubicBezTo>
                    <a:pt x="1021" y="3890"/>
                    <a:pt x="994" y="3893"/>
                    <a:pt x="966" y="3893"/>
                  </a:cubicBezTo>
                  <a:cubicBezTo>
                    <a:pt x="688" y="3893"/>
                    <a:pt x="441" y="3529"/>
                    <a:pt x="441" y="3323"/>
                  </a:cubicBezTo>
                  <a:cubicBezTo>
                    <a:pt x="441" y="3085"/>
                    <a:pt x="739" y="2454"/>
                    <a:pt x="810" y="2346"/>
                  </a:cubicBezTo>
                  <a:cubicBezTo>
                    <a:pt x="839" y="2298"/>
                    <a:pt x="917" y="2285"/>
                    <a:pt x="1014" y="2285"/>
                  </a:cubicBezTo>
                  <a:cubicBezTo>
                    <a:pt x="1127" y="2285"/>
                    <a:pt x="1266" y="2303"/>
                    <a:pt x="1382" y="2303"/>
                  </a:cubicBezTo>
                  <a:cubicBezTo>
                    <a:pt x="1411" y="2303"/>
                    <a:pt x="1439" y="2302"/>
                    <a:pt x="1465" y="2299"/>
                  </a:cubicBezTo>
                  <a:cubicBezTo>
                    <a:pt x="1668" y="2275"/>
                    <a:pt x="1370" y="1918"/>
                    <a:pt x="1418" y="1715"/>
                  </a:cubicBezTo>
                  <a:cubicBezTo>
                    <a:pt x="1424" y="1688"/>
                    <a:pt x="1440" y="1676"/>
                    <a:pt x="1465" y="1676"/>
                  </a:cubicBezTo>
                  <a:cubicBezTo>
                    <a:pt x="1634" y="1676"/>
                    <a:pt x="2192" y="2247"/>
                    <a:pt x="2441" y="2382"/>
                  </a:cubicBezTo>
                  <a:cubicBezTo>
                    <a:pt x="2533" y="2434"/>
                    <a:pt x="2639" y="2462"/>
                    <a:pt x="2746" y="2462"/>
                  </a:cubicBezTo>
                  <a:cubicBezTo>
                    <a:pt x="2833" y="2462"/>
                    <a:pt x="2921" y="2443"/>
                    <a:pt x="3001" y="2406"/>
                  </a:cubicBezTo>
                  <a:cubicBezTo>
                    <a:pt x="3001" y="2406"/>
                    <a:pt x="3763" y="2394"/>
                    <a:pt x="3692" y="1692"/>
                  </a:cubicBezTo>
                  <a:cubicBezTo>
                    <a:pt x="3620" y="1001"/>
                    <a:pt x="2322" y="1"/>
                    <a:pt x="1394"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160;p55">
              <a:extLst>
                <a:ext uri="{FF2B5EF4-FFF2-40B4-BE49-F238E27FC236}">
                  <a16:creationId xmlns:a16="http://schemas.microsoft.com/office/drawing/2014/main" id="{646F3CD8-516C-9726-AFBD-1BF3239F6422}"/>
                </a:ext>
              </a:extLst>
            </p:cNvPr>
            <p:cNvSpPr/>
            <p:nvPr/>
          </p:nvSpPr>
          <p:spPr>
            <a:xfrm>
              <a:off x="1680033" y="1866727"/>
              <a:ext cx="64172" cy="92034"/>
            </a:xfrm>
            <a:custGeom>
              <a:avLst/>
              <a:gdLst/>
              <a:ahLst/>
              <a:cxnLst/>
              <a:rect l="l" t="t" r="r" b="b"/>
              <a:pathLst>
                <a:path w="585" h="839" extrusionOk="0">
                  <a:moveTo>
                    <a:pt x="255" y="0"/>
                  </a:moveTo>
                  <a:cubicBezTo>
                    <a:pt x="22" y="0"/>
                    <a:pt x="1" y="364"/>
                    <a:pt x="1" y="611"/>
                  </a:cubicBezTo>
                  <a:cubicBezTo>
                    <a:pt x="1" y="785"/>
                    <a:pt x="145" y="838"/>
                    <a:pt x="281" y="838"/>
                  </a:cubicBezTo>
                  <a:cubicBezTo>
                    <a:pt x="340" y="838"/>
                    <a:pt x="398" y="828"/>
                    <a:pt x="441" y="814"/>
                  </a:cubicBezTo>
                  <a:lnTo>
                    <a:pt x="513" y="516"/>
                  </a:lnTo>
                  <a:cubicBezTo>
                    <a:pt x="513" y="516"/>
                    <a:pt x="584" y="52"/>
                    <a:pt x="298" y="4"/>
                  </a:cubicBezTo>
                  <a:cubicBezTo>
                    <a:pt x="283" y="1"/>
                    <a:pt x="268" y="0"/>
                    <a:pt x="2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161;p55">
              <a:extLst>
                <a:ext uri="{FF2B5EF4-FFF2-40B4-BE49-F238E27FC236}">
                  <a16:creationId xmlns:a16="http://schemas.microsoft.com/office/drawing/2014/main" id="{22EAB744-3352-774B-60CF-91706EA4E706}"/>
                </a:ext>
              </a:extLst>
            </p:cNvPr>
            <p:cNvSpPr/>
            <p:nvPr/>
          </p:nvSpPr>
          <p:spPr>
            <a:xfrm>
              <a:off x="1680033" y="1861900"/>
              <a:ext cx="64172" cy="99384"/>
            </a:xfrm>
            <a:custGeom>
              <a:avLst/>
              <a:gdLst/>
              <a:ahLst/>
              <a:cxnLst/>
              <a:rect l="l" t="t" r="r" b="b"/>
              <a:pathLst>
                <a:path w="585" h="906" fill="none" extrusionOk="0">
                  <a:moveTo>
                    <a:pt x="513" y="560"/>
                  </a:moveTo>
                  <a:cubicBezTo>
                    <a:pt x="513" y="560"/>
                    <a:pt x="584" y="96"/>
                    <a:pt x="298" y="48"/>
                  </a:cubicBezTo>
                  <a:cubicBezTo>
                    <a:pt x="24" y="0"/>
                    <a:pt x="1" y="393"/>
                    <a:pt x="1" y="655"/>
                  </a:cubicBezTo>
                  <a:cubicBezTo>
                    <a:pt x="1" y="905"/>
                    <a:pt x="298" y="905"/>
                    <a:pt x="441" y="858"/>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62;p55">
              <a:extLst>
                <a:ext uri="{FF2B5EF4-FFF2-40B4-BE49-F238E27FC236}">
                  <a16:creationId xmlns:a16="http://schemas.microsoft.com/office/drawing/2014/main" id="{DE4E07AE-EC43-C6F3-8977-25A2CEF1D81D}"/>
                </a:ext>
              </a:extLst>
            </p:cNvPr>
            <p:cNvSpPr/>
            <p:nvPr/>
          </p:nvSpPr>
          <p:spPr>
            <a:xfrm>
              <a:off x="1700985" y="1780944"/>
              <a:ext cx="15796" cy="14480"/>
            </a:xfrm>
            <a:custGeom>
              <a:avLst/>
              <a:gdLst/>
              <a:ahLst/>
              <a:cxnLst/>
              <a:rect l="l" t="t" r="r" b="b"/>
              <a:pathLst>
                <a:path w="144" h="132" fill="none" extrusionOk="0">
                  <a:moveTo>
                    <a:pt x="143" y="0"/>
                  </a:moveTo>
                  <a:cubicBezTo>
                    <a:pt x="84" y="36"/>
                    <a:pt x="36" y="72"/>
                    <a:pt x="0" y="131"/>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3;p55">
              <a:extLst>
                <a:ext uri="{FF2B5EF4-FFF2-40B4-BE49-F238E27FC236}">
                  <a16:creationId xmlns:a16="http://schemas.microsoft.com/office/drawing/2014/main" id="{72459D5C-9CB9-6F2B-0E9B-EE8AF3570445}"/>
                </a:ext>
              </a:extLst>
            </p:cNvPr>
            <p:cNvSpPr/>
            <p:nvPr/>
          </p:nvSpPr>
          <p:spPr>
            <a:xfrm>
              <a:off x="1740146" y="1766574"/>
              <a:ext cx="181655" cy="109805"/>
            </a:xfrm>
            <a:custGeom>
              <a:avLst/>
              <a:gdLst/>
              <a:ahLst/>
              <a:cxnLst/>
              <a:rect l="l" t="t" r="r" b="b"/>
              <a:pathLst>
                <a:path w="1656" h="1001" fill="none" extrusionOk="0">
                  <a:moveTo>
                    <a:pt x="1655" y="1000"/>
                  </a:moveTo>
                  <a:cubicBezTo>
                    <a:pt x="1310" y="857"/>
                    <a:pt x="1000" y="631"/>
                    <a:pt x="762" y="346"/>
                  </a:cubicBezTo>
                  <a:cubicBezTo>
                    <a:pt x="512" y="60"/>
                    <a:pt x="227" y="0"/>
                    <a:pt x="0" y="36"/>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64;p55">
              <a:extLst>
                <a:ext uri="{FF2B5EF4-FFF2-40B4-BE49-F238E27FC236}">
                  <a16:creationId xmlns:a16="http://schemas.microsoft.com/office/drawing/2014/main" id="{6FFA08B4-C265-2209-CC6F-32BF9A98C29E}"/>
                </a:ext>
              </a:extLst>
            </p:cNvPr>
            <p:cNvSpPr/>
            <p:nvPr/>
          </p:nvSpPr>
          <p:spPr>
            <a:xfrm>
              <a:off x="1698352" y="1812208"/>
              <a:ext cx="118909" cy="78542"/>
            </a:xfrm>
            <a:custGeom>
              <a:avLst/>
              <a:gdLst/>
              <a:ahLst/>
              <a:cxnLst/>
              <a:rect l="l" t="t" r="r" b="b"/>
              <a:pathLst>
                <a:path w="1084" h="716" fill="none" extrusionOk="0">
                  <a:moveTo>
                    <a:pt x="1084" y="715"/>
                  </a:moveTo>
                  <a:cubicBezTo>
                    <a:pt x="1084" y="715"/>
                    <a:pt x="881" y="1"/>
                    <a:pt x="0" y="227"/>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65;p55">
              <a:extLst>
                <a:ext uri="{FF2B5EF4-FFF2-40B4-BE49-F238E27FC236}">
                  <a16:creationId xmlns:a16="http://schemas.microsoft.com/office/drawing/2014/main" id="{8FD3CB07-872C-F466-9CCF-E719C7C10436}"/>
                </a:ext>
              </a:extLst>
            </p:cNvPr>
            <p:cNvSpPr/>
            <p:nvPr/>
          </p:nvSpPr>
          <p:spPr>
            <a:xfrm>
              <a:off x="742241" y="2203164"/>
              <a:ext cx="235296" cy="173428"/>
            </a:xfrm>
            <a:custGeom>
              <a:avLst/>
              <a:gdLst/>
              <a:ahLst/>
              <a:cxnLst/>
              <a:rect l="l" t="t" r="r" b="b"/>
              <a:pathLst>
                <a:path w="2145" h="1581" extrusionOk="0">
                  <a:moveTo>
                    <a:pt x="931" y="1"/>
                  </a:moveTo>
                  <a:cubicBezTo>
                    <a:pt x="673" y="1"/>
                    <a:pt x="537" y="104"/>
                    <a:pt x="537" y="104"/>
                  </a:cubicBezTo>
                  <a:cubicBezTo>
                    <a:pt x="299" y="140"/>
                    <a:pt x="1" y="1319"/>
                    <a:pt x="251" y="1449"/>
                  </a:cubicBezTo>
                  <a:cubicBezTo>
                    <a:pt x="251" y="1449"/>
                    <a:pt x="492" y="1070"/>
                    <a:pt x="818" y="1070"/>
                  </a:cubicBezTo>
                  <a:cubicBezTo>
                    <a:pt x="862" y="1070"/>
                    <a:pt x="907" y="1077"/>
                    <a:pt x="953" y="1092"/>
                  </a:cubicBezTo>
                  <a:cubicBezTo>
                    <a:pt x="1239" y="1211"/>
                    <a:pt x="1501" y="1378"/>
                    <a:pt x="1727" y="1580"/>
                  </a:cubicBezTo>
                  <a:lnTo>
                    <a:pt x="2073" y="1033"/>
                  </a:lnTo>
                  <a:cubicBezTo>
                    <a:pt x="2073" y="1033"/>
                    <a:pt x="2144" y="449"/>
                    <a:pt x="1513" y="152"/>
                  </a:cubicBezTo>
                  <a:cubicBezTo>
                    <a:pt x="1279" y="37"/>
                    <a:pt x="1084" y="1"/>
                    <a:pt x="931" y="1"/>
                  </a:cubicBez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66;p55">
              <a:extLst>
                <a:ext uri="{FF2B5EF4-FFF2-40B4-BE49-F238E27FC236}">
                  <a16:creationId xmlns:a16="http://schemas.microsoft.com/office/drawing/2014/main" id="{31EEE276-BE81-B58D-9721-508F9DE1066D}"/>
                </a:ext>
              </a:extLst>
            </p:cNvPr>
            <p:cNvSpPr/>
            <p:nvPr/>
          </p:nvSpPr>
          <p:spPr>
            <a:xfrm>
              <a:off x="1915112" y="2571085"/>
              <a:ext cx="201290" cy="190760"/>
            </a:xfrm>
            <a:custGeom>
              <a:avLst/>
              <a:gdLst/>
              <a:ahLst/>
              <a:cxnLst/>
              <a:rect l="l" t="t" r="r" b="b"/>
              <a:pathLst>
                <a:path w="1835" h="1739" extrusionOk="0">
                  <a:moveTo>
                    <a:pt x="1513" y="0"/>
                  </a:moveTo>
                  <a:cubicBezTo>
                    <a:pt x="1144" y="96"/>
                    <a:pt x="799" y="251"/>
                    <a:pt x="489" y="465"/>
                  </a:cubicBezTo>
                  <a:cubicBezTo>
                    <a:pt x="239" y="632"/>
                    <a:pt x="72" y="870"/>
                    <a:pt x="1" y="1155"/>
                  </a:cubicBezTo>
                  <a:cubicBezTo>
                    <a:pt x="1" y="1155"/>
                    <a:pt x="537" y="1739"/>
                    <a:pt x="644" y="1739"/>
                  </a:cubicBezTo>
                  <a:cubicBezTo>
                    <a:pt x="763" y="1739"/>
                    <a:pt x="1644" y="762"/>
                    <a:pt x="1739" y="667"/>
                  </a:cubicBezTo>
                  <a:cubicBezTo>
                    <a:pt x="1834" y="584"/>
                    <a:pt x="1513" y="0"/>
                    <a:pt x="1513" y="0"/>
                  </a:cubicBez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67;p55">
              <a:extLst>
                <a:ext uri="{FF2B5EF4-FFF2-40B4-BE49-F238E27FC236}">
                  <a16:creationId xmlns:a16="http://schemas.microsoft.com/office/drawing/2014/main" id="{E3E4BAEC-3E40-3CEE-6CCA-7706A12E5C00}"/>
                </a:ext>
              </a:extLst>
            </p:cNvPr>
            <p:cNvSpPr/>
            <p:nvPr/>
          </p:nvSpPr>
          <p:spPr>
            <a:xfrm>
              <a:off x="2429697" y="2828651"/>
              <a:ext cx="99384" cy="77225"/>
            </a:xfrm>
            <a:custGeom>
              <a:avLst/>
              <a:gdLst/>
              <a:ahLst/>
              <a:cxnLst/>
              <a:rect l="l" t="t" r="r" b="b"/>
              <a:pathLst>
                <a:path w="906" h="704" extrusionOk="0">
                  <a:moveTo>
                    <a:pt x="357" y="1"/>
                  </a:moveTo>
                  <a:cubicBezTo>
                    <a:pt x="269" y="1"/>
                    <a:pt x="183" y="29"/>
                    <a:pt x="120" y="117"/>
                  </a:cubicBezTo>
                  <a:cubicBezTo>
                    <a:pt x="1" y="272"/>
                    <a:pt x="287" y="677"/>
                    <a:pt x="287" y="677"/>
                  </a:cubicBezTo>
                  <a:cubicBezTo>
                    <a:pt x="287" y="677"/>
                    <a:pt x="472" y="703"/>
                    <a:pt x="624" y="703"/>
                  </a:cubicBezTo>
                  <a:cubicBezTo>
                    <a:pt x="699" y="703"/>
                    <a:pt x="767" y="697"/>
                    <a:pt x="799" y="677"/>
                  </a:cubicBezTo>
                  <a:cubicBezTo>
                    <a:pt x="882" y="605"/>
                    <a:pt x="906" y="272"/>
                    <a:pt x="906" y="272"/>
                  </a:cubicBezTo>
                  <a:cubicBezTo>
                    <a:pt x="822" y="177"/>
                    <a:pt x="703" y="105"/>
                    <a:pt x="584" y="46"/>
                  </a:cubicBezTo>
                  <a:cubicBezTo>
                    <a:pt x="517" y="23"/>
                    <a:pt x="436" y="1"/>
                    <a:pt x="35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68;p55">
              <a:extLst>
                <a:ext uri="{FF2B5EF4-FFF2-40B4-BE49-F238E27FC236}">
                  <a16:creationId xmlns:a16="http://schemas.microsoft.com/office/drawing/2014/main" id="{51F7535C-CC4F-72F4-BAEB-102A4221C517}"/>
                </a:ext>
              </a:extLst>
            </p:cNvPr>
            <p:cNvSpPr/>
            <p:nvPr/>
          </p:nvSpPr>
          <p:spPr>
            <a:xfrm>
              <a:off x="2001333" y="2644252"/>
              <a:ext cx="599593" cy="288717"/>
            </a:xfrm>
            <a:custGeom>
              <a:avLst/>
              <a:gdLst/>
              <a:ahLst/>
              <a:cxnLst/>
              <a:rect l="l" t="t" r="r" b="b"/>
              <a:pathLst>
                <a:path w="5466" h="2632" extrusionOk="0">
                  <a:moveTo>
                    <a:pt x="953" y="0"/>
                  </a:moveTo>
                  <a:lnTo>
                    <a:pt x="1" y="929"/>
                  </a:lnTo>
                  <a:cubicBezTo>
                    <a:pt x="227" y="1084"/>
                    <a:pt x="489" y="1179"/>
                    <a:pt x="763" y="1215"/>
                  </a:cubicBezTo>
                  <a:cubicBezTo>
                    <a:pt x="1251" y="1274"/>
                    <a:pt x="3394" y="1727"/>
                    <a:pt x="3394" y="1727"/>
                  </a:cubicBezTo>
                  <a:cubicBezTo>
                    <a:pt x="3525" y="1870"/>
                    <a:pt x="3656" y="2000"/>
                    <a:pt x="3811" y="2120"/>
                  </a:cubicBezTo>
                  <a:cubicBezTo>
                    <a:pt x="3906" y="2167"/>
                    <a:pt x="4084" y="2632"/>
                    <a:pt x="4275" y="2632"/>
                  </a:cubicBezTo>
                  <a:cubicBezTo>
                    <a:pt x="4465" y="2632"/>
                    <a:pt x="4132" y="2143"/>
                    <a:pt x="4108" y="2024"/>
                  </a:cubicBezTo>
                  <a:cubicBezTo>
                    <a:pt x="4084" y="1905"/>
                    <a:pt x="4204" y="1858"/>
                    <a:pt x="4346" y="1858"/>
                  </a:cubicBezTo>
                  <a:cubicBezTo>
                    <a:pt x="4489" y="1858"/>
                    <a:pt x="5156" y="2143"/>
                    <a:pt x="5251" y="2167"/>
                  </a:cubicBezTo>
                  <a:cubicBezTo>
                    <a:pt x="5268" y="2171"/>
                    <a:pt x="5285" y="2173"/>
                    <a:pt x="5302" y="2173"/>
                  </a:cubicBezTo>
                  <a:cubicBezTo>
                    <a:pt x="5384" y="2173"/>
                    <a:pt x="5466" y="2127"/>
                    <a:pt x="5466" y="2048"/>
                  </a:cubicBezTo>
                  <a:cubicBezTo>
                    <a:pt x="5466" y="1953"/>
                    <a:pt x="4346" y="1393"/>
                    <a:pt x="4346" y="1393"/>
                  </a:cubicBezTo>
                  <a:lnTo>
                    <a:pt x="3442" y="1286"/>
                  </a:lnTo>
                  <a:lnTo>
                    <a:pt x="953"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69;p55">
              <a:extLst>
                <a:ext uri="{FF2B5EF4-FFF2-40B4-BE49-F238E27FC236}">
                  <a16:creationId xmlns:a16="http://schemas.microsoft.com/office/drawing/2014/main" id="{48F9F3DA-FC76-CB8E-A275-491144CCAF2C}"/>
                </a:ext>
              </a:extLst>
            </p:cNvPr>
            <p:cNvSpPr/>
            <p:nvPr/>
          </p:nvSpPr>
          <p:spPr>
            <a:xfrm>
              <a:off x="517692" y="4386555"/>
              <a:ext cx="327878" cy="151598"/>
            </a:xfrm>
            <a:custGeom>
              <a:avLst/>
              <a:gdLst/>
              <a:ahLst/>
              <a:cxnLst/>
              <a:rect l="l" t="t" r="r" b="b"/>
              <a:pathLst>
                <a:path w="2989" h="1382" extrusionOk="0">
                  <a:moveTo>
                    <a:pt x="607" y="0"/>
                  </a:moveTo>
                  <a:cubicBezTo>
                    <a:pt x="607" y="0"/>
                    <a:pt x="60" y="453"/>
                    <a:pt x="36" y="786"/>
                  </a:cubicBezTo>
                  <a:cubicBezTo>
                    <a:pt x="0" y="1131"/>
                    <a:pt x="48" y="1250"/>
                    <a:pt x="119" y="1250"/>
                  </a:cubicBezTo>
                  <a:cubicBezTo>
                    <a:pt x="191" y="1250"/>
                    <a:pt x="2322" y="1357"/>
                    <a:pt x="2858" y="1381"/>
                  </a:cubicBezTo>
                  <a:lnTo>
                    <a:pt x="2870" y="1381"/>
                  </a:lnTo>
                  <a:cubicBezTo>
                    <a:pt x="2929" y="1381"/>
                    <a:pt x="2989" y="1322"/>
                    <a:pt x="2989" y="1262"/>
                  </a:cubicBezTo>
                  <a:cubicBezTo>
                    <a:pt x="2989" y="1215"/>
                    <a:pt x="2965" y="1179"/>
                    <a:pt x="2917" y="1155"/>
                  </a:cubicBezTo>
                  <a:lnTo>
                    <a:pt x="2346" y="857"/>
                  </a:lnTo>
                  <a:cubicBezTo>
                    <a:pt x="2155" y="762"/>
                    <a:pt x="1988" y="607"/>
                    <a:pt x="1857" y="429"/>
                  </a:cubicBezTo>
                  <a:lnTo>
                    <a:pt x="156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70;p55">
              <a:extLst>
                <a:ext uri="{FF2B5EF4-FFF2-40B4-BE49-F238E27FC236}">
                  <a16:creationId xmlns:a16="http://schemas.microsoft.com/office/drawing/2014/main" id="{59D04420-0A7F-A536-076D-AD82E0357158}"/>
                </a:ext>
              </a:extLst>
            </p:cNvPr>
            <p:cNvSpPr/>
            <p:nvPr/>
          </p:nvSpPr>
          <p:spPr>
            <a:xfrm>
              <a:off x="1506384" y="4386555"/>
              <a:ext cx="327878" cy="151598"/>
            </a:xfrm>
            <a:custGeom>
              <a:avLst/>
              <a:gdLst/>
              <a:ahLst/>
              <a:cxnLst/>
              <a:rect l="l" t="t" r="r" b="b"/>
              <a:pathLst>
                <a:path w="2989" h="1382" extrusionOk="0">
                  <a:moveTo>
                    <a:pt x="607" y="0"/>
                  </a:moveTo>
                  <a:cubicBezTo>
                    <a:pt x="607" y="0"/>
                    <a:pt x="60" y="453"/>
                    <a:pt x="36" y="786"/>
                  </a:cubicBezTo>
                  <a:cubicBezTo>
                    <a:pt x="0" y="1131"/>
                    <a:pt x="48" y="1250"/>
                    <a:pt x="119" y="1250"/>
                  </a:cubicBezTo>
                  <a:cubicBezTo>
                    <a:pt x="191" y="1250"/>
                    <a:pt x="2322" y="1357"/>
                    <a:pt x="2870" y="1381"/>
                  </a:cubicBezTo>
                  <a:cubicBezTo>
                    <a:pt x="2941" y="1381"/>
                    <a:pt x="2989" y="1322"/>
                    <a:pt x="2989" y="1262"/>
                  </a:cubicBezTo>
                  <a:cubicBezTo>
                    <a:pt x="2989" y="1215"/>
                    <a:pt x="2965" y="1179"/>
                    <a:pt x="2929" y="1155"/>
                  </a:cubicBezTo>
                  <a:lnTo>
                    <a:pt x="2346" y="857"/>
                  </a:lnTo>
                  <a:cubicBezTo>
                    <a:pt x="2155" y="762"/>
                    <a:pt x="1988" y="607"/>
                    <a:pt x="1858" y="429"/>
                  </a:cubicBezTo>
                  <a:lnTo>
                    <a:pt x="156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71;p55">
              <a:extLst>
                <a:ext uri="{FF2B5EF4-FFF2-40B4-BE49-F238E27FC236}">
                  <a16:creationId xmlns:a16="http://schemas.microsoft.com/office/drawing/2014/main" id="{FD21205B-C6EA-8F25-EA95-2B17FA599BB3}"/>
                </a:ext>
              </a:extLst>
            </p:cNvPr>
            <p:cNvSpPr/>
            <p:nvPr/>
          </p:nvSpPr>
          <p:spPr>
            <a:xfrm>
              <a:off x="789300" y="2742430"/>
              <a:ext cx="415415" cy="1123606"/>
            </a:xfrm>
            <a:custGeom>
              <a:avLst/>
              <a:gdLst/>
              <a:ahLst/>
              <a:cxnLst/>
              <a:rect l="l" t="t" r="r" b="b"/>
              <a:pathLst>
                <a:path w="3787" h="10243" extrusionOk="0">
                  <a:moveTo>
                    <a:pt x="1031" y="1"/>
                  </a:moveTo>
                  <a:cubicBezTo>
                    <a:pt x="853" y="1"/>
                    <a:pt x="621" y="95"/>
                    <a:pt x="310" y="332"/>
                  </a:cubicBezTo>
                  <a:cubicBezTo>
                    <a:pt x="310" y="332"/>
                    <a:pt x="1" y="832"/>
                    <a:pt x="84" y="1236"/>
                  </a:cubicBezTo>
                  <a:cubicBezTo>
                    <a:pt x="167" y="1653"/>
                    <a:pt x="929" y="3439"/>
                    <a:pt x="1501" y="5070"/>
                  </a:cubicBezTo>
                  <a:cubicBezTo>
                    <a:pt x="2060" y="6713"/>
                    <a:pt x="1953" y="8499"/>
                    <a:pt x="1953" y="9035"/>
                  </a:cubicBezTo>
                  <a:cubicBezTo>
                    <a:pt x="1953" y="9559"/>
                    <a:pt x="1918" y="9940"/>
                    <a:pt x="2322" y="10142"/>
                  </a:cubicBezTo>
                  <a:cubicBezTo>
                    <a:pt x="2453" y="10210"/>
                    <a:pt x="2611" y="10243"/>
                    <a:pt x="2769" y="10243"/>
                  </a:cubicBezTo>
                  <a:cubicBezTo>
                    <a:pt x="3084" y="10243"/>
                    <a:pt x="3402" y="10111"/>
                    <a:pt x="3513" y="9857"/>
                  </a:cubicBezTo>
                  <a:cubicBezTo>
                    <a:pt x="3680" y="9464"/>
                    <a:pt x="3787" y="7035"/>
                    <a:pt x="3477" y="5570"/>
                  </a:cubicBezTo>
                  <a:cubicBezTo>
                    <a:pt x="3168" y="4106"/>
                    <a:pt x="2060" y="1534"/>
                    <a:pt x="1787" y="939"/>
                  </a:cubicBezTo>
                  <a:cubicBezTo>
                    <a:pt x="1586" y="529"/>
                    <a:pt x="1455" y="1"/>
                    <a:pt x="10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72;p55">
              <a:extLst>
                <a:ext uri="{FF2B5EF4-FFF2-40B4-BE49-F238E27FC236}">
                  <a16:creationId xmlns:a16="http://schemas.microsoft.com/office/drawing/2014/main" id="{98CAE88D-CD5D-177C-C4EC-8F439FE503F7}"/>
                </a:ext>
              </a:extLst>
            </p:cNvPr>
            <p:cNvSpPr/>
            <p:nvPr/>
          </p:nvSpPr>
          <p:spPr>
            <a:xfrm>
              <a:off x="789300" y="2742430"/>
              <a:ext cx="415415" cy="1123606"/>
            </a:xfrm>
            <a:custGeom>
              <a:avLst/>
              <a:gdLst/>
              <a:ahLst/>
              <a:cxnLst/>
              <a:rect l="l" t="t" r="r" b="b"/>
              <a:pathLst>
                <a:path w="3787" h="10243" extrusionOk="0">
                  <a:moveTo>
                    <a:pt x="1031" y="1"/>
                  </a:moveTo>
                  <a:cubicBezTo>
                    <a:pt x="853" y="1"/>
                    <a:pt x="621" y="95"/>
                    <a:pt x="310" y="332"/>
                  </a:cubicBezTo>
                  <a:cubicBezTo>
                    <a:pt x="310" y="332"/>
                    <a:pt x="1" y="832"/>
                    <a:pt x="84" y="1236"/>
                  </a:cubicBezTo>
                  <a:cubicBezTo>
                    <a:pt x="167" y="1653"/>
                    <a:pt x="929" y="3439"/>
                    <a:pt x="1501" y="5070"/>
                  </a:cubicBezTo>
                  <a:cubicBezTo>
                    <a:pt x="2060" y="6713"/>
                    <a:pt x="1953" y="8499"/>
                    <a:pt x="1953" y="9035"/>
                  </a:cubicBezTo>
                  <a:cubicBezTo>
                    <a:pt x="1953" y="9559"/>
                    <a:pt x="1918" y="9940"/>
                    <a:pt x="2322" y="10142"/>
                  </a:cubicBezTo>
                  <a:cubicBezTo>
                    <a:pt x="2453" y="10210"/>
                    <a:pt x="2611" y="10243"/>
                    <a:pt x="2769" y="10243"/>
                  </a:cubicBezTo>
                  <a:cubicBezTo>
                    <a:pt x="3084" y="10243"/>
                    <a:pt x="3402" y="10111"/>
                    <a:pt x="3513" y="9857"/>
                  </a:cubicBezTo>
                  <a:cubicBezTo>
                    <a:pt x="3680" y="9464"/>
                    <a:pt x="3787" y="7035"/>
                    <a:pt x="3477" y="5570"/>
                  </a:cubicBezTo>
                  <a:cubicBezTo>
                    <a:pt x="3168" y="4106"/>
                    <a:pt x="2060" y="1534"/>
                    <a:pt x="1787" y="939"/>
                  </a:cubicBezTo>
                  <a:cubicBezTo>
                    <a:pt x="1586" y="529"/>
                    <a:pt x="1455" y="1"/>
                    <a:pt x="103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73;p55">
              <a:extLst>
                <a:ext uri="{FF2B5EF4-FFF2-40B4-BE49-F238E27FC236}">
                  <a16:creationId xmlns:a16="http://schemas.microsoft.com/office/drawing/2014/main" id="{B9E6AA39-A18F-2EF6-67A8-F913A3E67ED4}"/>
                </a:ext>
              </a:extLst>
            </p:cNvPr>
            <p:cNvSpPr/>
            <p:nvPr/>
          </p:nvSpPr>
          <p:spPr>
            <a:xfrm>
              <a:off x="743557" y="2776436"/>
              <a:ext cx="416731" cy="1124154"/>
            </a:xfrm>
            <a:custGeom>
              <a:avLst/>
              <a:gdLst/>
              <a:ahLst/>
              <a:cxnLst/>
              <a:rect l="l" t="t" r="r" b="b"/>
              <a:pathLst>
                <a:path w="3799" h="10248" extrusionOk="0">
                  <a:moveTo>
                    <a:pt x="1031" y="1"/>
                  </a:moveTo>
                  <a:cubicBezTo>
                    <a:pt x="852" y="1"/>
                    <a:pt x="621" y="95"/>
                    <a:pt x="310" y="331"/>
                  </a:cubicBezTo>
                  <a:cubicBezTo>
                    <a:pt x="310" y="331"/>
                    <a:pt x="1" y="831"/>
                    <a:pt x="84" y="1236"/>
                  </a:cubicBezTo>
                  <a:cubicBezTo>
                    <a:pt x="168" y="1653"/>
                    <a:pt x="941" y="3439"/>
                    <a:pt x="1501" y="5082"/>
                  </a:cubicBezTo>
                  <a:cubicBezTo>
                    <a:pt x="2073" y="6713"/>
                    <a:pt x="1954" y="8499"/>
                    <a:pt x="1954" y="9035"/>
                  </a:cubicBezTo>
                  <a:cubicBezTo>
                    <a:pt x="1954" y="9558"/>
                    <a:pt x="1930" y="9939"/>
                    <a:pt x="2323" y="10142"/>
                  </a:cubicBezTo>
                  <a:cubicBezTo>
                    <a:pt x="2454" y="10213"/>
                    <a:pt x="2611" y="10248"/>
                    <a:pt x="2769" y="10248"/>
                  </a:cubicBezTo>
                  <a:cubicBezTo>
                    <a:pt x="3085" y="10248"/>
                    <a:pt x="3402" y="10110"/>
                    <a:pt x="3513" y="9856"/>
                  </a:cubicBezTo>
                  <a:cubicBezTo>
                    <a:pt x="3680" y="9475"/>
                    <a:pt x="3799" y="7046"/>
                    <a:pt x="3478" y="5582"/>
                  </a:cubicBezTo>
                  <a:cubicBezTo>
                    <a:pt x="3168" y="4105"/>
                    <a:pt x="2073" y="1534"/>
                    <a:pt x="1787" y="950"/>
                  </a:cubicBezTo>
                  <a:cubicBezTo>
                    <a:pt x="1586" y="531"/>
                    <a:pt x="1455" y="1"/>
                    <a:pt x="103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4;p55">
              <a:extLst>
                <a:ext uri="{FF2B5EF4-FFF2-40B4-BE49-F238E27FC236}">
                  <a16:creationId xmlns:a16="http://schemas.microsoft.com/office/drawing/2014/main" id="{1EF27083-5B59-6B6E-6963-96FABF4AF5D8}"/>
                </a:ext>
              </a:extLst>
            </p:cNvPr>
            <p:cNvSpPr/>
            <p:nvPr/>
          </p:nvSpPr>
          <p:spPr>
            <a:xfrm>
              <a:off x="789300" y="2691202"/>
              <a:ext cx="415415" cy="1186022"/>
            </a:xfrm>
            <a:custGeom>
              <a:avLst/>
              <a:gdLst/>
              <a:ahLst/>
              <a:cxnLst/>
              <a:rect l="l" t="t" r="r" b="b"/>
              <a:pathLst>
                <a:path w="3787" h="10812" fill="none" extrusionOk="0">
                  <a:moveTo>
                    <a:pt x="310" y="799"/>
                  </a:moveTo>
                  <a:cubicBezTo>
                    <a:pt x="310" y="799"/>
                    <a:pt x="1" y="1299"/>
                    <a:pt x="84" y="1703"/>
                  </a:cubicBezTo>
                  <a:cubicBezTo>
                    <a:pt x="167" y="2120"/>
                    <a:pt x="929" y="3906"/>
                    <a:pt x="1501" y="5537"/>
                  </a:cubicBezTo>
                  <a:cubicBezTo>
                    <a:pt x="2060" y="7180"/>
                    <a:pt x="1953" y="8966"/>
                    <a:pt x="1953" y="9502"/>
                  </a:cubicBezTo>
                  <a:cubicBezTo>
                    <a:pt x="1953" y="10026"/>
                    <a:pt x="1918" y="10407"/>
                    <a:pt x="2322" y="10609"/>
                  </a:cubicBezTo>
                  <a:cubicBezTo>
                    <a:pt x="2715" y="10812"/>
                    <a:pt x="3346" y="10705"/>
                    <a:pt x="3513" y="10324"/>
                  </a:cubicBezTo>
                  <a:cubicBezTo>
                    <a:pt x="3680" y="9931"/>
                    <a:pt x="3787" y="7502"/>
                    <a:pt x="3477" y="6037"/>
                  </a:cubicBezTo>
                  <a:cubicBezTo>
                    <a:pt x="3168" y="4573"/>
                    <a:pt x="2060" y="2001"/>
                    <a:pt x="1787" y="1406"/>
                  </a:cubicBezTo>
                  <a:cubicBezTo>
                    <a:pt x="1501" y="822"/>
                    <a:pt x="1358" y="1"/>
                    <a:pt x="310" y="799"/>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75;p55">
              <a:extLst>
                <a:ext uri="{FF2B5EF4-FFF2-40B4-BE49-F238E27FC236}">
                  <a16:creationId xmlns:a16="http://schemas.microsoft.com/office/drawing/2014/main" id="{D6BABB3D-3681-7D56-E113-0E7F7509B985}"/>
                </a:ext>
              </a:extLst>
            </p:cNvPr>
            <p:cNvSpPr/>
            <p:nvPr/>
          </p:nvSpPr>
          <p:spPr>
            <a:xfrm>
              <a:off x="756611" y="2316042"/>
              <a:ext cx="230030" cy="568878"/>
            </a:xfrm>
            <a:custGeom>
              <a:avLst/>
              <a:gdLst/>
              <a:ahLst/>
              <a:cxnLst/>
              <a:rect l="l" t="t" r="r" b="b"/>
              <a:pathLst>
                <a:path w="2097" h="5186" extrusionOk="0">
                  <a:moveTo>
                    <a:pt x="669" y="0"/>
                  </a:moveTo>
                  <a:cubicBezTo>
                    <a:pt x="524" y="0"/>
                    <a:pt x="361" y="29"/>
                    <a:pt x="180" y="99"/>
                  </a:cubicBezTo>
                  <a:lnTo>
                    <a:pt x="168" y="99"/>
                  </a:lnTo>
                  <a:cubicBezTo>
                    <a:pt x="132" y="635"/>
                    <a:pt x="215" y="1182"/>
                    <a:pt x="406" y="1694"/>
                  </a:cubicBezTo>
                  <a:cubicBezTo>
                    <a:pt x="584" y="2195"/>
                    <a:pt x="1561" y="3766"/>
                    <a:pt x="1561" y="3766"/>
                  </a:cubicBezTo>
                  <a:cubicBezTo>
                    <a:pt x="1561" y="3766"/>
                    <a:pt x="739" y="4064"/>
                    <a:pt x="513" y="4278"/>
                  </a:cubicBezTo>
                  <a:cubicBezTo>
                    <a:pt x="275" y="4492"/>
                    <a:pt x="1" y="5159"/>
                    <a:pt x="144" y="5183"/>
                  </a:cubicBezTo>
                  <a:cubicBezTo>
                    <a:pt x="146" y="5183"/>
                    <a:pt x="149" y="5184"/>
                    <a:pt x="152" y="5184"/>
                  </a:cubicBezTo>
                  <a:cubicBezTo>
                    <a:pt x="295" y="5184"/>
                    <a:pt x="789" y="4622"/>
                    <a:pt x="906" y="4576"/>
                  </a:cubicBezTo>
                  <a:cubicBezTo>
                    <a:pt x="1025" y="4540"/>
                    <a:pt x="1692" y="4492"/>
                    <a:pt x="1692" y="4492"/>
                  </a:cubicBezTo>
                  <a:lnTo>
                    <a:pt x="1692" y="4492"/>
                  </a:lnTo>
                  <a:cubicBezTo>
                    <a:pt x="1692" y="4492"/>
                    <a:pt x="1561" y="4683"/>
                    <a:pt x="1454" y="4850"/>
                  </a:cubicBezTo>
                  <a:cubicBezTo>
                    <a:pt x="1394" y="4933"/>
                    <a:pt x="1346" y="5028"/>
                    <a:pt x="1323" y="5112"/>
                  </a:cubicBezTo>
                  <a:cubicBezTo>
                    <a:pt x="1323" y="5160"/>
                    <a:pt x="1351" y="5185"/>
                    <a:pt x="1390" y="5185"/>
                  </a:cubicBezTo>
                  <a:cubicBezTo>
                    <a:pt x="1447" y="5185"/>
                    <a:pt x="1528" y="5134"/>
                    <a:pt x="1584" y="5028"/>
                  </a:cubicBezTo>
                  <a:cubicBezTo>
                    <a:pt x="1668" y="4838"/>
                    <a:pt x="1954" y="4862"/>
                    <a:pt x="2049" y="4445"/>
                  </a:cubicBezTo>
                  <a:cubicBezTo>
                    <a:pt x="2096" y="4147"/>
                    <a:pt x="2085" y="3849"/>
                    <a:pt x="2001" y="3564"/>
                  </a:cubicBezTo>
                  <a:lnTo>
                    <a:pt x="1596" y="563"/>
                  </a:lnTo>
                  <a:cubicBezTo>
                    <a:pt x="1596" y="563"/>
                    <a:pt x="1311" y="0"/>
                    <a:pt x="669"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76;p55">
              <a:extLst>
                <a:ext uri="{FF2B5EF4-FFF2-40B4-BE49-F238E27FC236}">
                  <a16:creationId xmlns:a16="http://schemas.microsoft.com/office/drawing/2014/main" id="{D99D8CDD-E892-C981-3FE4-2D23459404B4}"/>
                </a:ext>
              </a:extLst>
            </p:cNvPr>
            <p:cNvSpPr/>
            <p:nvPr/>
          </p:nvSpPr>
          <p:spPr>
            <a:xfrm>
              <a:off x="770981" y="2795743"/>
              <a:ext cx="74593" cy="88853"/>
            </a:xfrm>
            <a:custGeom>
              <a:avLst/>
              <a:gdLst/>
              <a:ahLst/>
              <a:cxnLst/>
              <a:rect l="l" t="t" r="r" b="b"/>
              <a:pathLst>
                <a:path w="680" h="810" fill="none" extrusionOk="0">
                  <a:moveTo>
                    <a:pt x="1" y="810"/>
                  </a:moveTo>
                  <a:cubicBezTo>
                    <a:pt x="1" y="810"/>
                    <a:pt x="334" y="119"/>
                    <a:pt x="68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177;p55">
              <a:extLst>
                <a:ext uri="{FF2B5EF4-FFF2-40B4-BE49-F238E27FC236}">
                  <a16:creationId xmlns:a16="http://schemas.microsoft.com/office/drawing/2014/main" id="{EE5458B4-0EB4-4935-85BE-697722742B7D}"/>
                </a:ext>
              </a:extLst>
            </p:cNvPr>
            <p:cNvSpPr/>
            <p:nvPr/>
          </p:nvSpPr>
          <p:spPr>
            <a:xfrm>
              <a:off x="781512" y="2780056"/>
              <a:ext cx="57590" cy="61539"/>
            </a:xfrm>
            <a:custGeom>
              <a:avLst/>
              <a:gdLst/>
              <a:ahLst/>
              <a:cxnLst/>
              <a:rect l="l" t="t" r="r" b="b"/>
              <a:pathLst>
                <a:path w="525" h="561" fill="none" extrusionOk="0">
                  <a:moveTo>
                    <a:pt x="0" y="560"/>
                  </a:moveTo>
                  <a:cubicBezTo>
                    <a:pt x="143" y="346"/>
                    <a:pt x="322" y="155"/>
                    <a:pt x="524"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178;p55">
              <a:extLst>
                <a:ext uri="{FF2B5EF4-FFF2-40B4-BE49-F238E27FC236}">
                  <a16:creationId xmlns:a16="http://schemas.microsoft.com/office/drawing/2014/main" id="{D33BE890-B328-F2B4-0381-DAD805F992F9}"/>
                </a:ext>
              </a:extLst>
            </p:cNvPr>
            <p:cNvSpPr/>
            <p:nvPr/>
          </p:nvSpPr>
          <p:spPr>
            <a:xfrm>
              <a:off x="1439689" y="3817123"/>
              <a:ext cx="41903" cy="402361"/>
            </a:xfrm>
            <a:custGeom>
              <a:avLst/>
              <a:gdLst/>
              <a:ahLst/>
              <a:cxnLst/>
              <a:rect l="l" t="t" r="r" b="b"/>
              <a:pathLst>
                <a:path w="382" h="3668" extrusionOk="0">
                  <a:moveTo>
                    <a:pt x="1" y="0"/>
                  </a:moveTo>
                  <a:lnTo>
                    <a:pt x="1" y="3667"/>
                  </a:lnTo>
                  <a:lnTo>
                    <a:pt x="382" y="3667"/>
                  </a:lnTo>
                  <a:lnTo>
                    <a:pt x="38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179;p55">
              <a:extLst>
                <a:ext uri="{FF2B5EF4-FFF2-40B4-BE49-F238E27FC236}">
                  <a16:creationId xmlns:a16="http://schemas.microsoft.com/office/drawing/2014/main" id="{5324B8BC-7BC3-3F3D-3659-2F12F46DA2FD}"/>
                </a:ext>
              </a:extLst>
            </p:cNvPr>
            <p:cNvSpPr/>
            <p:nvPr/>
          </p:nvSpPr>
          <p:spPr>
            <a:xfrm>
              <a:off x="985218" y="4168370"/>
              <a:ext cx="941732" cy="310985"/>
            </a:xfrm>
            <a:custGeom>
              <a:avLst/>
              <a:gdLst/>
              <a:ahLst/>
              <a:cxnLst/>
              <a:rect l="l" t="t" r="r" b="b"/>
              <a:pathLst>
                <a:path w="8585" h="2835" extrusionOk="0">
                  <a:moveTo>
                    <a:pt x="3858" y="1"/>
                  </a:moveTo>
                  <a:lnTo>
                    <a:pt x="3858" y="620"/>
                  </a:lnTo>
                  <a:lnTo>
                    <a:pt x="1" y="2096"/>
                  </a:lnTo>
                  <a:lnTo>
                    <a:pt x="1" y="2834"/>
                  </a:lnTo>
                  <a:lnTo>
                    <a:pt x="262" y="2834"/>
                  </a:lnTo>
                  <a:lnTo>
                    <a:pt x="262" y="2275"/>
                  </a:lnTo>
                  <a:lnTo>
                    <a:pt x="4346" y="1418"/>
                  </a:lnTo>
                  <a:lnTo>
                    <a:pt x="8335" y="2275"/>
                  </a:lnTo>
                  <a:lnTo>
                    <a:pt x="8335" y="2834"/>
                  </a:lnTo>
                  <a:lnTo>
                    <a:pt x="8585" y="2834"/>
                  </a:lnTo>
                  <a:lnTo>
                    <a:pt x="8585" y="2096"/>
                  </a:lnTo>
                  <a:lnTo>
                    <a:pt x="4823" y="608"/>
                  </a:lnTo>
                  <a:lnTo>
                    <a:pt x="4823"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180;p55">
              <a:extLst>
                <a:ext uri="{FF2B5EF4-FFF2-40B4-BE49-F238E27FC236}">
                  <a16:creationId xmlns:a16="http://schemas.microsoft.com/office/drawing/2014/main" id="{51ED915E-CD37-E289-25B6-18A26A335214}"/>
                </a:ext>
              </a:extLst>
            </p:cNvPr>
            <p:cNvSpPr/>
            <p:nvPr/>
          </p:nvSpPr>
          <p:spPr>
            <a:xfrm>
              <a:off x="1356100" y="3817123"/>
              <a:ext cx="209079" cy="129330"/>
            </a:xfrm>
            <a:custGeom>
              <a:avLst/>
              <a:gdLst/>
              <a:ahLst/>
              <a:cxnLst/>
              <a:rect l="l" t="t" r="r" b="b"/>
              <a:pathLst>
                <a:path w="1906" h="1179" extrusionOk="0">
                  <a:moveTo>
                    <a:pt x="1" y="0"/>
                  </a:moveTo>
                  <a:lnTo>
                    <a:pt x="1" y="1179"/>
                  </a:lnTo>
                  <a:lnTo>
                    <a:pt x="1906" y="1179"/>
                  </a:lnTo>
                  <a:lnTo>
                    <a:pt x="1906"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181;p55">
              <a:extLst>
                <a:ext uri="{FF2B5EF4-FFF2-40B4-BE49-F238E27FC236}">
                  <a16:creationId xmlns:a16="http://schemas.microsoft.com/office/drawing/2014/main" id="{102E095A-A365-1B1F-0A4B-A008FDEE91B9}"/>
                </a:ext>
              </a:extLst>
            </p:cNvPr>
            <p:cNvSpPr/>
            <p:nvPr/>
          </p:nvSpPr>
          <p:spPr>
            <a:xfrm>
              <a:off x="895157" y="4437454"/>
              <a:ext cx="88853" cy="90169"/>
            </a:xfrm>
            <a:custGeom>
              <a:avLst/>
              <a:gdLst/>
              <a:ahLst/>
              <a:cxnLst/>
              <a:rect l="l" t="t" r="r" b="b"/>
              <a:pathLst>
                <a:path w="810" h="822" extrusionOk="0">
                  <a:moveTo>
                    <a:pt x="405" y="0"/>
                  </a:moveTo>
                  <a:cubicBezTo>
                    <a:pt x="179" y="0"/>
                    <a:pt x="0" y="179"/>
                    <a:pt x="0" y="405"/>
                  </a:cubicBezTo>
                  <a:cubicBezTo>
                    <a:pt x="0" y="632"/>
                    <a:pt x="179" y="822"/>
                    <a:pt x="405" y="822"/>
                  </a:cubicBezTo>
                  <a:cubicBezTo>
                    <a:pt x="631" y="822"/>
                    <a:pt x="810" y="632"/>
                    <a:pt x="810" y="405"/>
                  </a:cubicBezTo>
                  <a:cubicBezTo>
                    <a:pt x="810" y="179"/>
                    <a:pt x="631" y="0"/>
                    <a:pt x="405"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182;p55">
              <a:extLst>
                <a:ext uri="{FF2B5EF4-FFF2-40B4-BE49-F238E27FC236}">
                  <a16:creationId xmlns:a16="http://schemas.microsoft.com/office/drawing/2014/main" id="{EB3DDDF2-467D-E35B-E60C-5EB435F7FA97}"/>
                </a:ext>
              </a:extLst>
            </p:cNvPr>
            <p:cNvSpPr/>
            <p:nvPr/>
          </p:nvSpPr>
          <p:spPr>
            <a:xfrm>
              <a:off x="919948" y="4463562"/>
              <a:ext cx="39271" cy="37954"/>
            </a:xfrm>
            <a:custGeom>
              <a:avLst/>
              <a:gdLst/>
              <a:ahLst/>
              <a:cxnLst/>
              <a:rect l="l" t="t" r="r" b="b"/>
              <a:pathLst>
                <a:path w="358" h="346" extrusionOk="0">
                  <a:moveTo>
                    <a:pt x="179" y="1"/>
                  </a:moveTo>
                  <a:cubicBezTo>
                    <a:pt x="84" y="1"/>
                    <a:pt x="0" y="72"/>
                    <a:pt x="0" y="167"/>
                  </a:cubicBezTo>
                  <a:cubicBezTo>
                    <a:pt x="0" y="263"/>
                    <a:pt x="84" y="346"/>
                    <a:pt x="179" y="346"/>
                  </a:cubicBezTo>
                  <a:cubicBezTo>
                    <a:pt x="274" y="346"/>
                    <a:pt x="357" y="263"/>
                    <a:pt x="357" y="167"/>
                  </a:cubicBezTo>
                  <a:cubicBezTo>
                    <a:pt x="357" y="72"/>
                    <a:pt x="274" y="1"/>
                    <a:pt x="17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183;p55">
              <a:extLst>
                <a:ext uri="{FF2B5EF4-FFF2-40B4-BE49-F238E27FC236}">
                  <a16:creationId xmlns:a16="http://schemas.microsoft.com/office/drawing/2014/main" id="{5CC3FE61-2223-9A81-879B-8B88E3C62CB1}"/>
                </a:ext>
              </a:extLst>
            </p:cNvPr>
            <p:cNvSpPr/>
            <p:nvPr/>
          </p:nvSpPr>
          <p:spPr>
            <a:xfrm>
              <a:off x="1930798" y="4437454"/>
              <a:ext cx="90279" cy="90169"/>
            </a:xfrm>
            <a:custGeom>
              <a:avLst/>
              <a:gdLst/>
              <a:ahLst/>
              <a:cxnLst/>
              <a:rect l="l" t="t" r="r" b="b"/>
              <a:pathLst>
                <a:path w="823" h="822" extrusionOk="0">
                  <a:moveTo>
                    <a:pt x="405" y="0"/>
                  </a:moveTo>
                  <a:cubicBezTo>
                    <a:pt x="179" y="0"/>
                    <a:pt x="1" y="179"/>
                    <a:pt x="1" y="405"/>
                  </a:cubicBezTo>
                  <a:cubicBezTo>
                    <a:pt x="1" y="632"/>
                    <a:pt x="179" y="822"/>
                    <a:pt x="405" y="822"/>
                  </a:cubicBezTo>
                  <a:cubicBezTo>
                    <a:pt x="632" y="822"/>
                    <a:pt x="822" y="632"/>
                    <a:pt x="822" y="405"/>
                  </a:cubicBezTo>
                  <a:cubicBezTo>
                    <a:pt x="822" y="179"/>
                    <a:pt x="632" y="0"/>
                    <a:pt x="405"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184;p55">
              <a:extLst>
                <a:ext uri="{FF2B5EF4-FFF2-40B4-BE49-F238E27FC236}">
                  <a16:creationId xmlns:a16="http://schemas.microsoft.com/office/drawing/2014/main" id="{56CC9E5C-84F4-9296-2924-8BB673E47DC3}"/>
                </a:ext>
              </a:extLst>
            </p:cNvPr>
            <p:cNvSpPr/>
            <p:nvPr/>
          </p:nvSpPr>
          <p:spPr>
            <a:xfrm>
              <a:off x="1956906" y="4463562"/>
              <a:ext cx="38064" cy="37954"/>
            </a:xfrm>
            <a:custGeom>
              <a:avLst/>
              <a:gdLst/>
              <a:ahLst/>
              <a:cxnLst/>
              <a:rect l="l" t="t" r="r" b="b"/>
              <a:pathLst>
                <a:path w="347" h="346" extrusionOk="0">
                  <a:moveTo>
                    <a:pt x="167" y="1"/>
                  </a:moveTo>
                  <a:cubicBezTo>
                    <a:pt x="72" y="1"/>
                    <a:pt x="1" y="72"/>
                    <a:pt x="1" y="167"/>
                  </a:cubicBezTo>
                  <a:cubicBezTo>
                    <a:pt x="1" y="263"/>
                    <a:pt x="72" y="346"/>
                    <a:pt x="167" y="346"/>
                  </a:cubicBezTo>
                  <a:cubicBezTo>
                    <a:pt x="275" y="346"/>
                    <a:pt x="346" y="263"/>
                    <a:pt x="346" y="167"/>
                  </a:cubicBezTo>
                  <a:cubicBezTo>
                    <a:pt x="346" y="72"/>
                    <a:pt x="275" y="1"/>
                    <a:pt x="16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185;p55">
              <a:extLst>
                <a:ext uri="{FF2B5EF4-FFF2-40B4-BE49-F238E27FC236}">
                  <a16:creationId xmlns:a16="http://schemas.microsoft.com/office/drawing/2014/main" id="{6D216079-DEE0-F526-627F-7A7E7A5452BB}"/>
                </a:ext>
              </a:extLst>
            </p:cNvPr>
            <p:cNvSpPr/>
            <p:nvPr/>
          </p:nvSpPr>
          <p:spPr>
            <a:xfrm>
              <a:off x="1426635" y="4248119"/>
              <a:ext cx="71960" cy="240342"/>
            </a:xfrm>
            <a:custGeom>
              <a:avLst/>
              <a:gdLst/>
              <a:ahLst/>
              <a:cxnLst/>
              <a:rect l="l" t="t" r="r" b="b"/>
              <a:pathLst>
                <a:path w="656" h="2191" extrusionOk="0">
                  <a:moveTo>
                    <a:pt x="1" y="0"/>
                  </a:moveTo>
                  <a:lnTo>
                    <a:pt x="168" y="2191"/>
                  </a:lnTo>
                  <a:lnTo>
                    <a:pt x="489" y="2191"/>
                  </a:lnTo>
                  <a:lnTo>
                    <a:pt x="656"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186;p55">
              <a:extLst>
                <a:ext uri="{FF2B5EF4-FFF2-40B4-BE49-F238E27FC236}">
                  <a16:creationId xmlns:a16="http://schemas.microsoft.com/office/drawing/2014/main" id="{712DD6F1-903B-C929-5F38-4BC2A6D9A154}"/>
                </a:ext>
              </a:extLst>
            </p:cNvPr>
            <p:cNvSpPr/>
            <p:nvPr/>
          </p:nvSpPr>
          <p:spPr>
            <a:xfrm>
              <a:off x="1443638" y="4437454"/>
              <a:ext cx="35431" cy="99384"/>
            </a:xfrm>
            <a:custGeom>
              <a:avLst/>
              <a:gdLst/>
              <a:ahLst/>
              <a:cxnLst/>
              <a:rect l="l" t="t" r="r" b="b"/>
              <a:pathLst>
                <a:path w="323" h="906" extrusionOk="0">
                  <a:moveTo>
                    <a:pt x="1" y="0"/>
                  </a:moveTo>
                  <a:lnTo>
                    <a:pt x="1" y="905"/>
                  </a:lnTo>
                  <a:lnTo>
                    <a:pt x="322" y="905"/>
                  </a:lnTo>
                  <a:lnTo>
                    <a:pt x="322"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87;p55">
              <a:extLst>
                <a:ext uri="{FF2B5EF4-FFF2-40B4-BE49-F238E27FC236}">
                  <a16:creationId xmlns:a16="http://schemas.microsoft.com/office/drawing/2014/main" id="{59D32AA2-FC3B-3BEF-E85E-4DBEDAF6F9A7}"/>
                </a:ext>
              </a:extLst>
            </p:cNvPr>
            <p:cNvSpPr/>
            <p:nvPr/>
          </p:nvSpPr>
          <p:spPr>
            <a:xfrm>
              <a:off x="1518999" y="3081501"/>
              <a:ext cx="620874" cy="148417"/>
            </a:xfrm>
            <a:custGeom>
              <a:avLst/>
              <a:gdLst/>
              <a:ahLst/>
              <a:cxnLst/>
              <a:rect l="l" t="t" r="r" b="b"/>
              <a:pathLst>
                <a:path w="5660" h="1353" extrusionOk="0">
                  <a:moveTo>
                    <a:pt x="3532" y="0"/>
                  </a:moveTo>
                  <a:cubicBezTo>
                    <a:pt x="3518" y="0"/>
                    <a:pt x="3505" y="1"/>
                    <a:pt x="3493" y="3"/>
                  </a:cubicBezTo>
                  <a:cubicBezTo>
                    <a:pt x="3255" y="50"/>
                    <a:pt x="683" y="455"/>
                    <a:pt x="683" y="455"/>
                  </a:cubicBezTo>
                  <a:cubicBezTo>
                    <a:pt x="683" y="455"/>
                    <a:pt x="40" y="634"/>
                    <a:pt x="16" y="1015"/>
                  </a:cubicBezTo>
                  <a:cubicBezTo>
                    <a:pt x="1" y="1268"/>
                    <a:pt x="232" y="1353"/>
                    <a:pt x="494" y="1353"/>
                  </a:cubicBezTo>
                  <a:cubicBezTo>
                    <a:pt x="639" y="1353"/>
                    <a:pt x="794" y="1327"/>
                    <a:pt x="921" y="1289"/>
                  </a:cubicBezTo>
                  <a:cubicBezTo>
                    <a:pt x="1290" y="1170"/>
                    <a:pt x="3517" y="336"/>
                    <a:pt x="3517" y="336"/>
                  </a:cubicBezTo>
                  <a:cubicBezTo>
                    <a:pt x="3517" y="336"/>
                    <a:pt x="3671" y="622"/>
                    <a:pt x="3778" y="777"/>
                  </a:cubicBezTo>
                  <a:cubicBezTo>
                    <a:pt x="3933" y="991"/>
                    <a:pt x="4136" y="1158"/>
                    <a:pt x="4386" y="1265"/>
                  </a:cubicBezTo>
                  <a:cubicBezTo>
                    <a:pt x="4501" y="1313"/>
                    <a:pt x="4576" y="1332"/>
                    <a:pt x="4617" y="1332"/>
                  </a:cubicBezTo>
                  <a:cubicBezTo>
                    <a:pt x="4679" y="1332"/>
                    <a:pt x="4669" y="1291"/>
                    <a:pt x="4612" y="1241"/>
                  </a:cubicBezTo>
                  <a:cubicBezTo>
                    <a:pt x="4493" y="1122"/>
                    <a:pt x="4386" y="991"/>
                    <a:pt x="4279" y="860"/>
                  </a:cubicBezTo>
                  <a:lnTo>
                    <a:pt x="4279" y="860"/>
                  </a:lnTo>
                  <a:cubicBezTo>
                    <a:pt x="4279" y="860"/>
                    <a:pt x="4481" y="943"/>
                    <a:pt x="4743" y="1039"/>
                  </a:cubicBezTo>
                  <a:cubicBezTo>
                    <a:pt x="4989" y="1135"/>
                    <a:pt x="5342" y="1270"/>
                    <a:pt x="5497" y="1270"/>
                  </a:cubicBezTo>
                  <a:cubicBezTo>
                    <a:pt x="5514" y="1270"/>
                    <a:pt x="5529" y="1268"/>
                    <a:pt x="5541" y="1265"/>
                  </a:cubicBezTo>
                  <a:cubicBezTo>
                    <a:pt x="5660" y="1217"/>
                    <a:pt x="4648" y="610"/>
                    <a:pt x="4421" y="455"/>
                  </a:cubicBezTo>
                  <a:cubicBezTo>
                    <a:pt x="4218" y="297"/>
                    <a:pt x="3780" y="0"/>
                    <a:pt x="3532"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88;p55">
              <a:extLst>
                <a:ext uri="{FF2B5EF4-FFF2-40B4-BE49-F238E27FC236}">
                  <a16:creationId xmlns:a16="http://schemas.microsoft.com/office/drawing/2014/main" id="{C458088E-C488-C455-A37B-5C9F3CDBD242}"/>
                </a:ext>
              </a:extLst>
            </p:cNvPr>
            <p:cNvSpPr/>
            <p:nvPr/>
          </p:nvSpPr>
          <p:spPr>
            <a:xfrm>
              <a:off x="1724460" y="3081501"/>
              <a:ext cx="415415" cy="146114"/>
            </a:xfrm>
            <a:custGeom>
              <a:avLst/>
              <a:gdLst/>
              <a:ahLst/>
              <a:cxnLst/>
              <a:rect l="l" t="t" r="r" b="b"/>
              <a:pathLst>
                <a:path w="3787" h="1332" extrusionOk="0">
                  <a:moveTo>
                    <a:pt x="1659" y="0"/>
                  </a:moveTo>
                  <a:cubicBezTo>
                    <a:pt x="1645" y="0"/>
                    <a:pt x="1632" y="1"/>
                    <a:pt x="1620" y="3"/>
                  </a:cubicBezTo>
                  <a:cubicBezTo>
                    <a:pt x="1489" y="27"/>
                    <a:pt x="715" y="158"/>
                    <a:pt x="0" y="265"/>
                  </a:cubicBezTo>
                  <a:lnTo>
                    <a:pt x="96" y="908"/>
                  </a:lnTo>
                  <a:cubicBezTo>
                    <a:pt x="822" y="634"/>
                    <a:pt x="1644" y="324"/>
                    <a:pt x="1644" y="324"/>
                  </a:cubicBezTo>
                  <a:cubicBezTo>
                    <a:pt x="1644" y="324"/>
                    <a:pt x="1798" y="610"/>
                    <a:pt x="1905" y="777"/>
                  </a:cubicBezTo>
                  <a:cubicBezTo>
                    <a:pt x="2060" y="991"/>
                    <a:pt x="2263" y="1158"/>
                    <a:pt x="2513" y="1265"/>
                  </a:cubicBezTo>
                  <a:cubicBezTo>
                    <a:pt x="2628" y="1313"/>
                    <a:pt x="2703" y="1332"/>
                    <a:pt x="2744" y="1332"/>
                  </a:cubicBezTo>
                  <a:cubicBezTo>
                    <a:pt x="2806" y="1332"/>
                    <a:pt x="2796" y="1291"/>
                    <a:pt x="2739" y="1241"/>
                  </a:cubicBezTo>
                  <a:cubicBezTo>
                    <a:pt x="2620" y="1122"/>
                    <a:pt x="2513" y="991"/>
                    <a:pt x="2406" y="860"/>
                  </a:cubicBezTo>
                  <a:lnTo>
                    <a:pt x="2406" y="860"/>
                  </a:lnTo>
                  <a:cubicBezTo>
                    <a:pt x="2406" y="860"/>
                    <a:pt x="2608" y="943"/>
                    <a:pt x="2870" y="1039"/>
                  </a:cubicBezTo>
                  <a:cubicBezTo>
                    <a:pt x="3118" y="1125"/>
                    <a:pt x="3464" y="1270"/>
                    <a:pt x="3624" y="1270"/>
                  </a:cubicBezTo>
                  <a:cubicBezTo>
                    <a:pt x="3641" y="1270"/>
                    <a:pt x="3655" y="1268"/>
                    <a:pt x="3668" y="1265"/>
                  </a:cubicBezTo>
                  <a:cubicBezTo>
                    <a:pt x="3787" y="1217"/>
                    <a:pt x="2775" y="610"/>
                    <a:pt x="2548" y="455"/>
                  </a:cubicBezTo>
                  <a:cubicBezTo>
                    <a:pt x="2345" y="297"/>
                    <a:pt x="1907" y="0"/>
                    <a:pt x="1659"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89;p55">
              <a:extLst>
                <a:ext uri="{FF2B5EF4-FFF2-40B4-BE49-F238E27FC236}">
                  <a16:creationId xmlns:a16="http://schemas.microsoft.com/office/drawing/2014/main" id="{7E7C8BE8-73AF-F52C-787C-0B930B7D85CD}"/>
                </a:ext>
              </a:extLst>
            </p:cNvPr>
            <p:cNvSpPr/>
            <p:nvPr/>
          </p:nvSpPr>
          <p:spPr>
            <a:xfrm>
              <a:off x="2019652" y="3156204"/>
              <a:ext cx="107172" cy="64062"/>
            </a:xfrm>
            <a:custGeom>
              <a:avLst/>
              <a:gdLst/>
              <a:ahLst/>
              <a:cxnLst/>
              <a:rect l="l" t="t" r="r" b="b"/>
              <a:pathLst>
                <a:path w="977" h="584" fill="none" extrusionOk="0">
                  <a:moveTo>
                    <a:pt x="0" y="0"/>
                  </a:moveTo>
                  <a:lnTo>
                    <a:pt x="977" y="584"/>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190;p55">
              <a:extLst>
                <a:ext uri="{FF2B5EF4-FFF2-40B4-BE49-F238E27FC236}">
                  <a16:creationId xmlns:a16="http://schemas.microsoft.com/office/drawing/2014/main" id="{43E828DA-0A91-BCBC-2BD0-F60BB0A1A992}"/>
                </a:ext>
              </a:extLst>
            </p:cNvPr>
            <p:cNvSpPr/>
            <p:nvPr/>
          </p:nvSpPr>
          <p:spPr>
            <a:xfrm>
              <a:off x="1314306" y="2252857"/>
              <a:ext cx="561748" cy="586210"/>
            </a:xfrm>
            <a:custGeom>
              <a:avLst/>
              <a:gdLst/>
              <a:ahLst/>
              <a:cxnLst/>
              <a:rect l="l" t="t" r="r" b="b"/>
              <a:pathLst>
                <a:path w="5121" h="5344" extrusionOk="0">
                  <a:moveTo>
                    <a:pt x="2764" y="0"/>
                  </a:moveTo>
                  <a:cubicBezTo>
                    <a:pt x="2642" y="0"/>
                    <a:pt x="2530" y="10"/>
                    <a:pt x="2430" y="32"/>
                  </a:cubicBezTo>
                  <a:cubicBezTo>
                    <a:pt x="1620" y="211"/>
                    <a:pt x="1358" y="1044"/>
                    <a:pt x="1132" y="1651"/>
                  </a:cubicBezTo>
                  <a:cubicBezTo>
                    <a:pt x="918" y="2259"/>
                    <a:pt x="1" y="4866"/>
                    <a:pt x="1" y="4866"/>
                  </a:cubicBezTo>
                  <a:cubicBezTo>
                    <a:pt x="1" y="4866"/>
                    <a:pt x="425" y="5343"/>
                    <a:pt x="1031" y="5343"/>
                  </a:cubicBezTo>
                  <a:cubicBezTo>
                    <a:pt x="1185" y="5343"/>
                    <a:pt x="1351" y="5312"/>
                    <a:pt x="1525" y="5235"/>
                  </a:cubicBezTo>
                  <a:cubicBezTo>
                    <a:pt x="2370" y="4842"/>
                    <a:pt x="3144" y="2771"/>
                    <a:pt x="3525" y="2342"/>
                  </a:cubicBezTo>
                  <a:cubicBezTo>
                    <a:pt x="3906" y="1913"/>
                    <a:pt x="4561" y="1639"/>
                    <a:pt x="4561" y="1639"/>
                  </a:cubicBezTo>
                  <a:lnTo>
                    <a:pt x="4549" y="1639"/>
                  </a:lnTo>
                  <a:cubicBezTo>
                    <a:pt x="4549" y="1639"/>
                    <a:pt x="5121" y="1270"/>
                    <a:pt x="5025" y="866"/>
                  </a:cubicBezTo>
                  <a:cubicBezTo>
                    <a:pt x="4931" y="511"/>
                    <a:pt x="3629" y="0"/>
                    <a:pt x="2764"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191;p55">
              <a:extLst>
                <a:ext uri="{FF2B5EF4-FFF2-40B4-BE49-F238E27FC236}">
                  <a16:creationId xmlns:a16="http://schemas.microsoft.com/office/drawing/2014/main" id="{35512B68-A997-2697-4E38-C9A298DAC016}"/>
                </a:ext>
              </a:extLst>
            </p:cNvPr>
            <p:cNvSpPr/>
            <p:nvPr/>
          </p:nvSpPr>
          <p:spPr>
            <a:xfrm>
              <a:off x="1750568" y="2288947"/>
              <a:ext cx="62855" cy="92912"/>
            </a:xfrm>
            <a:custGeom>
              <a:avLst/>
              <a:gdLst/>
              <a:ahLst/>
              <a:cxnLst/>
              <a:rect l="l" t="t" r="r" b="b"/>
              <a:pathLst>
                <a:path w="573" h="847" fill="none" extrusionOk="0">
                  <a:moveTo>
                    <a:pt x="1" y="1"/>
                  </a:moveTo>
                  <a:cubicBezTo>
                    <a:pt x="1" y="1"/>
                    <a:pt x="358" y="251"/>
                    <a:pt x="465" y="477"/>
                  </a:cubicBezTo>
                  <a:cubicBezTo>
                    <a:pt x="572" y="715"/>
                    <a:pt x="441" y="846"/>
                    <a:pt x="441" y="846"/>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92;p55">
              <a:extLst>
                <a:ext uri="{FF2B5EF4-FFF2-40B4-BE49-F238E27FC236}">
                  <a16:creationId xmlns:a16="http://schemas.microsoft.com/office/drawing/2014/main" id="{CE99A483-ED03-3051-CEA1-8AA2E3365E7A}"/>
                </a:ext>
              </a:extLst>
            </p:cNvPr>
            <p:cNvSpPr/>
            <p:nvPr/>
          </p:nvSpPr>
          <p:spPr>
            <a:xfrm>
              <a:off x="1424112" y="2313738"/>
              <a:ext cx="356618" cy="230030"/>
            </a:xfrm>
            <a:custGeom>
              <a:avLst/>
              <a:gdLst/>
              <a:ahLst/>
              <a:cxnLst/>
              <a:rect l="l" t="t" r="r" b="b"/>
              <a:pathLst>
                <a:path w="3251" h="2097" fill="none" extrusionOk="0">
                  <a:moveTo>
                    <a:pt x="3250" y="1"/>
                  </a:moveTo>
                  <a:cubicBezTo>
                    <a:pt x="2810" y="453"/>
                    <a:pt x="2298" y="822"/>
                    <a:pt x="1738" y="1084"/>
                  </a:cubicBezTo>
                  <a:cubicBezTo>
                    <a:pt x="869" y="1465"/>
                    <a:pt x="274" y="1787"/>
                    <a:pt x="0" y="2096"/>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93;p55">
              <a:extLst>
                <a:ext uri="{FF2B5EF4-FFF2-40B4-BE49-F238E27FC236}">
                  <a16:creationId xmlns:a16="http://schemas.microsoft.com/office/drawing/2014/main" id="{47B3AC91-E509-6605-677C-9403BDA7A688}"/>
                </a:ext>
              </a:extLst>
            </p:cNvPr>
            <p:cNvSpPr/>
            <p:nvPr/>
          </p:nvSpPr>
          <p:spPr>
            <a:xfrm>
              <a:off x="1379685" y="2602458"/>
              <a:ext cx="13163" cy="35322"/>
            </a:xfrm>
            <a:custGeom>
              <a:avLst/>
              <a:gdLst/>
              <a:ahLst/>
              <a:cxnLst/>
              <a:rect l="l" t="t" r="r" b="b"/>
              <a:pathLst>
                <a:path w="120" h="322" fill="none" extrusionOk="0">
                  <a:moveTo>
                    <a:pt x="119" y="0"/>
                  </a:moveTo>
                  <a:cubicBezTo>
                    <a:pt x="84" y="107"/>
                    <a:pt x="36" y="215"/>
                    <a:pt x="0" y="322"/>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94;p55">
              <a:extLst>
                <a:ext uri="{FF2B5EF4-FFF2-40B4-BE49-F238E27FC236}">
                  <a16:creationId xmlns:a16="http://schemas.microsoft.com/office/drawing/2014/main" id="{7BBF0119-7F9F-3EEF-4DF5-10A309707593}"/>
                </a:ext>
              </a:extLst>
            </p:cNvPr>
            <p:cNvSpPr/>
            <p:nvPr/>
          </p:nvSpPr>
          <p:spPr>
            <a:xfrm>
              <a:off x="1407109" y="2324269"/>
              <a:ext cx="257344" cy="252189"/>
            </a:xfrm>
            <a:custGeom>
              <a:avLst/>
              <a:gdLst/>
              <a:ahLst/>
              <a:cxnLst/>
              <a:rect l="l" t="t" r="r" b="b"/>
              <a:pathLst>
                <a:path w="2346" h="2299" fill="none" extrusionOk="0">
                  <a:moveTo>
                    <a:pt x="2346" y="0"/>
                  </a:moveTo>
                  <a:cubicBezTo>
                    <a:pt x="2155" y="179"/>
                    <a:pt x="1953" y="345"/>
                    <a:pt x="1750" y="500"/>
                  </a:cubicBezTo>
                  <a:cubicBezTo>
                    <a:pt x="1155" y="929"/>
                    <a:pt x="429" y="1512"/>
                    <a:pt x="0" y="2298"/>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95;p55">
              <a:extLst>
                <a:ext uri="{FF2B5EF4-FFF2-40B4-BE49-F238E27FC236}">
                  <a16:creationId xmlns:a16="http://schemas.microsoft.com/office/drawing/2014/main" id="{8E06E107-AD90-093C-0068-691002CC5656}"/>
                </a:ext>
              </a:extLst>
            </p:cNvPr>
            <p:cNvSpPr/>
            <p:nvPr/>
          </p:nvSpPr>
          <p:spPr>
            <a:xfrm>
              <a:off x="1687931" y="2281158"/>
              <a:ext cx="13163" cy="17112"/>
            </a:xfrm>
            <a:custGeom>
              <a:avLst/>
              <a:gdLst/>
              <a:ahLst/>
              <a:cxnLst/>
              <a:rect l="l" t="t" r="r" b="b"/>
              <a:pathLst>
                <a:path w="120" h="156" fill="none" extrusionOk="0">
                  <a:moveTo>
                    <a:pt x="119" y="0"/>
                  </a:moveTo>
                  <a:cubicBezTo>
                    <a:pt x="83" y="60"/>
                    <a:pt x="48" y="107"/>
                    <a:pt x="0" y="155"/>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96;p55">
              <a:extLst>
                <a:ext uri="{FF2B5EF4-FFF2-40B4-BE49-F238E27FC236}">
                  <a16:creationId xmlns:a16="http://schemas.microsoft.com/office/drawing/2014/main" id="{173E1B2B-FD7E-0400-1610-D6883A7E78A7}"/>
                </a:ext>
              </a:extLst>
            </p:cNvPr>
            <p:cNvSpPr/>
            <p:nvPr/>
          </p:nvSpPr>
          <p:spPr>
            <a:xfrm>
              <a:off x="1211192" y="2663120"/>
              <a:ext cx="461158" cy="570195"/>
            </a:xfrm>
            <a:custGeom>
              <a:avLst/>
              <a:gdLst/>
              <a:ahLst/>
              <a:cxnLst/>
              <a:rect l="l" t="t" r="r" b="b"/>
              <a:pathLst>
                <a:path w="4204" h="5198" extrusionOk="0">
                  <a:moveTo>
                    <a:pt x="2559" y="0"/>
                  </a:moveTo>
                  <a:cubicBezTo>
                    <a:pt x="2504" y="0"/>
                    <a:pt x="2446" y="6"/>
                    <a:pt x="2382" y="19"/>
                  </a:cubicBezTo>
                  <a:cubicBezTo>
                    <a:pt x="2382" y="19"/>
                    <a:pt x="929" y="650"/>
                    <a:pt x="500" y="864"/>
                  </a:cubicBezTo>
                  <a:cubicBezTo>
                    <a:pt x="72" y="1090"/>
                    <a:pt x="0" y="1531"/>
                    <a:pt x="0" y="1924"/>
                  </a:cubicBezTo>
                  <a:cubicBezTo>
                    <a:pt x="0" y="2305"/>
                    <a:pt x="536" y="5198"/>
                    <a:pt x="536" y="5198"/>
                  </a:cubicBezTo>
                  <a:lnTo>
                    <a:pt x="2929" y="5198"/>
                  </a:lnTo>
                  <a:cubicBezTo>
                    <a:pt x="2929" y="5198"/>
                    <a:pt x="3346" y="4353"/>
                    <a:pt x="3656" y="4067"/>
                  </a:cubicBezTo>
                  <a:cubicBezTo>
                    <a:pt x="3965" y="3781"/>
                    <a:pt x="4203" y="3222"/>
                    <a:pt x="4084" y="2829"/>
                  </a:cubicBezTo>
                  <a:cubicBezTo>
                    <a:pt x="3953" y="2448"/>
                    <a:pt x="3834" y="2245"/>
                    <a:pt x="3834" y="1864"/>
                  </a:cubicBezTo>
                  <a:cubicBezTo>
                    <a:pt x="3834" y="1471"/>
                    <a:pt x="3751" y="995"/>
                    <a:pt x="3453" y="685"/>
                  </a:cubicBezTo>
                  <a:cubicBezTo>
                    <a:pt x="3176" y="419"/>
                    <a:pt x="3023" y="0"/>
                    <a:pt x="2559"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197;p55">
              <a:extLst>
                <a:ext uri="{FF2B5EF4-FFF2-40B4-BE49-F238E27FC236}">
                  <a16:creationId xmlns:a16="http://schemas.microsoft.com/office/drawing/2014/main" id="{18FBEDCC-39EB-11A1-AFA1-2B8ABF00A9CE}"/>
                </a:ext>
              </a:extLst>
            </p:cNvPr>
            <p:cNvSpPr/>
            <p:nvPr/>
          </p:nvSpPr>
          <p:spPr>
            <a:xfrm>
              <a:off x="1963488" y="3521931"/>
              <a:ext cx="505584" cy="1025319"/>
            </a:xfrm>
            <a:custGeom>
              <a:avLst/>
              <a:gdLst/>
              <a:ahLst/>
              <a:cxnLst/>
              <a:rect l="l" t="t" r="r" b="b"/>
              <a:pathLst>
                <a:path w="4609" h="9347" extrusionOk="0">
                  <a:moveTo>
                    <a:pt x="36" y="0"/>
                  </a:moveTo>
                  <a:lnTo>
                    <a:pt x="0" y="1072"/>
                  </a:lnTo>
                  <a:cubicBezTo>
                    <a:pt x="0" y="1072"/>
                    <a:pt x="4" y="1071"/>
                    <a:pt x="10" y="1071"/>
                  </a:cubicBezTo>
                  <a:cubicBezTo>
                    <a:pt x="54" y="1071"/>
                    <a:pt x="234" y="1098"/>
                    <a:pt x="441" y="1512"/>
                  </a:cubicBezTo>
                  <a:cubicBezTo>
                    <a:pt x="584" y="1798"/>
                    <a:pt x="393" y="2417"/>
                    <a:pt x="548" y="3191"/>
                  </a:cubicBezTo>
                  <a:cubicBezTo>
                    <a:pt x="596" y="3453"/>
                    <a:pt x="810" y="3786"/>
                    <a:pt x="917" y="4036"/>
                  </a:cubicBezTo>
                  <a:cubicBezTo>
                    <a:pt x="1120" y="4548"/>
                    <a:pt x="1501" y="5358"/>
                    <a:pt x="1739" y="5858"/>
                  </a:cubicBezTo>
                  <a:cubicBezTo>
                    <a:pt x="2060" y="6572"/>
                    <a:pt x="2310" y="7489"/>
                    <a:pt x="2263" y="7561"/>
                  </a:cubicBezTo>
                  <a:cubicBezTo>
                    <a:pt x="2191" y="7715"/>
                    <a:pt x="2132" y="7882"/>
                    <a:pt x="2108" y="8061"/>
                  </a:cubicBezTo>
                  <a:cubicBezTo>
                    <a:pt x="2108" y="8192"/>
                    <a:pt x="2203" y="9251"/>
                    <a:pt x="2203" y="9251"/>
                  </a:cubicBezTo>
                  <a:lnTo>
                    <a:pt x="2358" y="9251"/>
                  </a:lnTo>
                  <a:lnTo>
                    <a:pt x="2465" y="8620"/>
                  </a:lnTo>
                  <a:cubicBezTo>
                    <a:pt x="2465" y="8620"/>
                    <a:pt x="2810" y="8644"/>
                    <a:pt x="2917" y="8751"/>
                  </a:cubicBezTo>
                  <a:cubicBezTo>
                    <a:pt x="3036" y="8858"/>
                    <a:pt x="3167" y="9085"/>
                    <a:pt x="3358" y="9192"/>
                  </a:cubicBezTo>
                  <a:cubicBezTo>
                    <a:pt x="3560" y="9299"/>
                    <a:pt x="4453" y="9347"/>
                    <a:pt x="4453" y="9347"/>
                  </a:cubicBezTo>
                  <a:cubicBezTo>
                    <a:pt x="4453" y="9347"/>
                    <a:pt x="4608" y="9263"/>
                    <a:pt x="4406" y="9085"/>
                  </a:cubicBezTo>
                  <a:cubicBezTo>
                    <a:pt x="4215" y="8918"/>
                    <a:pt x="3906" y="8692"/>
                    <a:pt x="3739" y="8442"/>
                  </a:cubicBezTo>
                  <a:cubicBezTo>
                    <a:pt x="3560" y="8192"/>
                    <a:pt x="3060" y="7573"/>
                    <a:pt x="3060" y="7573"/>
                  </a:cubicBezTo>
                  <a:cubicBezTo>
                    <a:pt x="3060" y="7573"/>
                    <a:pt x="1917" y="1346"/>
                    <a:pt x="1834" y="1072"/>
                  </a:cubicBezTo>
                  <a:cubicBezTo>
                    <a:pt x="1751" y="810"/>
                    <a:pt x="1465" y="215"/>
                    <a:pt x="1203" y="155"/>
                  </a:cubicBezTo>
                  <a:cubicBezTo>
                    <a:pt x="941" y="84"/>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198;p55">
              <a:extLst>
                <a:ext uri="{FF2B5EF4-FFF2-40B4-BE49-F238E27FC236}">
                  <a16:creationId xmlns:a16="http://schemas.microsoft.com/office/drawing/2014/main" id="{328D638F-695F-BE99-826B-574A6BC8596B}"/>
                </a:ext>
              </a:extLst>
            </p:cNvPr>
            <p:cNvSpPr/>
            <p:nvPr/>
          </p:nvSpPr>
          <p:spPr>
            <a:xfrm>
              <a:off x="2194618" y="4374708"/>
              <a:ext cx="274457" cy="172550"/>
            </a:xfrm>
            <a:custGeom>
              <a:avLst/>
              <a:gdLst/>
              <a:ahLst/>
              <a:cxnLst/>
              <a:rect l="l" t="t" r="r" b="b"/>
              <a:pathLst>
                <a:path w="2502" h="1573" extrusionOk="0">
                  <a:moveTo>
                    <a:pt x="72" y="1"/>
                  </a:moveTo>
                  <a:cubicBezTo>
                    <a:pt x="36" y="96"/>
                    <a:pt x="13" y="191"/>
                    <a:pt x="1" y="287"/>
                  </a:cubicBezTo>
                  <a:cubicBezTo>
                    <a:pt x="1" y="418"/>
                    <a:pt x="96" y="1477"/>
                    <a:pt x="96" y="1477"/>
                  </a:cubicBezTo>
                  <a:lnTo>
                    <a:pt x="251" y="1477"/>
                  </a:lnTo>
                  <a:lnTo>
                    <a:pt x="358" y="846"/>
                  </a:lnTo>
                  <a:cubicBezTo>
                    <a:pt x="358" y="846"/>
                    <a:pt x="703" y="870"/>
                    <a:pt x="810" y="977"/>
                  </a:cubicBezTo>
                  <a:cubicBezTo>
                    <a:pt x="929" y="1084"/>
                    <a:pt x="1060" y="1311"/>
                    <a:pt x="1251" y="1418"/>
                  </a:cubicBezTo>
                  <a:cubicBezTo>
                    <a:pt x="1453" y="1525"/>
                    <a:pt x="2346" y="1573"/>
                    <a:pt x="2346" y="1573"/>
                  </a:cubicBezTo>
                  <a:cubicBezTo>
                    <a:pt x="2346" y="1573"/>
                    <a:pt x="2501" y="1489"/>
                    <a:pt x="2299" y="1311"/>
                  </a:cubicBezTo>
                  <a:cubicBezTo>
                    <a:pt x="2203" y="1227"/>
                    <a:pt x="2049" y="1108"/>
                    <a:pt x="1918" y="989"/>
                  </a:cubicBezTo>
                  <a:cubicBezTo>
                    <a:pt x="1847" y="1012"/>
                    <a:pt x="1776" y="1022"/>
                    <a:pt x="1705" y="1022"/>
                  </a:cubicBezTo>
                  <a:cubicBezTo>
                    <a:pt x="1254" y="1022"/>
                    <a:pt x="826" y="607"/>
                    <a:pt x="620" y="370"/>
                  </a:cubicBezTo>
                  <a:cubicBezTo>
                    <a:pt x="465" y="203"/>
                    <a:pt x="275" y="72"/>
                    <a:pt x="72"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199;p55">
              <a:extLst>
                <a:ext uri="{FF2B5EF4-FFF2-40B4-BE49-F238E27FC236}">
                  <a16:creationId xmlns:a16="http://schemas.microsoft.com/office/drawing/2014/main" id="{966C67D7-353C-A762-560B-F6298FA7A304}"/>
                </a:ext>
              </a:extLst>
            </p:cNvPr>
            <p:cNvSpPr/>
            <p:nvPr/>
          </p:nvSpPr>
          <p:spPr>
            <a:xfrm>
              <a:off x="1764938" y="3491874"/>
              <a:ext cx="435050" cy="1049233"/>
            </a:xfrm>
            <a:custGeom>
              <a:avLst/>
              <a:gdLst/>
              <a:ahLst/>
              <a:cxnLst/>
              <a:rect l="l" t="t" r="r" b="b"/>
              <a:pathLst>
                <a:path w="3966" h="9565" extrusionOk="0">
                  <a:moveTo>
                    <a:pt x="3013" y="0"/>
                  </a:moveTo>
                  <a:lnTo>
                    <a:pt x="2156" y="1131"/>
                  </a:lnTo>
                  <a:cubicBezTo>
                    <a:pt x="1989" y="1512"/>
                    <a:pt x="1882" y="1917"/>
                    <a:pt x="1810" y="2322"/>
                  </a:cubicBezTo>
                  <a:cubicBezTo>
                    <a:pt x="1703" y="2953"/>
                    <a:pt x="1048" y="6108"/>
                    <a:pt x="870" y="6727"/>
                  </a:cubicBezTo>
                  <a:cubicBezTo>
                    <a:pt x="691" y="7347"/>
                    <a:pt x="501" y="7585"/>
                    <a:pt x="298" y="7811"/>
                  </a:cubicBezTo>
                  <a:cubicBezTo>
                    <a:pt x="167" y="7989"/>
                    <a:pt x="60" y="8180"/>
                    <a:pt x="1" y="8394"/>
                  </a:cubicBezTo>
                  <a:lnTo>
                    <a:pt x="72" y="9513"/>
                  </a:lnTo>
                  <a:lnTo>
                    <a:pt x="286" y="9513"/>
                  </a:lnTo>
                  <a:lnTo>
                    <a:pt x="286" y="8775"/>
                  </a:lnTo>
                  <a:lnTo>
                    <a:pt x="393" y="8823"/>
                  </a:lnTo>
                  <a:cubicBezTo>
                    <a:pt x="489" y="8859"/>
                    <a:pt x="1048" y="9525"/>
                    <a:pt x="1144" y="9537"/>
                  </a:cubicBezTo>
                  <a:cubicBezTo>
                    <a:pt x="1358" y="9555"/>
                    <a:pt x="1569" y="9564"/>
                    <a:pt x="1781" y="9564"/>
                  </a:cubicBezTo>
                  <a:cubicBezTo>
                    <a:pt x="1992" y="9564"/>
                    <a:pt x="2203" y="9555"/>
                    <a:pt x="2418" y="9537"/>
                  </a:cubicBezTo>
                  <a:cubicBezTo>
                    <a:pt x="2477" y="9513"/>
                    <a:pt x="2072" y="9311"/>
                    <a:pt x="1917" y="9192"/>
                  </a:cubicBezTo>
                  <a:cubicBezTo>
                    <a:pt x="1763" y="9061"/>
                    <a:pt x="1263" y="8263"/>
                    <a:pt x="1203" y="8025"/>
                  </a:cubicBezTo>
                  <a:cubicBezTo>
                    <a:pt x="1144" y="7775"/>
                    <a:pt x="1346" y="6977"/>
                    <a:pt x="1882" y="5965"/>
                  </a:cubicBezTo>
                  <a:cubicBezTo>
                    <a:pt x="2418" y="4965"/>
                    <a:pt x="3846" y="679"/>
                    <a:pt x="3906" y="477"/>
                  </a:cubicBezTo>
                  <a:cubicBezTo>
                    <a:pt x="3965" y="274"/>
                    <a:pt x="3013" y="12"/>
                    <a:pt x="3013" y="12"/>
                  </a:cubicBezTo>
                  <a:lnTo>
                    <a:pt x="3013"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200;p55">
              <a:extLst>
                <a:ext uri="{FF2B5EF4-FFF2-40B4-BE49-F238E27FC236}">
                  <a16:creationId xmlns:a16="http://schemas.microsoft.com/office/drawing/2014/main" id="{2E0FE309-273B-5DAF-832D-423B4DF77613}"/>
                </a:ext>
              </a:extLst>
            </p:cNvPr>
            <p:cNvSpPr/>
            <p:nvPr/>
          </p:nvSpPr>
          <p:spPr>
            <a:xfrm>
              <a:off x="1763621" y="4362971"/>
              <a:ext cx="273141" cy="178145"/>
            </a:xfrm>
            <a:custGeom>
              <a:avLst/>
              <a:gdLst/>
              <a:ahLst/>
              <a:cxnLst/>
              <a:rect l="l" t="t" r="r" b="b"/>
              <a:pathLst>
                <a:path w="2490" h="1624" extrusionOk="0">
                  <a:moveTo>
                    <a:pt x="215" y="1"/>
                  </a:moveTo>
                  <a:cubicBezTo>
                    <a:pt x="120" y="144"/>
                    <a:pt x="48" y="298"/>
                    <a:pt x="1" y="453"/>
                  </a:cubicBezTo>
                  <a:lnTo>
                    <a:pt x="84" y="1584"/>
                  </a:lnTo>
                  <a:lnTo>
                    <a:pt x="298" y="1584"/>
                  </a:lnTo>
                  <a:lnTo>
                    <a:pt x="298" y="846"/>
                  </a:lnTo>
                  <a:lnTo>
                    <a:pt x="405" y="882"/>
                  </a:lnTo>
                  <a:cubicBezTo>
                    <a:pt x="513" y="918"/>
                    <a:pt x="1060" y="1584"/>
                    <a:pt x="1156" y="1596"/>
                  </a:cubicBezTo>
                  <a:cubicBezTo>
                    <a:pt x="1370" y="1614"/>
                    <a:pt x="1584" y="1623"/>
                    <a:pt x="1797" y="1623"/>
                  </a:cubicBezTo>
                  <a:cubicBezTo>
                    <a:pt x="2010" y="1623"/>
                    <a:pt x="2221" y="1614"/>
                    <a:pt x="2430" y="1596"/>
                  </a:cubicBezTo>
                  <a:cubicBezTo>
                    <a:pt x="2489" y="1584"/>
                    <a:pt x="2084" y="1370"/>
                    <a:pt x="1929" y="1251"/>
                  </a:cubicBezTo>
                  <a:cubicBezTo>
                    <a:pt x="1882" y="1203"/>
                    <a:pt x="1834" y="1144"/>
                    <a:pt x="1787" y="1084"/>
                  </a:cubicBezTo>
                  <a:cubicBezTo>
                    <a:pt x="1761" y="1086"/>
                    <a:pt x="1736" y="1087"/>
                    <a:pt x="1711" y="1087"/>
                  </a:cubicBezTo>
                  <a:cubicBezTo>
                    <a:pt x="1582" y="1087"/>
                    <a:pt x="1454" y="1061"/>
                    <a:pt x="1334" y="1001"/>
                  </a:cubicBezTo>
                  <a:cubicBezTo>
                    <a:pt x="1084" y="858"/>
                    <a:pt x="846" y="537"/>
                    <a:pt x="620" y="287"/>
                  </a:cubicBezTo>
                  <a:cubicBezTo>
                    <a:pt x="501" y="168"/>
                    <a:pt x="370" y="72"/>
                    <a:pt x="215"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201;p55">
              <a:extLst>
                <a:ext uri="{FF2B5EF4-FFF2-40B4-BE49-F238E27FC236}">
                  <a16:creationId xmlns:a16="http://schemas.microsoft.com/office/drawing/2014/main" id="{C740B68F-0D8A-ED6D-7803-AF300C14C1E5}"/>
                </a:ext>
              </a:extLst>
            </p:cNvPr>
            <p:cNvSpPr/>
            <p:nvPr/>
          </p:nvSpPr>
          <p:spPr>
            <a:xfrm>
              <a:off x="1245088" y="3232004"/>
              <a:ext cx="879096" cy="494505"/>
            </a:xfrm>
            <a:custGeom>
              <a:avLst/>
              <a:gdLst/>
              <a:ahLst/>
              <a:cxnLst/>
              <a:rect l="l" t="t" r="r" b="b"/>
              <a:pathLst>
                <a:path w="8014" h="4508" extrusionOk="0">
                  <a:moveTo>
                    <a:pt x="2620" y="0"/>
                  </a:moveTo>
                  <a:lnTo>
                    <a:pt x="227" y="12"/>
                  </a:lnTo>
                  <a:cubicBezTo>
                    <a:pt x="227" y="12"/>
                    <a:pt x="49" y="2262"/>
                    <a:pt x="25" y="2988"/>
                  </a:cubicBezTo>
                  <a:cubicBezTo>
                    <a:pt x="1" y="3715"/>
                    <a:pt x="608" y="4417"/>
                    <a:pt x="1442" y="4501"/>
                  </a:cubicBezTo>
                  <a:cubicBezTo>
                    <a:pt x="1491" y="4505"/>
                    <a:pt x="1554" y="4508"/>
                    <a:pt x="1629" y="4508"/>
                  </a:cubicBezTo>
                  <a:cubicBezTo>
                    <a:pt x="2838" y="4508"/>
                    <a:pt x="7204" y="3917"/>
                    <a:pt x="7204" y="3917"/>
                  </a:cubicBezTo>
                  <a:lnTo>
                    <a:pt x="8014" y="2441"/>
                  </a:lnTo>
                  <a:cubicBezTo>
                    <a:pt x="8014" y="2441"/>
                    <a:pt x="5633" y="1834"/>
                    <a:pt x="4823" y="1607"/>
                  </a:cubicBezTo>
                  <a:cubicBezTo>
                    <a:pt x="4013" y="1381"/>
                    <a:pt x="3239" y="1238"/>
                    <a:pt x="3239" y="1238"/>
                  </a:cubicBezTo>
                  <a:lnTo>
                    <a:pt x="2620"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202;p55">
              <a:extLst>
                <a:ext uri="{FF2B5EF4-FFF2-40B4-BE49-F238E27FC236}">
                  <a16:creationId xmlns:a16="http://schemas.microsoft.com/office/drawing/2014/main" id="{9B14232A-EBCB-0FD3-60E3-798D52EDB432}"/>
                </a:ext>
              </a:extLst>
            </p:cNvPr>
            <p:cNvSpPr/>
            <p:nvPr/>
          </p:nvSpPr>
          <p:spPr>
            <a:xfrm>
              <a:off x="1561232" y="2744295"/>
              <a:ext cx="57590" cy="129879"/>
            </a:xfrm>
            <a:custGeom>
              <a:avLst/>
              <a:gdLst/>
              <a:ahLst/>
              <a:cxnLst/>
              <a:rect l="l" t="t" r="r" b="b"/>
              <a:pathLst>
                <a:path w="525" h="1184" extrusionOk="0">
                  <a:moveTo>
                    <a:pt x="126" y="0"/>
                  </a:moveTo>
                  <a:cubicBezTo>
                    <a:pt x="59" y="0"/>
                    <a:pt x="0" y="56"/>
                    <a:pt x="0" y="124"/>
                  </a:cubicBezTo>
                  <a:cubicBezTo>
                    <a:pt x="12" y="267"/>
                    <a:pt x="36" y="410"/>
                    <a:pt x="84" y="541"/>
                  </a:cubicBezTo>
                  <a:lnTo>
                    <a:pt x="119" y="469"/>
                  </a:lnTo>
                  <a:lnTo>
                    <a:pt x="524" y="1184"/>
                  </a:lnTo>
                  <a:cubicBezTo>
                    <a:pt x="524" y="1184"/>
                    <a:pt x="381" y="434"/>
                    <a:pt x="298" y="172"/>
                  </a:cubicBezTo>
                  <a:cubicBezTo>
                    <a:pt x="258" y="47"/>
                    <a:pt x="188" y="0"/>
                    <a:pt x="126"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203;p55">
              <a:extLst>
                <a:ext uri="{FF2B5EF4-FFF2-40B4-BE49-F238E27FC236}">
                  <a16:creationId xmlns:a16="http://schemas.microsoft.com/office/drawing/2014/main" id="{5FDEBC04-F4E5-82AA-FE28-96D17BDC803D}"/>
                </a:ext>
              </a:extLst>
            </p:cNvPr>
            <p:cNvSpPr/>
            <p:nvPr/>
          </p:nvSpPr>
          <p:spPr>
            <a:xfrm>
              <a:off x="1561232" y="2734313"/>
              <a:ext cx="57590" cy="139861"/>
            </a:xfrm>
            <a:custGeom>
              <a:avLst/>
              <a:gdLst/>
              <a:ahLst/>
              <a:cxnLst/>
              <a:rect l="l" t="t" r="r" b="b"/>
              <a:pathLst>
                <a:path w="525" h="1275" fill="none" extrusionOk="0">
                  <a:moveTo>
                    <a:pt x="119" y="560"/>
                  </a:moveTo>
                  <a:lnTo>
                    <a:pt x="524" y="1275"/>
                  </a:lnTo>
                  <a:cubicBezTo>
                    <a:pt x="524" y="1275"/>
                    <a:pt x="381" y="525"/>
                    <a:pt x="298" y="263"/>
                  </a:cubicBezTo>
                  <a:cubicBezTo>
                    <a:pt x="215" y="1"/>
                    <a:pt x="0" y="84"/>
                    <a:pt x="0" y="215"/>
                  </a:cubicBezTo>
                  <a:cubicBezTo>
                    <a:pt x="12" y="358"/>
                    <a:pt x="36" y="501"/>
                    <a:pt x="84" y="632"/>
                  </a:cubicBezTo>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0" name="Google Shape;2204;p55">
              <a:extLst>
                <a:ext uri="{FF2B5EF4-FFF2-40B4-BE49-F238E27FC236}">
                  <a16:creationId xmlns:a16="http://schemas.microsoft.com/office/drawing/2014/main" id="{9833B6D2-2730-38BF-F104-82D53F7DB1E9}"/>
                </a:ext>
              </a:extLst>
            </p:cNvPr>
            <p:cNvSpPr/>
            <p:nvPr/>
          </p:nvSpPr>
          <p:spPr>
            <a:xfrm>
              <a:off x="1503751" y="2514043"/>
              <a:ext cx="182971" cy="289595"/>
            </a:xfrm>
            <a:custGeom>
              <a:avLst/>
              <a:gdLst/>
              <a:ahLst/>
              <a:cxnLst/>
              <a:rect l="l" t="t" r="r" b="b"/>
              <a:pathLst>
                <a:path w="1668" h="2640" extrusionOk="0">
                  <a:moveTo>
                    <a:pt x="825" y="0"/>
                  </a:moveTo>
                  <a:cubicBezTo>
                    <a:pt x="764" y="0"/>
                    <a:pt x="710" y="32"/>
                    <a:pt x="691" y="104"/>
                  </a:cubicBezTo>
                  <a:lnTo>
                    <a:pt x="703" y="104"/>
                  </a:lnTo>
                  <a:lnTo>
                    <a:pt x="0" y="1223"/>
                  </a:lnTo>
                  <a:lnTo>
                    <a:pt x="608" y="2640"/>
                  </a:lnTo>
                  <a:cubicBezTo>
                    <a:pt x="608" y="2640"/>
                    <a:pt x="977" y="1783"/>
                    <a:pt x="1167" y="1568"/>
                  </a:cubicBezTo>
                  <a:cubicBezTo>
                    <a:pt x="1346" y="1366"/>
                    <a:pt x="1667" y="1056"/>
                    <a:pt x="1667" y="1056"/>
                  </a:cubicBezTo>
                  <a:cubicBezTo>
                    <a:pt x="1667" y="1056"/>
                    <a:pt x="1096" y="366"/>
                    <a:pt x="1048" y="175"/>
                  </a:cubicBezTo>
                  <a:cubicBezTo>
                    <a:pt x="1020" y="69"/>
                    <a:pt x="915" y="0"/>
                    <a:pt x="825"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205;p55">
              <a:extLst>
                <a:ext uri="{FF2B5EF4-FFF2-40B4-BE49-F238E27FC236}">
                  <a16:creationId xmlns:a16="http://schemas.microsoft.com/office/drawing/2014/main" id="{B2D713BE-BECD-005D-A25A-DD898F22EA01}"/>
                </a:ext>
              </a:extLst>
            </p:cNvPr>
            <p:cNvSpPr/>
            <p:nvPr/>
          </p:nvSpPr>
          <p:spPr>
            <a:xfrm>
              <a:off x="1450220" y="2625933"/>
              <a:ext cx="124175" cy="243084"/>
            </a:xfrm>
            <a:custGeom>
              <a:avLst/>
              <a:gdLst/>
              <a:ahLst/>
              <a:cxnLst/>
              <a:rect l="l" t="t" r="r" b="b"/>
              <a:pathLst>
                <a:path w="1132" h="2216" extrusionOk="0">
                  <a:moveTo>
                    <a:pt x="369" y="1"/>
                  </a:moveTo>
                  <a:lnTo>
                    <a:pt x="0" y="358"/>
                  </a:lnTo>
                  <a:lnTo>
                    <a:pt x="643" y="2215"/>
                  </a:lnTo>
                  <a:lnTo>
                    <a:pt x="1131" y="1548"/>
                  </a:lnTo>
                  <a:lnTo>
                    <a:pt x="369" y="1"/>
                  </a:ln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206;p55">
              <a:extLst>
                <a:ext uri="{FF2B5EF4-FFF2-40B4-BE49-F238E27FC236}">
                  <a16:creationId xmlns:a16="http://schemas.microsoft.com/office/drawing/2014/main" id="{F976C64D-6782-0564-552E-C8683E8B95CD}"/>
                </a:ext>
              </a:extLst>
            </p:cNvPr>
            <p:cNvSpPr/>
            <p:nvPr/>
          </p:nvSpPr>
          <p:spPr>
            <a:xfrm>
              <a:off x="1243771" y="2773913"/>
              <a:ext cx="988791" cy="554837"/>
            </a:xfrm>
            <a:custGeom>
              <a:avLst/>
              <a:gdLst/>
              <a:ahLst/>
              <a:cxnLst/>
              <a:rect l="l" t="t" r="r" b="b"/>
              <a:pathLst>
                <a:path w="9014" h="5058" extrusionOk="0">
                  <a:moveTo>
                    <a:pt x="801" y="0"/>
                  </a:moveTo>
                  <a:cubicBezTo>
                    <a:pt x="518" y="0"/>
                    <a:pt x="275" y="176"/>
                    <a:pt x="275" y="176"/>
                  </a:cubicBezTo>
                  <a:lnTo>
                    <a:pt x="1" y="1616"/>
                  </a:lnTo>
                  <a:cubicBezTo>
                    <a:pt x="1" y="1616"/>
                    <a:pt x="1049" y="3986"/>
                    <a:pt x="1275" y="4474"/>
                  </a:cubicBezTo>
                  <a:cubicBezTo>
                    <a:pt x="1489" y="4950"/>
                    <a:pt x="1977" y="5057"/>
                    <a:pt x="2430" y="5057"/>
                  </a:cubicBezTo>
                  <a:cubicBezTo>
                    <a:pt x="2870" y="5057"/>
                    <a:pt x="5656" y="4974"/>
                    <a:pt x="5656" y="4974"/>
                  </a:cubicBezTo>
                  <a:cubicBezTo>
                    <a:pt x="5656" y="4974"/>
                    <a:pt x="6339" y="5000"/>
                    <a:pt x="6872" y="5000"/>
                  </a:cubicBezTo>
                  <a:cubicBezTo>
                    <a:pt x="7138" y="5000"/>
                    <a:pt x="7367" y="4994"/>
                    <a:pt x="7454" y="4974"/>
                  </a:cubicBezTo>
                  <a:cubicBezTo>
                    <a:pt x="7716" y="4914"/>
                    <a:pt x="8145" y="4557"/>
                    <a:pt x="8228" y="4557"/>
                  </a:cubicBezTo>
                  <a:cubicBezTo>
                    <a:pt x="8300" y="4557"/>
                    <a:pt x="8752" y="4962"/>
                    <a:pt x="8847" y="4962"/>
                  </a:cubicBezTo>
                  <a:cubicBezTo>
                    <a:pt x="8954" y="4962"/>
                    <a:pt x="9014" y="4890"/>
                    <a:pt x="8931" y="4759"/>
                  </a:cubicBezTo>
                  <a:cubicBezTo>
                    <a:pt x="8847" y="4617"/>
                    <a:pt x="8526" y="3986"/>
                    <a:pt x="8300" y="3962"/>
                  </a:cubicBezTo>
                  <a:cubicBezTo>
                    <a:pt x="8298" y="3962"/>
                    <a:pt x="8295" y="3962"/>
                    <a:pt x="8293" y="3962"/>
                  </a:cubicBezTo>
                  <a:cubicBezTo>
                    <a:pt x="8067" y="3962"/>
                    <a:pt x="7133" y="4569"/>
                    <a:pt x="7133" y="4569"/>
                  </a:cubicBezTo>
                  <a:cubicBezTo>
                    <a:pt x="7133" y="4569"/>
                    <a:pt x="5549" y="4355"/>
                    <a:pt x="4728" y="4128"/>
                  </a:cubicBezTo>
                  <a:cubicBezTo>
                    <a:pt x="3894" y="3902"/>
                    <a:pt x="2608" y="3402"/>
                    <a:pt x="2608" y="3402"/>
                  </a:cubicBezTo>
                  <a:cubicBezTo>
                    <a:pt x="2608" y="3402"/>
                    <a:pt x="2073" y="2426"/>
                    <a:pt x="1858" y="1831"/>
                  </a:cubicBezTo>
                  <a:cubicBezTo>
                    <a:pt x="1632" y="1247"/>
                    <a:pt x="1596" y="461"/>
                    <a:pt x="1192" y="140"/>
                  </a:cubicBezTo>
                  <a:cubicBezTo>
                    <a:pt x="1066" y="36"/>
                    <a:pt x="929" y="0"/>
                    <a:pt x="8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207;p55">
              <a:extLst>
                <a:ext uri="{FF2B5EF4-FFF2-40B4-BE49-F238E27FC236}">
                  <a16:creationId xmlns:a16="http://schemas.microsoft.com/office/drawing/2014/main" id="{9311B497-0D61-918B-AB8F-28FDDE817CB6}"/>
                </a:ext>
              </a:extLst>
            </p:cNvPr>
            <p:cNvSpPr/>
            <p:nvPr/>
          </p:nvSpPr>
          <p:spPr>
            <a:xfrm>
              <a:off x="1243771" y="2752632"/>
              <a:ext cx="988791" cy="576118"/>
            </a:xfrm>
            <a:custGeom>
              <a:avLst/>
              <a:gdLst/>
              <a:ahLst/>
              <a:cxnLst/>
              <a:rect l="l" t="t" r="r" b="b"/>
              <a:pathLst>
                <a:path w="9014" h="5252" fill="none" extrusionOk="0">
                  <a:moveTo>
                    <a:pt x="1" y="1810"/>
                  </a:moveTo>
                  <a:cubicBezTo>
                    <a:pt x="1" y="1810"/>
                    <a:pt x="1049" y="4180"/>
                    <a:pt x="1275" y="4668"/>
                  </a:cubicBezTo>
                  <a:cubicBezTo>
                    <a:pt x="1489" y="5144"/>
                    <a:pt x="1977" y="5251"/>
                    <a:pt x="2430" y="5251"/>
                  </a:cubicBezTo>
                  <a:cubicBezTo>
                    <a:pt x="2870" y="5251"/>
                    <a:pt x="5656" y="5168"/>
                    <a:pt x="5656" y="5168"/>
                  </a:cubicBezTo>
                  <a:cubicBezTo>
                    <a:pt x="5656" y="5168"/>
                    <a:pt x="7192" y="5227"/>
                    <a:pt x="7454" y="5168"/>
                  </a:cubicBezTo>
                  <a:cubicBezTo>
                    <a:pt x="7716" y="5108"/>
                    <a:pt x="8145" y="4751"/>
                    <a:pt x="8228" y="4751"/>
                  </a:cubicBezTo>
                  <a:cubicBezTo>
                    <a:pt x="8300" y="4751"/>
                    <a:pt x="8752" y="5156"/>
                    <a:pt x="8847" y="5156"/>
                  </a:cubicBezTo>
                  <a:cubicBezTo>
                    <a:pt x="8954" y="5156"/>
                    <a:pt x="9014" y="5084"/>
                    <a:pt x="8931" y="4953"/>
                  </a:cubicBezTo>
                  <a:cubicBezTo>
                    <a:pt x="8847" y="4811"/>
                    <a:pt x="8526" y="4180"/>
                    <a:pt x="8300" y="4156"/>
                  </a:cubicBezTo>
                  <a:cubicBezTo>
                    <a:pt x="8085" y="4144"/>
                    <a:pt x="7133" y="4763"/>
                    <a:pt x="7133" y="4763"/>
                  </a:cubicBezTo>
                  <a:cubicBezTo>
                    <a:pt x="7133" y="4763"/>
                    <a:pt x="5549" y="4549"/>
                    <a:pt x="4728" y="4322"/>
                  </a:cubicBezTo>
                  <a:cubicBezTo>
                    <a:pt x="3894" y="4096"/>
                    <a:pt x="2608" y="3596"/>
                    <a:pt x="2608" y="3596"/>
                  </a:cubicBezTo>
                  <a:cubicBezTo>
                    <a:pt x="2608" y="3596"/>
                    <a:pt x="2073" y="2620"/>
                    <a:pt x="1858" y="2025"/>
                  </a:cubicBezTo>
                  <a:cubicBezTo>
                    <a:pt x="1632" y="1441"/>
                    <a:pt x="1596" y="655"/>
                    <a:pt x="1192" y="334"/>
                  </a:cubicBezTo>
                  <a:cubicBezTo>
                    <a:pt x="787" y="0"/>
                    <a:pt x="275" y="370"/>
                    <a:pt x="275" y="37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208;p55">
              <a:extLst>
                <a:ext uri="{FF2B5EF4-FFF2-40B4-BE49-F238E27FC236}">
                  <a16:creationId xmlns:a16="http://schemas.microsoft.com/office/drawing/2014/main" id="{6DFDE58D-B3D2-A225-78B1-9128BE48F922}"/>
                </a:ext>
              </a:extLst>
            </p:cNvPr>
            <p:cNvSpPr/>
            <p:nvPr/>
          </p:nvSpPr>
          <p:spPr>
            <a:xfrm>
              <a:off x="1857631" y="3208419"/>
              <a:ext cx="374938" cy="114083"/>
            </a:xfrm>
            <a:custGeom>
              <a:avLst/>
              <a:gdLst/>
              <a:ahLst/>
              <a:cxnLst/>
              <a:rect l="l" t="t" r="r" b="b"/>
              <a:pathLst>
                <a:path w="3418" h="1040" extrusionOk="0">
                  <a:moveTo>
                    <a:pt x="2702" y="0"/>
                  </a:moveTo>
                  <a:cubicBezTo>
                    <a:pt x="2455" y="0"/>
                    <a:pt x="1549" y="608"/>
                    <a:pt x="1549" y="608"/>
                  </a:cubicBezTo>
                  <a:cubicBezTo>
                    <a:pt x="1549" y="608"/>
                    <a:pt x="751" y="501"/>
                    <a:pt x="1" y="358"/>
                  </a:cubicBezTo>
                  <a:lnTo>
                    <a:pt x="1" y="358"/>
                  </a:lnTo>
                  <a:lnTo>
                    <a:pt x="13" y="1013"/>
                  </a:lnTo>
                  <a:lnTo>
                    <a:pt x="60" y="1013"/>
                  </a:lnTo>
                  <a:cubicBezTo>
                    <a:pt x="60" y="1013"/>
                    <a:pt x="743" y="1039"/>
                    <a:pt x="1276" y="1039"/>
                  </a:cubicBezTo>
                  <a:cubicBezTo>
                    <a:pt x="1542" y="1039"/>
                    <a:pt x="1771" y="1033"/>
                    <a:pt x="1858" y="1013"/>
                  </a:cubicBezTo>
                  <a:cubicBezTo>
                    <a:pt x="2120" y="953"/>
                    <a:pt x="2549" y="596"/>
                    <a:pt x="2632" y="596"/>
                  </a:cubicBezTo>
                  <a:cubicBezTo>
                    <a:pt x="2704" y="596"/>
                    <a:pt x="3156" y="989"/>
                    <a:pt x="3251" y="989"/>
                  </a:cubicBezTo>
                  <a:cubicBezTo>
                    <a:pt x="3358" y="989"/>
                    <a:pt x="3418" y="929"/>
                    <a:pt x="3335" y="787"/>
                  </a:cubicBezTo>
                  <a:cubicBezTo>
                    <a:pt x="3251" y="656"/>
                    <a:pt x="2942" y="25"/>
                    <a:pt x="2716" y="1"/>
                  </a:cubicBezTo>
                  <a:cubicBezTo>
                    <a:pt x="2711" y="0"/>
                    <a:pt x="2707" y="0"/>
                    <a:pt x="2702"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209;p55">
              <a:extLst>
                <a:ext uri="{FF2B5EF4-FFF2-40B4-BE49-F238E27FC236}">
                  <a16:creationId xmlns:a16="http://schemas.microsoft.com/office/drawing/2014/main" id="{126878EA-06FF-3B18-51E4-CC9B94F584F8}"/>
                </a:ext>
              </a:extLst>
            </p:cNvPr>
            <p:cNvSpPr/>
            <p:nvPr/>
          </p:nvSpPr>
          <p:spPr>
            <a:xfrm>
              <a:off x="2151507" y="3248897"/>
              <a:ext cx="73276" cy="61539"/>
            </a:xfrm>
            <a:custGeom>
              <a:avLst/>
              <a:gdLst/>
              <a:ahLst/>
              <a:cxnLst/>
              <a:rect l="l" t="t" r="r" b="b"/>
              <a:pathLst>
                <a:path w="668" h="561" fill="none" extrusionOk="0">
                  <a:moveTo>
                    <a:pt x="1" y="1"/>
                  </a:moveTo>
                  <a:cubicBezTo>
                    <a:pt x="1" y="1"/>
                    <a:pt x="549" y="382"/>
                    <a:pt x="668"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210;p55">
              <a:extLst>
                <a:ext uri="{FF2B5EF4-FFF2-40B4-BE49-F238E27FC236}">
                  <a16:creationId xmlns:a16="http://schemas.microsoft.com/office/drawing/2014/main" id="{893FB95A-A1EC-FE55-DCD2-2AC9642D814D}"/>
                </a:ext>
              </a:extLst>
            </p:cNvPr>
            <p:cNvSpPr/>
            <p:nvPr/>
          </p:nvSpPr>
          <p:spPr>
            <a:xfrm>
              <a:off x="2158089" y="3228055"/>
              <a:ext cx="52325" cy="44536"/>
            </a:xfrm>
            <a:custGeom>
              <a:avLst/>
              <a:gdLst/>
              <a:ahLst/>
              <a:cxnLst/>
              <a:rect l="l" t="t" r="r" b="b"/>
              <a:pathLst>
                <a:path w="477" h="406" fill="none" extrusionOk="0">
                  <a:moveTo>
                    <a:pt x="0" y="0"/>
                  </a:moveTo>
                  <a:lnTo>
                    <a:pt x="477" y="405"/>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211;p55">
              <a:extLst>
                <a:ext uri="{FF2B5EF4-FFF2-40B4-BE49-F238E27FC236}">
                  <a16:creationId xmlns:a16="http://schemas.microsoft.com/office/drawing/2014/main" id="{35C58D9F-EE5E-8E3B-7031-03A83357BB9A}"/>
                </a:ext>
              </a:extLst>
            </p:cNvPr>
            <p:cNvSpPr/>
            <p:nvPr/>
          </p:nvSpPr>
          <p:spPr>
            <a:xfrm>
              <a:off x="1595128" y="2380433"/>
              <a:ext cx="248240" cy="292557"/>
            </a:xfrm>
            <a:custGeom>
              <a:avLst/>
              <a:gdLst/>
              <a:ahLst/>
              <a:cxnLst/>
              <a:rect l="l" t="t" r="r" b="b"/>
              <a:pathLst>
                <a:path w="2263" h="2667" extrusionOk="0">
                  <a:moveTo>
                    <a:pt x="1941" y="0"/>
                  </a:moveTo>
                  <a:cubicBezTo>
                    <a:pt x="1477" y="488"/>
                    <a:pt x="1" y="1024"/>
                    <a:pt x="1" y="1024"/>
                  </a:cubicBezTo>
                  <a:lnTo>
                    <a:pt x="25" y="1488"/>
                  </a:lnTo>
                  <a:cubicBezTo>
                    <a:pt x="25" y="1488"/>
                    <a:pt x="48" y="2167"/>
                    <a:pt x="346" y="2310"/>
                  </a:cubicBezTo>
                  <a:cubicBezTo>
                    <a:pt x="603" y="2419"/>
                    <a:pt x="1089" y="2666"/>
                    <a:pt x="1301" y="2666"/>
                  </a:cubicBezTo>
                  <a:cubicBezTo>
                    <a:pt x="1345" y="2666"/>
                    <a:pt x="1378" y="2656"/>
                    <a:pt x="1394" y="2631"/>
                  </a:cubicBezTo>
                  <a:cubicBezTo>
                    <a:pt x="1489" y="2489"/>
                    <a:pt x="1918" y="1691"/>
                    <a:pt x="1918" y="1691"/>
                  </a:cubicBezTo>
                  <a:cubicBezTo>
                    <a:pt x="2013" y="1691"/>
                    <a:pt x="2096" y="1679"/>
                    <a:pt x="2180" y="1643"/>
                  </a:cubicBezTo>
                  <a:cubicBezTo>
                    <a:pt x="2263" y="1596"/>
                    <a:pt x="2096" y="1238"/>
                    <a:pt x="2025" y="1119"/>
                  </a:cubicBezTo>
                  <a:cubicBezTo>
                    <a:pt x="1953" y="1000"/>
                    <a:pt x="2108" y="881"/>
                    <a:pt x="2096" y="679"/>
                  </a:cubicBezTo>
                  <a:cubicBezTo>
                    <a:pt x="2049" y="453"/>
                    <a:pt x="2001" y="226"/>
                    <a:pt x="19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212;p55">
              <a:extLst>
                <a:ext uri="{FF2B5EF4-FFF2-40B4-BE49-F238E27FC236}">
                  <a16:creationId xmlns:a16="http://schemas.microsoft.com/office/drawing/2014/main" id="{AA43B4BB-D578-5B68-8A9F-575CD452B2E9}"/>
                </a:ext>
              </a:extLst>
            </p:cNvPr>
            <p:cNvSpPr/>
            <p:nvPr/>
          </p:nvSpPr>
          <p:spPr>
            <a:xfrm>
              <a:off x="1770203" y="2446909"/>
              <a:ext cx="32689" cy="21061"/>
            </a:xfrm>
            <a:custGeom>
              <a:avLst/>
              <a:gdLst/>
              <a:ahLst/>
              <a:cxnLst/>
              <a:rect l="l" t="t" r="r" b="b"/>
              <a:pathLst>
                <a:path w="298" h="192" extrusionOk="0">
                  <a:moveTo>
                    <a:pt x="201" y="1"/>
                  </a:moveTo>
                  <a:cubicBezTo>
                    <a:pt x="157" y="1"/>
                    <a:pt x="93" y="41"/>
                    <a:pt x="0" y="156"/>
                  </a:cubicBezTo>
                  <a:lnTo>
                    <a:pt x="298" y="192"/>
                  </a:lnTo>
                  <a:cubicBezTo>
                    <a:pt x="298" y="192"/>
                    <a:pt x="298" y="1"/>
                    <a:pt x="2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213;p55">
              <a:extLst>
                <a:ext uri="{FF2B5EF4-FFF2-40B4-BE49-F238E27FC236}">
                  <a16:creationId xmlns:a16="http://schemas.microsoft.com/office/drawing/2014/main" id="{420B34F2-1969-3CA2-F044-62D81421FE04}"/>
                </a:ext>
              </a:extLst>
            </p:cNvPr>
            <p:cNvSpPr/>
            <p:nvPr/>
          </p:nvSpPr>
          <p:spPr>
            <a:xfrm>
              <a:off x="1770203" y="2423544"/>
              <a:ext cx="32689" cy="44426"/>
            </a:xfrm>
            <a:custGeom>
              <a:avLst/>
              <a:gdLst/>
              <a:ahLst/>
              <a:cxnLst/>
              <a:rect l="l" t="t" r="r" b="b"/>
              <a:pathLst>
                <a:path w="298" h="405" fill="none" extrusionOk="0">
                  <a:moveTo>
                    <a:pt x="0" y="369"/>
                  </a:moveTo>
                  <a:cubicBezTo>
                    <a:pt x="298" y="0"/>
                    <a:pt x="298" y="405"/>
                    <a:pt x="298" y="40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214;p55">
              <a:extLst>
                <a:ext uri="{FF2B5EF4-FFF2-40B4-BE49-F238E27FC236}">
                  <a16:creationId xmlns:a16="http://schemas.microsoft.com/office/drawing/2014/main" id="{2AAC8707-3CC9-7797-5A96-12B04073B7D9}"/>
                </a:ext>
              </a:extLst>
            </p:cNvPr>
            <p:cNvSpPr/>
            <p:nvPr/>
          </p:nvSpPr>
          <p:spPr>
            <a:xfrm>
              <a:off x="1768887" y="2492543"/>
              <a:ext cx="19635" cy="34444"/>
            </a:xfrm>
            <a:custGeom>
              <a:avLst/>
              <a:gdLst/>
              <a:ahLst/>
              <a:cxnLst/>
              <a:rect l="l" t="t" r="r" b="b"/>
              <a:pathLst>
                <a:path w="179" h="314" extrusionOk="0">
                  <a:moveTo>
                    <a:pt x="134" y="1"/>
                  </a:moveTo>
                  <a:cubicBezTo>
                    <a:pt x="99" y="1"/>
                    <a:pt x="58" y="57"/>
                    <a:pt x="36" y="133"/>
                  </a:cubicBezTo>
                  <a:cubicBezTo>
                    <a:pt x="0" y="228"/>
                    <a:pt x="12" y="300"/>
                    <a:pt x="48" y="312"/>
                  </a:cubicBezTo>
                  <a:cubicBezTo>
                    <a:pt x="51" y="313"/>
                    <a:pt x="54" y="313"/>
                    <a:pt x="57" y="313"/>
                  </a:cubicBezTo>
                  <a:cubicBezTo>
                    <a:pt x="92" y="313"/>
                    <a:pt x="133" y="257"/>
                    <a:pt x="155" y="181"/>
                  </a:cubicBezTo>
                  <a:cubicBezTo>
                    <a:pt x="179" y="97"/>
                    <a:pt x="179" y="14"/>
                    <a:pt x="143" y="2"/>
                  </a:cubicBezTo>
                  <a:cubicBezTo>
                    <a:pt x="140" y="1"/>
                    <a:pt x="137" y="1"/>
                    <a:pt x="1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215;p55">
              <a:extLst>
                <a:ext uri="{FF2B5EF4-FFF2-40B4-BE49-F238E27FC236}">
                  <a16:creationId xmlns:a16="http://schemas.microsoft.com/office/drawing/2014/main" id="{F6B874E1-2896-D125-6183-C9D68698BD97}"/>
                </a:ext>
              </a:extLst>
            </p:cNvPr>
            <p:cNvSpPr/>
            <p:nvPr/>
          </p:nvSpPr>
          <p:spPr>
            <a:xfrm>
              <a:off x="1544229" y="2459853"/>
              <a:ext cx="74593" cy="103771"/>
            </a:xfrm>
            <a:custGeom>
              <a:avLst/>
              <a:gdLst/>
              <a:ahLst/>
              <a:cxnLst/>
              <a:rect l="l" t="t" r="r" b="b"/>
              <a:pathLst>
                <a:path w="680" h="946" extrusionOk="0">
                  <a:moveTo>
                    <a:pt x="323" y="1"/>
                  </a:moveTo>
                  <a:cubicBezTo>
                    <a:pt x="307" y="1"/>
                    <a:pt x="291" y="5"/>
                    <a:pt x="274" y="14"/>
                  </a:cubicBezTo>
                  <a:cubicBezTo>
                    <a:pt x="96" y="133"/>
                    <a:pt x="0" y="574"/>
                    <a:pt x="191" y="812"/>
                  </a:cubicBezTo>
                  <a:cubicBezTo>
                    <a:pt x="274" y="917"/>
                    <a:pt x="385" y="945"/>
                    <a:pt x="480" y="945"/>
                  </a:cubicBezTo>
                  <a:cubicBezTo>
                    <a:pt x="590" y="945"/>
                    <a:pt x="679" y="907"/>
                    <a:pt x="679" y="907"/>
                  </a:cubicBezTo>
                  <a:lnTo>
                    <a:pt x="631" y="479"/>
                  </a:lnTo>
                  <a:cubicBezTo>
                    <a:pt x="631" y="479"/>
                    <a:pt x="492" y="1"/>
                    <a:pt x="3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216;p55">
              <a:extLst>
                <a:ext uri="{FF2B5EF4-FFF2-40B4-BE49-F238E27FC236}">
                  <a16:creationId xmlns:a16="http://schemas.microsoft.com/office/drawing/2014/main" id="{A2D1643F-0521-3189-B8B0-EC0E55A9D56E}"/>
                </a:ext>
              </a:extLst>
            </p:cNvPr>
            <p:cNvSpPr/>
            <p:nvPr/>
          </p:nvSpPr>
          <p:spPr>
            <a:xfrm>
              <a:off x="1544229" y="2449652"/>
              <a:ext cx="74593" cy="124175"/>
            </a:xfrm>
            <a:custGeom>
              <a:avLst/>
              <a:gdLst/>
              <a:ahLst/>
              <a:cxnLst/>
              <a:rect l="l" t="t" r="r" b="b"/>
              <a:pathLst>
                <a:path w="680" h="1132" fill="none" extrusionOk="0">
                  <a:moveTo>
                    <a:pt x="631" y="572"/>
                  </a:moveTo>
                  <a:cubicBezTo>
                    <a:pt x="631" y="572"/>
                    <a:pt x="465" y="0"/>
                    <a:pt x="274" y="107"/>
                  </a:cubicBezTo>
                  <a:cubicBezTo>
                    <a:pt x="96" y="226"/>
                    <a:pt x="0" y="667"/>
                    <a:pt x="191" y="905"/>
                  </a:cubicBezTo>
                  <a:cubicBezTo>
                    <a:pt x="370" y="1131"/>
                    <a:pt x="679" y="1000"/>
                    <a:pt x="679" y="100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217;p55">
              <a:extLst>
                <a:ext uri="{FF2B5EF4-FFF2-40B4-BE49-F238E27FC236}">
                  <a16:creationId xmlns:a16="http://schemas.microsoft.com/office/drawing/2014/main" id="{69485B87-15CF-8CA9-AE3F-3A7D995980B6}"/>
                </a:ext>
              </a:extLst>
            </p:cNvPr>
            <p:cNvSpPr/>
            <p:nvPr/>
          </p:nvSpPr>
          <p:spPr>
            <a:xfrm>
              <a:off x="1130236" y="3685049"/>
              <a:ext cx="677915" cy="196135"/>
            </a:xfrm>
            <a:custGeom>
              <a:avLst/>
              <a:gdLst/>
              <a:ahLst/>
              <a:cxnLst/>
              <a:rect l="l" t="t" r="r" b="b"/>
              <a:pathLst>
                <a:path w="6180" h="1788" extrusionOk="0">
                  <a:moveTo>
                    <a:pt x="5714" y="1"/>
                  </a:moveTo>
                  <a:cubicBezTo>
                    <a:pt x="5706" y="1"/>
                    <a:pt x="5699" y="1"/>
                    <a:pt x="5691" y="1"/>
                  </a:cubicBezTo>
                  <a:lnTo>
                    <a:pt x="441" y="156"/>
                  </a:lnTo>
                  <a:cubicBezTo>
                    <a:pt x="191" y="156"/>
                    <a:pt x="0" y="359"/>
                    <a:pt x="12" y="609"/>
                  </a:cubicBezTo>
                  <a:lnTo>
                    <a:pt x="36" y="1359"/>
                  </a:lnTo>
                  <a:cubicBezTo>
                    <a:pt x="36" y="1601"/>
                    <a:pt x="226" y="1788"/>
                    <a:pt x="466" y="1788"/>
                  </a:cubicBezTo>
                  <a:cubicBezTo>
                    <a:pt x="473" y="1788"/>
                    <a:pt x="481" y="1788"/>
                    <a:pt x="488" y="1787"/>
                  </a:cubicBezTo>
                  <a:lnTo>
                    <a:pt x="5751" y="1633"/>
                  </a:lnTo>
                  <a:cubicBezTo>
                    <a:pt x="5989" y="1621"/>
                    <a:pt x="6179" y="1418"/>
                    <a:pt x="6179" y="1180"/>
                  </a:cubicBezTo>
                  <a:lnTo>
                    <a:pt x="6156" y="418"/>
                  </a:lnTo>
                  <a:cubicBezTo>
                    <a:pt x="6144" y="187"/>
                    <a:pt x="5953" y="1"/>
                    <a:pt x="57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218;p55">
              <a:extLst>
                <a:ext uri="{FF2B5EF4-FFF2-40B4-BE49-F238E27FC236}">
                  <a16:creationId xmlns:a16="http://schemas.microsoft.com/office/drawing/2014/main" id="{4ABA0960-913E-4D40-895D-C0ECFEBDB1F6}"/>
                </a:ext>
              </a:extLst>
            </p:cNvPr>
            <p:cNvSpPr/>
            <p:nvPr/>
          </p:nvSpPr>
          <p:spPr>
            <a:xfrm>
              <a:off x="1130236" y="3685049"/>
              <a:ext cx="677915" cy="196135"/>
            </a:xfrm>
            <a:custGeom>
              <a:avLst/>
              <a:gdLst/>
              <a:ahLst/>
              <a:cxnLst/>
              <a:rect l="l" t="t" r="r" b="b"/>
              <a:pathLst>
                <a:path w="6180" h="1788" extrusionOk="0">
                  <a:moveTo>
                    <a:pt x="5714" y="1"/>
                  </a:moveTo>
                  <a:cubicBezTo>
                    <a:pt x="5706" y="1"/>
                    <a:pt x="5699" y="1"/>
                    <a:pt x="5691" y="1"/>
                  </a:cubicBezTo>
                  <a:lnTo>
                    <a:pt x="441" y="156"/>
                  </a:lnTo>
                  <a:cubicBezTo>
                    <a:pt x="191" y="156"/>
                    <a:pt x="0" y="359"/>
                    <a:pt x="12" y="609"/>
                  </a:cubicBezTo>
                  <a:lnTo>
                    <a:pt x="36" y="1359"/>
                  </a:lnTo>
                  <a:cubicBezTo>
                    <a:pt x="36" y="1601"/>
                    <a:pt x="226" y="1788"/>
                    <a:pt x="466" y="1788"/>
                  </a:cubicBezTo>
                  <a:cubicBezTo>
                    <a:pt x="473" y="1788"/>
                    <a:pt x="481" y="1788"/>
                    <a:pt x="488" y="1787"/>
                  </a:cubicBezTo>
                  <a:lnTo>
                    <a:pt x="5751" y="1633"/>
                  </a:lnTo>
                  <a:cubicBezTo>
                    <a:pt x="5989" y="1621"/>
                    <a:pt x="6179" y="1418"/>
                    <a:pt x="6179" y="1180"/>
                  </a:cubicBezTo>
                  <a:lnTo>
                    <a:pt x="6156" y="418"/>
                  </a:lnTo>
                  <a:cubicBezTo>
                    <a:pt x="6144" y="187"/>
                    <a:pt x="5953" y="1"/>
                    <a:pt x="571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219;p55">
              <a:extLst>
                <a:ext uri="{FF2B5EF4-FFF2-40B4-BE49-F238E27FC236}">
                  <a16:creationId xmlns:a16="http://schemas.microsoft.com/office/drawing/2014/main" id="{D58B4D11-8EFB-867F-860F-7FF23B9364A0}"/>
                </a:ext>
              </a:extLst>
            </p:cNvPr>
            <p:cNvSpPr/>
            <p:nvPr/>
          </p:nvSpPr>
          <p:spPr>
            <a:xfrm>
              <a:off x="1135392" y="3726843"/>
              <a:ext cx="678025" cy="197451"/>
            </a:xfrm>
            <a:custGeom>
              <a:avLst/>
              <a:gdLst/>
              <a:ahLst/>
              <a:cxnLst/>
              <a:rect l="l" t="t" r="r" b="b"/>
              <a:pathLst>
                <a:path w="6181" h="1800" extrusionOk="0">
                  <a:moveTo>
                    <a:pt x="5713" y="1"/>
                  </a:moveTo>
                  <a:cubicBezTo>
                    <a:pt x="5706" y="1"/>
                    <a:pt x="5699" y="1"/>
                    <a:pt x="5692" y="1"/>
                  </a:cubicBezTo>
                  <a:lnTo>
                    <a:pt x="441" y="168"/>
                  </a:lnTo>
                  <a:cubicBezTo>
                    <a:pt x="191" y="168"/>
                    <a:pt x="1" y="371"/>
                    <a:pt x="13" y="621"/>
                  </a:cubicBezTo>
                  <a:lnTo>
                    <a:pt x="36" y="1371"/>
                  </a:lnTo>
                  <a:cubicBezTo>
                    <a:pt x="36" y="1613"/>
                    <a:pt x="227" y="1800"/>
                    <a:pt x="467" y="1800"/>
                  </a:cubicBezTo>
                  <a:cubicBezTo>
                    <a:pt x="474" y="1800"/>
                    <a:pt x="481" y="1800"/>
                    <a:pt x="489" y="1799"/>
                  </a:cubicBezTo>
                  <a:lnTo>
                    <a:pt x="5740" y="1633"/>
                  </a:lnTo>
                  <a:cubicBezTo>
                    <a:pt x="5990" y="1621"/>
                    <a:pt x="6180" y="1418"/>
                    <a:pt x="6168" y="1180"/>
                  </a:cubicBezTo>
                  <a:lnTo>
                    <a:pt x="6144" y="430"/>
                  </a:lnTo>
                  <a:cubicBezTo>
                    <a:pt x="6133" y="188"/>
                    <a:pt x="5942" y="1"/>
                    <a:pt x="571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220;p55">
              <a:extLst>
                <a:ext uri="{FF2B5EF4-FFF2-40B4-BE49-F238E27FC236}">
                  <a16:creationId xmlns:a16="http://schemas.microsoft.com/office/drawing/2014/main" id="{C420A20E-A45A-204E-EEDB-4CF5AF389F2B}"/>
                </a:ext>
              </a:extLst>
            </p:cNvPr>
            <p:cNvSpPr/>
            <p:nvPr/>
          </p:nvSpPr>
          <p:spPr>
            <a:xfrm>
              <a:off x="1130236" y="3683842"/>
              <a:ext cx="677915" cy="198658"/>
            </a:xfrm>
            <a:custGeom>
              <a:avLst/>
              <a:gdLst/>
              <a:ahLst/>
              <a:cxnLst/>
              <a:rect l="l" t="t" r="r" b="b"/>
              <a:pathLst>
                <a:path w="6180" h="1811" fill="none" extrusionOk="0">
                  <a:moveTo>
                    <a:pt x="441" y="167"/>
                  </a:moveTo>
                  <a:lnTo>
                    <a:pt x="5691" y="12"/>
                  </a:lnTo>
                  <a:cubicBezTo>
                    <a:pt x="5941" y="1"/>
                    <a:pt x="6144" y="191"/>
                    <a:pt x="6156" y="429"/>
                  </a:cubicBezTo>
                  <a:lnTo>
                    <a:pt x="6179" y="1191"/>
                  </a:lnTo>
                  <a:cubicBezTo>
                    <a:pt x="6179" y="1429"/>
                    <a:pt x="5989" y="1632"/>
                    <a:pt x="5751" y="1644"/>
                  </a:cubicBezTo>
                  <a:lnTo>
                    <a:pt x="488" y="1798"/>
                  </a:lnTo>
                  <a:cubicBezTo>
                    <a:pt x="238" y="1810"/>
                    <a:pt x="36" y="1620"/>
                    <a:pt x="36" y="1370"/>
                  </a:cubicBezTo>
                  <a:lnTo>
                    <a:pt x="12" y="620"/>
                  </a:lnTo>
                  <a:cubicBezTo>
                    <a:pt x="0" y="370"/>
                    <a:pt x="191" y="167"/>
                    <a:pt x="441" y="167"/>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221;p55">
              <a:extLst>
                <a:ext uri="{FF2B5EF4-FFF2-40B4-BE49-F238E27FC236}">
                  <a16:creationId xmlns:a16="http://schemas.microsoft.com/office/drawing/2014/main" id="{07814250-07D8-81E5-2D0D-8AA54EC49023}"/>
                </a:ext>
              </a:extLst>
            </p:cNvPr>
            <p:cNvSpPr/>
            <p:nvPr/>
          </p:nvSpPr>
          <p:spPr>
            <a:xfrm>
              <a:off x="1074071" y="3405324"/>
              <a:ext cx="638754" cy="387004"/>
            </a:xfrm>
            <a:custGeom>
              <a:avLst/>
              <a:gdLst/>
              <a:ahLst/>
              <a:cxnLst/>
              <a:rect l="l" t="t" r="r" b="b"/>
              <a:pathLst>
                <a:path w="5823" h="3528" extrusionOk="0">
                  <a:moveTo>
                    <a:pt x="3874" y="0"/>
                  </a:moveTo>
                  <a:cubicBezTo>
                    <a:pt x="3274" y="0"/>
                    <a:pt x="2383" y="48"/>
                    <a:pt x="1048" y="170"/>
                  </a:cubicBezTo>
                  <a:lnTo>
                    <a:pt x="834" y="182"/>
                  </a:lnTo>
                  <a:cubicBezTo>
                    <a:pt x="345" y="218"/>
                    <a:pt x="84" y="742"/>
                    <a:pt x="48" y="801"/>
                  </a:cubicBezTo>
                  <a:cubicBezTo>
                    <a:pt x="0" y="897"/>
                    <a:pt x="36" y="1027"/>
                    <a:pt x="143" y="1075"/>
                  </a:cubicBezTo>
                  <a:cubicBezTo>
                    <a:pt x="176" y="1093"/>
                    <a:pt x="209" y="1101"/>
                    <a:pt x="242" y="1101"/>
                  </a:cubicBezTo>
                  <a:cubicBezTo>
                    <a:pt x="317" y="1101"/>
                    <a:pt x="387" y="1058"/>
                    <a:pt x="429" y="992"/>
                  </a:cubicBezTo>
                  <a:cubicBezTo>
                    <a:pt x="476" y="897"/>
                    <a:pt x="655" y="623"/>
                    <a:pt x="869" y="611"/>
                  </a:cubicBezTo>
                  <a:lnTo>
                    <a:pt x="1084" y="587"/>
                  </a:lnTo>
                  <a:cubicBezTo>
                    <a:pt x="2483" y="461"/>
                    <a:pt x="3358" y="421"/>
                    <a:pt x="3904" y="421"/>
                  </a:cubicBezTo>
                  <a:cubicBezTo>
                    <a:pt x="4548" y="421"/>
                    <a:pt x="4735" y="477"/>
                    <a:pt x="4786" y="516"/>
                  </a:cubicBezTo>
                  <a:cubicBezTo>
                    <a:pt x="5191" y="944"/>
                    <a:pt x="4798" y="2421"/>
                    <a:pt x="4453" y="3242"/>
                  </a:cubicBezTo>
                  <a:cubicBezTo>
                    <a:pt x="4417" y="3349"/>
                    <a:pt x="4465" y="3468"/>
                    <a:pt x="4572" y="3516"/>
                  </a:cubicBezTo>
                  <a:cubicBezTo>
                    <a:pt x="4596" y="3528"/>
                    <a:pt x="4620" y="3528"/>
                    <a:pt x="4656" y="3528"/>
                  </a:cubicBezTo>
                  <a:cubicBezTo>
                    <a:pt x="4739" y="3528"/>
                    <a:pt x="4822" y="3480"/>
                    <a:pt x="4846" y="3397"/>
                  </a:cubicBezTo>
                  <a:cubicBezTo>
                    <a:pt x="4953" y="3159"/>
                    <a:pt x="5822" y="1004"/>
                    <a:pt x="5108" y="218"/>
                  </a:cubicBezTo>
                  <a:cubicBezTo>
                    <a:pt x="4996" y="99"/>
                    <a:pt x="4735" y="0"/>
                    <a:pt x="3874"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222;p55">
              <a:extLst>
                <a:ext uri="{FF2B5EF4-FFF2-40B4-BE49-F238E27FC236}">
                  <a16:creationId xmlns:a16="http://schemas.microsoft.com/office/drawing/2014/main" id="{F8E3739E-A9BF-CDCC-07BB-02F483DE4E2E}"/>
                </a:ext>
              </a:extLst>
            </p:cNvPr>
            <p:cNvSpPr/>
            <p:nvPr/>
          </p:nvSpPr>
          <p:spPr>
            <a:xfrm>
              <a:off x="1789729" y="3343016"/>
              <a:ext cx="1829932" cy="128014"/>
            </a:xfrm>
            <a:custGeom>
              <a:avLst/>
              <a:gdLst/>
              <a:ahLst/>
              <a:cxnLst/>
              <a:rect l="l" t="t" r="r" b="b"/>
              <a:pathLst>
                <a:path w="16682" h="1167" extrusionOk="0">
                  <a:moveTo>
                    <a:pt x="1" y="0"/>
                  </a:moveTo>
                  <a:lnTo>
                    <a:pt x="1" y="1167"/>
                  </a:lnTo>
                  <a:lnTo>
                    <a:pt x="16681" y="1167"/>
                  </a:lnTo>
                  <a:lnTo>
                    <a:pt x="16681" y="0"/>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3" name="Google Shape;2223;p55">
              <a:extLst>
                <a:ext uri="{FF2B5EF4-FFF2-40B4-BE49-F238E27FC236}">
                  <a16:creationId xmlns:a16="http://schemas.microsoft.com/office/drawing/2014/main" id="{42FBD2D8-C2F5-B5AB-1E9D-19248BBE42A7}"/>
                </a:ext>
              </a:extLst>
            </p:cNvPr>
            <p:cNvSpPr/>
            <p:nvPr/>
          </p:nvSpPr>
          <p:spPr>
            <a:xfrm>
              <a:off x="2134614" y="3290691"/>
              <a:ext cx="399729" cy="87646"/>
            </a:xfrm>
            <a:custGeom>
              <a:avLst/>
              <a:gdLst/>
              <a:ahLst/>
              <a:cxnLst/>
              <a:rect l="l" t="t" r="r" b="b"/>
              <a:pathLst>
                <a:path w="3644" h="799" extrusionOk="0">
                  <a:moveTo>
                    <a:pt x="0" y="1"/>
                  </a:moveTo>
                  <a:lnTo>
                    <a:pt x="0" y="799"/>
                  </a:lnTo>
                  <a:lnTo>
                    <a:pt x="3643" y="799"/>
                  </a:lnTo>
                  <a:lnTo>
                    <a:pt x="3643"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224;p55">
              <a:extLst>
                <a:ext uri="{FF2B5EF4-FFF2-40B4-BE49-F238E27FC236}">
                  <a16:creationId xmlns:a16="http://schemas.microsoft.com/office/drawing/2014/main" id="{8911D3B8-8380-AFDA-1ED2-46D94B04BCF2}"/>
                </a:ext>
              </a:extLst>
            </p:cNvPr>
            <p:cNvSpPr/>
            <p:nvPr/>
          </p:nvSpPr>
          <p:spPr>
            <a:xfrm>
              <a:off x="2907752" y="3209736"/>
              <a:ext cx="398412" cy="64172"/>
            </a:xfrm>
            <a:custGeom>
              <a:avLst/>
              <a:gdLst/>
              <a:ahLst/>
              <a:cxnLst/>
              <a:rect l="l" t="t" r="r" b="b"/>
              <a:pathLst>
                <a:path w="3632" h="585" extrusionOk="0">
                  <a:moveTo>
                    <a:pt x="1" y="1"/>
                  </a:moveTo>
                  <a:lnTo>
                    <a:pt x="1" y="584"/>
                  </a:lnTo>
                  <a:lnTo>
                    <a:pt x="3632" y="584"/>
                  </a:lnTo>
                  <a:lnTo>
                    <a:pt x="3632"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225;p55">
              <a:extLst>
                <a:ext uri="{FF2B5EF4-FFF2-40B4-BE49-F238E27FC236}">
                  <a16:creationId xmlns:a16="http://schemas.microsoft.com/office/drawing/2014/main" id="{7435E95F-DCCA-90BA-9960-88CFE38C7524}"/>
                </a:ext>
              </a:extLst>
            </p:cNvPr>
            <p:cNvSpPr/>
            <p:nvPr/>
          </p:nvSpPr>
          <p:spPr>
            <a:xfrm>
              <a:off x="2924755" y="3144467"/>
              <a:ext cx="398412" cy="65378"/>
            </a:xfrm>
            <a:custGeom>
              <a:avLst/>
              <a:gdLst/>
              <a:ahLst/>
              <a:cxnLst/>
              <a:rect l="l" t="t" r="r" b="b"/>
              <a:pathLst>
                <a:path w="3632" h="596" extrusionOk="0">
                  <a:moveTo>
                    <a:pt x="0" y="0"/>
                  </a:moveTo>
                  <a:lnTo>
                    <a:pt x="0" y="596"/>
                  </a:lnTo>
                  <a:lnTo>
                    <a:pt x="3632" y="596"/>
                  </a:lnTo>
                  <a:lnTo>
                    <a:pt x="363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226;p55">
              <a:extLst>
                <a:ext uri="{FF2B5EF4-FFF2-40B4-BE49-F238E27FC236}">
                  <a16:creationId xmlns:a16="http://schemas.microsoft.com/office/drawing/2014/main" id="{9655DD1D-F1EA-0553-4B4E-17EAB8193AEA}"/>
                </a:ext>
              </a:extLst>
            </p:cNvPr>
            <p:cNvSpPr/>
            <p:nvPr/>
          </p:nvSpPr>
          <p:spPr>
            <a:xfrm>
              <a:off x="2932544" y="3272482"/>
              <a:ext cx="398522" cy="105856"/>
            </a:xfrm>
            <a:custGeom>
              <a:avLst/>
              <a:gdLst/>
              <a:ahLst/>
              <a:cxnLst/>
              <a:rect l="l" t="t" r="r" b="b"/>
              <a:pathLst>
                <a:path w="3633" h="965" extrusionOk="0">
                  <a:moveTo>
                    <a:pt x="1" y="0"/>
                  </a:moveTo>
                  <a:lnTo>
                    <a:pt x="1" y="965"/>
                  </a:lnTo>
                  <a:lnTo>
                    <a:pt x="3632" y="965"/>
                  </a:lnTo>
                  <a:lnTo>
                    <a:pt x="363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227;p55">
              <a:extLst>
                <a:ext uri="{FF2B5EF4-FFF2-40B4-BE49-F238E27FC236}">
                  <a16:creationId xmlns:a16="http://schemas.microsoft.com/office/drawing/2014/main" id="{2B29385E-A149-B06A-2DF5-4F1B53E5F302}"/>
                </a:ext>
              </a:extLst>
            </p:cNvPr>
            <p:cNvSpPr/>
            <p:nvPr/>
          </p:nvSpPr>
          <p:spPr>
            <a:xfrm>
              <a:off x="1789729" y="3345539"/>
              <a:ext cx="1829932" cy="61539"/>
            </a:xfrm>
            <a:custGeom>
              <a:avLst/>
              <a:gdLst/>
              <a:ahLst/>
              <a:cxnLst/>
              <a:rect l="l" t="t" r="r" b="b"/>
              <a:pathLst>
                <a:path w="16682" h="561" extrusionOk="0">
                  <a:moveTo>
                    <a:pt x="1" y="1"/>
                  </a:moveTo>
                  <a:lnTo>
                    <a:pt x="1" y="560"/>
                  </a:lnTo>
                  <a:lnTo>
                    <a:pt x="16681" y="560"/>
                  </a:lnTo>
                  <a:lnTo>
                    <a:pt x="1668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228;p55">
              <a:extLst>
                <a:ext uri="{FF2B5EF4-FFF2-40B4-BE49-F238E27FC236}">
                  <a16:creationId xmlns:a16="http://schemas.microsoft.com/office/drawing/2014/main" id="{2DA11588-7A89-E59D-26DD-30C60FC05FF7}"/>
                </a:ext>
              </a:extLst>
            </p:cNvPr>
            <p:cNvSpPr/>
            <p:nvPr/>
          </p:nvSpPr>
          <p:spPr>
            <a:xfrm>
              <a:off x="1777992" y="3345539"/>
              <a:ext cx="43220" cy="1192604"/>
            </a:xfrm>
            <a:custGeom>
              <a:avLst/>
              <a:gdLst/>
              <a:ahLst/>
              <a:cxnLst/>
              <a:rect l="l" t="t" r="r" b="b"/>
              <a:pathLst>
                <a:path w="394" h="10872" extrusionOk="0">
                  <a:moveTo>
                    <a:pt x="1" y="1"/>
                  </a:moveTo>
                  <a:lnTo>
                    <a:pt x="84" y="10752"/>
                  </a:lnTo>
                  <a:cubicBezTo>
                    <a:pt x="84" y="10812"/>
                    <a:pt x="132" y="10871"/>
                    <a:pt x="191" y="10871"/>
                  </a:cubicBezTo>
                  <a:cubicBezTo>
                    <a:pt x="263" y="10871"/>
                    <a:pt x="310" y="10812"/>
                    <a:pt x="310" y="10752"/>
                  </a:cubicBezTo>
                  <a:lnTo>
                    <a:pt x="394"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229;p55">
              <a:extLst>
                <a:ext uri="{FF2B5EF4-FFF2-40B4-BE49-F238E27FC236}">
                  <a16:creationId xmlns:a16="http://schemas.microsoft.com/office/drawing/2014/main" id="{2B382A08-D8F2-8965-7D97-8329C5ED3DAB}"/>
                </a:ext>
              </a:extLst>
            </p:cNvPr>
            <p:cNvSpPr/>
            <p:nvPr/>
          </p:nvSpPr>
          <p:spPr>
            <a:xfrm>
              <a:off x="3588198" y="3345539"/>
              <a:ext cx="41903" cy="1192604"/>
            </a:xfrm>
            <a:custGeom>
              <a:avLst/>
              <a:gdLst/>
              <a:ahLst/>
              <a:cxnLst/>
              <a:rect l="l" t="t" r="r" b="b"/>
              <a:pathLst>
                <a:path w="382" h="10872" extrusionOk="0">
                  <a:moveTo>
                    <a:pt x="1" y="1"/>
                  </a:moveTo>
                  <a:lnTo>
                    <a:pt x="72" y="10752"/>
                  </a:lnTo>
                  <a:cubicBezTo>
                    <a:pt x="72" y="10812"/>
                    <a:pt x="132" y="10871"/>
                    <a:pt x="191" y="10871"/>
                  </a:cubicBezTo>
                  <a:cubicBezTo>
                    <a:pt x="251" y="10871"/>
                    <a:pt x="310" y="10812"/>
                    <a:pt x="310" y="10752"/>
                  </a:cubicBezTo>
                  <a:lnTo>
                    <a:pt x="382"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230;p55">
              <a:extLst>
                <a:ext uri="{FF2B5EF4-FFF2-40B4-BE49-F238E27FC236}">
                  <a16:creationId xmlns:a16="http://schemas.microsoft.com/office/drawing/2014/main" id="{C0738A7F-D0F2-F4CE-A091-3CE610F503D0}"/>
                </a:ext>
              </a:extLst>
            </p:cNvPr>
            <p:cNvSpPr/>
            <p:nvPr/>
          </p:nvSpPr>
          <p:spPr>
            <a:xfrm>
              <a:off x="2568133" y="2983542"/>
              <a:ext cx="280929" cy="341261"/>
            </a:xfrm>
            <a:custGeom>
              <a:avLst/>
              <a:gdLst/>
              <a:ahLst/>
              <a:cxnLst/>
              <a:rect l="l" t="t" r="r" b="b"/>
              <a:pathLst>
                <a:path w="2561" h="3111" extrusionOk="0">
                  <a:moveTo>
                    <a:pt x="1703" y="1"/>
                  </a:moveTo>
                  <a:cubicBezTo>
                    <a:pt x="1695" y="1"/>
                    <a:pt x="1687" y="1"/>
                    <a:pt x="1680" y="3"/>
                  </a:cubicBezTo>
                  <a:cubicBezTo>
                    <a:pt x="1608" y="27"/>
                    <a:pt x="1561" y="98"/>
                    <a:pt x="1584" y="170"/>
                  </a:cubicBezTo>
                  <a:lnTo>
                    <a:pt x="2227" y="2456"/>
                  </a:lnTo>
                  <a:cubicBezTo>
                    <a:pt x="2251" y="2563"/>
                    <a:pt x="2227" y="2670"/>
                    <a:pt x="2156" y="2753"/>
                  </a:cubicBezTo>
                  <a:cubicBezTo>
                    <a:pt x="2096" y="2813"/>
                    <a:pt x="2013" y="2848"/>
                    <a:pt x="1930" y="2848"/>
                  </a:cubicBezTo>
                  <a:lnTo>
                    <a:pt x="132" y="2848"/>
                  </a:lnTo>
                  <a:cubicBezTo>
                    <a:pt x="60" y="2848"/>
                    <a:pt x="1" y="2908"/>
                    <a:pt x="1" y="2979"/>
                  </a:cubicBezTo>
                  <a:cubicBezTo>
                    <a:pt x="1" y="3051"/>
                    <a:pt x="60" y="3110"/>
                    <a:pt x="132" y="3110"/>
                  </a:cubicBezTo>
                  <a:lnTo>
                    <a:pt x="1930" y="3110"/>
                  </a:lnTo>
                  <a:cubicBezTo>
                    <a:pt x="1977" y="3110"/>
                    <a:pt x="2025" y="3098"/>
                    <a:pt x="2073" y="3087"/>
                  </a:cubicBezTo>
                  <a:cubicBezTo>
                    <a:pt x="2382" y="3003"/>
                    <a:pt x="2561" y="2694"/>
                    <a:pt x="2477" y="2384"/>
                  </a:cubicBezTo>
                  <a:lnTo>
                    <a:pt x="1834" y="98"/>
                  </a:lnTo>
                  <a:cubicBezTo>
                    <a:pt x="1814" y="36"/>
                    <a:pt x="1757" y="1"/>
                    <a:pt x="170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231;p55">
              <a:extLst>
                <a:ext uri="{FF2B5EF4-FFF2-40B4-BE49-F238E27FC236}">
                  <a16:creationId xmlns:a16="http://schemas.microsoft.com/office/drawing/2014/main" id="{F5E41A92-04BE-3207-43BF-B7C39E09AB59}"/>
                </a:ext>
              </a:extLst>
            </p:cNvPr>
            <p:cNvSpPr/>
            <p:nvPr/>
          </p:nvSpPr>
          <p:spPr>
            <a:xfrm>
              <a:off x="2639984" y="2667727"/>
              <a:ext cx="115070" cy="582590"/>
            </a:xfrm>
            <a:custGeom>
              <a:avLst/>
              <a:gdLst/>
              <a:ahLst/>
              <a:cxnLst/>
              <a:rect l="l" t="t" r="r" b="b"/>
              <a:pathLst>
                <a:path w="1049" h="5311" extrusionOk="0">
                  <a:moveTo>
                    <a:pt x="632" y="1"/>
                  </a:moveTo>
                  <a:lnTo>
                    <a:pt x="1" y="5263"/>
                  </a:lnTo>
                  <a:lnTo>
                    <a:pt x="417" y="5311"/>
                  </a:lnTo>
                  <a:lnTo>
                    <a:pt x="1049" y="48"/>
                  </a:lnTo>
                  <a:lnTo>
                    <a:pt x="632" y="1"/>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232;p55">
              <a:extLst>
                <a:ext uri="{FF2B5EF4-FFF2-40B4-BE49-F238E27FC236}">
                  <a16:creationId xmlns:a16="http://schemas.microsoft.com/office/drawing/2014/main" id="{93CA49C6-C65F-D21A-3868-25277F45473D}"/>
                </a:ext>
              </a:extLst>
            </p:cNvPr>
            <p:cNvSpPr/>
            <p:nvPr/>
          </p:nvSpPr>
          <p:spPr>
            <a:xfrm>
              <a:off x="2685727" y="2672993"/>
              <a:ext cx="113754" cy="577325"/>
            </a:xfrm>
            <a:custGeom>
              <a:avLst/>
              <a:gdLst/>
              <a:ahLst/>
              <a:cxnLst/>
              <a:rect l="l" t="t" r="r" b="b"/>
              <a:pathLst>
                <a:path w="1037" h="5263" extrusionOk="0">
                  <a:moveTo>
                    <a:pt x="632" y="0"/>
                  </a:moveTo>
                  <a:lnTo>
                    <a:pt x="0" y="5263"/>
                  </a:lnTo>
                  <a:cubicBezTo>
                    <a:pt x="810" y="3632"/>
                    <a:pt x="1036" y="1774"/>
                    <a:pt x="63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2233;p55">
              <a:extLst>
                <a:ext uri="{FF2B5EF4-FFF2-40B4-BE49-F238E27FC236}">
                  <a16:creationId xmlns:a16="http://schemas.microsoft.com/office/drawing/2014/main" id="{B39BB364-7C00-1569-2556-85E17BFF60CA}"/>
                </a:ext>
              </a:extLst>
            </p:cNvPr>
            <p:cNvSpPr/>
            <p:nvPr/>
          </p:nvSpPr>
          <p:spPr>
            <a:xfrm>
              <a:off x="2317368" y="3188016"/>
              <a:ext cx="87646" cy="104101"/>
            </a:xfrm>
            <a:custGeom>
              <a:avLst/>
              <a:gdLst/>
              <a:ahLst/>
              <a:cxnLst/>
              <a:rect l="l" t="t" r="r" b="b"/>
              <a:pathLst>
                <a:path w="799" h="949" extrusionOk="0">
                  <a:moveTo>
                    <a:pt x="451" y="1"/>
                  </a:moveTo>
                  <a:cubicBezTo>
                    <a:pt x="360" y="1"/>
                    <a:pt x="253" y="17"/>
                    <a:pt x="168" y="80"/>
                  </a:cubicBezTo>
                  <a:cubicBezTo>
                    <a:pt x="72" y="139"/>
                    <a:pt x="25" y="246"/>
                    <a:pt x="25" y="353"/>
                  </a:cubicBezTo>
                  <a:cubicBezTo>
                    <a:pt x="1" y="580"/>
                    <a:pt x="132" y="782"/>
                    <a:pt x="334" y="889"/>
                  </a:cubicBezTo>
                  <a:cubicBezTo>
                    <a:pt x="394" y="925"/>
                    <a:pt x="477" y="949"/>
                    <a:pt x="549" y="949"/>
                  </a:cubicBezTo>
                  <a:cubicBezTo>
                    <a:pt x="620" y="949"/>
                    <a:pt x="691" y="925"/>
                    <a:pt x="751" y="877"/>
                  </a:cubicBezTo>
                  <a:cubicBezTo>
                    <a:pt x="799" y="842"/>
                    <a:pt x="799" y="770"/>
                    <a:pt x="763" y="734"/>
                  </a:cubicBezTo>
                  <a:cubicBezTo>
                    <a:pt x="743" y="708"/>
                    <a:pt x="712" y="692"/>
                    <a:pt x="682" y="692"/>
                  </a:cubicBezTo>
                  <a:cubicBezTo>
                    <a:pt x="658" y="692"/>
                    <a:pt x="636" y="702"/>
                    <a:pt x="620" y="723"/>
                  </a:cubicBezTo>
                  <a:cubicBezTo>
                    <a:pt x="593" y="733"/>
                    <a:pt x="562" y="739"/>
                    <a:pt x="531" y="739"/>
                  </a:cubicBezTo>
                  <a:cubicBezTo>
                    <a:pt x="493" y="739"/>
                    <a:pt x="456" y="730"/>
                    <a:pt x="430" y="711"/>
                  </a:cubicBezTo>
                  <a:cubicBezTo>
                    <a:pt x="299" y="639"/>
                    <a:pt x="215" y="508"/>
                    <a:pt x="227" y="365"/>
                  </a:cubicBezTo>
                  <a:cubicBezTo>
                    <a:pt x="227" y="318"/>
                    <a:pt x="251" y="282"/>
                    <a:pt x="287" y="246"/>
                  </a:cubicBezTo>
                  <a:cubicBezTo>
                    <a:pt x="348" y="223"/>
                    <a:pt x="415" y="210"/>
                    <a:pt x="483" y="210"/>
                  </a:cubicBezTo>
                  <a:cubicBezTo>
                    <a:pt x="520" y="210"/>
                    <a:pt x="558" y="214"/>
                    <a:pt x="596" y="222"/>
                  </a:cubicBezTo>
                  <a:cubicBezTo>
                    <a:pt x="606" y="224"/>
                    <a:pt x="616" y="225"/>
                    <a:pt x="626" y="225"/>
                  </a:cubicBezTo>
                  <a:cubicBezTo>
                    <a:pt x="674" y="225"/>
                    <a:pt x="717" y="201"/>
                    <a:pt x="727" y="151"/>
                  </a:cubicBezTo>
                  <a:cubicBezTo>
                    <a:pt x="739" y="91"/>
                    <a:pt x="703" y="32"/>
                    <a:pt x="644" y="20"/>
                  </a:cubicBezTo>
                  <a:cubicBezTo>
                    <a:pt x="631" y="20"/>
                    <a:pt x="551" y="1"/>
                    <a:pt x="45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2234;p55">
              <a:extLst>
                <a:ext uri="{FF2B5EF4-FFF2-40B4-BE49-F238E27FC236}">
                  <a16:creationId xmlns:a16="http://schemas.microsoft.com/office/drawing/2014/main" id="{B91EB9B6-2508-27AD-A151-01D927AF9049}"/>
                </a:ext>
              </a:extLst>
            </p:cNvPr>
            <p:cNvSpPr/>
            <p:nvPr/>
          </p:nvSpPr>
          <p:spPr>
            <a:xfrm>
              <a:off x="2378798" y="3175840"/>
              <a:ext cx="130756" cy="144688"/>
            </a:xfrm>
            <a:custGeom>
              <a:avLst/>
              <a:gdLst/>
              <a:ahLst/>
              <a:cxnLst/>
              <a:rect l="l" t="t" r="r" b="b"/>
              <a:pathLst>
                <a:path w="1192" h="1319" extrusionOk="0">
                  <a:moveTo>
                    <a:pt x="1" y="0"/>
                  </a:moveTo>
                  <a:cubicBezTo>
                    <a:pt x="1" y="0"/>
                    <a:pt x="1" y="1036"/>
                    <a:pt x="239" y="1238"/>
                  </a:cubicBezTo>
                  <a:cubicBezTo>
                    <a:pt x="304" y="1292"/>
                    <a:pt x="447" y="1319"/>
                    <a:pt x="590" y="1319"/>
                  </a:cubicBezTo>
                  <a:cubicBezTo>
                    <a:pt x="733" y="1319"/>
                    <a:pt x="876" y="1292"/>
                    <a:pt x="941" y="1238"/>
                  </a:cubicBezTo>
                  <a:cubicBezTo>
                    <a:pt x="1191" y="1036"/>
                    <a:pt x="1179" y="0"/>
                    <a:pt x="1179"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2235;p55">
              <a:extLst>
                <a:ext uri="{FF2B5EF4-FFF2-40B4-BE49-F238E27FC236}">
                  <a16:creationId xmlns:a16="http://schemas.microsoft.com/office/drawing/2014/main" id="{F2EDDBF1-1C8A-C5DA-5CA3-3C85D4792589}"/>
                </a:ext>
              </a:extLst>
            </p:cNvPr>
            <p:cNvSpPr/>
            <p:nvPr/>
          </p:nvSpPr>
          <p:spPr>
            <a:xfrm>
              <a:off x="1744096" y="3318115"/>
              <a:ext cx="1921308" cy="53641"/>
            </a:xfrm>
            <a:custGeom>
              <a:avLst/>
              <a:gdLst/>
              <a:ahLst/>
              <a:cxnLst/>
              <a:rect l="l" t="t" r="r" b="b"/>
              <a:pathLst>
                <a:path w="17515" h="489" extrusionOk="0">
                  <a:moveTo>
                    <a:pt x="0" y="1"/>
                  </a:moveTo>
                  <a:lnTo>
                    <a:pt x="0" y="489"/>
                  </a:lnTo>
                  <a:lnTo>
                    <a:pt x="17514" y="489"/>
                  </a:lnTo>
                  <a:lnTo>
                    <a:pt x="17514"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2236;p55">
              <a:extLst>
                <a:ext uri="{FF2B5EF4-FFF2-40B4-BE49-F238E27FC236}">
                  <a16:creationId xmlns:a16="http://schemas.microsoft.com/office/drawing/2014/main" id="{F89046DC-EBE9-20C6-A97F-4F6EC0CAB330}"/>
                </a:ext>
              </a:extLst>
            </p:cNvPr>
            <p:cNvSpPr/>
            <p:nvPr/>
          </p:nvSpPr>
          <p:spPr>
            <a:xfrm>
              <a:off x="-177233" y="4528831"/>
              <a:ext cx="4220076" cy="77225"/>
            </a:xfrm>
            <a:custGeom>
              <a:avLst/>
              <a:gdLst/>
              <a:ahLst/>
              <a:cxnLst/>
              <a:rect l="l" t="t" r="r" b="b"/>
              <a:pathLst>
                <a:path w="38471" h="704" extrusionOk="0">
                  <a:moveTo>
                    <a:pt x="1" y="1"/>
                  </a:moveTo>
                  <a:lnTo>
                    <a:pt x="1" y="703"/>
                  </a:lnTo>
                  <a:lnTo>
                    <a:pt x="38470" y="703"/>
                  </a:lnTo>
                  <a:lnTo>
                    <a:pt x="38470"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4" name="Group 203">
            <a:extLst>
              <a:ext uri="{FF2B5EF4-FFF2-40B4-BE49-F238E27FC236}">
                <a16:creationId xmlns:a16="http://schemas.microsoft.com/office/drawing/2014/main" id="{168D7280-74A5-754A-B6CD-F7EAEB655C05}"/>
              </a:ext>
            </a:extLst>
          </p:cNvPr>
          <p:cNvGrpSpPr/>
          <p:nvPr/>
        </p:nvGrpSpPr>
        <p:grpSpPr>
          <a:xfrm>
            <a:off x="6278571" y="276050"/>
            <a:ext cx="5107503" cy="1397174"/>
            <a:chOff x="6631183" y="355985"/>
            <a:chExt cx="5107503" cy="1397174"/>
          </a:xfrm>
        </p:grpSpPr>
        <p:sp>
          <p:nvSpPr>
            <p:cNvPr id="197" name="Rectangle: Rounded Corners 196">
              <a:extLst>
                <a:ext uri="{FF2B5EF4-FFF2-40B4-BE49-F238E27FC236}">
                  <a16:creationId xmlns:a16="http://schemas.microsoft.com/office/drawing/2014/main" id="{E1ED9079-CE5D-BD6D-CFD6-B8C7BED86FC8}"/>
                </a:ext>
              </a:extLst>
            </p:cNvPr>
            <p:cNvSpPr/>
            <p:nvPr/>
          </p:nvSpPr>
          <p:spPr>
            <a:xfrm>
              <a:off x="6681654" y="355985"/>
              <a:ext cx="5004999" cy="1397174"/>
            </a:xfrm>
            <a:prstGeom prst="roundRect">
              <a:avLst>
                <a:gd name="adj" fmla="val 17660"/>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B9FFC6"/>
                </a:solidFill>
              </a:endParaRPr>
            </a:p>
          </p:txBody>
        </p:sp>
        <p:sp>
          <p:nvSpPr>
            <p:cNvPr id="176" name="TextBox 175">
              <a:extLst>
                <a:ext uri="{FF2B5EF4-FFF2-40B4-BE49-F238E27FC236}">
                  <a16:creationId xmlns:a16="http://schemas.microsoft.com/office/drawing/2014/main" id="{D7CB6A2A-B116-800A-A6B8-898D0C7E8844}"/>
                </a:ext>
              </a:extLst>
            </p:cNvPr>
            <p:cNvSpPr txBox="1"/>
            <p:nvPr/>
          </p:nvSpPr>
          <p:spPr>
            <a:xfrm>
              <a:off x="9294843" y="700629"/>
              <a:ext cx="2443843" cy="707886"/>
            </a:xfrm>
            <a:prstGeom prst="rect">
              <a:avLst/>
            </a:prstGeom>
            <a:noFill/>
          </p:spPr>
          <p:txBody>
            <a:bodyPr wrap="square" rtlCol="0">
              <a:spAutoFit/>
            </a:bodyPr>
            <a:lstStyle/>
            <a:p>
              <a:pPr algn="ctr"/>
              <a:r>
                <a:rPr lang="ar-EG" sz="40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rPr>
                <a:t>الوسيلة</a:t>
              </a:r>
              <a:r>
                <a:rPr lang="en-US" sz="4000" dirty="0">
                  <a:solidFill>
                    <a:schemeClr val="bg1"/>
                  </a:solidFill>
                  <a:latin typeface="DG Nemr V.0" panose="00000500000000000000" pitchFamily="2" charset="-78"/>
                  <a:cs typeface="DG Nemr V.0" panose="00000500000000000000" pitchFamily="2" charset="-78"/>
                </a:rPr>
                <a:t> </a:t>
              </a:r>
              <a:endParaRPr lang="en-US" sz="4000" dirty="0">
                <a:solidFill>
                  <a:schemeClr val="bg1"/>
                </a:solidFill>
                <a:latin typeface="DG Nemr V.0" panose="00000500000000000000" pitchFamily="2" charset="-78"/>
                <a:cs typeface="AGA Aladdin Regular" pitchFamily="2" charset="-78"/>
              </a:endParaRPr>
            </a:p>
          </p:txBody>
        </p:sp>
        <p:sp>
          <p:nvSpPr>
            <p:cNvPr id="202" name="TextBox 201">
              <a:extLst>
                <a:ext uri="{FF2B5EF4-FFF2-40B4-BE49-F238E27FC236}">
                  <a16:creationId xmlns:a16="http://schemas.microsoft.com/office/drawing/2014/main" id="{9DD31EED-2241-5CE2-5F1F-9551B93A8AEF}"/>
                </a:ext>
              </a:extLst>
            </p:cNvPr>
            <p:cNvSpPr txBox="1"/>
            <p:nvPr/>
          </p:nvSpPr>
          <p:spPr>
            <a:xfrm>
              <a:off x="6631183" y="655012"/>
              <a:ext cx="3050722" cy="707886"/>
            </a:xfrm>
            <a:prstGeom prst="rect">
              <a:avLst/>
            </a:prstGeom>
            <a:noFill/>
          </p:spPr>
          <p:txBody>
            <a:bodyPr wrap="square" rtlCol="0">
              <a:spAutoFit/>
            </a:bodyPr>
            <a:lstStyle/>
            <a:p>
              <a:pPr algn="ctr"/>
              <a:r>
                <a:rPr lang="en-US" sz="4000" dirty="0" err="1">
                  <a:solidFill>
                    <a:schemeClr val="bg1"/>
                  </a:solidFill>
                  <a:latin typeface="Arial Black" panose="020B0A04020102020204" pitchFamily="34" charset="0"/>
                  <a:ea typeface="GE SS Two Bold" panose="020A0503020102020204" pitchFamily="18" charset="-78"/>
                  <a:cs typeface="GE SS Two Bold" panose="020A0503020102020204" pitchFamily="18" charset="-78"/>
                </a:rPr>
                <a:t>InputBox</a:t>
              </a:r>
              <a:endParaRPr lang="en-US" sz="4000" dirty="0">
                <a:solidFill>
                  <a:schemeClr val="bg1"/>
                </a:solidFill>
                <a:latin typeface="Arial Black" panose="020B0A04020102020204" pitchFamily="34" charset="0"/>
                <a:cs typeface="AGA Aladdin Regular" pitchFamily="2" charset="-78"/>
              </a:endParaRPr>
            </a:p>
          </p:txBody>
        </p:sp>
        <p:sp>
          <p:nvSpPr>
            <p:cNvPr id="203" name="Google Shape;2089;p53">
              <a:extLst>
                <a:ext uri="{FF2B5EF4-FFF2-40B4-BE49-F238E27FC236}">
                  <a16:creationId xmlns:a16="http://schemas.microsoft.com/office/drawing/2014/main" id="{0585B051-D73C-64AF-07B2-783A8FE35ECD}"/>
                </a:ext>
              </a:extLst>
            </p:cNvPr>
            <p:cNvSpPr/>
            <p:nvPr/>
          </p:nvSpPr>
          <p:spPr>
            <a:xfrm flipH="1">
              <a:off x="6770913" y="448365"/>
              <a:ext cx="4826483" cy="1212414"/>
            </a:xfrm>
            <a:prstGeom prst="roundRect">
              <a:avLst>
                <a:gd name="adj" fmla="val 16895"/>
              </a:avLst>
            </a:prstGeom>
            <a:no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rgbClr val="B9FFC6"/>
                </a:solidFill>
              </a:endParaRPr>
            </a:p>
          </p:txBody>
        </p:sp>
      </p:grpSp>
      <p:pic>
        <p:nvPicPr>
          <p:cNvPr id="2" name="Picture 1">
            <a:extLst>
              <a:ext uri="{FF2B5EF4-FFF2-40B4-BE49-F238E27FC236}">
                <a16:creationId xmlns:a16="http://schemas.microsoft.com/office/drawing/2014/main" id="{A6852D84-BBF5-25EF-60A0-8DB2AFDD1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304" y="-1969327"/>
            <a:ext cx="4499279" cy="1800596"/>
          </a:xfrm>
          <a:prstGeom prst="rect">
            <a:avLst/>
          </a:prstGeom>
        </p:spPr>
      </p:pic>
      <p:sp>
        <p:nvSpPr>
          <p:cNvPr id="3" name="TextBox 2">
            <a:extLst>
              <a:ext uri="{FF2B5EF4-FFF2-40B4-BE49-F238E27FC236}">
                <a16:creationId xmlns:a16="http://schemas.microsoft.com/office/drawing/2014/main" id="{F045A06E-25E0-E805-FD01-A0A367CA4304}"/>
              </a:ext>
            </a:extLst>
          </p:cNvPr>
          <p:cNvSpPr txBox="1"/>
          <p:nvPr/>
        </p:nvSpPr>
        <p:spPr>
          <a:xfrm>
            <a:off x="13442581" y="965190"/>
            <a:ext cx="2883446"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4400" b="1"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Input</a:t>
            </a:r>
            <a:r>
              <a:rPr kumimoji="0" lang="ar-EG" altLang="en-US" sz="4400" b="1"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 </a:t>
            </a:r>
            <a:r>
              <a:rPr kumimoji="0" lang="en-US" altLang="en-US" sz="4400" b="1"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box</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id="{F9B5698E-180D-B650-A4CC-A1D6CEEF8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2600094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2DC93B7-E0E8-CFD6-BC42-CB752828C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463" y="1497976"/>
            <a:ext cx="4499279" cy="1800596"/>
          </a:xfrm>
          <a:prstGeom prst="rect">
            <a:avLst/>
          </a:prstGeom>
        </p:spPr>
      </p:pic>
      <p:sp>
        <p:nvSpPr>
          <p:cNvPr id="46" name="TextBox 45">
            <a:extLst>
              <a:ext uri="{FF2B5EF4-FFF2-40B4-BE49-F238E27FC236}">
                <a16:creationId xmlns:a16="http://schemas.microsoft.com/office/drawing/2014/main" id="{2A96A3B6-0A78-8E3C-F38D-7CC4F73D28EB}"/>
              </a:ext>
            </a:extLst>
          </p:cNvPr>
          <p:cNvSpPr txBox="1"/>
          <p:nvPr/>
        </p:nvSpPr>
        <p:spPr>
          <a:xfrm>
            <a:off x="4405380" y="611470"/>
            <a:ext cx="2883446"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4400" b="1"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Input</a:t>
            </a:r>
            <a:r>
              <a:rPr kumimoji="0" lang="ar-EG" altLang="en-US" sz="4400" b="1"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 </a:t>
            </a:r>
            <a:r>
              <a:rPr kumimoji="0" lang="en-US" altLang="en-US" sz="4400" b="1" i="0" u="none" strike="noStrike" kern="1200" cap="none" spc="0" normalizeH="0" baseline="0" noProof="0" dirty="0">
                <a:ln>
                  <a:noFill/>
                </a:ln>
                <a:solidFill>
                  <a:srgbClr val="4472C4"/>
                </a:solidFill>
                <a:effectLst/>
                <a:uLnTx/>
                <a:uFillTx/>
                <a:latin typeface="Arial" panose="020B0604020202020204" pitchFamily="34" charset="0"/>
                <a:ea typeface="+mn-ea"/>
                <a:cs typeface="+mn-cs"/>
              </a:rPr>
              <a:t>box</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4109F5DF-E924-2902-BD93-61DD7A19F85A}"/>
              </a:ext>
            </a:extLst>
          </p:cNvPr>
          <p:cNvGrpSpPr/>
          <p:nvPr/>
        </p:nvGrpSpPr>
        <p:grpSpPr>
          <a:xfrm>
            <a:off x="1608263" y="3298572"/>
            <a:ext cx="9701126" cy="2154538"/>
            <a:chOff x="1608263" y="3298572"/>
            <a:chExt cx="9701126" cy="2154538"/>
          </a:xfrm>
        </p:grpSpPr>
        <p:cxnSp>
          <p:nvCxnSpPr>
            <p:cNvPr id="48" name="Straight Arrow Connector 47">
              <a:extLst>
                <a:ext uri="{FF2B5EF4-FFF2-40B4-BE49-F238E27FC236}">
                  <a16:creationId xmlns:a16="http://schemas.microsoft.com/office/drawing/2014/main" id="{00E915D8-3E96-8889-9E0F-8EDE42AA26F2}"/>
                </a:ext>
              </a:extLst>
            </p:cNvPr>
            <p:cNvCxnSpPr>
              <a:cxnSpLocks/>
              <a:stCxn id="45" idx="2"/>
            </p:cNvCxnSpPr>
            <p:nvPr/>
          </p:nvCxnSpPr>
          <p:spPr>
            <a:xfrm>
              <a:off x="5847103" y="3298572"/>
              <a:ext cx="2793278" cy="1329526"/>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52" name="Straight Arrow Connector 51">
              <a:extLst>
                <a:ext uri="{FF2B5EF4-FFF2-40B4-BE49-F238E27FC236}">
                  <a16:creationId xmlns:a16="http://schemas.microsoft.com/office/drawing/2014/main" id="{EC235935-2D27-41B3-B8DA-ED96BAD58ECD}"/>
                </a:ext>
              </a:extLst>
            </p:cNvPr>
            <p:cNvCxnSpPr>
              <a:cxnSpLocks/>
            </p:cNvCxnSpPr>
            <p:nvPr/>
          </p:nvCxnSpPr>
          <p:spPr>
            <a:xfrm flipH="1">
              <a:off x="3049986" y="3298572"/>
              <a:ext cx="2804713" cy="1329526"/>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68" name="TextBox 67">
              <a:extLst>
                <a:ext uri="{FF2B5EF4-FFF2-40B4-BE49-F238E27FC236}">
                  <a16:creationId xmlns:a16="http://schemas.microsoft.com/office/drawing/2014/main" id="{26538F7C-0DBF-F966-5331-003902F94C65}"/>
                </a:ext>
              </a:extLst>
            </p:cNvPr>
            <p:cNvSpPr txBox="1"/>
            <p:nvPr/>
          </p:nvSpPr>
          <p:spPr>
            <a:xfrm>
              <a:off x="1608263" y="4714447"/>
              <a:ext cx="288344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600"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Inputbox</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2CFA540C-E704-520E-3643-E0EA968DEDF7}"/>
                </a:ext>
              </a:extLst>
            </p:cNvPr>
            <p:cNvSpPr txBox="1"/>
            <p:nvPr/>
          </p:nvSpPr>
          <p:spPr>
            <a:xfrm>
              <a:off x="6479337" y="4806779"/>
              <a:ext cx="483005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600"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Abblication.Inputbox</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808C104B-9753-0BDF-DE55-F4AAC6E05A0A}"/>
              </a:ext>
            </a:extLst>
          </p:cNvPr>
          <p:cNvSpPr txBox="1"/>
          <p:nvPr/>
        </p:nvSpPr>
        <p:spPr>
          <a:xfrm>
            <a:off x="1334257" y="5447127"/>
            <a:ext cx="3422710" cy="52322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للغة</a:t>
            </a:r>
            <a:r>
              <a:rPr kumimoji="0" lang="ar-EG" sz="28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الفيجوال بشكل عام</a:t>
            </a:r>
            <a:endParaRPr kumimoji="0" lang="en-US" sz="28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
        <p:nvSpPr>
          <p:cNvPr id="3" name="TextBox 2">
            <a:extLst>
              <a:ext uri="{FF2B5EF4-FFF2-40B4-BE49-F238E27FC236}">
                <a16:creationId xmlns:a16="http://schemas.microsoft.com/office/drawing/2014/main" id="{1634D669-B577-05A5-57FF-50B865828064}"/>
              </a:ext>
            </a:extLst>
          </p:cNvPr>
          <p:cNvSpPr txBox="1"/>
          <p:nvPr/>
        </p:nvSpPr>
        <p:spPr>
          <a:xfrm>
            <a:off x="7024530" y="5447127"/>
            <a:ext cx="3833213" cy="52322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عنصر من ناصر برنامج الاكسيل</a:t>
            </a:r>
            <a:endParaRPr kumimoji="0" lang="en-US" sz="28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pic>
        <p:nvPicPr>
          <p:cNvPr id="4" name="Graphic 3" descr="Cursor">
            <a:extLst>
              <a:ext uri="{FF2B5EF4-FFF2-40B4-BE49-F238E27FC236}">
                <a16:creationId xmlns:a16="http://schemas.microsoft.com/office/drawing/2014/main" id="{2C45D6F6-873F-2C52-E1B6-5CE8344673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733685">
            <a:off x="-1096611" y="1038346"/>
            <a:ext cx="914400" cy="914400"/>
          </a:xfrm>
          <a:prstGeom prst="rect">
            <a:avLst/>
          </a:prstGeom>
        </p:spPr>
      </p:pic>
      <p:pic>
        <p:nvPicPr>
          <p:cNvPr id="5" name="Graphic 4">
            <a:extLst>
              <a:ext uri="{FF2B5EF4-FFF2-40B4-BE49-F238E27FC236}">
                <a16:creationId xmlns:a16="http://schemas.microsoft.com/office/drawing/2014/main" id="{CEA57207-65A1-F61D-713C-1C46BCEB1C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3908013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6A5BAC81-F17C-E8D4-9885-593C1BBEBCFB}"/>
              </a:ext>
            </a:extLst>
          </p:cNvPr>
          <p:cNvGrpSpPr/>
          <p:nvPr/>
        </p:nvGrpSpPr>
        <p:grpSpPr>
          <a:xfrm>
            <a:off x="1579031" y="4493458"/>
            <a:ext cx="1548310" cy="1480758"/>
            <a:chOff x="1325577" y="3793066"/>
            <a:chExt cx="1548310" cy="1480758"/>
          </a:xfrm>
        </p:grpSpPr>
        <p:cxnSp>
          <p:nvCxnSpPr>
            <p:cNvPr id="6" name="Straight Arrow Connector 5">
              <a:extLst>
                <a:ext uri="{FF2B5EF4-FFF2-40B4-BE49-F238E27FC236}">
                  <a16:creationId xmlns:a16="http://schemas.microsoft.com/office/drawing/2014/main" id="{B2D29D95-57A5-372D-E5A9-EE6E387D6463}"/>
                </a:ext>
              </a:extLst>
            </p:cNvPr>
            <p:cNvCxnSpPr>
              <a:cxnSpLocks/>
            </p:cNvCxnSpPr>
            <p:nvPr/>
          </p:nvCxnSpPr>
          <p:spPr>
            <a:xfrm flipV="1">
              <a:off x="2099732" y="3793066"/>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TextBox 27">
              <a:extLst>
                <a:ext uri="{FF2B5EF4-FFF2-40B4-BE49-F238E27FC236}">
                  <a16:creationId xmlns:a16="http://schemas.microsoft.com/office/drawing/2014/main" id="{81D0A737-5DE6-80C7-DE03-5CF3C5B97AAD}"/>
                </a:ext>
              </a:extLst>
            </p:cNvPr>
            <p:cNvSpPr txBox="1"/>
            <p:nvPr/>
          </p:nvSpPr>
          <p:spPr>
            <a:xfrm>
              <a:off x="1325577" y="4904492"/>
              <a:ext cx="15483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نص الرسالة</a:t>
              </a:r>
              <a:endParaRPr kumimoji="0" lang="en-US"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pic>
        <p:nvPicPr>
          <p:cNvPr id="2" name="Picture 1">
            <a:extLst>
              <a:ext uri="{FF2B5EF4-FFF2-40B4-BE49-F238E27FC236}">
                <a16:creationId xmlns:a16="http://schemas.microsoft.com/office/drawing/2014/main" id="{14D6CEA6-634B-3D4C-68DE-A4B57E269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036" y="534113"/>
            <a:ext cx="4499279" cy="1800596"/>
          </a:xfrm>
          <a:prstGeom prst="rect">
            <a:avLst/>
          </a:prstGeom>
        </p:spPr>
      </p:pic>
      <p:pic>
        <p:nvPicPr>
          <p:cNvPr id="9" name="Graphic 8" descr="Arrow Clockwise curve">
            <a:extLst>
              <a:ext uri="{FF2B5EF4-FFF2-40B4-BE49-F238E27FC236}">
                <a16:creationId xmlns:a16="http://schemas.microsoft.com/office/drawing/2014/main" id="{6A4A9943-5362-69F5-80A2-B6DBD21B7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a:off x="-2532692" y="1572510"/>
            <a:ext cx="585479" cy="585479"/>
          </a:xfrm>
          <a:prstGeom prst="rect">
            <a:avLst/>
          </a:prstGeom>
        </p:spPr>
      </p:pic>
      <p:pic>
        <p:nvPicPr>
          <p:cNvPr id="11" name="Graphic 10" descr="Arrow Straight">
            <a:extLst>
              <a:ext uri="{FF2B5EF4-FFF2-40B4-BE49-F238E27FC236}">
                <a16:creationId xmlns:a16="http://schemas.microsoft.com/office/drawing/2014/main" id="{C2C71C54-82CE-5219-40D7-C7E08E8B3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41" y="412582"/>
            <a:ext cx="914400" cy="914400"/>
          </a:xfrm>
          <a:prstGeom prst="rect">
            <a:avLst/>
          </a:prstGeom>
        </p:spPr>
      </p:pic>
      <p:sp>
        <p:nvSpPr>
          <p:cNvPr id="5" name="Text Box 6">
            <a:extLst>
              <a:ext uri="{FF2B5EF4-FFF2-40B4-BE49-F238E27FC236}">
                <a16:creationId xmlns:a16="http://schemas.microsoft.com/office/drawing/2014/main" id="{851139FD-78CD-DAF8-FAE1-E9151216217F}"/>
              </a:ext>
            </a:extLst>
          </p:cNvPr>
          <p:cNvSpPr txBox="1">
            <a:spLocks noChangeArrowheads="1"/>
          </p:cNvSpPr>
          <p:nvPr/>
        </p:nvSpPr>
        <p:spPr bwMode="auto">
          <a:xfrm>
            <a:off x="353428" y="2961010"/>
            <a:ext cx="11485144"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Times New Roman" panose="02020603050405020304" pitchFamily="18" charset="0"/>
              </a:rPr>
              <a:t>Inputbox</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xpos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ypos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p>
        </p:txBody>
      </p:sp>
      <p:grpSp>
        <p:nvGrpSpPr>
          <p:cNvPr id="7" name="Group 6">
            <a:extLst>
              <a:ext uri="{FF2B5EF4-FFF2-40B4-BE49-F238E27FC236}">
                <a16:creationId xmlns:a16="http://schemas.microsoft.com/office/drawing/2014/main" id="{12A3120F-82A9-B985-318D-3179BDA8533D}"/>
              </a:ext>
            </a:extLst>
          </p:cNvPr>
          <p:cNvGrpSpPr/>
          <p:nvPr/>
        </p:nvGrpSpPr>
        <p:grpSpPr>
          <a:xfrm>
            <a:off x="41688" y="3672959"/>
            <a:ext cx="14098350" cy="852422"/>
            <a:chOff x="41688" y="3672959"/>
            <a:chExt cx="14098350" cy="852422"/>
          </a:xfrm>
        </p:grpSpPr>
        <p:sp>
          <p:nvSpPr>
            <p:cNvPr id="8" name="Text Box 6">
              <a:extLst>
                <a:ext uri="{FF2B5EF4-FFF2-40B4-BE49-F238E27FC236}">
                  <a16:creationId xmlns:a16="http://schemas.microsoft.com/office/drawing/2014/main" id="{194D79F7-2CDB-885E-5A97-A6C75170B9F4}"/>
                </a:ext>
              </a:extLst>
            </p:cNvPr>
            <p:cNvSpPr txBox="1">
              <a:spLocks noChangeArrowheads="1"/>
            </p:cNvSpPr>
            <p:nvPr/>
          </p:nvSpPr>
          <p:spPr bwMode="auto">
            <a:xfrm>
              <a:off x="1604780" y="3672959"/>
              <a:ext cx="12535258"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left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top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FF0000"/>
                  </a:solidFill>
                  <a:effectLst/>
                  <a:uLnTx/>
                  <a:uFillTx/>
                  <a:latin typeface="Arial" panose="020B0604020202020204" pitchFamily="34" charset="0"/>
                  <a:ea typeface="+mn-ea"/>
                  <a:cs typeface="Times New Roman" panose="02020603050405020304" pitchFamily="18" charset="0"/>
                </a:rPr>
                <a:t>[ Type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p>
          </p:txBody>
        </p:sp>
        <p:sp>
          <p:nvSpPr>
            <p:cNvPr id="10" name="TextBox 9">
              <a:extLst>
                <a:ext uri="{FF2B5EF4-FFF2-40B4-BE49-F238E27FC236}">
                  <a16:creationId xmlns:a16="http://schemas.microsoft.com/office/drawing/2014/main" id="{5810154E-1170-6FBF-5853-9A9BDC167D65}"/>
                </a:ext>
              </a:extLst>
            </p:cNvPr>
            <p:cNvSpPr txBox="1"/>
            <p:nvPr/>
          </p:nvSpPr>
          <p:spPr>
            <a:xfrm>
              <a:off x="41688" y="3755940"/>
              <a:ext cx="179864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mn-cs"/>
                </a:rPr>
                <a:t>Abblication.Inputbox</a:t>
              </a:r>
              <a:endParaRPr kumimoji="0" lang="en-US" sz="22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grpSp>
      <p:pic>
        <p:nvPicPr>
          <p:cNvPr id="3" name="Graphic 2" descr="Cursor">
            <a:extLst>
              <a:ext uri="{FF2B5EF4-FFF2-40B4-BE49-F238E27FC236}">
                <a16:creationId xmlns:a16="http://schemas.microsoft.com/office/drawing/2014/main" id="{8778F3F7-5995-6576-E328-4A1FF323C2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733685">
            <a:off x="6317649" y="908693"/>
            <a:ext cx="914400" cy="914400"/>
          </a:xfrm>
          <a:prstGeom prst="rect">
            <a:avLst/>
          </a:prstGeom>
        </p:spPr>
      </p:pic>
      <p:pic>
        <p:nvPicPr>
          <p:cNvPr id="4" name="Graphic 3">
            <a:extLst>
              <a:ext uri="{FF2B5EF4-FFF2-40B4-BE49-F238E27FC236}">
                <a16:creationId xmlns:a16="http://schemas.microsoft.com/office/drawing/2014/main" id="{38A217E1-18B8-9454-E91B-C7593C8F30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921719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6A5BAC81-F17C-E8D4-9885-593C1BBEBCFB}"/>
              </a:ext>
            </a:extLst>
          </p:cNvPr>
          <p:cNvGrpSpPr/>
          <p:nvPr/>
        </p:nvGrpSpPr>
        <p:grpSpPr>
          <a:xfrm>
            <a:off x="1579031" y="4493458"/>
            <a:ext cx="1548310" cy="1480758"/>
            <a:chOff x="1325577" y="3793066"/>
            <a:chExt cx="1548310" cy="1480758"/>
          </a:xfrm>
        </p:grpSpPr>
        <p:cxnSp>
          <p:nvCxnSpPr>
            <p:cNvPr id="6" name="Straight Arrow Connector 5">
              <a:extLst>
                <a:ext uri="{FF2B5EF4-FFF2-40B4-BE49-F238E27FC236}">
                  <a16:creationId xmlns:a16="http://schemas.microsoft.com/office/drawing/2014/main" id="{B2D29D95-57A5-372D-E5A9-EE6E387D6463}"/>
                </a:ext>
              </a:extLst>
            </p:cNvPr>
            <p:cNvCxnSpPr>
              <a:cxnSpLocks/>
            </p:cNvCxnSpPr>
            <p:nvPr/>
          </p:nvCxnSpPr>
          <p:spPr>
            <a:xfrm flipV="1">
              <a:off x="2099732" y="3793066"/>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TextBox 27">
              <a:extLst>
                <a:ext uri="{FF2B5EF4-FFF2-40B4-BE49-F238E27FC236}">
                  <a16:creationId xmlns:a16="http://schemas.microsoft.com/office/drawing/2014/main" id="{81D0A737-5DE6-80C7-DE03-5CF3C5B97AAD}"/>
                </a:ext>
              </a:extLst>
            </p:cNvPr>
            <p:cNvSpPr txBox="1"/>
            <p:nvPr/>
          </p:nvSpPr>
          <p:spPr>
            <a:xfrm>
              <a:off x="1325577" y="4904492"/>
              <a:ext cx="15483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نص الرسالة</a:t>
              </a:r>
              <a:endParaRPr kumimoji="0" lang="en-US"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7" name="Group 36">
            <a:extLst>
              <a:ext uri="{FF2B5EF4-FFF2-40B4-BE49-F238E27FC236}">
                <a16:creationId xmlns:a16="http://schemas.microsoft.com/office/drawing/2014/main" id="{A4D23E51-F9AC-95D2-242E-9F79DBCB1AAD}"/>
              </a:ext>
            </a:extLst>
          </p:cNvPr>
          <p:cNvGrpSpPr/>
          <p:nvPr/>
        </p:nvGrpSpPr>
        <p:grpSpPr>
          <a:xfrm>
            <a:off x="2693025" y="4491710"/>
            <a:ext cx="1548310" cy="1497895"/>
            <a:chOff x="2484301" y="3791318"/>
            <a:chExt cx="1548310" cy="1497895"/>
          </a:xfrm>
        </p:grpSpPr>
        <p:cxnSp>
          <p:nvCxnSpPr>
            <p:cNvPr id="18" name="Straight Arrow Connector 17">
              <a:extLst>
                <a:ext uri="{FF2B5EF4-FFF2-40B4-BE49-F238E27FC236}">
                  <a16:creationId xmlns:a16="http://schemas.microsoft.com/office/drawing/2014/main" id="{E794DE41-4197-DB98-A85E-0C36A4F53A2B}"/>
                </a:ext>
              </a:extLst>
            </p:cNvPr>
            <p:cNvCxnSpPr>
              <a:cxnSpLocks/>
            </p:cNvCxnSpPr>
            <p:nvPr/>
          </p:nvCxnSpPr>
          <p:spPr>
            <a:xfrm flipV="1">
              <a:off x="3258456" y="3791318"/>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A89620E8-D4E1-0D07-3D60-4657CF067F45}"/>
                </a:ext>
              </a:extLst>
            </p:cNvPr>
            <p:cNvSpPr txBox="1"/>
            <p:nvPr/>
          </p:nvSpPr>
          <p:spPr>
            <a:xfrm>
              <a:off x="2484301" y="4889103"/>
              <a:ext cx="15483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العنوان</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pic>
        <p:nvPicPr>
          <p:cNvPr id="2" name="Picture 1">
            <a:extLst>
              <a:ext uri="{FF2B5EF4-FFF2-40B4-BE49-F238E27FC236}">
                <a16:creationId xmlns:a16="http://schemas.microsoft.com/office/drawing/2014/main" id="{14D6CEA6-634B-3D4C-68DE-A4B57E269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036" y="534113"/>
            <a:ext cx="4499279" cy="1800596"/>
          </a:xfrm>
          <a:prstGeom prst="rect">
            <a:avLst/>
          </a:prstGeom>
        </p:spPr>
      </p:pic>
      <p:pic>
        <p:nvPicPr>
          <p:cNvPr id="9" name="Graphic 8" descr="Arrow Clockwise curve">
            <a:extLst>
              <a:ext uri="{FF2B5EF4-FFF2-40B4-BE49-F238E27FC236}">
                <a16:creationId xmlns:a16="http://schemas.microsoft.com/office/drawing/2014/main" id="{6A4A9943-5362-69F5-80A2-B6DBD21B7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5541" y="-501818"/>
            <a:ext cx="914400" cy="914400"/>
          </a:xfrm>
          <a:prstGeom prst="rect">
            <a:avLst/>
          </a:prstGeom>
        </p:spPr>
      </p:pic>
      <p:pic>
        <p:nvPicPr>
          <p:cNvPr id="11" name="Graphic 10" descr="Arrow Straight">
            <a:extLst>
              <a:ext uri="{FF2B5EF4-FFF2-40B4-BE49-F238E27FC236}">
                <a16:creationId xmlns:a16="http://schemas.microsoft.com/office/drawing/2014/main" id="{C2C71C54-82CE-5219-40D7-C7E08E8B3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41" y="412582"/>
            <a:ext cx="914400" cy="914400"/>
          </a:xfrm>
          <a:prstGeom prst="rect">
            <a:avLst/>
          </a:prstGeom>
        </p:spPr>
      </p:pic>
      <p:grpSp>
        <p:nvGrpSpPr>
          <p:cNvPr id="7" name="Group 6">
            <a:extLst>
              <a:ext uri="{FF2B5EF4-FFF2-40B4-BE49-F238E27FC236}">
                <a16:creationId xmlns:a16="http://schemas.microsoft.com/office/drawing/2014/main" id="{12A3120F-82A9-B985-318D-3179BDA8533D}"/>
              </a:ext>
            </a:extLst>
          </p:cNvPr>
          <p:cNvGrpSpPr/>
          <p:nvPr/>
        </p:nvGrpSpPr>
        <p:grpSpPr>
          <a:xfrm>
            <a:off x="41688" y="3672959"/>
            <a:ext cx="14098350" cy="852422"/>
            <a:chOff x="41688" y="3672959"/>
            <a:chExt cx="14098350" cy="852422"/>
          </a:xfrm>
        </p:grpSpPr>
        <p:sp>
          <p:nvSpPr>
            <p:cNvPr id="8" name="Text Box 6">
              <a:extLst>
                <a:ext uri="{FF2B5EF4-FFF2-40B4-BE49-F238E27FC236}">
                  <a16:creationId xmlns:a16="http://schemas.microsoft.com/office/drawing/2014/main" id="{194D79F7-2CDB-885E-5A97-A6C75170B9F4}"/>
                </a:ext>
              </a:extLst>
            </p:cNvPr>
            <p:cNvSpPr txBox="1">
              <a:spLocks noChangeArrowheads="1"/>
            </p:cNvSpPr>
            <p:nvPr/>
          </p:nvSpPr>
          <p:spPr bwMode="auto">
            <a:xfrm>
              <a:off x="1604780" y="3672959"/>
              <a:ext cx="12535258"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left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top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FF0000"/>
                  </a:solidFill>
                  <a:effectLst/>
                  <a:uLnTx/>
                  <a:uFillTx/>
                  <a:latin typeface="Arial" panose="020B0604020202020204" pitchFamily="34" charset="0"/>
                  <a:ea typeface="+mn-ea"/>
                  <a:cs typeface="Times New Roman" panose="02020603050405020304" pitchFamily="18" charset="0"/>
                </a:rPr>
                <a:t>[ Type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p>
          </p:txBody>
        </p:sp>
        <p:sp>
          <p:nvSpPr>
            <p:cNvPr id="10" name="TextBox 9">
              <a:extLst>
                <a:ext uri="{FF2B5EF4-FFF2-40B4-BE49-F238E27FC236}">
                  <a16:creationId xmlns:a16="http://schemas.microsoft.com/office/drawing/2014/main" id="{5810154E-1170-6FBF-5853-9A9BDC167D65}"/>
                </a:ext>
              </a:extLst>
            </p:cNvPr>
            <p:cNvSpPr txBox="1"/>
            <p:nvPr/>
          </p:nvSpPr>
          <p:spPr>
            <a:xfrm>
              <a:off x="41688" y="3755940"/>
              <a:ext cx="179864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mn-cs"/>
                </a:rPr>
                <a:t>Abblication.Inputbox</a:t>
              </a:r>
              <a:endParaRPr kumimoji="0" lang="en-US" sz="22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grpSp>
      <p:pic>
        <p:nvPicPr>
          <p:cNvPr id="3" name="Graphic 2" descr="Cursor">
            <a:extLst>
              <a:ext uri="{FF2B5EF4-FFF2-40B4-BE49-F238E27FC236}">
                <a16:creationId xmlns:a16="http://schemas.microsoft.com/office/drawing/2014/main" id="{3B5CE836-114D-D379-C855-8B21CAE16F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7535146">
            <a:off x="6211286" y="327150"/>
            <a:ext cx="914400" cy="914400"/>
          </a:xfrm>
          <a:prstGeom prst="rect">
            <a:avLst/>
          </a:prstGeom>
        </p:spPr>
      </p:pic>
      <p:sp>
        <p:nvSpPr>
          <p:cNvPr id="13" name="Text Box 6">
            <a:extLst>
              <a:ext uri="{FF2B5EF4-FFF2-40B4-BE49-F238E27FC236}">
                <a16:creationId xmlns:a16="http://schemas.microsoft.com/office/drawing/2014/main" id="{DB611445-657D-3E14-4A31-73A1ED05861E}"/>
              </a:ext>
            </a:extLst>
          </p:cNvPr>
          <p:cNvSpPr txBox="1">
            <a:spLocks noChangeArrowheads="1"/>
          </p:cNvSpPr>
          <p:nvPr/>
        </p:nvSpPr>
        <p:spPr bwMode="auto">
          <a:xfrm>
            <a:off x="353428" y="2961010"/>
            <a:ext cx="11485144"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Times New Roman" panose="02020603050405020304" pitchFamily="18" charset="0"/>
              </a:rPr>
              <a:t>Inputbox</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xpos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ypos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p>
        </p:txBody>
      </p:sp>
      <p:pic>
        <p:nvPicPr>
          <p:cNvPr id="4" name="Graphic 3" descr="Arrow Straight">
            <a:extLst>
              <a:ext uri="{FF2B5EF4-FFF2-40B4-BE49-F238E27FC236}">
                <a16:creationId xmlns:a16="http://schemas.microsoft.com/office/drawing/2014/main" id="{E818FE70-8F11-3E43-7552-F29CF963C0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2007141" y="1259894"/>
            <a:ext cx="914400" cy="914400"/>
          </a:xfrm>
          <a:prstGeom prst="rect">
            <a:avLst/>
          </a:prstGeom>
        </p:spPr>
      </p:pic>
      <p:pic>
        <p:nvPicPr>
          <p:cNvPr id="5" name="Graphic 4">
            <a:extLst>
              <a:ext uri="{FF2B5EF4-FFF2-40B4-BE49-F238E27FC236}">
                <a16:creationId xmlns:a16="http://schemas.microsoft.com/office/drawing/2014/main" id="{5014912F-3DB6-AF49-989F-F3716DC8F6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157987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6A5BAC81-F17C-E8D4-9885-593C1BBEBCFB}"/>
              </a:ext>
            </a:extLst>
          </p:cNvPr>
          <p:cNvGrpSpPr/>
          <p:nvPr/>
        </p:nvGrpSpPr>
        <p:grpSpPr>
          <a:xfrm>
            <a:off x="1579031" y="4493458"/>
            <a:ext cx="1548310" cy="1480758"/>
            <a:chOff x="1325577" y="3793066"/>
            <a:chExt cx="1548310" cy="1480758"/>
          </a:xfrm>
        </p:grpSpPr>
        <p:cxnSp>
          <p:nvCxnSpPr>
            <p:cNvPr id="6" name="Straight Arrow Connector 5">
              <a:extLst>
                <a:ext uri="{FF2B5EF4-FFF2-40B4-BE49-F238E27FC236}">
                  <a16:creationId xmlns:a16="http://schemas.microsoft.com/office/drawing/2014/main" id="{B2D29D95-57A5-372D-E5A9-EE6E387D6463}"/>
                </a:ext>
              </a:extLst>
            </p:cNvPr>
            <p:cNvCxnSpPr>
              <a:cxnSpLocks/>
            </p:cNvCxnSpPr>
            <p:nvPr/>
          </p:nvCxnSpPr>
          <p:spPr>
            <a:xfrm flipV="1">
              <a:off x="2099732" y="3793066"/>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TextBox 27">
              <a:extLst>
                <a:ext uri="{FF2B5EF4-FFF2-40B4-BE49-F238E27FC236}">
                  <a16:creationId xmlns:a16="http://schemas.microsoft.com/office/drawing/2014/main" id="{81D0A737-5DE6-80C7-DE03-5CF3C5B97AAD}"/>
                </a:ext>
              </a:extLst>
            </p:cNvPr>
            <p:cNvSpPr txBox="1"/>
            <p:nvPr/>
          </p:nvSpPr>
          <p:spPr>
            <a:xfrm>
              <a:off x="1325577" y="4904492"/>
              <a:ext cx="15483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نص الرسالة</a:t>
              </a:r>
              <a:endParaRPr kumimoji="0" lang="en-US"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7" name="Group 36">
            <a:extLst>
              <a:ext uri="{FF2B5EF4-FFF2-40B4-BE49-F238E27FC236}">
                <a16:creationId xmlns:a16="http://schemas.microsoft.com/office/drawing/2014/main" id="{A4D23E51-F9AC-95D2-242E-9F79DBCB1AAD}"/>
              </a:ext>
            </a:extLst>
          </p:cNvPr>
          <p:cNvGrpSpPr/>
          <p:nvPr/>
        </p:nvGrpSpPr>
        <p:grpSpPr>
          <a:xfrm>
            <a:off x="2693025" y="4491710"/>
            <a:ext cx="1548310" cy="1497895"/>
            <a:chOff x="2484301" y="3791318"/>
            <a:chExt cx="1548310" cy="1497895"/>
          </a:xfrm>
        </p:grpSpPr>
        <p:cxnSp>
          <p:nvCxnSpPr>
            <p:cNvPr id="18" name="Straight Arrow Connector 17">
              <a:extLst>
                <a:ext uri="{FF2B5EF4-FFF2-40B4-BE49-F238E27FC236}">
                  <a16:creationId xmlns:a16="http://schemas.microsoft.com/office/drawing/2014/main" id="{E794DE41-4197-DB98-A85E-0C36A4F53A2B}"/>
                </a:ext>
              </a:extLst>
            </p:cNvPr>
            <p:cNvCxnSpPr>
              <a:cxnSpLocks/>
            </p:cNvCxnSpPr>
            <p:nvPr/>
          </p:nvCxnSpPr>
          <p:spPr>
            <a:xfrm flipV="1">
              <a:off x="3258456" y="3791318"/>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A89620E8-D4E1-0D07-3D60-4657CF067F45}"/>
                </a:ext>
              </a:extLst>
            </p:cNvPr>
            <p:cNvSpPr txBox="1"/>
            <p:nvPr/>
          </p:nvSpPr>
          <p:spPr>
            <a:xfrm>
              <a:off x="2484301" y="4889103"/>
              <a:ext cx="15483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العنوان</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8" name="Group 37">
            <a:extLst>
              <a:ext uri="{FF2B5EF4-FFF2-40B4-BE49-F238E27FC236}">
                <a16:creationId xmlns:a16="http://schemas.microsoft.com/office/drawing/2014/main" id="{3D82F9CF-B738-E876-4C3E-28863A102182}"/>
              </a:ext>
            </a:extLst>
          </p:cNvPr>
          <p:cNvGrpSpPr/>
          <p:nvPr/>
        </p:nvGrpSpPr>
        <p:grpSpPr>
          <a:xfrm>
            <a:off x="3926707" y="4491710"/>
            <a:ext cx="1548310" cy="2096691"/>
            <a:chOff x="3837251" y="3791318"/>
            <a:chExt cx="1548310" cy="2096691"/>
          </a:xfrm>
        </p:grpSpPr>
        <p:cxnSp>
          <p:nvCxnSpPr>
            <p:cNvPr id="21" name="Straight Arrow Connector 20">
              <a:extLst>
                <a:ext uri="{FF2B5EF4-FFF2-40B4-BE49-F238E27FC236}">
                  <a16:creationId xmlns:a16="http://schemas.microsoft.com/office/drawing/2014/main" id="{2A009754-95A4-DF4B-D416-8CAEDD705257}"/>
                </a:ext>
              </a:extLst>
            </p:cNvPr>
            <p:cNvCxnSpPr>
              <a:cxnSpLocks/>
            </p:cNvCxnSpPr>
            <p:nvPr/>
          </p:nvCxnSpPr>
          <p:spPr>
            <a:xfrm flipV="1">
              <a:off x="4579257" y="3791318"/>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0" name="TextBox 29">
              <a:extLst>
                <a:ext uri="{FF2B5EF4-FFF2-40B4-BE49-F238E27FC236}">
                  <a16:creationId xmlns:a16="http://schemas.microsoft.com/office/drawing/2014/main" id="{3104905D-172C-E920-F363-182EE7D2E5EB}"/>
                </a:ext>
              </a:extLst>
            </p:cNvPr>
            <p:cNvSpPr txBox="1"/>
            <p:nvPr/>
          </p:nvSpPr>
          <p:spPr>
            <a:xfrm>
              <a:off x="3837251" y="4872346"/>
              <a:ext cx="154831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القيمة الافتراضية للإدخال</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pic>
        <p:nvPicPr>
          <p:cNvPr id="2" name="Picture 1">
            <a:extLst>
              <a:ext uri="{FF2B5EF4-FFF2-40B4-BE49-F238E27FC236}">
                <a16:creationId xmlns:a16="http://schemas.microsoft.com/office/drawing/2014/main" id="{14D6CEA6-634B-3D4C-68DE-A4B57E269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036" y="534113"/>
            <a:ext cx="4499279" cy="1800596"/>
          </a:xfrm>
          <a:prstGeom prst="rect">
            <a:avLst/>
          </a:prstGeom>
        </p:spPr>
      </p:pic>
      <p:pic>
        <p:nvPicPr>
          <p:cNvPr id="9" name="Graphic 8" descr="Arrow Clockwise curve">
            <a:extLst>
              <a:ext uri="{FF2B5EF4-FFF2-40B4-BE49-F238E27FC236}">
                <a16:creationId xmlns:a16="http://schemas.microsoft.com/office/drawing/2014/main" id="{6A4A9943-5362-69F5-80A2-B6DBD21B7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5541" y="-501818"/>
            <a:ext cx="914400" cy="914400"/>
          </a:xfrm>
          <a:prstGeom prst="rect">
            <a:avLst/>
          </a:prstGeom>
        </p:spPr>
      </p:pic>
      <p:pic>
        <p:nvPicPr>
          <p:cNvPr id="11" name="Graphic 10" descr="Arrow Straight">
            <a:extLst>
              <a:ext uri="{FF2B5EF4-FFF2-40B4-BE49-F238E27FC236}">
                <a16:creationId xmlns:a16="http://schemas.microsoft.com/office/drawing/2014/main" id="{C2C71C54-82CE-5219-40D7-C7E08E8B3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41" y="412582"/>
            <a:ext cx="914400" cy="914400"/>
          </a:xfrm>
          <a:prstGeom prst="rect">
            <a:avLst/>
          </a:prstGeom>
        </p:spPr>
      </p:pic>
      <p:grpSp>
        <p:nvGrpSpPr>
          <p:cNvPr id="7" name="Group 6">
            <a:extLst>
              <a:ext uri="{FF2B5EF4-FFF2-40B4-BE49-F238E27FC236}">
                <a16:creationId xmlns:a16="http://schemas.microsoft.com/office/drawing/2014/main" id="{12A3120F-82A9-B985-318D-3179BDA8533D}"/>
              </a:ext>
            </a:extLst>
          </p:cNvPr>
          <p:cNvGrpSpPr/>
          <p:nvPr/>
        </p:nvGrpSpPr>
        <p:grpSpPr>
          <a:xfrm>
            <a:off x="41688" y="3672959"/>
            <a:ext cx="14098350" cy="852422"/>
            <a:chOff x="41688" y="3672959"/>
            <a:chExt cx="14098350" cy="852422"/>
          </a:xfrm>
        </p:grpSpPr>
        <p:sp>
          <p:nvSpPr>
            <p:cNvPr id="8" name="Text Box 6">
              <a:extLst>
                <a:ext uri="{FF2B5EF4-FFF2-40B4-BE49-F238E27FC236}">
                  <a16:creationId xmlns:a16="http://schemas.microsoft.com/office/drawing/2014/main" id="{194D79F7-2CDB-885E-5A97-A6C75170B9F4}"/>
                </a:ext>
              </a:extLst>
            </p:cNvPr>
            <p:cNvSpPr txBox="1">
              <a:spLocks noChangeArrowheads="1"/>
            </p:cNvSpPr>
            <p:nvPr/>
          </p:nvSpPr>
          <p:spPr bwMode="auto">
            <a:xfrm>
              <a:off x="1604780" y="3672959"/>
              <a:ext cx="12535258"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left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top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FF0000"/>
                  </a:solidFill>
                  <a:effectLst/>
                  <a:uLnTx/>
                  <a:uFillTx/>
                  <a:latin typeface="Arial" panose="020B0604020202020204" pitchFamily="34" charset="0"/>
                  <a:ea typeface="+mn-ea"/>
                  <a:cs typeface="Times New Roman" panose="02020603050405020304" pitchFamily="18" charset="0"/>
                </a:rPr>
                <a:t>[ Type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p>
          </p:txBody>
        </p:sp>
        <p:sp>
          <p:nvSpPr>
            <p:cNvPr id="10" name="TextBox 9">
              <a:extLst>
                <a:ext uri="{FF2B5EF4-FFF2-40B4-BE49-F238E27FC236}">
                  <a16:creationId xmlns:a16="http://schemas.microsoft.com/office/drawing/2014/main" id="{5810154E-1170-6FBF-5853-9A9BDC167D65}"/>
                </a:ext>
              </a:extLst>
            </p:cNvPr>
            <p:cNvSpPr txBox="1"/>
            <p:nvPr/>
          </p:nvSpPr>
          <p:spPr>
            <a:xfrm>
              <a:off x="41688" y="3755940"/>
              <a:ext cx="179864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mn-cs"/>
                </a:rPr>
                <a:t>Abblication.Inputbox</a:t>
              </a:r>
              <a:endParaRPr kumimoji="0" lang="en-US" sz="22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grpSp>
      <p:pic>
        <p:nvPicPr>
          <p:cNvPr id="3" name="Graphic 2" descr="Arrow Straight">
            <a:extLst>
              <a:ext uri="{FF2B5EF4-FFF2-40B4-BE49-F238E27FC236}">
                <a16:creationId xmlns:a16="http://schemas.microsoft.com/office/drawing/2014/main" id="{0857C8AD-E6C5-FFA7-5624-75AB12CE84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152048" y="1625654"/>
            <a:ext cx="914400" cy="914400"/>
          </a:xfrm>
          <a:prstGeom prst="rect">
            <a:avLst/>
          </a:prstGeom>
        </p:spPr>
      </p:pic>
      <p:sp>
        <p:nvSpPr>
          <p:cNvPr id="4" name="Text Box 6">
            <a:extLst>
              <a:ext uri="{FF2B5EF4-FFF2-40B4-BE49-F238E27FC236}">
                <a16:creationId xmlns:a16="http://schemas.microsoft.com/office/drawing/2014/main" id="{AA824B10-7F2B-6B4A-0319-F0E1B3865C33}"/>
              </a:ext>
            </a:extLst>
          </p:cNvPr>
          <p:cNvSpPr txBox="1">
            <a:spLocks noChangeArrowheads="1"/>
          </p:cNvSpPr>
          <p:nvPr/>
        </p:nvSpPr>
        <p:spPr bwMode="auto">
          <a:xfrm>
            <a:off x="353428" y="2961010"/>
            <a:ext cx="11485144"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Times New Roman" panose="02020603050405020304" pitchFamily="18" charset="0"/>
              </a:rPr>
              <a:t>Inputbox</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xpos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ypos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p>
        </p:txBody>
      </p:sp>
      <p:pic>
        <p:nvPicPr>
          <p:cNvPr id="5" name="Graphic 4">
            <a:extLst>
              <a:ext uri="{FF2B5EF4-FFF2-40B4-BE49-F238E27FC236}">
                <a16:creationId xmlns:a16="http://schemas.microsoft.com/office/drawing/2014/main" id="{6433A619-7EDD-5FA1-302B-953B8F1663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1604998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6A5BAC81-F17C-E8D4-9885-593C1BBEBCFB}"/>
              </a:ext>
            </a:extLst>
          </p:cNvPr>
          <p:cNvGrpSpPr/>
          <p:nvPr/>
        </p:nvGrpSpPr>
        <p:grpSpPr>
          <a:xfrm>
            <a:off x="1579031" y="4493458"/>
            <a:ext cx="1548310" cy="1480758"/>
            <a:chOff x="1325577" y="3793066"/>
            <a:chExt cx="1548310" cy="1480758"/>
          </a:xfrm>
        </p:grpSpPr>
        <p:cxnSp>
          <p:nvCxnSpPr>
            <p:cNvPr id="6" name="Straight Arrow Connector 5">
              <a:extLst>
                <a:ext uri="{FF2B5EF4-FFF2-40B4-BE49-F238E27FC236}">
                  <a16:creationId xmlns:a16="http://schemas.microsoft.com/office/drawing/2014/main" id="{B2D29D95-57A5-372D-E5A9-EE6E387D6463}"/>
                </a:ext>
              </a:extLst>
            </p:cNvPr>
            <p:cNvCxnSpPr>
              <a:cxnSpLocks/>
            </p:cNvCxnSpPr>
            <p:nvPr/>
          </p:nvCxnSpPr>
          <p:spPr>
            <a:xfrm flipV="1">
              <a:off x="2099732" y="3793066"/>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TextBox 27">
              <a:extLst>
                <a:ext uri="{FF2B5EF4-FFF2-40B4-BE49-F238E27FC236}">
                  <a16:creationId xmlns:a16="http://schemas.microsoft.com/office/drawing/2014/main" id="{81D0A737-5DE6-80C7-DE03-5CF3C5B97AAD}"/>
                </a:ext>
              </a:extLst>
            </p:cNvPr>
            <p:cNvSpPr txBox="1"/>
            <p:nvPr/>
          </p:nvSpPr>
          <p:spPr>
            <a:xfrm>
              <a:off x="1325577" y="4904492"/>
              <a:ext cx="15483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نص الرسالة</a:t>
              </a:r>
              <a:endParaRPr kumimoji="0" lang="en-US"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7" name="Group 36">
            <a:extLst>
              <a:ext uri="{FF2B5EF4-FFF2-40B4-BE49-F238E27FC236}">
                <a16:creationId xmlns:a16="http://schemas.microsoft.com/office/drawing/2014/main" id="{A4D23E51-F9AC-95D2-242E-9F79DBCB1AAD}"/>
              </a:ext>
            </a:extLst>
          </p:cNvPr>
          <p:cNvGrpSpPr/>
          <p:nvPr/>
        </p:nvGrpSpPr>
        <p:grpSpPr>
          <a:xfrm>
            <a:off x="2693025" y="4491710"/>
            <a:ext cx="1548310" cy="1497895"/>
            <a:chOff x="2484301" y="3791318"/>
            <a:chExt cx="1548310" cy="1497895"/>
          </a:xfrm>
        </p:grpSpPr>
        <p:cxnSp>
          <p:nvCxnSpPr>
            <p:cNvPr id="18" name="Straight Arrow Connector 17">
              <a:extLst>
                <a:ext uri="{FF2B5EF4-FFF2-40B4-BE49-F238E27FC236}">
                  <a16:creationId xmlns:a16="http://schemas.microsoft.com/office/drawing/2014/main" id="{E794DE41-4197-DB98-A85E-0C36A4F53A2B}"/>
                </a:ext>
              </a:extLst>
            </p:cNvPr>
            <p:cNvCxnSpPr>
              <a:cxnSpLocks/>
            </p:cNvCxnSpPr>
            <p:nvPr/>
          </p:nvCxnSpPr>
          <p:spPr>
            <a:xfrm flipV="1">
              <a:off x="3258456" y="3791318"/>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A89620E8-D4E1-0D07-3D60-4657CF067F45}"/>
                </a:ext>
              </a:extLst>
            </p:cNvPr>
            <p:cNvSpPr txBox="1"/>
            <p:nvPr/>
          </p:nvSpPr>
          <p:spPr>
            <a:xfrm>
              <a:off x="2484301" y="4889103"/>
              <a:ext cx="15483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العنوان</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8" name="Group 37">
            <a:extLst>
              <a:ext uri="{FF2B5EF4-FFF2-40B4-BE49-F238E27FC236}">
                <a16:creationId xmlns:a16="http://schemas.microsoft.com/office/drawing/2014/main" id="{3D82F9CF-B738-E876-4C3E-28863A102182}"/>
              </a:ext>
            </a:extLst>
          </p:cNvPr>
          <p:cNvGrpSpPr/>
          <p:nvPr/>
        </p:nvGrpSpPr>
        <p:grpSpPr>
          <a:xfrm>
            <a:off x="3926707" y="4491710"/>
            <a:ext cx="1548310" cy="2096691"/>
            <a:chOff x="3837251" y="3791318"/>
            <a:chExt cx="1548310" cy="2096691"/>
          </a:xfrm>
        </p:grpSpPr>
        <p:cxnSp>
          <p:nvCxnSpPr>
            <p:cNvPr id="21" name="Straight Arrow Connector 20">
              <a:extLst>
                <a:ext uri="{FF2B5EF4-FFF2-40B4-BE49-F238E27FC236}">
                  <a16:creationId xmlns:a16="http://schemas.microsoft.com/office/drawing/2014/main" id="{2A009754-95A4-DF4B-D416-8CAEDD705257}"/>
                </a:ext>
              </a:extLst>
            </p:cNvPr>
            <p:cNvCxnSpPr>
              <a:cxnSpLocks/>
            </p:cNvCxnSpPr>
            <p:nvPr/>
          </p:nvCxnSpPr>
          <p:spPr>
            <a:xfrm flipV="1">
              <a:off x="4579257" y="3791318"/>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0" name="TextBox 29">
              <a:extLst>
                <a:ext uri="{FF2B5EF4-FFF2-40B4-BE49-F238E27FC236}">
                  <a16:creationId xmlns:a16="http://schemas.microsoft.com/office/drawing/2014/main" id="{3104905D-172C-E920-F363-182EE7D2E5EB}"/>
                </a:ext>
              </a:extLst>
            </p:cNvPr>
            <p:cNvSpPr txBox="1"/>
            <p:nvPr/>
          </p:nvSpPr>
          <p:spPr>
            <a:xfrm>
              <a:off x="3837251" y="4872346"/>
              <a:ext cx="154831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القيمة الافتراضية للإدخال</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40" name="Group 39">
            <a:extLst>
              <a:ext uri="{FF2B5EF4-FFF2-40B4-BE49-F238E27FC236}">
                <a16:creationId xmlns:a16="http://schemas.microsoft.com/office/drawing/2014/main" id="{FC4EC7C6-DC62-CBD0-674B-244E2C956C05}"/>
              </a:ext>
            </a:extLst>
          </p:cNvPr>
          <p:cNvGrpSpPr/>
          <p:nvPr/>
        </p:nvGrpSpPr>
        <p:grpSpPr>
          <a:xfrm>
            <a:off x="6519140" y="4487444"/>
            <a:ext cx="1418383" cy="1804444"/>
            <a:chOff x="6419742" y="3787052"/>
            <a:chExt cx="1418383" cy="1804444"/>
          </a:xfrm>
        </p:grpSpPr>
        <p:cxnSp>
          <p:nvCxnSpPr>
            <p:cNvPr id="23" name="Straight Arrow Connector 22">
              <a:extLst>
                <a:ext uri="{FF2B5EF4-FFF2-40B4-BE49-F238E27FC236}">
                  <a16:creationId xmlns:a16="http://schemas.microsoft.com/office/drawing/2014/main" id="{276DB00A-25E0-24EB-CBD6-4EAB8F348F7F}"/>
                </a:ext>
              </a:extLst>
            </p:cNvPr>
            <p:cNvCxnSpPr>
              <a:cxnSpLocks/>
            </p:cNvCxnSpPr>
            <p:nvPr/>
          </p:nvCxnSpPr>
          <p:spPr>
            <a:xfrm flipV="1">
              <a:off x="7128934" y="3787052"/>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2" name="TextBox 31">
              <a:extLst>
                <a:ext uri="{FF2B5EF4-FFF2-40B4-BE49-F238E27FC236}">
                  <a16:creationId xmlns:a16="http://schemas.microsoft.com/office/drawing/2014/main" id="{F942FE05-1559-4CE4-DFB0-5E86F2A77EA1}"/>
                </a:ext>
              </a:extLst>
            </p:cNvPr>
            <p:cNvSpPr txBox="1"/>
            <p:nvPr/>
          </p:nvSpPr>
          <p:spPr>
            <a:xfrm>
              <a:off x="6419742" y="4883610"/>
              <a:ext cx="141838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الموقع الشمالي</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9" name="Group 38">
            <a:extLst>
              <a:ext uri="{FF2B5EF4-FFF2-40B4-BE49-F238E27FC236}">
                <a16:creationId xmlns:a16="http://schemas.microsoft.com/office/drawing/2014/main" id="{0DC6CAE6-0086-0ADC-0580-47D2E3533D21}"/>
              </a:ext>
            </a:extLst>
          </p:cNvPr>
          <p:cNvGrpSpPr/>
          <p:nvPr/>
        </p:nvGrpSpPr>
        <p:grpSpPr>
          <a:xfrm>
            <a:off x="5310135" y="4486626"/>
            <a:ext cx="1418383" cy="1826144"/>
            <a:chOff x="5190865" y="3786234"/>
            <a:chExt cx="1418383" cy="1826144"/>
          </a:xfrm>
        </p:grpSpPr>
        <p:cxnSp>
          <p:nvCxnSpPr>
            <p:cNvPr id="22" name="Straight Arrow Connector 21">
              <a:extLst>
                <a:ext uri="{FF2B5EF4-FFF2-40B4-BE49-F238E27FC236}">
                  <a16:creationId xmlns:a16="http://schemas.microsoft.com/office/drawing/2014/main" id="{30E5D0F7-F7F7-FB03-27D6-A88BDBE4D80B}"/>
                </a:ext>
              </a:extLst>
            </p:cNvPr>
            <p:cNvCxnSpPr>
              <a:cxnSpLocks/>
            </p:cNvCxnSpPr>
            <p:nvPr/>
          </p:nvCxnSpPr>
          <p:spPr>
            <a:xfrm flipV="1">
              <a:off x="5900057" y="3786234"/>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30AF2CA0-F474-6EC5-BE6B-F701581C285A}"/>
                </a:ext>
              </a:extLst>
            </p:cNvPr>
            <p:cNvSpPr txBox="1"/>
            <p:nvPr/>
          </p:nvSpPr>
          <p:spPr>
            <a:xfrm>
              <a:off x="5190865" y="4904492"/>
              <a:ext cx="141838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الموقع الأفقي</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pic>
        <p:nvPicPr>
          <p:cNvPr id="2" name="Picture 1">
            <a:extLst>
              <a:ext uri="{FF2B5EF4-FFF2-40B4-BE49-F238E27FC236}">
                <a16:creationId xmlns:a16="http://schemas.microsoft.com/office/drawing/2014/main" id="{14D6CEA6-634B-3D4C-68DE-A4B57E269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036" y="534113"/>
            <a:ext cx="4499279" cy="1800596"/>
          </a:xfrm>
          <a:prstGeom prst="rect">
            <a:avLst/>
          </a:prstGeom>
        </p:spPr>
      </p:pic>
      <p:pic>
        <p:nvPicPr>
          <p:cNvPr id="9" name="Graphic 8" descr="Arrow Clockwise curve">
            <a:extLst>
              <a:ext uri="{FF2B5EF4-FFF2-40B4-BE49-F238E27FC236}">
                <a16:creationId xmlns:a16="http://schemas.microsoft.com/office/drawing/2014/main" id="{6A4A9943-5362-69F5-80A2-B6DBD21B7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5541" y="-501818"/>
            <a:ext cx="914400" cy="914400"/>
          </a:xfrm>
          <a:prstGeom prst="rect">
            <a:avLst/>
          </a:prstGeom>
        </p:spPr>
      </p:pic>
      <p:pic>
        <p:nvPicPr>
          <p:cNvPr id="11" name="Graphic 10" descr="Arrow Straight">
            <a:extLst>
              <a:ext uri="{FF2B5EF4-FFF2-40B4-BE49-F238E27FC236}">
                <a16:creationId xmlns:a16="http://schemas.microsoft.com/office/drawing/2014/main" id="{C2C71C54-82CE-5219-40D7-C7E08E8B3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41" y="412582"/>
            <a:ext cx="914400" cy="914400"/>
          </a:xfrm>
          <a:prstGeom prst="rect">
            <a:avLst/>
          </a:prstGeom>
        </p:spPr>
      </p:pic>
      <p:grpSp>
        <p:nvGrpSpPr>
          <p:cNvPr id="7" name="Group 6">
            <a:extLst>
              <a:ext uri="{FF2B5EF4-FFF2-40B4-BE49-F238E27FC236}">
                <a16:creationId xmlns:a16="http://schemas.microsoft.com/office/drawing/2014/main" id="{12A3120F-82A9-B985-318D-3179BDA8533D}"/>
              </a:ext>
            </a:extLst>
          </p:cNvPr>
          <p:cNvGrpSpPr/>
          <p:nvPr/>
        </p:nvGrpSpPr>
        <p:grpSpPr>
          <a:xfrm>
            <a:off x="41688" y="3672959"/>
            <a:ext cx="14098350" cy="852422"/>
            <a:chOff x="41688" y="3672959"/>
            <a:chExt cx="14098350" cy="852422"/>
          </a:xfrm>
        </p:grpSpPr>
        <p:sp>
          <p:nvSpPr>
            <p:cNvPr id="8" name="Text Box 6">
              <a:extLst>
                <a:ext uri="{FF2B5EF4-FFF2-40B4-BE49-F238E27FC236}">
                  <a16:creationId xmlns:a16="http://schemas.microsoft.com/office/drawing/2014/main" id="{194D79F7-2CDB-885E-5A97-A6C75170B9F4}"/>
                </a:ext>
              </a:extLst>
            </p:cNvPr>
            <p:cNvSpPr txBox="1">
              <a:spLocks noChangeArrowheads="1"/>
            </p:cNvSpPr>
            <p:nvPr/>
          </p:nvSpPr>
          <p:spPr bwMode="auto">
            <a:xfrm>
              <a:off x="1604780" y="3672959"/>
              <a:ext cx="12535258"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left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top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FF0000"/>
                  </a:solidFill>
                  <a:effectLst/>
                  <a:uLnTx/>
                  <a:uFillTx/>
                  <a:latin typeface="Arial" panose="020B0604020202020204" pitchFamily="34" charset="0"/>
                  <a:ea typeface="+mn-ea"/>
                  <a:cs typeface="Times New Roman" panose="02020603050405020304" pitchFamily="18" charset="0"/>
                </a:rPr>
                <a:t>[ Type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p>
          </p:txBody>
        </p:sp>
        <p:sp>
          <p:nvSpPr>
            <p:cNvPr id="10" name="TextBox 9">
              <a:extLst>
                <a:ext uri="{FF2B5EF4-FFF2-40B4-BE49-F238E27FC236}">
                  <a16:creationId xmlns:a16="http://schemas.microsoft.com/office/drawing/2014/main" id="{5810154E-1170-6FBF-5853-9A9BDC167D65}"/>
                </a:ext>
              </a:extLst>
            </p:cNvPr>
            <p:cNvSpPr txBox="1"/>
            <p:nvPr/>
          </p:nvSpPr>
          <p:spPr>
            <a:xfrm>
              <a:off x="41688" y="3755940"/>
              <a:ext cx="179864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mn-cs"/>
                </a:rPr>
                <a:t>Abblication.Inputbox</a:t>
              </a:r>
              <a:endParaRPr kumimoji="0" lang="en-US" sz="22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3E5FAD43-824C-CA6E-11CF-4F5F6CEAC884}"/>
              </a:ext>
            </a:extLst>
          </p:cNvPr>
          <p:cNvSpPr txBox="1"/>
          <p:nvPr/>
        </p:nvSpPr>
        <p:spPr>
          <a:xfrm>
            <a:off x="1349783" y="820776"/>
            <a:ext cx="4059984" cy="1077218"/>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يحددان الموقع لظهور صندوق  الإدخال علي الشاشة</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4" name="Text Box 6">
            <a:extLst>
              <a:ext uri="{FF2B5EF4-FFF2-40B4-BE49-F238E27FC236}">
                <a16:creationId xmlns:a16="http://schemas.microsoft.com/office/drawing/2014/main" id="{A977446D-28C3-5983-2726-4E223C211E8C}"/>
              </a:ext>
            </a:extLst>
          </p:cNvPr>
          <p:cNvSpPr txBox="1">
            <a:spLocks noChangeArrowheads="1"/>
          </p:cNvSpPr>
          <p:nvPr/>
        </p:nvSpPr>
        <p:spPr bwMode="auto">
          <a:xfrm>
            <a:off x="353428" y="2961010"/>
            <a:ext cx="11485144"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Times New Roman" panose="02020603050405020304" pitchFamily="18" charset="0"/>
              </a:rPr>
              <a:t>Inputbox</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xpos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ypos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p>
        </p:txBody>
      </p:sp>
      <p:pic>
        <p:nvPicPr>
          <p:cNvPr id="5" name="Graphic 4">
            <a:extLst>
              <a:ext uri="{FF2B5EF4-FFF2-40B4-BE49-F238E27FC236}">
                <a16:creationId xmlns:a16="http://schemas.microsoft.com/office/drawing/2014/main" id="{94323834-F48F-ADCF-B673-85A558B0B6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41054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6A5BAC81-F17C-E8D4-9885-593C1BBEBCFB}"/>
              </a:ext>
            </a:extLst>
          </p:cNvPr>
          <p:cNvGrpSpPr/>
          <p:nvPr/>
        </p:nvGrpSpPr>
        <p:grpSpPr>
          <a:xfrm>
            <a:off x="1579031" y="4493458"/>
            <a:ext cx="1548310" cy="1480758"/>
            <a:chOff x="1325577" y="3793066"/>
            <a:chExt cx="1548310" cy="1480758"/>
          </a:xfrm>
        </p:grpSpPr>
        <p:cxnSp>
          <p:nvCxnSpPr>
            <p:cNvPr id="6" name="Straight Arrow Connector 5">
              <a:extLst>
                <a:ext uri="{FF2B5EF4-FFF2-40B4-BE49-F238E27FC236}">
                  <a16:creationId xmlns:a16="http://schemas.microsoft.com/office/drawing/2014/main" id="{B2D29D95-57A5-372D-E5A9-EE6E387D6463}"/>
                </a:ext>
              </a:extLst>
            </p:cNvPr>
            <p:cNvCxnSpPr>
              <a:cxnSpLocks/>
            </p:cNvCxnSpPr>
            <p:nvPr/>
          </p:nvCxnSpPr>
          <p:spPr>
            <a:xfrm flipV="1">
              <a:off x="2099732" y="3793066"/>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TextBox 27">
              <a:extLst>
                <a:ext uri="{FF2B5EF4-FFF2-40B4-BE49-F238E27FC236}">
                  <a16:creationId xmlns:a16="http://schemas.microsoft.com/office/drawing/2014/main" id="{81D0A737-5DE6-80C7-DE03-5CF3C5B97AAD}"/>
                </a:ext>
              </a:extLst>
            </p:cNvPr>
            <p:cNvSpPr txBox="1"/>
            <p:nvPr/>
          </p:nvSpPr>
          <p:spPr>
            <a:xfrm>
              <a:off x="1325577" y="4904492"/>
              <a:ext cx="15483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نص الرسالة</a:t>
              </a:r>
              <a:endParaRPr kumimoji="0" lang="en-US"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7" name="Group 36">
            <a:extLst>
              <a:ext uri="{FF2B5EF4-FFF2-40B4-BE49-F238E27FC236}">
                <a16:creationId xmlns:a16="http://schemas.microsoft.com/office/drawing/2014/main" id="{A4D23E51-F9AC-95D2-242E-9F79DBCB1AAD}"/>
              </a:ext>
            </a:extLst>
          </p:cNvPr>
          <p:cNvGrpSpPr/>
          <p:nvPr/>
        </p:nvGrpSpPr>
        <p:grpSpPr>
          <a:xfrm>
            <a:off x="2693025" y="4491710"/>
            <a:ext cx="1548310" cy="1497895"/>
            <a:chOff x="2484301" y="3791318"/>
            <a:chExt cx="1548310" cy="1497895"/>
          </a:xfrm>
        </p:grpSpPr>
        <p:cxnSp>
          <p:nvCxnSpPr>
            <p:cNvPr id="18" name="Straight Arrow Connector 17">
              <a:extLst>
                <a:ext uri="{FF2B5EF4-FFF2-40B4-BE49-F238E27FC236}">
                  <a16:creationId xmlns:a16="http://schemas.microsoft.com/office/drawing/2014/main" id="{E794DE41-4197-DB98-A85E-0C36A4F53A2B}"/>
                </a:ext>
              </a:extLst>
            </p:cNvPr>
            <p:cNvCxnSpPr>
              <a:cxnSpLocks/>
            </p:cNvCxnSpPr>
            <p:nvPr/>
          </p:nvCxnSpPr>
          <p:spPr>
            <a:xfrm flipV="1">
              <a:off x="3258456" y="3791318"/>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A89620E8-D4E1-0D07-3D60-4657CF067F45}"/>
                </a:ext>
              </a:extLst>
            </p:cNvPr>
            <p:cNvSpPr txBox="1"/>
            <p:nvPr/>
          </p:nvSpPr>
          <p:spPr>
            <a:xfrm>
              <a:off x="2484301" y="4889103"/>
              <a:ext cx="15483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العنوان</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8" name="Group 37">
            <a:extLst>
              <a:ext uri="{FF2B5EF4-FFF2-40B4-BE49-F238E27FC236}">
                <a16:creationId xmlns:a16="http://schemas.microsoft.com/office/drawing/2014/main" id="{3D82F9CF-B738-E876-4C3E-28863A102182}"/>
              </a:ext>
            </a:extLst>
          </p:cNvPr>
          <p:cNvGrpSpPr/>
          <p:nvPr/>
        </p:nvGrpSpPr>
        <p:grpSpPr>
          <a:xfrm>
            <a:off x="3926707" y="4491710"/>
            <a:ext cx="1548310" cy="2096691"/>
            <a:chOff x="3837251" y="3791318"/>
            <a:chExt cx="1548310" cy="2096691"/>
          </a:xfrm>
        </p:grpSpPr>
        <p:cxnSp>
          <p:nvCxnSpPr>
            <p:cNvPr id="21" name="Straight Arrow Connector 20">
              <a:extLst>
                <a:ext uri="{FF2B5EF4-FFF2-40B4-BE49-F238E27FC236}">
                  <a16:creationId xmlns:a16="http://schemas.microsoft.com/office/drawing/2014/main" id="{2A009754-95A4-DF4B-D416-8CAEDD705257}"/>
                </a:ext>
              </a:extLst>
            </p:cNvPr>
            <p:cNvCxnSpPr>
              <a:cxnSpLocks/>
            </p:cNvCxnSpPr>
            <p:nvPr/>
          </p:nvCxnSpPr>
          <p:spPr>
            <a:xfrm flipV="1">
              <a:off x="4579257" y="3791318"/>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0" name="TextBox 29">
              <a:extLst>
                <a:ext uri="{FF2B5EF4-FFF2-40B4-BE49-F238E27FC236}">
                  <a16:creationId xmlns:a16="http://schemas.microsoft.com/office/drawing/2014/main" id="{3104905D-172C-E920-F363-182EE7D2E5EB}"/>
                </a:ext>
              </a:extLst>
            </p:cNvPr>
            <p:cNvSpPr txBox="1"/>
            <p:nvPr/>
          </p:nvSpPr>
          <p:spPr>
            <a:xfrm>
              <a:off x="3837251" y="4872346"/>
              <a:ext cx="154831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القيمة الافتراضية للإدخال</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40" name="Group 39">
            <a:extLst>
              <a:ext uri="{FF2B5EF4-FFF2-40B4-BE49-F238E27FC236}">
                <a16:creationId xmlns:a16="http://schemas.microsoft.com/office/drawing/2014/main" id="{FC4EC7C6-DC62-CBD0-674B-244E2C956C05}"/>
              </a:ext>
            </a:extLst>
          </p:cNvPr>
          <p:cNvGrpSpPr/>
          <p:nvPr/>
        </p:nvGrpSpPr>
        <p:grpSpPr>
          <a:xfrm>
            <a:off x="6519140" y="4487444"/>
            <a:ext cx="1418383" cy="1804444"/>
            <a:chOff x="6419742" y="3787052"/>
            <a:chExt cx="1418383" cy="1804444"/>
          </a:xfrm>
        </p:grpSpPr>
        <p:cxnSp>
          <p:nvCxnSpPr>
            <p:cNvPr id="23" name="Straight Arrow Connector 22">
              <a:extLst>
                <a:ext uri="{FF2B5EF4-FFF2-40B4-BE49-F238E27FC236}">
                  <a16:creationId xmlns:a16="http://schemas.microsoft.com/office/drawing/2014/main" id="{276DB00A-25E0-24EB-CBD6-4EAB8F348F7F}"/>
                </a:ext>
              </a:extLst>
            </p:cNvPr>
            <p:cNvCxnSpPr>
              <a:cxnSpLocks/>
            </p:cNvCxnSpPr>
            <p:nvPr/>
          </p:nvCxnSpPr>
          <p:spPr>
            <a:xfrm flipV="1">
              <a:off x="7128934" y="3787052"/>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2" name="TextBox 31">
              <a:extLst>
                <a:ext uri="{FF2B5EF4-FFF2-40B4-BE49-F238E27FC236}">
                  <a16:creationId xmlns:a16="http://schemas.microsoft.com/office/drawing/2014/main" id="{F942FE05-1559-4CE4-DFB0-5E86F2A77EA1}"/>
                </a:ext>
              </a:extLst>
            </p:cNvPr>
            <p:cNvSpPr txBox="1"/>
            <p:nvPr/>
          </p:nvSpPr>
          <p:spPr>
            <a:xfrm>
              <a:off x="6419742" y="4883610"/>
              <a:ext cx="141838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الموقع الشمالي</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41" name="Group 40">
            <a:extLst>
              <a:ext uri="{FF2B5EF4-FFF2-40B4-BE49-F238E27FC236}">
                <a16:creationId xmlns:a16="http://schemas.microsoft.com/office/drawing/2014/main" id="{CB9EDB6A-8B24-C37D-CD9F-3143CF90203D}"/>
              </a:ext>
            </a:extLst>
          </p:cNvPr>
          <p:cNvGrpSpPr/>
          <p:nvPr/>
        </p:nvGrpSpPr>
        <p:grpSpPr>
          <a:xfrm>
            <a:off x="8486854" y="4485693"/>
            <a:ext cx="1548310" cy="1594876"/>
            <a:chOff x="8481884" y="3785301"/>
            <a:chExt cx="1548310" cy="1594876"/>
          </a:xfrm>
        </p:grpSpPr>
        <p:cxnSp>
          <p:nvCxnSpPr>
            <p:cNvPr id="24" name="Straight Arrow Connector 23">
              <a:extLst>
                <a:ext uri="{FF2B5EF4-FFF2-40B4-BE49-F238E27FC236}">
                  <a16:creationId xmlns:a16="http://schemas.microsoft.com/office/drawing/2014/main" id="{A72DDBFC-5C8E-51BB-2260-1AC289295756}"/>
                </a:ext>
              </a:extLst>
            </p:cNvPr>
            <p:cNvCxnSpPr>
              <a:cxnSpLocks/>
            </p:cNvCxnSpPr>
            <p:nvPr/>
          </p:nvCxnSpPr>
          <p:spPr>
            <a:xfrm flipV="1">
              <a:off x="9256039" y="3785301"/>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3" name="TextBox 32">
              <a:extLst>
                <a:ext uri="{FF2B5EF4-FFF2-40B4-BE49-F238E27FC236}">
                  <a16:creationId xmlns:a16="http://schemas.microsoft.com/office/drawing/2014/main" id="{5D7AB3D7-68FD-9F06-4703-54C887FA6A0D}"/>
                </a:ext>
              </a:extLst>
            </p:cNvPr>
            <p:cNvSpPr txBox="1"/>
            <p:nvPr/>
          </p:nvSpPr>
          <p:spPr>
            <a:xfrm>
              <a:off x="8481884" y="4980067"/>
              <a:ext cx="15483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المساعدة</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9" name="Group 38">
            <a:extLst>
              <a:ext uri="{FF2B5EF4-FFF2-40B4-BE49-F238E27FC236}">
                <a16:creationId xmlns:a16="http://schemas.microsoft.com/office/drawing/2014/main" id="{0DC6CAE6-0086-0ADC-0580-47D2E3533D21}"/>
              </a:ext>
            </a:extLst>
          </p:cNvPr>
          <p:cNvGrpSpPr/>
          <p:nvPr/>
        </p:nvGrpSpPr>
        <p:grpSpPr>
          <a:xfrm>
            <a:off x="5310135" y="4486626"/>
            <a:ext cx="1418383" cy="1826144"/>
            <a:chOff x="5190865" y="3786234"/>
            <a:chExt cx="1418383" cy="1826144"/>
          </a:xfrm>
        </p:grpSpPr>
        <p:cxnSp>
          <p:nvCxnSpPr>
            <p:cNvPr id="22" name="Straight Arrow Connector 21">
              <a:extLst>
                <a:ext uri="{FF2B5EF4-FFF2-40B4-BE49-F238E27FC236}">
                  <a16:creationId xmlns:a16="http://schemas.microsoft.com/office/drawing/2014/main" id="{30E5D0F7-F7F7-FB03-27D6-A88BDBE4D80B}"/>
                </a:ext>
              </a:extLst>
            </p:cNvPr>
            <p:cNvCxnSpPr>
              <a:cxnSpLocks/>
            </p:cNvCxnSpPr>
            <p:nvPr/>
          </p:nvCxnSpPr>
          <p:spPr>
            <a:xfrm flipV="1">
              <a:off x="5900057" y="3786234"/>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30AF2CA0-F474-6EC5-BE6B-F701581C285A}"/>
                </a:ext>
              </a:extLst>
            </p:cNvPr>
            <p:cNvSpPr txBox="1"/>
            <p:nvPr/>
          </p:nvSpPr>
          <p:spPr>
            <a:xfrm>
              <a:off x="5190865" y="4904492"/>
              <a:ext cx="141838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الموقع الأفقي</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pic>
        <p:nvPicPr>
          <p:cNvPr id="2" name="Picture 1">
            <a:extLst>
              <a:ext uri="{FF2B5EF4-FFF2-40B4-BE49-F238E27FC236}">
                <a16:creationId xmlns:a16="http://schemas.microsoft.com/office/drawing/2014/main" id="{14D6CEA6-634B-3D4C-68DE-A4B57E269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036" y="534113"/>
            <a:ext cx="4499279" cy="1800596"/>
          </a:xfrm>
          <a:prstGeom prst="rect">
            <a:avLst/>
          </a:prstGeom>
        </p:spPr>
      </p:pic>
      <p:pic>
        <p:nvPicPr>
          <p:cNvPr id="9" name="Graphic 8" descr="Arrow Clockwise curve">
            <a:extLst>
              <a:ext uri="{FF2B5EF4-FFF2-40B4-BE49-F238E27FC236}">
                <a16:creationId xmlns:a16="http://schemas.microsoft.com/office/drawing/2014/main" id="{6A4A9943-5362-69F5-80A2-B6DBD21B7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5541" y="-501818"/>
            <a:ext cx="914400" cy="914400"/>
          </a:xfrm>
          <a:prstGeom prst="rect">
            <a:avLst/>
          </a:prstGeom>
        </p:spPr>
      </p:pic>
      <p:pic>
        <p:nvPicPr>
          <p:cNvPr id="11" name="Graphic 10" descr="Arrow Straight">
            <a:extLst>
              <a:ext uri="{FF2B5EF4-FFF2-40B4-BE49-F238E27FC236}">
                <a16:creationId xmlns:a16="http://schemas.microsoft.com/office/drawing/2014/main" id="{C2C71C54-82CE-5219-40D7-C7E08E8B3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41" y="412582"/>
            <a:ext cx="914400" cy="914400"/>
          </a:xfrm>
          <a:prstGeom prst="rect">
            <a:avLst/>
          </a:prstGeom>
        </p:spPr>
      </p:pic>
      <p:grpSp>
        <p:nvGrpSpPr>
          <p:cNvPr id="7" name="Group 6">
            <a:extLst>
              <a:ext uri="{FF2B5EF4-FFF2-40B4-BE49-F238E27FC236}">
                <a16:creationId xmlns:a16="http://schemas.microsoft.com/office/drawing/2014/main" id="{12A3120F-82A9-B985-318D-3179BDA8533D}"/>
              </a:ext>
            </a:extLst>
          </p:cNvPr>
          <p:cNvGrpSpPr/>
          <p:nvPr/>
        </p:nvGrpSpPr>
        <p:grpSpPr>
          <a:xfrm>
            <a:off x="41688" y="3672959"/>
            <a:ext cx="14098350" cy="852422"/>
            <a:chOff x="41688" y="3672959"/>
            <a:chExt cx="14098350" cy="852422"/>
          </a:xfrm>
        </p:grpSpPr>
        <p:sp>
          <p:nvSpPr>
            <p:cNvPr id="8" name="Text Box 6">
              <a:extLst>
                <a:ext uri="{FF2B5EF4-FFF2-40B4-BE49-F238E27FC236}">
                  <a16:creationId xmlns:a16="http://schemas.microsoft.com/office/drawing/2014/main" id="{194D79F7-2CDB-885E-5A97-A6C75170B9F4}"/>
                </a:ext>
              </a:extLst>
            </p:cNvPr>
            <p:cNvSpPr txBox="1">
              <a:spLocks noChangeArrowheads="1"/>
            </p:cNvSpPr>
            <p:nvPr/>
          </p:nvSpPr>
          <p:spPr bwMode="auto">
            <a:xfrm>
              <a:off x="1604780" y="3672959"/>
              <a:ext cx="12535258"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left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top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FF0000"/>
                  </a:solidFill>
                  <a:effectLst/>
                  <a:uLnTx/>
                  <a:uFillTx/>
                  <a:latin typeface="Arial" panose="020B0604020202020204" pitchFamily="34" charset="0"/>
                  <a:ea typeface="+mn-ea"/>
                  <a:cs typeface="Times New Roman" panose="02020603050405020304" pitchFamily="18" charset="0"/>
                </a:rPr>
                <a:t>[ Type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p>
          </p:txBody>
        </p:sp>
        <p:sp>
          <p:nvSpPr>
            <p:cNvPr id="10" name="TextBox 9">
              <a:extLst>
                <a:ext uri="{FF2B5EF4-FFF2-40B4-BE49-F238E27FC236}">
                  <a16:creationId xmlns:a16="http://schemas.microsoft.com/office/drawing/2014/main" id="{5810154E-1170-6FBF-5853-9A9BDC167D65}"/>
                </a:ext>
              </a:extLst>
            </p:cNvPr>
            <p:cNvSpPr txBox="1"/>
            <p:nvPr/>
          </p:nvSpPr>
          <p:spPr>
            <a:xfrm>
              <a:off x="41688" y="3755940"/>
              <a:ext cx="179864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mn-cs"/>
                </a:rPr>
                <a:t>Abblication.Inputbox</a:t>
              </a:r>
              <a:endParaRPr kumimoji="0" lang="en-US" sz="22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grpSp>
      <p:sp>
        <p:nvSpPr>
          <p:cNvPr id="12" name="TextBox 11">
            <a:extLst>
              <a:ext uri="{FF2B5EF4-FFF2-40B4-BE49-F238E27FC236}">
                <a16:creationId xmlns:a16="http://schemas.microsoft.com/office/drawing/2014/main" id="{E05215E7-9492-3493-231C-ECA839C09B3D}"/>
              </a:ext>
            </a:extLst>
          </p:cNvPr>
          <p:cNvSpPr txBox="1"/>
          <p:nvPr/>
        </p:nvSpPr>
        <p:spPr>
          <a:xfrm>
            <a:off x="1349783" y="820776"/>
            <a:ext cx="4059984" cy="1077218"/>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يمكنك من وضع ملف مساعدة يستطيع المستخدم قرائتة</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3" name="Text Box 6">
            <a:extLst>
              <a:ext uri="{FF2B5EF4-FFF2-40B4-BE49-F238E27FC236}">
                <a16:creationId xmlns:a16="http://schemas.microsoft.com/office/drawing/2014/main" id="{C1C661E9-B39D-7687-0375-D29A22F2764F}"/>
              </a:ext>
            </a:extLst>
          </p:cNvPr>
          <p:cNvSpPr txBox="1">
            <a:spLocks noChangeArrowheads="1"/>
          </p:cNvSpPr>
          <p:nvPr/>
        </p:nvSpPr>
        <p:spPr bwMode="auto">
          <a:xfrm>
            <a:off x="353428" y="2961010"/>
            <a:ext cx="11485144"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Times New Roman" panose="02020603050405020304" pitchFamily="18" charset="0"/>
              </a:rPr>
              <a:t>Inputbox</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xpos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ypos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p>
        </p:txBody>
      </p:sp>
      <p:pic>
        <p:nvPicPr>
          <p:cNvPr id="4" name="Graphic 3">
            <a:extLst>
              <a:ext uri="{FF2B5EF4-FFF2-40B4-BE49-F238E27FC236}">
                <a16:creationId xmlns:a16="http://schemas.microsoft.com/office/drawing/2014/main" id="{544CEF3E-5159-7D02-D41F-6554804890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2879938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6A5BAC81-F17C-E8D4-9885-593C1BBEBCFB}"/>
              </a:ext>
            </a:extLst>
          </p:cNvPr>
          <p:cNvGrpSpPr/>
          <p:nvPr/>
        </p:nvGrpSpPr>
        <p:grpSpPr>
          <a:xfrm>
            <a:off x="1579031" y="4493458"/>
            <a:ext cx="1548310" cy="1480758"/>
            <a:chOff x="1325577" y="3793066"/>
            <a:chExt cx="1548310" cy="1480758"/>
          </a:xfrm>
        </p:grpSpPr>
        <p:cxnSp>
          <p:nvCxnSpPr>
            <p:cNvPr id="6" name="Straight Arrow Connector 5">
              <a:extLst>
                <a:ext uri="{FF2B5EF4-FFF2-40B4-BE49-F238E27FC236}">
                  <a16:creationId xmlns:a16="http://schemas.microsoft.com/office/drawing/2014/main" id="{B2D29D95-57A5-372D-E5A9-EE6E387D6463}"/>
                </a:ext>
              </a:extLst>
            </p:cNvPr>
            <p:cNvCxnSpPr>
              <a:cxnSpLocks/>
            </p:cNvCxnSpPr>
            <p:nvPr/>
          </p:nvCxnSpPr>
          <p:spPr>
            <a:xfrm flipV="1">
              <a:off x="2099732" y="3793066"/>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TextBox 27">
              <a:extLst>
                <a:ext uri="{FF2B5EF4-FFF2-40B4-BE49-F238E27FC236}">
                  <a16:creationId xmlns:a16="http://schemas.microsoft.com/office/drawing/2014/main" id="{81D0A737-5DE6-80C7-DE03-5CF3C5B97AAD}"/>
                </a:ext>
              </a:extLst>
            </p:cNvPr>
            <p:cNvSpPr txBox="1"/>
            <p:nvPr/>
          </p:nvSpPr>
          <p:spPr>
            <a:xfrm>
              <a:off x="1325577" y="4904492"/>
              <a:ext cx="154831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نص الرسالة</a:t>
              </a:r>
              <a:endParaRPr kumimoji="0" lang="en-US" sz="18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7" name="Group 36">
            <a:extLst>
              <a:ext uri="{FF2B5EF4-FFF2-40B4-BE49-F238E27FC236}">
                <a16:creationId xmlns:a16="http://schemas.microsoft.com/office/drawing/2014/main" id="{A4D23E51-F9AC-95D2-242E-9F79DBCB1AAD}"/>
              </a:ext>
            </a:extLst>
          </p:cNvPr>
          <p:cNvGrpSpPr/>
          <p:nvPr/>
        </p:nvGrpSpPr>
        <p:grpSpPr>
          <a:xfrm>
            <a:off x="2693025" y="4491710"/>
            <a:ext cx="1548310" cy="1497895"/>
            <a:chOff x="2484301" y="3791318"/>
            <a:chExt cx="1548310" cy="1497895"/>
          </a:xfrm>
        </p:grpSpPr>
        <p:cxnSp>
          <p:nvCxnSpPr>
            <p:cNvPr id="18" name="Straight Arrow Connector 17">
              <a:extLst>
                <a:ext uri="{FF2B5EF4-FFF2-40B4-BE49-F238E27FC236}">
                  <a16:creationId xmlns:a16="http://schemas.microsoft.com/office/drawing/2014/main" id="{E794DE41-4197-DB98-A85E-0C36A4F53A2B}"/>
                </a:ext>
              </a:extLst>
            </p:cNvPr>
            <p:cNvCxnSpPr>
              <a:cxnSpLocks/>
            </p:cNvCxnSpPr>
            <p:nvPr/>
          </p:nvCxnSpPr>
          <p:spPr>
            <a:xfrm flipV="1">
              <a:off x="3258456" y="3791318"/>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A89620E8-D4E1-0D07-3D60-4657CF067F45}"/>
                </a:ext>
              </a:extLst>
            </p:cNvPr>
            <p:cNvSpPr txBox="1"/>
            <p:nvPr/>
          </p:nvSpPr>
          <p:spPr>
            <a:xfrm>
              <a:off x="2484301" y="4889103"/>
              <a:ext cx="15483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العنوان</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8" name="Group 37">
            <a:extLst>
              <a:ext uri="{FF2B5EF4-FFF2-40B4-BE49-F238E27FC236}">
                <a16:creationId xmlns:a16="http://schemas.microsoft.com/office/drawing/2014/main" id="{3D82F9CF-B738-E876-4C3E-28863A102182}"/>
              </a:ext>
            </a:extLst>
          </p:cNvPr>
          <p:cNvGrpSpPr/>
          <p:nvPr/>
        </p:nvGrpSpPr>
        <p:grpSpPr>
          <a:xfrm>
            <a:off x="3926707" y="4491710"/>
            <a:ext cx="1548310" cy="2096691"/>
            <a:chOff x="3837251" y="3791318"/>
            <a:chExt cx="1548310" cy="2096691"/>
          </a:xfrm>
        </p:grpSpPr>
        <p:cxnSp>
          <p:nvCxnSpPr>
            <p:cNvPr id="21" name="Straight Arrow Connector 20">
              <a:extLst>
                <a:ext uri="{FF2B5EF4-FFF2-40B4-BE49-F238E27FC236}">
                  <a16:creationId xmlns:a16="http://schemas.microsoft.com/office/drawing/2014/main" id="{2A009754-95A4-DF4B-D416-8CAEDD705257}"/>
                </a:ext>
              </a:extLst>
            </p:cNvPr>
            <p:cNvCxnSpPr>
              <a:cxnSpLocks/>
            </p:cNvCxnSpPr>
            <p:nvPr/>
          </p:nvCxnSpPr>
          <p:spPr>
            <a:xfrm flipV="1">
              <a:off x="4579257" y="3791318"/>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0" name="TextBox 29">
              <a:extLst>
                <a:ext uri="{FF2B5EF4-FFF2-40B4-BE49-F238E27FC236}">
                  <a16:creationId xmlns:a16="http://schemas.microsoft.com/office/drawing/2014/main" id="{3104905D-172C-E920-F363-182EE7D2E5EB}"/>
                </a:ext>
              </a:extLst>
            </p:cNvPr>
            <p:cNvSpPr txBox="1"/>
            <p:nvPr/>
          </p:nvSpPr>
          <p:spPr>
            <a:xfrm>
              <a:off x="3837251" y="4872346"/>
              <a:ext cx="154831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القيمة الافتراضية للإدخال</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40" name="Group 39">
            <a:extLst>
              <a:ext uri="{FF2B5EF4-FFF2-40B4-BE49-F238E27FC236}">
                <a16:creationId xmlns:a16="http://schemas.microsoft.com/office/drawing/2014/main" id="{FC4EC7C6-DC62-CBD0-674B-244E2C956C05}"/>
              </a:ext>
            </a:extLst>
          </p:cNvPr>
          <p:cNvGrpSpPr/>
          <p:nvPr/>
        </p:nvGrpSpPr>
        <p:grpSpPr>
          <a:xfrm>
            <a:off x="6519140" y="4487444"/>
            <a:ext cx="1418383" cy="1804444"/>
            <a:chOff x="6419742" y="3787052"/>
            <a:chExt cx="1418383" cy="1804444"/>
          </a:xfrm>
        </p:grpSpPr>
        <p:cxnSp>
          <p:nvCxnSpPr>
            <p:cNvPr id="23" name="Straight Arrow Connector 22">
              <a:extLst>
                <a:ext uri="{FF2B5EF4-FFF2-40B4-BE49-F238E27FC236}">
                  <a16:creationId xmlns:a16="http://schemas.microsoft.com/office/drawing/2014/main" id="{276DB00A-25E0-24EB-CBD6-4EAB8F348F7F}"/>
                </a:ext>
              </a:extLst>
            </p:cNvPr>
            <p:cNvCxnSpPr>
              <a:cxnSpLocks/>
            </p:cNvCxnSpPr>
            <p:nvPr/>
          </p:nvCxnSpPr>
          <p:spPr>
            <a:xfrm flipV="1">
              <a:off x="7128934" y="3787052"/>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2" name="TextBox 31">
              <a:extLst>
                <a:ext uri="{FF2B5EF4-FFF2-40B4-BE49-F238E27FC236}">
                  <a16:creationId xmlns:a16="http://schemas.microsoft.com/office/drawing/2014/main" id="{F942FE05-1559-4CE4-DFB0-5E86F2A77EA1}"/>
                </a:ext>
              </a:extLst>
            </p:cNvPr>
            <p:cNvSpPr txBox="1"/>
            <p:nvPr/>
          </p:nvSpPr>
          <p:spPr>
            <a:xfrm>
              <a:off x="6419742" y="4883610"/>
              <a:ext cx="141838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الموقع الشمالي</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41" name="Group 40">
            <a:extLst>
              <a:ext uri="{FF2B5EF4-FFF2-40B4-BE49-F238E27FC236}">
                <a16:creationId xmlns:a16="http://schemas.microsoft.com/office/drawing/2014/main" id="{CB9EDB6A-8B24-C37D-CD9F-3143CF90203D}"/>
              </a:ext>
            </a:extLst>
          </p:cNvPr>
          <p:cNvGrpSpPr/>
          <p:nvPr/>
        </p:nvGrpSpPr>
        <p:grpSpPr>
          <a:xfrm>
            <a:off x="8486854" y="4485693"/>
            <a:ext cx="1548310" cy="1594876"/>
            <a:chOff x="8481884" y="3785301"/>
            <a:chExt cx="1548310" cy="1594876"/>
          </a:xfrm>
        </p:grpSpPr>
        <p:cxnSp>
          <p:nvCxnSpPr>
            <p:cNvPr id="24" name="Straight Arrow Connector 23">
              <a:extLst>
                <a:ext uri="{FF2B5EF4-FFF2-40B4-BE49-F238E27FC236}">
                  <a16:creationId xmlns:a16="http://schemas.microsoft.com/office/drawing/2014/main" id="{A72DDBFC-5C8E-51BB-2260-1AC289295756}"/>
                </a:ext>
              </a:extLst>
            </p:cNvPr>
            <p:cNvCxnSpPr>
              <a:cxnSpLocks/>
            </p:cNvCxnSpPr>
            <p:nvPr/>
          </p:nvCxnSpPr>
          <p:spPr>
            <a:xfrm flipV="1">
              <a:off x="9256039" y="3785301"/>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3" name="TextBox 32">
              <a:extLst>
                <a:ext uri="{FF2B5EF4-FFF2-40B4-BE49-F238E27FC236}">
                  <a16:creationId xmlns:a16="http://schemas.microsoft.com/office/drawing/2014/main" id="{5D7AB3D7-68FD-9F06-4703-54C887FA6A0D}"/>
                </a:ext>
              </a:extLst>
            </p:cNvPr>
            <p:cNvSpPr txBox="1"/>
            <p:nvPr/>
          </p:nvSpPr>
          <p:spPr>
            <a:xfrm>
              <a:off x="8481884" y="4980067"/>
              <a:ext cx="15483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المساعدة</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39" name="Group 38">
            <a:extLst>
              <a:ext uri="{FF2B5EF4-FFF2-40B4-BE49-F238E27FC236}">
                <a16:creationId xmlns:a16="http://schemas.microsoft.com/office/drawing/2014/main" id="{0DC6CAE6-0086-0ADC-0580-47D2E3533D21}"/>
              </a:ext>
            </a:extLst>
          </p:cNvPr>
          <p:cNvGrpSpPr/>
          <p:nvPr/>
        </p:nvGrpSpPr>
        <p:grpSpPr>
          <a:xfrm>
            <a:off x="5310135" y="4486626"/>
            <a:ext cx="1418383" cy="1826144"/>
            <a:chOff x="5190865" y="3786234"/>
            <a:chExt cx="1418383" cy="1826144"/>
          </a:xfrm>
        </p:grpSpPr>
        <p:cxnSp>
          <p:nvCxnSpPr>
            <p:cNvPr id="22" name="Straight Arrow Connector 21">
              <a:extLst>
                <a:ext uri="{FF2B5EF4-FFF2-40B4-BE49-F238E27FC236}">
                  <a16:creationId xmlns:a16="http://schemas.microsoft.com/office/drawing/2014/main" id="{30E5D0F7-F7F7-FB03-27D6-A88BDBE4D80B}"/>
                </a:ext>
              </a:extLst>
            </p:cNvPr>
            <p:cNvCxnSpPr>
              <a:cxnSpLocks/>
            </p:cNvCxnSpPr>
            <p:nvPr/>
          </p:nvCxnSpPr>
          <p:spPr>
            <a:xfrm flipV="1">
              <a:off x="5900057" y="3786234"/>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4" name="TextBox 33">
              <a:extLst>
                <a:ext uri="{FF2B5EF4-FFF2-40B4-BE49-F238E27FC236}">
                  <a16:creationId xmlns:a16="http://schemas.microsoft.com/office/drawing/2014/main" id="{30AF2CA0-F474-6EC5-BE6B-F701581C285A}"/>
                </a:ext>
              </a:extLst>
            </p:cNvPr>
            <p:cNvSpPr txBox="1"/>
            <p:nvPr/>
          </p:nvSpPr>
          <p:spPr>
            <a:xfrm>
              <a:off x="5190865" y="4904492"/>
              <a:ext cx="141838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الموقع الأفقي</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grpSp>
        <p:nvGrpSpPr>
          <p:cNvPr id="43" name="Group 42">
            <a:extLst>
              <a:ext uri="{FF2B5EF4-FFF2-40B4-BE49-F238E27FC236}">
                <a16:creationId xmlns:a16="http://schemas.microsoft.com/office/drawing/2014/main" id="{AA5322FF-959D-02D5-D65F-9A829B4DCB79}"/>
              </a:ext>
            </a:extLst>
          </p:cNvPr>
          <p:cNvGrpSpPr/>
          <p:nvPr/>
        </p:nvGrpSpPr>
        <p:grpSpPr>
          <a:xfrm>
            <a:off x="10673953" y="4486626"/>
            <a:ext cx="1548310" cy="1901719"/>
            <a:chOff x="10673953" y="3786234"/>
            <a:chExt cx="1548310" cy="1901719"/>
          </a:xfrm>
        </p:grpSpPr>
        <p:cxnSp>
          <p:nvCxnSpPr>
            <p:cNvPr id="27" name="Straight Arrow Connector 26">
              <a:extLst>
                <a:ext uri="{FF2B5EF4-FFF2-40B4-BE49-F238E27FC236}">
                  <a16:creationId xmlns:a16="http://schemas.microsoft.com/office/drawing/2014/main" id="{63EEC8DA-5C14-C745-CADB-45651A594580}"/>
                </a:ext>
              </a:extLst>
            </p:cNvPr>
            <p:cNvCxnSpPr>
              <a:cxnSpLocks/>
            </p:cNvCxnSpPr>
            <p:nvPr/>
          </p:nvCxnSpPr>
          <p:spPr>
            <a:xfrm flipV="1">
              <a:off x="11486965" y="3786234"/>
              <a:ext cx="0" cy="1059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5" name="TextBox 34">
              <a:extLst>
                <a:ext uri="{FF2B5EF4-FFF2-40B4-BE49-F238E27FC236}">
                  <a16:creationId xmlns:a16="http://schemas.microsoft.com/office/drawing/2014/main" id="{20ECCB89-3F6C-F1EE-F9BE-CDFD2184EC4A}"/>
                </a:ext>
              </a:extLst>
            </p:cNvPr>
            <p:cNvSpPr txBox="1"/>
            <p:nvPr/>
          </p:nvSpPr>
          <p:spPr>
            <a:xfrm>
              <a:off x="10673953" y="4980067"/>
              <a:ext cx="15483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rPr>
                <a:t>نوع البيانات المدخلة</a:t>
              </a:r>
              <a:endParaRPr kumimoji="0" lang="en-US" sz="2000" b="0" i="0" u="none" strike="noStrike" kern="1200" cap="none" spc="0" normalizeH="0" baseline="0" noProof="0" dirty="0">
                <a:ln>
                  <a:noFill/>
                </a:ln>
                <a:solidFill>
                  <a:prstClr val="black"/>
                </a:solidFill>
                <a:effectLst/>
                <a:uLnTx/>
                <a:uFillTx/>
                <a:latin typeface="GE Snd Book" panose="02000000000000000000" pitchFamily="2" charset="-78"/>
                <a:ea typeface="+mn-ea"/>
                <a:cs typeface="GE Snd Book" panose="02000000000000000000" pitchFamily="2" charset="-78"/>
              </a:endParaRPr>
            </a:p>
          </p:txBody>
        </p:sp>
      </p:grpSp>
      <p:pic>
        <p:nvPicPr>
          <p:cNvPr id="2" name="Picture 1">
            <a:extLst>
              <a:ext uri="{FF2B5EF4-FFF2-40B4-BE49-F238E27FC236}">
                <a16:creationId xmlns:a16="http://schemas.microsoft.com/office/drawing/2014/main" id="{14D6CEA6-634B-3D4C-68DE-A4B57E269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036" y="534113"/>
            <a:ext cx="4499279" cy="1800596"/>
          </a:xfrm>
          <a:prstGeom prst="rect">
            <a:avLst/>
          </a:prstGeom>
        </p:spPr>
      </p:pic>
      <p:pic>
        <p:nvPicPr>
          <p:cNvPr id="9" name="Graphic 8" descr="Arrow Clockwise curve">
            <a:extLst>
              <a:ext uri="{FF2B5EF4-FFF2-40B4-BE49-F238E27FC236}">
                <a16:creationId xmlns:a16="http://schemas.microsoft.com/office/drawing/2014/main" id="{6A4A9943-5362-69F5-80A2-B6DBD21B7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5541" y="-501818"/>
            <a:ext cx="914400" cy="914400"/>
          </a:xfrm>
          <a:prstGeom prst="rect">
            <a:avLst/>
          </a:prstGeom>
        </p:spPr>
      </p:pic>
      <p:pic>
        <p:nvPicPr>
          <p:cNvPr id="11" name="Graphic 10" descr="Arrow Straight">
            <a:extLst>
              <a:ext uri="{FF2B5EF4-FFF2-40B4-BE49-F238E27FC236}">
                <a16:creationId xmlns:a16="http://schemas.microsoft.com/office/drawing/2014/main" id="{C2C71C54-82CE-5219-40D7-C7E08E8B3E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41" y="412582"/>
            <a:ext cx="914400" cy="914400"/>
          </a:xfrm>
          <a:prstGeom prst="rect">
            <a:avLst/>
          </a:prstGeom>
        </p:spPr>
      </p:pic>
      <p:grpSp>
        <p:nvGrpSpPr>
          <p:cNvPr id="7" name="Group 6">
            <a:extLst>
              <a:ext uri="{FF2B5EF4-FFF2-40B4-BE49-F238E27FC236}">
                <a16:creationId xmlns:a16="http://schemas.microsoft.com/office/drawing/2014/main" id="{12A3120F-82A9-B985-318D-3179BDA8533D}"/>
              </a:ext>
            </a:extLst>
          </p:cNvPr>
          <p:cNvGrpSpPr/>
          <p:nvPr/>
        </p:nvGrpSpPr>
        <p:grpSpPr>
          <a:xfrm>
            <a:off x="41688" y="3672959"/>
            <a:ext cx="14098350" cy="852422"/>
            <a:chOff x="41688" y="3672959"/>
            <a:chExt cx="14098350" cy="852422"/>
          </a:xfrm>
        </p:grpSpPr>
        <p:sp>
          <p:nvSpPr>
            <p:cNvPr id="8" name="Text Box 6">
              <a:extLst>
                <a:ext uri="{FF2B5EF4-FFF2-40B4-BE49-F238E27FC236}">
                  <a16:creationId xmlns:a16="http://schemas.microsoft.com/office/drawing/2014/main" id="{194D79F7-2CDB-885E-5A97-A6C75170B9F4}"/>
                </a:ext>
              </a:extLst>
            </p:cNvPr>
            <p:cNvSpPr txBox="1">
              <a:spLocks noChangeArrowheads="1"/>
            </p:cNvSpPr>
            <p:nvPr/>
          </p:nvSpPr>
          <p:spPr bwMode="auto">
            <a:xfrm>
              <a:off x="1604780" y="3672959"/>
              <a:ext cx="12535258"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left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top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FF0000"/>
                  </a:solidFill>
                  <a:effectLst/>
                  <a:uLnTx/>
                  <a:uFillTx/>
                  <a:latin typeface="Arial" panose="020B0604020202020204" pitchFamily="34" charset="0"/>
                  <a:ea typeface="+mn-ea"/>
                  <a:cs typeface="Times New Roman" panose="02020603050405020304" pitchFamily="18" charset="0"/>
                </a:rPr>
                <a:t>[ Type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a:t>
              </a:r>
            </a:p>
          </p:txBody>
        </p:sp>
        <p:sp>
          <p:nvSpPr>
            <p:cNvPr id="10" name="TextBox 9">
              <a:extLst>
                <a:ext uri="{FF2B5EF4-FFF2-40B4-BE49-F238E27FC236}">
                  <a16:creationId xmlns:a16="http://schemas.microsoft.com/office/drawing/2014/main" id="{5810154E-1170-6FBF-5853-9A9BDC167D65}"/>
                </a:ext>
              </a:extLst>
            </p:cNvPr>
            <p:cNvSpPr txBox="1"/>
            <p:nvPr/>
          </p:nvSpPr>
          <p:spPr>
            <a:xfrm>
              <a:off x="41688" y="3755940"/>
              <a:ext cx="179864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mn-cs"/>
                </a:rPr>
                <a:t>Abblication.Inputbox</a:t>
              </a:r>
              <a:endParaRPr kumimoji="0" lang="en-US" sz="22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FCBAD210-E57E-FE47-69D5-9D94EDF00A54}"/>
              </a:ext>
            </a:extLst>
          </p:cNvPr>
          <p:cNvSpPr txBox="1"/>
          <p:nvPr/>
        </p:nvSpPr>
        <p:spPr>
          <a:xfrm>
            <a:off x="1349783" y="820776"/>
            <a:ext cx="4059984" cy="1077218"/>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نحدد به نوع البيان المطلوب ادخاله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4" name="Text Box 6">
            <a:extLst>
              <a:ext uri="{FF2B5EF4-FFF2-40B4-BE49-F238E27FC236}">
                <a16:creationId xmlns:a16="http://schemas.microsoft.com/office/drawing/2014/main" id="{D7F631EC-1399-7081-22BC-902BDDB796B8}"/>
              </a:ext>
            </a:extLst>
          </p:cNvPr>
          <p:cNvSpPr txBox="1">
            <a:spLocks noChangeArrowheads="1"/>
          </p:cNvSpPr>
          <p:nvPr/>
        </p:nvSpPr>
        <p:spPr bwMode="auto">
          <a:xfrm>
            <a:off x="353428" y="2961010"/>
            <a:ext cx="11485144" cy="53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marL="0" marR="0" lvl="0" indent="0" algn="l" defTabSz="914400" rtl="1" eaLnBrk="1" fontAlgn="base" latinLnBrk="0" hangingPunct="1">
              <a:lnSpc>
                <a:spcPct val="150000"/>
              </a:lnSpc>
              <a:spcBef>
                <a:spcPct val="50000"/>
              </a:spcBef>
              <a:spcAft>
                <a:spcPct val="0"/>
              </a:spcAft>
              <a:buClrTx/>
              <a:buSzTx/>
              <a:buFontTx/>
              <a:buNone/>
              <a:tabLst/>
              <a:defRPr/>
            </a:pPr>
            <a:r>
              <a:rPr kumimoji="0" lang="en-US" altLang="en-US" sz="2200" b="1" i="0" u="none" strike="noStrike" kern="1200" cap="none" spc="0" normalizeH="0" baseline="0" noProof="0" dirty="0" err="1">
                <a:ln>
                  <a:noFill/>
                </a:ln>
                <a:solidFill>
                  <a:srgbClr val="4472C4"/>
                </a:solidFill>
                <a:effectLst/>
                <a:uLnTx/>
                <a:uFillTx/>
                <a:latin typeface="Arial" panose="020B0604020202020204" pitchFamily="34" charset="0"/>
                <a:ea typeface="+mn-ea"/>
                <a:cs typeface="Times New Roman" panose="02020603050405020304" pitchFamily="18" charset="0"/>
              </a:rPr>
              <a:t>Inputbox</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anose="02020603050405020304" pitchFamily="18" charset="0"/>
              </a:rPr>
              <a:t>prompt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4472C4"/>
                </a:solidFill>
                <a:effectLst/>
                <a:uLnTx/>
                <a:uFillTx/>
                <a:latin typeface="Arial" panose="020B0604020202020204" pitchFamily="34" charset="0"/>
                <a:ea typeface="+mn-ea"/>
                <a:cs typeface="Times New Roman" panose="02020603050405020304" pitchFamily="18" charset="0"/>
              </a:rPr>
              <a:t>  </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[title]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[default]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xpos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ypos</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 helpfile  </a:t>
            </a:r>
            <a:r>
              <a:rPr kumimoji="0" lang="en-US" altLang="en-US" sz="2200" b="1" i="0" u="none" strike="noStrike" kern="1200" cap="none" spc="0" normalizeH="0" baseline="0" noProof="0" dirty="0">
                <a:ln>
                  <a:noFill/>
                </a:ln>
                <a:solidFill>
                  <a:srgbClr val="ED7D31">
                    <a:lumMod val="75000"/>
                  </a:srgbClr>
                </a:solidFill>
                <a:effectLst/>
                <a:uLnTx/>
                <a:uFillTx/>
                <a:latin typeface="Arial" panose="020B0604020202020204" pitchFamily="34" charset="0"/>
                <a:ea typeface="+mn-ea"/>
                <a:cs typeface="Times New Roman" panose="02020603050405020304" pitchFamily="18" charset="0"/>
              </a:rPr>
              <a:t>,</a:t>
            </a:r>
            <a:r>
              <a:rPr kumimoji="0" lang="en-US" altLang="en-US" sz="2200" b="1" i="0" u="none" strike="noStrike" kern="1200" cap="none" spc="0" normalizeH="0" baseline="0" noProof="0" dirty="0">
                <a:ln>
                  <a:noFill/>
                </a:ln>
                <a:solidFill>
                  <a:srgbClr val="E7E6E6">
                    <a:lumMod val="50000"/>
                  </a:srgbClr>
                </a:solidFill>
                <a:effectLst/>
                <a:uLnTx/>
                <a:uFillTx/>
                <a:latin typeface="Arial" panose="020B0604020202020204" pitchFamily="34" charset="0"/>
                <a:ea typeface="+mn-ea"/>
                <a:cs typeface="Times New Roman" panose="02020603050405020304" pitchFamily="18" charset="0"/>
              </a:rPr>
              <a:t> context ] )</a:t>
            </a:r>
          </a:p>
        </p:txBody>
      </p:sp>
      <p:graphicFrame>
        <p:nvGraphicFramePr>
          <p:cNvPr id="137" name="Table 136">
            <a:extLst>
              <a:ext uri="{FF2B5EF4-FFF2-40B4-BE49-F238E27FC236}">
                <a16:creationId xmlns:a16="http://schemas.microsoft.com/office/drawing/2014/main" id="{3C33C246-2877-6526-1487-545EC966009D}"/>
              </a:ext>
            </a:extLst>
          </p:cNvPr>
          <p:cNvGraphicFramePr>
            <a:graphicFrameLocks noGrp="1"/>
          </p:cNvGraphicFramePr>
          <p:nvPr>
            <p:extLst>
              <p:ext uri="{D42A27DB-BD31-4B8C-83A1-F6EECF244321}">
                <p14:modId xmlns:p14="http://schemas.microsoft.com/office/powerpoint/2010/main" val="673627736"/>
              </p:ext>
            </p:extLst>
          </p:nvPr>
        </p:nvGraphicFramePr>
        <p:xfrm>
          <a:off x="1053113" y="-8917037"/>
          <a:ext cx="10085774" cy="6966095"/>
        </p:xfrm>
        <a:graphic>
          <a:graphicData uri="http://schemas.openxmlformats.org/drawingml/2006/table">
            <a:tbl>
              <a:tblPr firstRow="1" bandRow="1">
                <a:tableStyleId>{7DF18680-E054-41AD-8BC1-D1AEF772440D}</a:tableStyleId>
              </a:tblPr>
              <a:tblGrid>
                <a:gridCol w="3853107">
                  <a:extLst>
                    <a:ext uri="{9D8B030D-6E8A-4147-A177-3AD203B41FA5}">
                      <a16:colId xmlns:a16="http://schemas.microsoft.com/office/drawing/2014/main" val="889856735"/>
                    </a:ext>
                  </a:extLst>
                </a:gridCol>
                <a:gridCol w="3222655">
                  <a:extLst>
                    <a:ext uri="{9D8B030D-6E8A-4147-A177-3AD203B41FA5}">
                      <a16:colId xmlns:a16="http://schemas.microsoft.com/office/drawing/2014/main" val="64865155"/>
                    </a:ext>
                  </a:extLst>
                </a:gridCol>
                <a:gridCol w="3010012">
                  <a:extLst>
                    <a:ext uri="{9D8B030D-6E8A-4147-A177-3AD203B41FA5}">
                      <a16:colId xmlns:a16="http://schemas.microsoft.com/office/drawing/2014/main" val="1678796641"/>
                    </a:ext>
                  </a:extLst>
                </a:gridCol>
              </a:tblGrid>
              <a:tr h="958062">
                <a:tc>
                  <a:txBody>
                    <a:bodyPr/>
                    <a:lstStyle/>
                    <a:p>
                      <a:pPr algn="ctr">
                        <a:lnSpc>
                          <a:spcPct val="150000"/>
                        </a:lnSpc>
                      </a:pPr>
                      <a:r>
                        <a:rPr lang="ar-EG" sz="2800" b="0" kern="1200" dirty="0">
                          <a:solidFill>
                            <a:schemeClr val="lt1"/>
                          </a:solidFill>
                          <a:latin typeface="Cairo Black" panose="00000A00000000000000" pitchFamily="2" charset="-78"/>
                          <a:ea typeface="+mn-ea"/>
                          <a:cs typeface="Cairo Black" panose="00000A00000000000000" pitchFamily="2" charset="-78"/>
                        </a:rPr>
                        <a:t>نوع البيانات المدخلة</a:t>
                      </a:r>
                      <a:endParaRPr lang="en-US" sz="2800" b="0" kern="1200" dirty="0">
                        <a:solidFill>
                          <a:schemeClr val="lt1"/>
                        </a:solidFill>
                        <a:latin typeface="Cairo Black" panose="00000A00000000000000" pitchFamily="2" charset="-78"/>
                        <a:ea typeface="+mn-ea"/>
                        <a:cs typeface="Cairo Black" panose="00000A00000000000000" pitchFamily="2" charset="-78"/>
                      </a:endParaRPr>
                    </a:p>
                  </a:txBody>
                  <a:tcPr/>
                </a:tc>
                <a:tc>
                  <a:txBody>
                    <a:bodyPr/>
                    <a:lstStyle/>
                    <a:p>
                      <a:pPr algn="ctr">
                        <a:lnSpc>
                          <a:spcPct val="200000"/>
                        </a:lnSpc>
                      </a:pPr>
                      <a:r>
                        <a:rPr lang="ar-EG" sz="2800" b="0" kern="1200" dirty="0">
                          <a:solidFill>
                            <a:schemeClr val="lt1"/>
                          </a:solidFill>
                          <a:latin typeface="Cairo Black" panose="00000A00000000000000" pitchFamily="2" charset="-78"/>
                          <a:ea typeface="+mn-ea"/>
                          <a:cs typeface="Cairo Black" panose="00000A00000000000000" pitchFamily="2" charset="-78"/>
                        </a:rPr>
                        <a:t>القيمة</a:t>
                      </a:r>
                      <a:endParaRPr lang="en-US" sz="2800" b="0" kern="1200" dirty="0">
                        <a:solidFill>
                          <a:schemeClr val="lt1"/>
                        </a:solidFill>
                        <a:latin typeface="Cairo Black" panose="00000A00000000000000" pitchFamily="2" charset="-78"/>
                        <a:ea typeface="+mn-ea"/>
                        <a:cs typeface="Cairo Black" panose="00000A00000000000000" pitchFamily="2" charset="-78"/>
                      </a:endParaRPr>
                    </a:p>
                  </a:txBody>
                  <a:tcPr/>
                </a:tc>
                <a:tc>
                  <a:txBody>
                    <a:bodyPr/>
                    <a:lstStyle/>
                    <a:p>
                      <a:pPr algn="ctr">
                        <a:lnSpc>
                          <a:spcPct val="200000"/>
                        </a:lnSpc>
                      </a:pPr>
                      <a:r>
                        <a:rPr lang="en-US" sz="2800" dirty="0">
                          <a:latin typeface="Cairo Black" panose="00000A00000000000000" pitchFamily="2" charset="-78"/>
                          <a:cs typeface="Cairo Black" panose="00000A00000000000000" pitchFamily="2" charset="-78"/>
                        </a:rPr>
                        <a:t>Data Type</a:t>
                      </a:r>
                    </a:p>
                  </a:txBody>
                  <a:tcPr/>
                </a:tc>
                <a:extLst>
                  <a:ext uri="{0D108BD9-81ED-4DB2-BD59-A6C34878D82A}">
                    <a16:rowId xmlns:a16="http://schemas.microsoft.com/office/drawing/2014/main" val="76543976"/>
                  </a:ext>
                </a:extLst>
              </a:tr>
              <a:tr h="606450">
                <a:tc>
                  <a:txBody>
                    <a:bodyPr/>
                    <a:lstStyle/>
                    <a:p>
                      <a:pPr lvl="0" algn="ctr">
                        <a:lnSpc>
                          <a:spcPct val="150000"/>
                        </a:lnSpc>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معادلة</a:t>
                      </a:r>
                      <a:endParaRPr lang="en-US" sz="1600" dirty="0">
                        <a:latin typeface="GE SS Two Bold" panose="020A0503020102020204" pitchFamily="18" charset="-78"/>
                        <a:ea typeface="GE SS Two Bold" panose="020A0503020102020204" pitchFamily="18" charset="-78"/>
                        <a:cs typeface="GE SS Two Bold" panose="020A0503020102020204" pitchFamily="18" charset="-78"/>
                      </a:endParaRPr>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0</a:t>
                      </a:r>
                    </a:p>
                  </a:txBody>
                  <a:tcPr/>
                </a:tc>
                <a:tc>
                  <a:txBody>
                    <a:bodyPr/>
                    <a:lstStyle/>
                    <a:p>
                      <a:pPr algn="ctr">
                        <a:lnSpc>
                          <a:spcPct val="200000"/>
                        </a:lnSpc>
                      </a:pPr>
                      <a:r>
                        <a:rPr lang="en-US" sz="2000" b="0" dirty="0" err="1">
                          <a:latin typeface="Impact" panose="020B0806030902050204" pitchFamily="34" charset="0"/>
                          <a:cs typeface="Omnes Arabic Black" panose="00000A00000000000000" pitchFamily="2" charset="-78"/>
                        </a:rPr>
                        <a:t>Fourmla</a:t>
                      </a:r>
                      <a:endParaRPr lang="en-US" sz="2000" b="0" dirty="0">
                        <a:latin typeface="Impact" panose="020B0806030902050204" pitchFamily="34" charset="0"/>
                        <a:cs typeface="Omnes Arabic Black" panose="00000A00000000000000" pitchFamily="2" charset="-78"/>
                      </a:endParaRPr>
                    </a:p>
                  </a:txBody>
                  <a:tcPr/>
                </a:tc>
                <a:extLst>
                  <a:ext uri="{0D108BD9-81ED-4DB2-BD59-A6C34878D82A}">
                    <a16:rowId xmlns:a16="http://schemas.microsoft.com/office/drawing/2014/main" val="2558483623"/>
                  </a:ext>
                </a:extLst>
              </a:tr>
              <a:tr h="606450">
                <a:tc>
                  <a:txBody>
                    <a:bodyPr/>
                    <a:lstStyle/>
                    <a:p>
                      <a:pPr algn="ctr">
                        <a:lnSpc>
                          <a:spcPct val="150000"/>
                        </a:lnSpc>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رقمي</a:t>
                      </a:r>
                      <a:endParaRPr lang="en-US" sz="1600" dirty="0">
                        <a:latin typeface="GE SS Two Bold" panose="020A0503020102020204" pitchFamily="18" charset="-78"/>
                        <a:ea typeface="GE SS Two Bold" panose="020A0503020102020204" pitchFamily="18" charset="-78"/>
                        <a:cs typeface="GE SS Two Bold" panose="020A0503020102020204" pitchFamily="18" charset="-78"/>
                      </a:endParaRPr>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1</a:t>
                      </a:r>
                    </a:p>
                  </a:txBody>
                  <a:tcPr/>
                </a:tc>
                <a:tc>
                  <a:txBody>
                    <a:bodyPr/>
                    <a:lstStyle/>
                    <a:p>
                      <a:pPr algn="ctr">
                        <a:lnSpc>
                          <a:spcPct val="200000"/>
                        </a:lnSpc>
                      </a:pPr>
                      <a:r>
                        <a:rPr lang="en-US" sz="2000" b="0" dirty="0" err="1">
                          <a:latin typeface="Impact" panose="020B0806030902050204" pitchFamily="34" charset="0"/>
                          <a:cs typeface="Omnes Arabic Black" panose="00000A00000000000000" pitchFamily="2" charset="-78"/>
                        </a:rPr>
                        <a:t>Numper</a:t>
                      </a:r>
                      <a:endParaRPr lang="en-US" sz="2000" b="0" dirty="0">
                        <a:latin typeface="Impact" panose="020B0806030902050204" pitchFamily="34" charset="0"/>
                        <a:cs typeface="Omnes Arabic Black" panose="00000A00000000000000" pitchFamily="2" charset="-78"/>
                      </a:endParaRPr>
                    </a:p>
                  </a:txBody>
                  <a:tcPr/>
                </a:tc>
                <a:extLst>
                  <a:ext uri="{0D108BD9-81ED-4DB2-BD59-A6C34878D82A}">
                    <a16:rowId xmlns:a16="http://schemas.microsoft.com/office/drawing/2014/main" val="3984803297"/>
                  </a:ext>
                </a:extLst>
              </a:tr>
              <a:tr h="606450">
                <a:tc>
                  <a:txBody>
                    <a:bodyPr/>
                    <a:lstStyle/>
                    <a:p>
                      <a:pPr algn="ctr">
                        <a:lnSpc>
                          <a:spcPct val="150000"/>
                        </a:lnSpc>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نص</a:t>
                      </a:r>
                      <a:endParaRPr lang="en-US" sz="2000" dirty="0">
                        <a:latin typeface="GE SS Two Bold" panose="020A0503020102020204" pitchFamily="18" charset="-78"/>
                        <a:ea typeface="GE SS Two Bold" panose="020A0503020102020204" pitchFamily="18" charset="-78"/>
                        <a:cs typeface="GE SS Two Bold" panose="020A0503020102020204" pitchFamily="18" charset="-78"/>
                      </a:endParaRPr>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2</a:t>
                      </a:r>
                    </a:p>
                  </a:txBody>
                  <a:tcPr/>
                </a:tc>
                <a:tc>
                  <a:txBody>
                    <a:bodyPr/>
                    <a:lstStyle/>
                    <a:p>
                      <a:pPr algn="ctr">
                        <a:lnSpc>
                          <a:spcPct val="200000"/>
                        </a:lnSpc>
                      </a:pPr>
                      <a:r>
                        <a:rPr lang="en-US" sz="2000" b="0" dirty="0">
                          <a:latin typeface="Impact" panose="020B0806030902050204" pitchFamily="34" charset="0"/>
                          <a:cs typeface="Omnes Arabic Black" panose="00000A00000000000000" pitchFamily="2" charset="-78"/>
                        </a:rPr>
                        <a:t>String ( Text )</a:t>
                      </a:r>
                    </a:p>
                  </a:txBody>
                  <a:tcPr/>
                </a:tc>
                <a:extLst>
                  <a:ext uri="{0D108BD9-81ED-4DB2-BD59-A6C34878D82A}">
                    <a16:rowId xmlns:a16="http://schemas.microsoft.com/office/drawing/2014/main" val="482747302"/>
                  </a:ext>
                </a:extLst>
              </a:tr>
              <a:tr h="976237">
                <a:tc>
                  <a:txBody>
                    <a:bodyPr/>
                    <a:lstStyle/>
                    <a:p>
                      <a:pPr algn="ctr">
                        <a:lnSpc>
                          <a:spcPct val="150000"/>
                        </a:lnSpc>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قيمة منطقية </a:t>
                      </a:r>
                      <a:endParaRPr lang="en-US" sz="2000" dirty="0">
                        <a:latin typeface="GE SS Two Bold" panose="020A0503020102020204" pitchFamily="18" charset="-78"/>
                        <a:ea typeface="GE SS Two Bold" panose="020A0503020102020204" pitchFamily="18" charset="-78"/>
                        <a:cs typeface="GE SS Two Bold" panose="020A0503020102020204" pitchFamily="18" charset="-78"/>
                      </a:endParaRPr>
                    </a:p>
                    <a:p>
                      <a:pPr algn="ctr"/>
                      <a:r>
                        <a:rPr lang="en-US" sz="2000" dirty="0">
                          <a:latin typeface="Cairo Black" panose="00000A00000000000000" pitchFamily="2" charset="-78"/>
                          <a:cs typeface="Cairo Black" panose="00000A00000000000000" pitchFamily="2" charset="-78"/>
                        </a:rPr>
                        <a:t>(</a:t>
                      </a:r>
                      <a:r>
                        <a:rPr lang="ar-EG" sz="2000" dirty="0">
                          <a:latin typeface="Cairo Black" panose="00000A00000000000000" pitchFamily="2" charset="-78"/>
                          <a:cs typeface="Cairo Black" panose="00000A00000000000000" pitchFamily="2" charset="-78"/>
                        </a:rPr>
                        <a:t> </a:t>
                      </a:r>
                      <a:r>
                        <a:rPr lang="en-US" sz="2000" dirty="0">
                          <a:latin typeface="Cairo Black" panose="00000A00000000000000" pitchFamily="2" charset="-78"/>
                          <a:cs typeface="Cairo Black" panose="00000A00000000000000" pitchFamily="2" charset="-78"/>
                        </a:rPr>
                        <a:t>True Or False</a:t>
                      </a:r>
                      <a:r>
                        <a:rPr lang="ar-EG" sz="2000" dirty="0">
                          <a:latin typeface="Cairo Black" panose="00000A00000000000000" pitchFamily="2" charset="-78"/>
                          <a:cs typeface="Cairo Black" panose="00000A00000000000000" pitchFamily="2" charset="-78"/>
                        </a:rPr>
                        <a:t> </a:t>
                      </a:r>
                      <a:r>
                        <a:rPr lang="en-US" sz="2000" dirty="0">
                          <a:latin typeface="Cairo Black" panose="00000A00000000000000" pitchFamily="2" charset="-78"/>
                          <a:cs typeface="Cairo Black" panose="00000A00000000000000" pitchFamily="2" charset="-78"/>
                        </a:rPr>
                        <a:t>)</a:t>
                      </a:r>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4</a:t>
                      </a:r>
                    </a:p>
                  </a:txBody>
                  <a:tcPr/>
                </a:tc>
                <a:tc>
                  <a:txBody>
                    <a:bodyPr/>
                    <a:lstStyle/>
                    <a:p>
                      <a:pPr algn="ctr">
                        <a:lnSpc>
                          <a:spcPct val="200000"/>
                        </a:lnSpc>
                      </a:pPr>
                      <a:r>
                        <a:rPr lang="en-US" sz="2000" b="0" dirty="0">
                          <a:latin typeface="Impact" panose="020B0806030902050204" pitchFamily="34" charset="0"/>
                          <a:cs typeface="Omnes Arabic Black" panose="00000A00000000000000" pitchFamily="2" charset="-78"/>
                        </a:rPr>
                        <a:t>Logical value</a:t>
                      </a:r>
                    </a:p>
                    <a:p>
                      <a:pPr algn="ctr"/>
                      <a:r>
                        <a:rPr lang="en-US" sz="2000" b="0" dirty="0">
                          <a:latin typeface="Impact" panose="020B0806030902050204" pitchFamily="34" charset="0"/>
                          <a:cs typeface="Omnes Arabic Black" panose="00000A00000000000000" pitchFamily="2" charset="-78"/>
                        </a:rPr>
                        <a:t>(</a:t>
                      </a:r>
                      <a:r>
                        <a:rPr lang="ar-EG" sz="2000" b="0" dirty="0">
                          <a:latin typeface="Impact" panose="020B0806030902050204" pitchFamily="34" charset="0"/>
                          <a:cs typeface="Omnes Arabic Black" panose="00000A00000000000000" pitchFamily="2" charset="-78"/>
                        </a:rPr>
                        <a:t> </a:t>
                      </a:r>
                      <a:r>
                        <a:rPr lang="en-US" sz="2000" b="0" dirty="0">
                          <a:latin typeface="Impact" panose="020B0806030902050204" pitchFamily="34" charset="0"/>
                          <a:cs typeface="Omnes Arabic Black" panose="00000A00000000000000" pitchFamily="2" charset="-78"/>
                        </a:rPr>
                        <a:t>True Or False</a:t>
                      </a:r>
                      <a:r>
                        <a:rPr lang="ar-EG" sz="2000" b="0" dirty="0">
                          <a:latin typeface="Impact" panose="020B0806030902050204" pitchFamily="34" charset="0"/>
                          <a:cs typeface="Omnes Arabic Black" panose="00000A00000000000000" pitchFamily="2" charset="-78"/>
                        </a:rPr>
                        <a:t> </a:t>
                      </a:r>
                      <a:r>
                        <a:rPr lang="en-US" sz="2000" b="0" dirty="0">
                          <a:latin typeface="Impact" panose="020B0806030902050204" pitchFamily="34" charset="0"/>
                          <a:cs typeface="Omnes Arabic Black" panose="00000A00000000000000" pitchFamily="2" charset="-78"/>
                        </a:rPr>
                        <a:t>)</a:t>
                      </a:r>
                    </a:p>
                  </a:txBody>
                  <a:tcPr/>
                </a:tc>
                <a:extLst>
                  <a:ext uri="{0D108BD9-81ED-4DB2-BD59-A6C34878D82A}">
                    <a16:rowId xmlns:a16="http://schemas.microsoft.com/office/drawing/2014/main" val="3837374146"/>
                  </a:ext>
                </a:extLst>
              </a:tr>
              <a:tr h="1063284">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خلية أو مجال من الخلايا</a:t>
                      </a:r>
                      <a:endParaRPr lang="en-US" sz="2000" dirty="0">
                        <a:latin typeface="GE SS Two Bold" panose="020A0503020102020204" pitchFamily="18" charset="-78"/>
                        <a:ea typeface="GE SS Two Bold" panose="020A0503020102020204" pitchFamily="18" charset="-78"/>
                        <a:cs typeface="GE SS Two Bold" panose="020A0503020102020204" pitchFamily="18" charset="-78"/>
                      </a:endParaRPr>
                    </a:p>
                    <a:p>
                      <a:endParaRPr lang="en-US" sz="1600" dirty="0"/>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8</a:t>
                      </a:r>
                    </a:p>
                  </a:txBody>
                  <a:tcPr/>
                </a:tc>
                <a:tc>
                  <a:txBody>
                    <a:bodyPr/>
                    <a:lstStyle/>
                    <a:p>
                      <a:pPr algn="ctr">
                        <a:lnSpc>
                          <a:spcPct val="200000"/>
                        </a:lnSpc>
                      </a:pPr>
                      <a:r>
                        <a:rPr lang="en-US" sz="2000" dirty="0">
                          <a:latin typeface="Impact" panose="020B0806030902050204" pitchFamily="34" charset="0"/>
                          <a:cs typeface="Cairo Black" panose="00000A00000000000000" pitchFamily="2" charset="-78"/>
                        </a:rPr>
                        <a:t>Range</a:t>
                      </a:r>
                    </a:p>
                  </a:txBody>
                  <a:tcPr/>
                </a:tc>
                <a:extLst>
                  <a:ext uri="{0D108BD9-81ED-4DB2-BD59-A6C34878D82A}">
                    <a16:rowId xmlns:a16="http://schemas.microsoft.com/office/drawing/2014/main" val="1064291021"/>
                  </a:ext>
                </a:extLst>
              </a:tr>
              <a:tr h="1271909">
                <a:tc>
                  <a:txBody>
                    <a:bodyPr/>
                    <a:lstStyle/>
                    <a:p>
                      <a:pPr algn="ctr"/>
                      <a:r>
                        <a:rPr lang="ar-EG" sz="2000" dirty="0">
                          <a:latin typeface="GE SS Two Bold" panose="020A0503020102020204" pitchFamily="18" charset="-78"/>
                          <a:ea typeface="GE SS Two Bold" panose="020A0503020102020204" pitchFamily="18" charset="-78"/>
                          <a:cs typeface="GE SS Two Bold" panose="020A0503020102020204" pitchFamily="18" charset="-78"/>
                        </a:rPr>
                        <a:t>قيمة خطأ, كما أخطاء الإكسيل </a:t>
                      </a:r>
                    </a:p>
                    <a:p>
                      <a:pPr algn="ctr"/>
                      <a:r>
                        <a:rPr lang="ar-EG" sz="2000" dirty="0">
                          <a:latin typeface="GE SS Two Bold" panose="020A0503020102020204" pitchFamily="18" charset="-78"/>
                          <a:ea typeface="GE SS Two Bold" panose="020A0503020102020204" pitchFamily="18" charset="-78"/>
                          <a:cs typeface="GE SS Two Bold" panose="020A0503020102020204" pitchFamily="18" charset="-78"/>
                        </a:rPr>
                        <a:t>مثلا الخطأ </a:t>
                      </a:r>
                      <a:endParaRPr lang="en-US" sz="2000" dirty="0">
                        <a:latin typeface="GE SS Two Bold" panose="020A0503020102020204" pitchFamily="18" charset="-78"/>
                        <a:ea typeface="GE SS Two Bold" panose="020A0503020102020204" pitchFamily="18" charset="-78"/>
                        <a:cs typeface="GE SS Two Bold" panose="020A0503020102020204" pitchFamily="18" charset="-78"/>
                      </a:endParaRPr>
                    </a:p>
                    <a:p>
                      <a:pPr algn="ctr"/>
                      <a:r>
                        <a:rPr lang="en-US" sz="2000" dirty="0">
                          <a:latin typeface="Cairo Black" panose="00000A00000000000000" pitchFamily="2" charset="-78"/>
                          <a:ea typeface="GE SS Two Bold" panose="020A0503020102020204" pitchFamily="18" charset="-78"/>
                          <a:cs typeface="Cairo Black" panose="00000A00000000000000" pitchFamily="2" charset="-78"/>
                        </a:rPr>
                        <a:t>( #N/A )</a:t>
                      </a:r>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16</a:t>
                      </a:r>
                    </a:p>
                  </a:txBody>
                  <a:tcPr/>
                </a:tc>
                <a:tc>
                  <a:txBody>
                    <a:bodyPr/>
                    <a:lstStyle/>
                    <a:p>
                      <a:pPr algn="ctr">
                        <a:lnSpc>
                          <a:spcPct val="200000"/>
                        </a:lnSpc>
                      </a:pPr>
                      <a:r>
                        <a:rPr lang="en-US" sz="2000" dirty="0" err="1">
                          <a:latin typeface="Impact" panose="020B0806030902050204" pitchFamily="34" charset="0"/>
                          <a:cs typeface="Cairo Black" panose="00000A00000000000000" pitchFamily="2" charset="-78"/>
                        </a:rPr>
                        <a:t>Erorr</a:t>
                      </a:r>
                      <a:r>
                        <a:rPr lang="en-US" sz="2000" dirty="0">
                          <a:latin typeface="Impact" panose="020B0806030902050204" pitchFamily="34" charset="0"/>
                          <a:cs typeface="Cairo Black" panose="00000A00000000000000" pitchFamily="2" charset="-78"/>
                        </a:rPr>
                        <a:t> value</a:t>
                      </a:r>
                    </a:p>
                  </a:txBody>
                  <a:tcPr/>
                </a:tc>
                <a:extLst>
                  <a:ext uri="{0D108BD9-81ED-4DB2-BD59-A6C34878D82A}">
                    <a16:rowId xmlns:a16="http://schemas.microsoft.com/office/drawing/2014/main" val="2262936328"/>
                  </a:ext>
                </a:extLst>
              </a:tr>
              <a:tr h="769157">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مصفوفة من القيم</a:t>
                      </a:r>
                      <a:endParaRPr lang="en-US" sz="2000" dirty="0">
                        <a:latin typeface="GE SS Two Bold" panose="020A0503020102020204" pitchFamily="18" charset="-78"/>
                        <a:ea typeface="GE SS Two Bold" panose="020A0503020102020204" pitchFamily="18" charset="-78"/>
                        <a:cs typeface="GE SS Two Bold" panose="020A0503020102020204" pitchFamily="18" charset="-78"/>
                      </a:endParaRPr>
                    </a:p>
                    <a:p>
                      <a:endParaRPr lang="en-US" sz="1600" dirty="0"/>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64</a:t>
                      </a:r>
                    </a:p>
                  </a:txBody>
                  <a:tcPr/>
                </a:tc>
                <a:tc>
                  <a:txBody>
                    <a:bodyPr/>
                    <a:lstStyle/>
                    <a:p>
                      <a:pPr algn="ctr">
                        <a:lnSpc>
                          <a:spcPct val="200000"/>
                        </a:lnSpc>
                      </a:pPr>
                      <a:r>
                        <a:rPr lang="en-US" sz="2000" dirty="0">
                          <a:latin typeface="Impact" panose="020B0806030902050204" pitchFamily="34" charset="0"/>
                          <a:cs typeface="Cairo Black" panose="00000A00000000000000" pitchFamily="2" charset="-78"/>
                        </a:rPr>
                        <a:t>Array of values</a:t>
                      </a:r>
                    </a:p>
                  </a:txBody>
                  <a:tcPr/>
                </a:tc>
                <a:extLst>
                  <a:ext uri="{0D108BD9-81ED-4DB2-BD59-A6C34878D82A}">
                    <a16:rowId xmlns:a16="http://schemas.microsoft.com/office/drawing/2014/main" val="3394507491"/>
                  </a:ext>
                </a:extLst>
              </a:tr>
            </a:tbl>
          </a:graphicData>
        </a:graphic>
      </p:graphicFrame>
      <p:pic>
        <p:nvPicPr>
          <p:cNvPr id="5" name="Graphic 4">
            <a:extLst>
              <a:ext uri="{FF2B5EF4-FFF2-40B4-BE49-F238E27FC236}">
                <a16:creationId xmlns:a16="http://schemas.microsoft.com/office/drawing/2014/main" id="{74605612-8096-C4C7-70D8-8CEEABC52B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564947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8D6CA51-1600-08F5-CA60-8A1A392AF1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064" y="471224"/>
            <a:ext cx="4108135" cy="5153843"/>
          </a:xfrm>
          <a:prstGeom prst="rect">
            <a:avLst/>
          </a:prstGeom>
        </p:spPr>
      </p:pic>
      <p:pic>
        <p:nvPicPr>
          <p:cNvPr id="5" name="Graphic 4">
            <a:extLst>
              <a:ext uri="{FF2B5EF4-FFF2-40B4-BE49-F238E27FC236}">
                <a16:creationId xmlns:a16="http://schemas.microsoft.com/office/drawing/2014/main" id="{BFB19040-F05D-A8AF-C88D-C7B35300B0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0875" y="2977526"/>
            <a:ext cx="7315200" cy="4762500"/>
          </a:xfrm>
          <a:prstGeom prst="rect">
            <a:avLst/>
          </a:prstGeom>
        </p:spPr>
      </p:pic>
      <p:sp>
        <p:nvSpPr>
          <p:cNvPr id="6" name="TextBox 5">
            <a:extLst>
              <a:ext uri="{FF2B5EF4-FFF2-40B4-BE49-F238E27FC236}">
                <a16:creationId xmlns:a16="http://schemas.microsoft.com/office/drawing/2014/main" id="{6B590A95-DD39-900F-2BBE-E503D59FA9CB}"/>
              </a:ext>
            </a:extLst>
          </p:cNvPr>
          <p:cNvSpPr txBox="1"/>
          <p:nvPr/>
        </p:nvSpPr>
        <p:spPr>
          <a:xfrm>
            <a:off x="4874932" y="1250607"/>
            <a:ext cx="6922512" cy="830997"/>
          </a:xfrm>
          <a:prstGeom prst="rect">
            <a:avLst/>
          </a:prstGeom>
          <a:noFill/>
        </p:spPr>
        <p:txBody>
          <a:bodyPr wrap="square" rtlCol="0">
            <a:spAutoFit/>
          </a:bodyPr>
          <a:lstStyle/>
          <a:p>
            <a:pPr algn="ctr"/>
            <a:r>
              <a:rPr lang="ar-EG" sz="4800" dirty="0">
                <a:solidFill>
                  <a:srgbClr val="20744B"/>
                </a:solidFill>
                <a:latin typeface="Omnes Arabic Black" panose="00000A00000000000000" pitchFamily="2" charset="-78"/>
                <a:cs typeface="Omnes Arabic Black" panose="00000A00000000000000" pitchFamily="2" charset="-78"/>
              </a:rPr>
              <a:t>مقرر برمجة تطبيقات </a:t>
            </a:r>
            <a:r>
              <a:rPr lang="ar-EG" sz="4800" dirty="0">
                <a:solidFill>
                  <a:srgbClr val="20744B"/>
                </a:solidFill>
                <a:latin typeface="All Genders v4" panose="00000800000000000000" pitchFamily="50" charset="-78"/>
                <a:cs typeface="All Genders v4" panose="00000800000000000000" pitchFamily="50" charset="-78"/>
              </a:rPr>
              <a:t>(1)</a:t>
            </a:r>
            <a:endParaRPr lang="en-US" sz="4800" dirty="0">
              <a:solidFill>
                <a:srgbClr val="20744B"/>
              </a:solidFill>
              <a:latin typeface="All Genders v4" panose="00000800000000000000" pitchFamily="50" charset="-78"/>
              <a:cs typeface="All Genders v4" panose="00000800000000000000" pitchFamily="50" charset="-78"/>
            </a:endParaRPr>
          </a:p>
        </p:txBody>
      </p:sp>
      <p:sp>
        <p:nvSpPr>
          <p:cNvPr id="7" name="TextBox 6">
            <a:extLst>
              <a:ext uri="{FF2B5EF4-FFF2-40B4-BE49-F238E27FC236}">
                <a16:creationId xmlns:a16="http://schemas.microsoft.com/office/drawing/2014/main" id="{77EAFE91-7BF7-D1F6-7508-4FEC03A313A9}"/>
              </a:ext>
            </a:extLst>
          </p:cNvPr>
          <p:cNvSpPr txBox="1"/>
          <p:nvPr/>
        </p:nvSpPr>
        <p:spPr>
          <a:xfrm>
            <a:off x="5758352" y="2503355"/>
            <a:ext cx="5858584" cy="461665"/>
          </a:xfrm>
          <a:prstGeom prst="rect">
            <a:avLst/>
          </a:prstGeom>
          <a:noFill/>
        </p:spPr>
        <p:txBody>
          <a:bodyPr wrap="square" rtlCol="0">
            <a:spAutoFit/>
          </a:bodyPr>
          <a:lstStyle/>
          <a:p>
            <a:pPr algn="ctr"/>
            <a:r>
              <a:rPr lang="ar-EG" sz="2400" dirty="0">
                <a:solidFill>
                  <a:srgbClr val="339966"/>
                </a:solidFill>
                <a:latin typeface="All Genders v4" panose="00000800000000000000" pitchFamily="50" charset="-78"/>
                <a:cs typeface="All Genders v4" panose="00000800000000000000" pitchFamily="50" charset="-78"/>
              </a:rPr>
              <a:t>أ.د. أماني فوزي محمد بدوي الجمل</a:t>
            </a:r>
            <a:endParaRPr lang="en-US" sz="2400" dirty="0">
              <a:solidFill>
                <a:srgbClr val="339966"/>
              </a:solidFill>
              <a:latin typeface="All Genders v4" panose="00000800000000000000" pitchFamily="50" charset="-78"/>
              <a:cs typeface="All Genders v4" panose="00000800000000000000" pitchFamily="50" charset="-78"/>
            </a:endParaRPr>
          </a:p>
        </p:txBody>
      </p:sp>
      <p:sp>
        <p:nvSpPr>
          <p:cNvPr id="10" name="Google Shape;185;p31">
            <a:extLst>
              <a:ext uri="{FF2B5EF4-FFF2-40B4-BE49-F238E27FC236}">
                <a16:creationId xmlns:a16="http://schemas.microsoft.com/office/drawing/2014/main" id="{ED3D7095-3829-5EFA-C93E-499DB7015F3C}"/>
              </a:ext>
            </a:extLst>
          </p:cNvPr>
          <p:cNvSpPr/>
          <p:nvPr/>
        </p:nvSpPr>
        <p:spPr>
          <a:xfrm>
            <a:off x="7645209" y="7709448"/>
            <a:ext cx="3553522" cy="624400"/>
          </a:xfrm>
          <a:prstGeom prst="roundRect">
            <a:avLst>
              <a:gd name="adj" fmla="val 50000"/>
            </a:avLst>
          </a:prstGeom>
          <a:solidFill>
            <a:srgbClr val="00B050"/>
          </a:solidFill>
          <a:ln w="9525" cap="flat" cmpd="sng">
            <a:solidFill>
              <a:srgbClr val="D0CBED"/>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B050"/>
              </a:solidFill>
              <a:effectLst/>
              <a:uLnTx/>
              <a:uFillTx/>
              <a:latin typeface="Arial"/>
              <a:cs typeface="Arial"/>
              <a:sym typeface="Arial"/>
            </a:endParaRPr>
          </a:p>
        </p:txBody>
      </p:sp>
      <p:grpSp>
        <p:nvGrpSpPr>
          <p:cNvPr id="11" name="Google Shape;191;p31">
            <a:extLst>
              <a:ext uri="{FF2B5EF4-FFF2-40B4-BE49-F238E27FC236}">
                <a16:creationId xmlns:a16="http://schemas.microsoft.com/office/drawing/2014/main" id="{CC843C62-9574-728C-BE1B-42458B09957A}"/>
              </a:ext>
            </a:extLst>
          </p:cNvPr>
          <p:cNvGrpSpPr/>
          <p:nvPr/>
        </p:nvGrpSpPr>
        <p:grpSpPr>
          <a:xfrm>
            <a:off x="-5369425" y="796468"/>
            <a:ext cx="5532216" cy="5008584"/>
            <a:chOff x="1389500" y="680050"/>
            <a:chExt cx="4947725" cy="4479950"/>
          </a:xfrm>
        </p:grpSpPr>
        <p:sp>
          <p:nvSpPr>
            <p:cNvPr id="12" name="Google Shape;192;p31">
              <a:extLst>
                <a:ext uri="{FF2B5EF4-FFF2-40B4-BE49-F238E27FC236}">
                  <a16:creationId xmlns:a16="http://schemas.microsoft.com/office/drawing/2014/main" id="{A237CCD5-9C4B-E367-6E64-855254D10A86}"/>
                </a:ext>
              </a:extLst>
            </p:cNvPr>
            <p:cNvSpPr/>
            <p:nvPr/>
          </p:nvSpPr>
          <p:spPr>
            <a:xfrm>
              <a:off x="1389500" y="680050"/>
              <a:ext cx="4947725" cy="3712825"/>
            </a:xfrm>
            <a:custGeom>
              <a:avLst/>
              <a:gdLst/>
              <a:ahLst/>
              <a:cxnLst/>
              <a:rect l="l" t="t" r="r" b="b"/>
              <a:pathLst>
                <a:path w="197909" h="148513" extrusionOk="0">
                  <a:moveTo>
                    <a:pt x="49520" y="1"/>
                  </a:moveTo>
                  <a:cubicBezTo>
                    <a:pt x="48271" y="1"/>
                    <a:pt x="47040" y="46"/>
                    <a:pt x="45833" y="136"/>
                  </a:cubicBezTo>
                  <a:cubicBezTo>
                    <a:pt x="13643" y="2504"/>
                    <a:pt x="0" y="31291"/>
                    <a:pt x="6171" y="62914"/>
                  </a:cubicBezTo>
                  <a:cubicBezTo>
                    <a:pt x="14444" y="105111"/>
                    <a:pt x="51837" y="148208"/>
                    <a:pt x="96269" y="148509"/>
                  </a:cubicBezTo>
                  <a:cubicBezTo>
                    <a:pt x="96543" y="148511"/>
                    <a:pt x="96816" y="148512"/>
                    <a:pt x="97089" y="148512"/>
                  </a:cubicBezTo>
                  <a:cubicBezTo>
                    <a:pt x="120041" y="148512"/>
                    <a:pt x="141939" y="140231"/>
                    <a:pt x="159114" y="128628"/>
                  </a:cubicBezTo>
                  <a:lnTo>
                    <a:pt x="159481" y="128361"/>
                  </a:lnTo>
                  <a:cubicBezTo>
                    <a:pt x="176893" y="116519"/>
                    <a:pt x="197908" y="96071"/>
                    <a:pt x="182397" y="69519"/>
                  </a:cubicBezTo>
                  <a:cubicBezTo>
                    <a:pt x="162083" y="34694"/>
                    <a:pt x="106943" y="47103"/>
                    <a:pt x="95702" y="30191"/>
                  </a:cubicBezTo>
                  <a:cubicBezTo>
                    <a:pt x="89931" y="21518"/>
                    <a:pt x="83460" y="11444"/>
                    <a:pt x="74120" y="6240"/>
                  </a:cubicBezTo>
                  <a:cubicBezTo>
                    <a:pt x="66378" y="1907"/>
                    <a:pt x="57586" y="1"/>
                    <a:pt x="49520" y="1"/>
                  </a:cubicBezTo>
                  <a:close/>
                </a:path>
              </a:pathLst>
            </a:custGeom>
            <a:solidFill>
              <a:srgbClr val="6453C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93;p31">
              <a:extLst>
                <a:ext uri="{FF2B5EF4-FFF2-40B4-BE49-F238E27FC236}">
                  <a16:creationId xmlns:a16="http://schemas.microsoft.com/office/drawing/2014/main" id="{277BA10A-BFE6-F037-D3A5-4B223D756882}"/>
                </a:ext>
              </a:extLst>
            </p:cNvPr>
            <p:cNvSpPr/>
            <p:nvPr/>
          </p:nvSpPr>
          <p:spPr>
            <a:xfrm>
              <a:off x="1389500" y="680050"/>
              <a:ext cx="4947725" cy="3712825"/>
            </a:xfrm>
            <a:custGeom>
              <a:avLst/>
              <a:gdLst/>
              <a:ahLst/>
              <a:cxnLst/>
              <a:rect l="l" t="t" r="r" b="b"/>
              <a:pathLst>
                <a:path w="197909" h="148513" extrusionOk="0">
                  <a:moveTo>
                    <a:pt x="49520" y="1"/>
                  </a:moveTo>
                  <a:cubicBezTo>
                    <a:pt x="48271" y="1"/>
                    <a:pt x="47040" y="46"/>
                    <a:pt x="45833" y="136"/>
                  </a:cubicBezTo>
                  <a:cubicBezTo>
                    <a:pt x="13643" y="2504"/>
                    <a:pt x="0" y="31291"/>
                    <a:pt x="6171" y="62914"/>
                  </a:cubicBezTo>
                  <a:cubicBezTo>
                    <a:pt x="14444" y="105111"/>
                    <a:pt x="51837" y="148208"/>
                    <a:pt x="96269" y="148509"/>
                  </a:cubicBezTo>
                  <a:cubicBezTo>
                    <a:pt x="96543" y="148511"/>
                    <a:pt x="96816" y="148512"/>
                    <a:pt x="97089" y="148512"/>
                  </a:cubicBezTo>
                  <a:cubicBezTo>
                    <a:pt x="120041" y="148512"/>
                    <a:pt x="141939" y="140231"/>
                    <a:pt x="159114" y="128628"/>
                  </a:cubicBezTo>
                  <a:lnTo>
                    <a:pt x="159481" y="128361"/>
                  </a:lnTo>
                  <a:cubicBezTo>
                    <a:pt x="176893" y="116519"/>
                    <a:pt x="197908" y="96071"/>
                    <a:pt x="182397" y="69519"/>
                  </a:cubicBezTo>
                  <a:cubicBezTo>
                    <a:pt x="162083" y="34694"/>
                    <a:pt x="106943" y="47103"/>
                    <a:pt x="95702" y="30191"/>
                  </a:cubicBezTo>
                  <a:cubicBezTo>
                    <a:pt x="89931" y="21518"/>
                    <a:pt x="83460" y="11444"/>
                    <a:pt x="74120" y="6240"/>
                  </a:cubicBezTo>
                  <a:cubicBezTo>
                    <a:pt x="66378" y="1907"/>
                    <a:pt x="57586" y="1"/>
                    <a:pt x="49520" y="1"/>
                  </a:cubicBezTo>
                  <a:close/>
                </a:path>
              </a:pathLst>
            </a:custGeom>
            <a:solidFill>
              <a:srgbClr val="B9FFC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94;p31">
              <a:extLst>
                <a:ext uri="{FF2B5EF4-FFF2-40B4-BE49-F238E27FC236}">
                  <a16:creationId xmlns:a16="http://schemas.microsoft.com/office/drawing/2014/main" id="{7AF01418-6212-74A6-3389-94191A55822D}"/>
                </a:ext>
              </a:extLst>
            </p:cNvPr>
            <p:cNvSpPr/>
            <p:nvPr/>
          </p:nvSpPr>
          <p:spPr>
            <a:xfrm>
              <a:off x="1720575" y="2481375"/>
              <a:ext cx="1231725" cy="1711250"/>
            </a:xfrm>
            <a:custGeom>
              <a:avLst/>
              <a:gdLst/>
              <a:ahLst/>
              <a:cxnLst/>
              <a:rect l="l" t="t" r="r" b="b"/>
              <a:pathLst>
                <a:path w="49269" h="68450" fill="none" extrusionOk="0">
                  <a:moveTo>
                    <a:pt x="11375" y="1"/>
                  </a:moveTo>
                  <a:lnTo>
                    <a:pt x="9140" y="1"/>
                  </a:lnTo>
                  <a:cubicBezTo>
                    <a:pt x="4070" y="1"/>
                    <a:pt x="0" y="4070"/>
                    <a:pt x="0" y="9141"/>
                  </a:cubicBezTo>
                  <a:lnTo>
                    <a:pt x="0" y="59310"/>
                  </a:lnTo>
                  <a:cubicBezTo>
                    <a:pt x="0" y="64380"/>
                    <a:pt x="4070" y="68450"/>
                    <a:pt x="9140" y="68450"/>
                  </a:cubicBezTo>
                  <a:lnTo>
                    <a:pt x="40129" y="68450"/>
                  </a:lnTo>
                  <a:cubicBezTo>
                    <a:pt x="45199" y="68450"/>
                    <a:pt x="49269" y="64380"/>
                    <a:pt x="49269" y="59310"/>
                  </a:cubicBezTo>
                  <a:lnTo>
                    <a:pt x="49269" y="59310"/>
                  </a:lnTo>
                </a:path>
              </a:pathLst>
            </a:custGeom>
            <a:noFill/>
            <a:ln w="11675" cap="rnd" cmpd="sng">
              <a:solidFill>
                <a:srgbClr val="263238"/>
              </a:solidFill>
              <a:prstDash val="dash"/>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95;p31">
              <a:extLst>
                <a:ext uri="{FF2B5EF4-FFF2-40B4-BE49-F238E27FC236}">
                  <a16:creationId xmlns:a16="http://schemas.microsoft.com/office/drawing/2014/main" id="{5BA6D674-A975-237C-6FCF-6357AADF0EC8}"/>
                </a:ext>
              </a:extLst>
            </p:cNvPr>
            <p:cNvSpPr/>
            <p:nvPr/>
          </p:nvSpPr>
          <p:spPr>
            <a:xfrm>
              <a:off x="2888900" y="909425"/>
              <a:ext cx="1288450" cy="387800"/>
            </a:xfrm>
            <a:custGeom>
              <a:avLst/>
              <a:gdLst/>
              <a:ahLst/>
              <a:cxnLst/>
              <a:rect l="l" t="t" r="r" b="b"/>
              <a:pathLst>
                <a:path w="51538" h="15512" fill="none" extrusionOk="0">
                  <a:moveTo>
                    <a:pt x="34" y="15512"/>
                  </a:moveTo>
                  <a:lnTo>
                    <a:pt x="34" y="5605"/>
                  </a:lnTo>
                  <a:cubicBezTo>
                    <a:pt x="1" y="2536"/>
                    <a:pt x="2502" y="34"/>
                    <a:pt x="5605" y="1"/>
                  </a:cubicBezTo>
                  <a:lnTo>
                    <a:pt x="45933" y="1"/>
                  </a:lnTo>
                  <a:cubicBezTo>
                    <a:pt x="49002" y="1"/>
                    <a:pt x="51537" y="2536"/>
                    <a:pt x="51537" y="5605"/>
                  </a:cubicBezTo>
                  <a:lnTo>
                    <a:pt x="51537" y="5605"/>
                  </a:lnTo>
                </a:path>
              </a:pathLst>
            </a:custGeom>
            <a:noFill/>
            <a:ln w="11675" cap="rnd" cmpd="sng">
              <a:solidFill>
                <a:srgbClr val="263238"/>
              </a:solidFill>
              <a:prstDash val="dash"/>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96;p31">
              <a:extLst>
                <a:ext uri="{FF2B5EF4-FFF2-40B4-BE49-F238E27FC236}">
                  <a16:creationId xmlns:a16="http://schemas.microsoft.com/office/drawing/2014/main" id="{C05B1D46-8843-569E-849F-5E9E4FBFED5B}"/>
                </a:ext>
              </a:extLst>
            </p:cNvPr>
            <p:cNvSpPr/>
            <p:nvPr/>
          </p:nvSpPr>
          <p:spPr>
            <a:xfrm>
              <a:off x="1799800" y="4602075"/>
              <a:ext cx="3992875" cy="557925"/>
            </a:xfrm>
            <a:custGeom>
              <a:avLst/>
              <a:gdLst/>
              <a:ahLst/>
              <a:cxnLst/>
              <a:rect l="l" t="t" r="r" b="b"/>
              <a:pathLst>
                <a:path w="159715" h="22317" extrusionOk="0">
                  <a:moveTo>
                    <a:pt x="79857" y="0"/>
                  </a:moveTo>
                  <a:cubicBezTo>
                    <a:pt x="35759" y="0"/>
                    <a:pt x="0" y="5004"/>
                    <a:pt x="0" y="11142"/>
                  </a:cubicBezTo>
                  <a:cubicBezTo>
                    <a:pt x="0" y="17313"/>
                    <a:pt x="35759" y="22316"/>
                    <a:pt x="79857" y="22316"/>
                  </a:cubicBezTo>
                  <a:cubicBezTo>
                    <a:pt x="123955" y="22316"/>
                    <a:pt x="159714" y="17313"/>
                    <a:pt x="159714" y="11142"/>
                  </a:cubicBezTo>
                  <a:cubicBezTo>
                    <a:pt x="159714" y="5004"/>
                    <a:pt x="123955" y="0"/>
                    <a:pt x="79857" y="0"/>
                  </a:cubicBezTo>
                  <a:close/>
                </a:path>
              </a:pathLst>
            </a:custGeom>
            <a:solidFill>
              <a:srgbClr val="6453C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97;p31">
              <a:extLst>
                <a:ext uri="{FF2B5EF4-FFF2-40B4-BE49-F238E27FC236}">
                  <a16:creationId xmlns:a16="http://schemas.microsoft.com/office/drawing/2014/main" id="{D3D39472-381A-989A-E74F-AC1E1A3CC244}"/>
                </a:ext>
              </a:extLst>
            </p:cNvPr>
            <p:cNvSpPr/>
            <p:nvPr/>
          </p:nvSpPr>
          <p:spPr>
            <a:xfrm>
              <a:off x="1799800" y="4602075"/>
              <a:ext cx="3992875" cy="557925"/>
            </a:xfrm>
            <a:custGeom>
              <a:avLst/>
              <a:gdLst/>
              <a:ahLst/>
              <a:cxnLst/>
              <a:rect l="l" t="t" r="r" b="b"/>
              <a:pathLst>
                <a:path w="159715" h="22317" extrusionOk="0">
                  <a:moveTo>
                    <a:pt x="79857" y="0"/>
                  </a:moveTo>
                  <a:cubicBezTo>
                    <a:pt x="35759" y="0"/>
                    <a:pt x="0" y="5004"/>
                    <a:pt x="0" y="11142"/>
                  </a:cubicBezTo>
                  <a:cubicBezTo>
                    <a:pt x="0" y="17313"/>
                    <a:pt x="35759" y="22316"/>
                    <a:pt x="79857" y="22316"/>
                  </a:cubicBezTo>
                  <a:cubicBezTo>
                    <a:pt x="123955" y="22316"/>
                    <a:pt x="159714" y="17313"/>
                    <a:pt x="159714" y="11142"/>
                  </a:cubicBezTo>
                  <a:cubicBezTo>
                    <a:pt x="159714" y="5004"/>
                    <a:pt x="123955" y="0"/>
                    <a:pt x="79857" y="0"/>
                  </a:cubicBezTo>
                  <a:close/>
                </a:path>
              </a:pathLst>
            </a:custGeom>
            <a:solidFill>
              <a:srgbClr val="B9FFC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98;p31">
              <a:extLst>
                <a:ext uri="{FF2B5EF4-FFF2-40B4-BE49-F238E27FC236}">
                  <a16:creationId xmlns:a16="http://schemas.microsoft.com/office/drawing/2014/main" id="{2724C931-F6D8-789B-426C-D526CB210F7E}"/>
                </a:ext>
              </a:extLst>
            </p:cNvPr>
            <p:cNvSpPr/>
            <p:nvPr/>
          </p:nvSpPr>
          <p:spPr>
            <a:xfrm>
              <a:off x="1914050" y="1398950"/>
              <a:ext cx="3764375" cy="2339200"/>
            </a:xfrm>
            <a:custGeom>
              <a:avLst/>
              <a:gdLst/>
              <a:ahLst/>
              <a:cxnLst/>
              <a:rect l="l" t="t" r="r" b="b"/>
              <a:pathLst>
                <a:path w="150575" h="93568" extrusionOk="0">
                  <a:moveTo>
                    <a:pt x="9273" y="0"/>
                  </a:moveTo>
                  <a:cubicBezTo>
                    <a:pt x="4403" y="0"/>
                    <a:pt x="367" y="3736"/>
                    <a:pt x="33" y="8606"/>
                  </a:cubicBezTo>
                  <a:cubicBezTo>
                    <a:pt x="0" y="8840"/>
                    <a:pt x="0" y="9007"/>
                    <a:pt x="0" y="9240"/>
                  </a:cubicBezTo>
                  <a:lnTo>
                    <a:pt x="0" y="84327"/>
                  </a:lnTo>
                  <a:cubicBezTo>
                    <a:pt x="0" y="89431"/>
                    <a:pt x="4136" y="93567"/>
                    <a:pt x="9273" y="93567"/>
                  </a:cubicBezTo>
                  <a:lnTo>
                    <a:pt x="141301" y="93567"/>
                  </a:lnTo>
                  <a:cubicBezTo>
                    <a:pt x="146438" y="93567"/>
                    <a:pt x="150574" y="89431"/>
                    <a:pt x="150574" y="84327"/>
                  </a:cubicBezTo>
                  <a:lnTo>
                    <a:pt x="150574" y="9240"/>
                  </a:lnTo>
                  <a:cubicBezTo>
                    <a:pt x="150574" y="9040"/>
                    <a:pt x="150574" y="8807"/>
                    <a:pt x="150541" y="8606"/>
                  </a:cubicBezTo>
                  <a:cubicBezTo>
                    <a:pt x="150207" y="3770"/>
                    <a:pt x="146171" y="0"/>
                    <a:pt x="141301" y="0"/>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99;p31">
              <a:extLst>
                <a:ext uri="{FF2B5EF4-FFF2-40B4-BE49-F238E27FC236}">
                  <a16:creationId xmlns:a16="http://schemas.microsoft.com/office/drawing/2014/main" id="{8B5A2D3D-8801-4445-6CBD-A983877750E8}"/>
                </a:ext>
              </a:extLst>
            </p:cNvPr>
            <p:cNvSpPr/>
            <p:nvPr/>
          </p:nvSpPr>
          <p:spPr>
            <a:xfrm>
              <a:off x="2026625" y="1700825"/>
              <a:ext cx="3550875" cy="1950600"/>
            </a:xfrm>
            <a:custGeom>
              <a:avLst/>
              <a:gdLst/>
              <a:ahLst/>
              <a:cxnLst/>
              <a:rect l="l" t="t" r="r" b="b"/>
              <a:pathLst>
                <a:path w="142035" h="78024" extrusionOk="0">
                  <a:moveTo>
                    <a:pt x="0" y="1"/>
                  </a:moveTo>
                  <a:lnTo>
                    <a:pt x="0" y="69350"/>
                  </a:lnTo>
                  <a:cubicBezTo>
                    <a:pt x="0" y="74120"/>
                    <a:pt x="3903" y="78023"/>
                    <a:pt x="8673" y="78023"/>
                  </a:cubicBezTo>
                  <a:lnTo>
                    <a:pt x="133362" y="78023"/>
                  </a:lnTo>
                  <a:cubicBezTo>
                    <a:pt x="138132" y="78023"/>
                    <a:pt x="142035" y="74120"/>
                    <a:pt x="142035" y="69350"/>
                  </a:cubicBezTo>
                  <a:lnTo>
                    <a:pt x="142035"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00;p31">
              <a:extLst>
                <a:ext uri="{FF2B5EF4-FFF2-40B4-BE49-F238E27FC236}">
                  <a16:creationId xmlns:a16="http://schemas.microsoft.com/office/drawing/2014/main" id="{54F1AAEC-B8E5-FC54-732B-C5AA06E0E953}"/>
                </a:ext>
              </a:extLst>
            </p:cNvPr>
            <p:cNvSpPr/>
            <p:nvPr/>
          </p:nvSpPr>
          <p:spPr>
            <a:xfrm>
              <a:off x="2025775" y="1700825"/>
              <a:ext cx="3552575" cy="1950600"/>
            </a:xfrm>
            <a:custGeom>
              <a:avLst/>
              <a:gdLst/>
              <a:ahLst/>
              <a:cxnLst/>
              <a:rect l="l" t="t" r="r" b="b"/>
              <a:pathLst>
                <a:path w="142103" h="78024" extrusionOk="0">
                  <a:moveTo>
                    <a:pt x="34" y="1"/>
                  </a:moveTo>
                  <a:lnTo>
                    <a:pt x="34" y="69350"/>
                  </a:lnTo>
                  <a:cubicBezTo>
                    <a:pt x="1" y="74087"/>
                    <a:pt x="3870" y="77990"/>
                    <a:pt x="8607" y="78023"/>
                  </a:cubicBezTo>
                  <a:lnTo>
                    <a:pt x="133496" y="78023"/>
                  </a:lnTo>
                  <a:cubicBezTo>
                    <a:pt x="138266" y="77990"/>
                    <a:pt x="142102" y="74087"/>
                    <a:pt x="142069" y="69350"/>
                  </a:cubicBezTo>
                  <a:lnTo>
                    <a:pt x="142069" y="1"/>
                  </a:lnTo>
                  <a:close/>
                </a:path>
              </a:pathLst>
            </a:custGeom>
            <a:solidFill>
              <a:srgbClr val="515B6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01;p31">
              <a:extLst>
                <a:ext uri="{FF2B5EF4-FFF2-40B4-BE49-F238E27FC236}">
                  <a16:creationId xmlns:a16="http://schemas.microsoft.com/office/drawing/2014/main" id="{29D0DE16-9A67-2B78-6311-94634738A8E0}"/>
                </a:ext>
              </a:extLst>
            </p:cNvPr>
            <p:cNvSpPr/>
            <p:nvPr/>
          </p:nvSpPr>
          <p:spPr>
            <a:xfrm>
              <a:off x="1914875" y="1398950"/>
              <a:ext cx="3762700" cy="215175"/>
            </a:xfrm>
            <a:custGeom>
              <a:avLst/>
              <a:gdLst/>
              <a:ahLst/>
              <a:cxnLst/>
              <a:rect l="l" t="t" r="r" b="b"/>
              <a:pathLst>
                <a:path w="150508" h="8607" extrusionOk="0">
                  <a:moveTo>
                    <a:pt x="9240" y="0"/>
                  </a:moveTo>
                  <a:cubicBezTo>
                    <a:pt x="4370" y="0"/>
                    <a:pt x="334" y="3770"/>
                    <a:pt x="0" y="8606"/>
                  </a:cubicBezTo>
                  <a:lnTo>
                    <a:pt x="150508" y="8606"/>
                  </a:lnTo>
                  <a:cubicBezTo>
                    <a:pt x="150174" y="3770"/>
                    <a:pt x="146138" y="0"/>
                    <a:pt x="141268" y="0"/>
                  </a:cubicBezTo>
                  <a:close/>
                </a:path>
              </a:pathLst>
            </a:custGeom>
            <a:solidFill>
              <a:srgbClr val="00B050"/>
            </a:solidFill>
            <a:ln w="11675" cap="flat" cmpd="sng">
              <a:solidFill>
                <a:srgbClr val="263238"/>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B050"/>
                </a:solidFill>
                <a:effectLst/>
                <a:uLnTx/>
                <a:uFillTx/>
                <a:latin typeface="Arial"/>
                <a:cs typeface="Arial"/>
                <a:sym typeface="Arial"/>
              </a:endParaRPr>
            </a:p>
          </p:txBody>
        </p:sp>
        <p:sp>
          <p:nvSpPr>
            <p:cNvPr id="22" name="Google Shape;202;p31">
              <a:extLst>
                <a:ext uri="{FF2B5EF4-FFF2-40B4-BE49-F238E27FC236}">
                  <a16:creationId xmlns:a16="http://schemas.microsoft.com/office/drawing/2014/main" id="{AC8D59C0-6C73-6F09-AFBB-AADAB728724F}"/>
                </a:ext>
              </a:extLst>
            </p:cNvPr>
            <p:cNvSpPr/>
            <p:nvPr/>
          </p:nvSpPr>
          <p:spPr>
            <a:xfrm>
              <a:off x="2281800" y="1464825"/>
              <a:ext cx="95925" cy="82200"/>
            </a:xfrm>
            <a:custGeom>
              <a:avLst/>
              <a:gdLst/>
              <a:ahLst/>
              <a:cxnLst/>
              <a:rect l="l" t="t" r="r" b="b"/>
              <a:pathLst>
                <a:path w="3837" h="3288" extrusionOk="0">
                  <a:moveTo>
                    <a:pt x="2169" y="0"/>
                  </a:moveTo>
                  <a:cubicBezTo>
                    <a:pt x="734" y="0"/>
                    <a:pt x="1" y="1768"/>
                    <a:pt x="1035" y="2802"/>
                  </a:cubicBezTo>
                  <a:cubicBezTo>
                    <a:pt x="1370" y="3138"/>
                    <a:pt x="1782" y="3287"/>
                    <a:pt x="2186" y="3287"/>
                  </a:cubicBezTo>
                  <a:cubicBezTo>
                    <a:pt x="3029" y="3287"/>
                    <a:pt x="3837" y="2638"/>
                    <a:pt x="3837" y="1668"/>
                  </a:cubicBezTo>
                  <a:cubicBezTo>
                    <a:pt x="3837" y="734"/>
                    <a:pt x="3103" y="0"/>
                    <a:pt x="216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03;p31">
              <a:extLst>
                <a:ext uri="{FF2B5EF4-FFF2-40B4-BE49-F238E27FC236}">
                  <a16:creationId xmlns:a16="http://schemas.microsoft.com/office/drawing/2014/main" id="{9D1AED3F-A4D3-DD97-08F5-D60578CD5969}"/>
                </a:ext>
              </a:extLst>
            </p:cNvPr>
            <p:cNvSpPr/>
            <p:nvPr/>
          </p:nvSpPr>
          <p:spPr>
            <a:xfrm>
              <a:off x="2454425" y="1464825"/>
              <a:ext cx="95925" cy="82200"/>
            </a:xfrm>
            <a:custGeom>
              <a:avLst/>
              <a:gdLst/>
              <a:ahLst/>
              <a:cxnLst/>
              <a:rect l="l" t="t" r="r" b="b"/>
              <a:pathLst>
                <a:path w="3837" h="3288" extrusionOk="0">
                  <a:moveTo>
                    <a:pt x="2202" y="0"/>
                  </a:moveTo>
                  <a:cubicBezTo>
                    <a:pt x="734" y="0"/>
                    <a:pt x="0" y="1768"/>
                    <a:pt x="1035" y="2802"/>
                  </a:cubicBezTo>
                  <a:cubicBezTo>
                    <a:pt x="1370" y="3138"/>
                    <a:pt x="1782" y="3287"/>
                    <a:pt x="2186" y="3287"/>
                  </a:cubicBezTo>
                  <a:cubicBezTo>
                    <a:pt x="3029" y="3287"/>
                    <a:pt x="3837" y="2638"/>
                    <a:pt x="3837" y="1668"/>
                  </a:cubicBezTo>
                  <a:cubicBezTo>
                    <a:pt x="3837" y="734"/>
                    <a:pt x="3103" y="0"/>
                    <a:pt x="220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04;p31">
              <a:extLst>
                <a:ext uri="{FF2B5EF4-FFF2-40B4-BE49-F238E27FC236}">
                  <a16:creationId xmlns:a16="http://schemas.microsoft.com/office/drawing/2014/main" id="{A46ABE25-28A5-8647-F74A-E48DED184C4E}"/>
                </a:ext>
              </a:extLst>
            </p:cNvPr>
            <p:cNvSpPr/>
            <p:nvPr/>
          </p:nvSpPr>
          <p:spPr>
            <a:xfrm>
              <a:off x="2642050" y="1464825"/>
              <a:ext cx="81750" cy="82575"/>
            </a:xfrm>
            <a:custGeom>
              <a:avLst/>
              <a:gdLst/>
              <a:ahLst/>
              <a:cxnLst/>
              <a:rect l="l" t="t" r="r" b="b"/>
              <a:pathLst>
                <a:path w="3270" h="3303" extrusionOk="0">
                  <a:moveTo>
                    <a:pt x="1635" y="0"/>
                  </a:moveTo>
                  <a:cubicBezTo>
                    <a:pt x="735" y="0"/>
                    <a:pt x="1" y="734"/>
                    <a:pt x="1" y="1635"/>
                  </a:cubicBezTo>
                  <a:cubicBezTo>
                    <a:pt x="1" y="2569"/>
                    <a:pt x="735" y="3303"/>
                    <a:pt x="1635" y="3303"/>
                  </a:cubicBezTo>
                  <a:cubicBezTo>
                    <a:pt x="2536" y="3303"/>
                    <a:pt x="3270" y="2569"/>
                    <a:pt x="3270" y="1635"/>
                  </a:cubicBezTo>
                  <a:cubicBezTo>
                    <a:pt x="3270" y="734"/>
                    <a:pt x="2536" y="0"/>
                    <a:pt x="163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05;p31">
              <a:extLst>
                <a:ext uri="{FF2B5EF4-FFF2-40B4-BE49-F238E27FC236}">
                  <a16:creationId xmlns:a16="http://schemas.microsoft.com/office/drawing/2014/main" id="{14ADC7AC-F8E7-83DB-FA97-D95BD7D6B620}"/>
                </a:ext>
              </a:extLst>
            </p:cNvPr>
            <p:cNvSpPr/>
            <p:nvPr/>
          </p:nvSpPr>
          <p:spPr>
            <a:xfrm>
              <a:off x="2027450" y="1700825"/>
              <a:ext cx="3550050" cy="1950600"/>
            </a:xfrm>
            <a:custGeom>
              <a:avLst/>
              <a:gdLst/>
              <a:ahLst/>
              <a:cxnLst/>
              <a:rect l="l" t="t" r="r" b="b"/>
              <a:pathLst>
                <a:path w="142002" h="78024" fill="none" extrusionOk="0">
                  <a:moveTo>
                    <a:pt x="142002" y="1"/>
                  </a:moveTo>
                  <a:lnTo>
                    <a:pt x="142002" y="69350"/>
                  </a:lnTo>
                  <a:cubicBezTo>
                    <a:pt x="142002" y="74120"/>
                    <a:pt x="138099" y="78023"/>
                    <a:pt x="133329" y="78023"/>
                  </a:cubicBezTo>
                  <a:lnTo>
                    <a:pt x="8640" y="78023"/>
                  </a:lnTo>
                  <a:cubicBezTo>
                    <a:pt x="4504" y="78023"/>
                    <a:pt x="935" y="75088"/>
                    <a:pt x="134" y="71018"/>
                  </a:cubicBezTo>
                  <a:lnTo>
                    <a:pt x="134" y="70985"/>
                  </a:lnTo>
                  <a:cubicBezTo>
                    <a:pt x="34" y="70451"/>
                    <a:pt x="1" y="69884"/>
                    <a:pt x="1" y="69317"/>
                  </a:cubicBezTo>
                  <a:lnTo>
                    <a:pt x="1" y="1"/>
                  </a:lnTo>
                  <a:close/>
                </a:path>
              </a:pathLst>
            </a:custGeom>
            <a:noFill/>
            <a:ln w="11675" cap="flat" cmpd="sng">
              <a:solidFill>
                <a:srgbClr val="263238"/>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06;p31">
              <a:extLst>
                <a:ext uri="{FF2B5EF4-FFF2-40B4-BE49-F238E27FC236}">
                  <a16:creationId xmlns:a16="http://schemas.microsoft.com/office/drawing/2014/main" id="{6922B93D-C959-1F13-F4D4-86211E21E3FD}"/>
                </a:ext>
              </a:extLst>
            </p:cNvPr>
            <p:cNvSpPr/>
            <p:nvPr/>
          </p:nvSpPr>
          <p:spPr>
            <a:xfrm>
              <a:off x="5163025" y="1861775"/>
              <a:ext cx="414475" cy="602950"/>
            </a:xfrm>
            <a:custGeom>
              <a:avLst/>
              <a:gdLst/>
              <a:ahLst/>
              <a:cxnLst/>
              <a:rect l="l" t="t" r="r" b="b"/>
              <a:pathLst>
                <a:path w="16579" h="24118" extrusionOk="0">
                  <a:moveTo>
                    <a:pt x="12081" y="7805"/>
                  </a:moveTo>
                  <a:cubicBezTo>
                    <a:pt x="14277" y="7805"/>
                    <a:pt x="16379" y="9507"/>
                    <a:pt x="16379" y="12076"/>
                  </a:cubicBezTo>
                  <a:cubicBezTo>
                    <a:pt x="16379" y="14444"/>
                    <a:pt x="14444" y="16379"/>
                    <a:pt x="12076" y="16379"/>
                  </a:cubicBezTo>
                  <a:cubicBezTo>
                    <a:pt x="8273" y="16346"/>
                    <a:pt x="6372" y="11742"/>
                    <a:pt x="9074" y="9074"/>
                  </a:cubicBezTo>
                  <a:cubicBezTo>
                    <a:pt x="9950" y="8197"/>
                    <a:pt x="11026" y="7805"/>
                    <a:pt x="12081" y="7805"/>
                  </a:cubicBezTo>
                  <a:close/>
                  <a:moveTo>
                    <a:pt x="10441" y="0"/>
                  </a:moveTo>
                  <a:lnTo>
                    <a:pt x="9641" y="3470"/>
                  </a:lnTo>
                  <a:cubicBezTo>
                    <a:pt x="8974" y="3670"/>
                    <a:pt x="8340" y="3937"/>
                    <a:pt x="7706" y="4270"/>
                  </a:cubicBezTo>
                  <a:lnTo>
                    <a:pt x="4737" y="2369"/>
                  </a:lnTo>
                  <a:lnTo>
                    <a:pt x="2402" y="4704"/>
                  </a:lnTo>
                  <a:lnTo>
                    <a:pt x="4270" y="7673"/>
                  </a:lnTo>
                  <a:cubicBezTo>
                    <a:pt x="3937" y="8273"/>
                    <a:pt x="3670" y="8940"/>
                    <a:pt x="3470" y="9607"/>
                  </a:cubicBezTo>
                  <a:lnTo>
                    <a:pt x="0" y="10375"/>
                  </a:lnTo>
                  <a:lnTo>
                    <a:pt x="0" y="13677"/>
                  </a:lnTo>
                  <a:lnTo>
                    <a:pt x="3470" y="14478"/>
                  </a:lnTo>
                  <a:cubicBezTo>
                    <a:pt x="3670" y="15145"/>
                    <a:pt x="3937" y="15812"/>
                    <a:pt x="4270" y="16412"/>
                  </a:cubicBezTo>
                  <a:lnTo>
                    <a:pt x="2369" y="19414"/>
                  </a:lnTo>
                  <a:lnTo>
                    <a:pt x="4704" y="21749"/>
                  </a:lnTo>
                  <a:lnTo>
                    <a:pt x="7706" y="19848"/>
                  </a:lnTo>
                  <a:cubicBezTo>
                    <a:pt x="8306" y="20182"/>
                    <a:pt x="8974" y="20482"/>
                    <a:pt x="9641" y="20649"/>
                  </a:cubicBezTo>
                  <a:lnTo>
                    <a:pt x="10408" y="24118"/>
                  </a:lnTo>
                  <a:lnTo>
                    <a:pt x="13710" y="24118"/>
                  </a:lnTo>
                  <a:lnTo>
                    <a:pt x="14477" y="20649"/>
                  </a:lnTo>
                  <a:cubicBezTo>
                    <a:pt x="15145" y="20448"/>
                    <a:pt x="15812" y="20182"/>
                    <a:pt x="16412" y="19848"/>
                  </a:cubicBezTo>
                  <a:lnTo>
                    <a:pt x="16579" y="19948"/>
                  </a:lnTo>
                  <a:lnTo>
                    <a:pt x="16579" y="4204"/>
                  </a:lnTo>
                  <a:lnTo>
                    <a:pt x="16446" y="4270"/>
                  </a:lnTo>
                  <a:cubicBezTo>
                    <a:pt x="15845" y="3937"/>
                    <a:pt x="15178" y="3670"/>
                    <a:pt x="14511" y="3470"/>
                  </a:cubicBezTo>
                  <a:lnTo>
                    <a:pt x="13744"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07;p31">
              <a:extLst>
                <a:ext uri="{FF2B5EF4-FFF2-40B4-BE49-F238E27FC236}">
                  <a16:creationId xmlns:a16="http://schemas.microsoft.com/office/drawing/2014/main" id="{DF0B9A6F-225D-D10A-B04A-DBA9EBA1AEC7}"/>
                </a:ext>
              </a:extLst>
            </p:cNvPr>
            <p:cNvSpPr/>
            <p:nvPr/>
          </p:nvSpPr>
          <p:spPr>
            <a:xfrm>
              <a:off x="2809675" y="1700825"/>
              <a:ext cx="1272600" cy="900675"/>
            </a:xfrm>
            <a:custGeom>
              <a:avLst/>
              <a:gdLst/>
              <a:ahLst/>
              <a:cxnLst/>
              <a:rect l="l" t="t" r="r" b="b"/>
              <a:pathLst>
                <a:path w="50904" h="36027" extrusionOk="0">
                  <a:moveTo>
                    <a:pt x="25412" y="1546"/>
                  </a:moveTo>
                  <a:cubicBezTo>
                    <a:pt x="30051" y="1546"/>
                    <a:pt x="34492" y="5137"/>
                    <a:pt x="34492" y="10575"/>
                  </a:cubicBezTo>
                  <a:cubicBezTo>
                    <a:pt x="34492" y="15545"/>
                    <a:pt x="30456" y="19581"/>
                    <a:pt x="25485" y="19581"/>
                  </a:cubicBezTo>
                  <a:cubicBezTo>
                    <a:pt x="17446" y="19581"/>
                    <a:pt x="13410" y="9874"/>
                    <a:pt x="19081" y="4204"/>
                  </a:cubicBezTo>
                  <a:cubicBezTo>
                    <a:pt x="20927" y="2368"/>
                    <a:pt x="23192" y="1546"/>
                    <a:pt x="25412" y="1546"/>
                  </a:cubicBezTo>
                  <a:close/>
                  <a:moveTo>
                    <a:pt x="8140" y="1"/>
                  </a:moveTo>
                  <a:lnTo>
                    <a:pt x="9007" y="1335"/>
                  </a:lnTo>
                  <a:cubicBezTo>
                    <a:pt x="8273" y="2636"/>
                    <a:pt x="7706" y="4003"/>
                    <a:pt x="7339" y="5404"/>
                  </a:cubicBezTo>
                  <a:lnTo>
                    <a:pt x="1" y="7039"/>
                  </a:lnTo>
                  <a:lnTo>
                    <a:pt x="1" y="14044"/>
                  </a:lnTo>
                  <a:lnTo>
                    <a:pt x="7339" y="15678"/>
                  </a:lnTo>
                  <a:cubicBezTo>
                    <a:pt x="7706" y="17113"/>
                    <a:pt x="8273" y="18480"/>
                    <a:pt x="9007" y="19781"/>
                  </a:cubicBezTo>
                  <a:lnTo>
                    <a:pt x="4971" y="26119"/>
                  </a:lnTo>
                  <a:lnTo>
                    <a:pt x="9908" y="31056"/>
                  </a:lnTo>
                  <a:lnTo>
                    <a:pt x="16246" y="27020"/>
                  </a:lnTo>
                  <a:cubicBezTo>
                    <a:pt x="17513" y="27754"/>
                    <a:pt x="18881" y="28321"/>
                    <a:pt x="20315" y="28721"/>
                  </a:cubicBezTo>
                  <a:lnTo>
                    <a:pt x="21950" y="36026"/>
                  </a:lnTo>
                  <a:lnTo>
                    <a:pt x="28921" y="36026"/>
                  </a:lnTo>
                  <a:lnTo>
                    <a:pt x="30556" y="28688"/>
                  </a:lnTo>
                  <a:cubicBezTo>
                    <a:pt x="31957" y="28287"/>
                    <a:pt x="33324" y="27720"/>
                    <a:pt x="34625" y="27020"/>
                  </a:cubicBezTo>
                  <a:lnTo>
                    <a:pt x="40963" y="31056"/>
                  </a:lnTo>
                  <a:lnTo>
                    <a:pt x="45900" y="26119"/>
                  </a:lnTo>
                  <a:lnTo>
                    <a:pt x="41897" y="19781"/>
                  </a:lnTo>
                  <a:cubicBezTo>
                    <a:pt x="42598" y="18480"/>
                    <a:pt x="43165" y="17113"/>
                    <a:pt x="43565" y="15712"/>
                  </a:cubicBezTo>
                  <a:lnTo>
                    <a:pt x="50904" y="14077"/>
                  </a:lnTo>
                  <a:lnTo>
                    <a:pt x="50904" y="7072"/>
                  </a:lnTo>
                  <a:lnTo>
                    <a:pt x="43565" y="5471"/>
                  </a:lnTo>
                  <a:cubicBezTo>
                    <a:pt x="43165" y="4037"/>
                    <a:pt x="42598" y="2669"/>
                    <a:pt x="41897" y="1368"/>
                  </a:cubicBezTo>
                  <a:lnTo>
                    <a:pt x="42798"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08;p31">
              <a:extLst>
                <a:ext uri="{FF2B5EF4-FFF2-40B4-BE49-F238E27FC236}">
                  <a16:creationId xmlns:a16="http://schemas.microsoft.com/office/drawing/2014/main" id="{41162844-300D-CF2A-587F-BE2244367C03}"/>
                </a:ext>
              </a:extLst>
            </p:cNvPr>
            <p:cNvSpPr/>
            <p:nvPr/>
          </p:nvSpPr>
          <p:spPr>
            <a:xfrm>
              <a:off x="2026625" y="2646500"/>
              <a:ext cx="905675" cy="1017425"/>
            </a:xfrm>
            <a:custGeom>
              <a:avLst/>
              <a:gdLst/>
              <a:ahLst/>
              <a:cxnLst/>
              <a:rect l="l" t="t" r="r" b="b"/>
              <a:pathLst>
                <a:path w="36227" h="40697" extrusionOk="0">
                  <a:moveTo>
                    <a:pt x="14144" y="1"/>
                  </a:moveTo>
                  <a:lnTo>
                    <a:pt x="12543" y="5738"/>
                  </a:lnTo>
                  <a:cubicBezTo>
                    <a:pt x="11408" y="6005"/>
                    <a:pt x="10308" y="6405"/>
                    <a:pt x="9274" y="6906"/>
                  </a:cubicBezTo>
                  <a:lnTo>
                    <a:pt x="4403" y="3436"/>
                  </a:lnTo>
                  <a:lnTo>
                    <a:pt x="267" y="7172"/>
                  </a:lnTo>
                  <a:lnTo>
                    <a:pt x="3203" y="12376"/>
                  </a:lnTo>
                  <a:cubicBezTo>
                    <a:pt x="2569" y="13344"/>
                    <a:pt x="2068" y="14411"/>
                    <a:pt x="1701" y="15512"/>
                  </a:cubicBezTo>
                  <a:lnTo>
                    <a:pt x="34" y="15812"/>
                  </a:lnTo>
                  <a:lnTo>
                    <a:pt x="34" y="23317"/>
                  </a:lnTo>
                  <a:lnTo>
                    <a:pt x="1234" y="23651"/>
                  </a:lnTo>
                  <a:cubicBezTo>
                    <a:pt x="1501" y="24785"/>
                    <a:pt x="1868" y="25886"/>
                    <a:pt x="2402" y="26953"/>
                  </a:cubicBezTo>
                  <a:lnTo>
                    <a:pt x="0" y="30289"/>
                  </a:lnTo>
                  <a:lnTo>
                    <a:pt x="167" y="33158"/>
                  </a:lnTo>
                  <a:lnTo>
                    <a:pt x="167" y="33191"/>
                  </a:lnTo>
                  <a:lnTo>
                    <a:pt x="2635" y="35926"/>
                  </a:lnTo>
                  <a:lnTo>
                    <a:pt x="7839" y="32991"/>
                  </a:lnTo>
                  <a:cubicBezTo>
                    <a:pt x="8840" y="33625"/>
                    <a:pt x="9907" y="34158"/>
                    <a:pt x="11008" y="34525"/>
                  </a:cubicBezTo>
                  <a:lnTo>
                    <a:pt x="12009" y="40163"/>
                  </a:lnTo>
                  <a:lnTo>
                    <a:pt x="12042" y="40430"/>
                  </a:lnTo>
                  <a:lnTo>
                    <a:pt x="17579" y="40696"/>
                  </a:lnTo>
                  <a:lnTo>
                    <a:pt x="17713" y="40163"/>
                  </a:lnTo>
                  <a:lnTo>
                    <a:pt x="19181" y="34959"/>
                  </a:lnTo>
                  <a:cubicBezTo>
                    <a:pt x="20315" y="34692"/>
                    <a:pt x="21449" y="34292"/>
                    <a:pt x="22483" y="33791"/>
                  </a:cubicBezTo>
                  <a:lnTo>
                    <a:pt x="27353" y="37261"/>
                  </a:lnTo>
                  <a:lnTo>
                    <a:pt x="31489" y="33525"/>
                  </a:lnTo>
                  <a:lnTo>
                    <a:pt x="28554" y="28321"/>
                  </a:lnTo>
                  <a:cubicBezTo>
                    <a:pt x="29188" y="27354"/>
                    <a:pt x="29688" y="26286"/>
                    <a:pt x="30055" y="25185"/>
                  </a:cubicBezTo>
                  <a:lnTo>
                    <a:pt x="35926" y="24185"/>
                  </a:lnTo>
                  <a:lnTo>
                    <a:pt x="36226" y="18614"/>
                  </a:lnTo>
                  <a:lnTo>
                    <a:pt x="30489" y="17013"/>
                  </a:lnTo>
                  <a:cubicBezTo>
                    <a:pt x="30222" y="15879"/>
                    <a:pt x="29822" y="14778"/>
                    <a:pt x="29288" y="13710"/>
                  </a:cubicBezTo>
                  <a:lnTo>
                    <a:pt x="32757" y="8840"/>
                  </a:lnTo>
                  <a:lnTo>
                    <a:pt x="29054" y="4737"/>
                  </a:lnTo>
                  <a:lnTo>
                    <a:pt x="23851" y="7639"/>
                  </a:lnTo>
                  <a:cubicBezTo>
                    <a:pt x="22850" y="7006"/>
                    <a:pt x="21782" y="6505"/>
                    <a:pt x="20682" y="6138"/>
                  </a:cubicBezTo>
                  <a:lnTo>
                    <a:pt x="19681" y="234"/>
                  </a:lnTo>
                  <a:lnTo>
                    <a:pt x="14144"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09;p31">
              <a:extLst>
                <a:ext uri="{FF2B5EF4-FFF2-40B4-BE49-F238E27FC236}">
                  <a16:creationId xmlns:a16="http://schemas.microsoft.com/office/drawing/2014/main" id="{9ABB6AF1-39B4-2DF8-8A0A-D33C96AA6299}"/>
                </a:ext>
              </a:extLst>
            </p:cNvPr>
            <p:cNvSpPr/>
            <p:nvPr/>
          </p:nvSpPr>
          <p:spPr>
            <a:xfrm>
              <a:off x="3376750" y="2593975"/>
              <a:ext cx="763075" cy="763050"/>
            </a:xfrm>
            <a:custGeom>
              <a:avLst/>
              <a:gdLst/>
              <a:ahLst/>
              <a:cxnLst/>
              <a:rect l="l" t="t" r="r" b="b"/>
              <a:pathLst>
                <a:path w="30523" h="30522" extrusionOk="0">
                  <a:moveTo>
                    <a:pt x="15185" y="9818"/>
                  </a:moveTo>
                  <a:cubicBezTo>
                    <a:pt x="17479" y="9818"/>
                    <a:pt x="19758" y="11230"/>
                    <a:pt x="20448" y="13843"/>
                  </a:cubicBezTo>
                  <a:cubicBezTo>
                    <a:pt x="21249" y="16712"/>
                    <a:pt x="19548" y="19681"/>
                    <a:pt x="16679" y="20448"/>
                  </a:cubicBezTo>
                  <a:cubicBezTo>
                    <a:pt x="16165" y="20591"/>
                    <a:pt x="15661" y="20658"/>
                    <a:pt x="15173" y="20658"/>
                  </a:cubicBezTo>
                  <a:cubicBezTo>
                    <a:pt x="11227" y="20658"/>
                    <a:pt x="8370" y="16283"/>
                    <a:pt x="10508" y="12542"/>
                  </a:cubicBezTo>
                  <a:cubicBezTo>
                    <a:pt x="11566" y="10692"/>
                    <a:pt x="13380" y="9818"/>
                    <a:pt x="15185" y="9818"/>
                  </a:cubicBezTo>
                  <a:close/>
                  <a:moveTo>
                    <a:pt x="13277" y="0"/>
                  </a:moveTo>
                  <a:lnTo>
                    <a:pt x="9240" y="1101"/>
                  </a:lnTo>
                  <a:lnTo>
                    <a:pt x="9474" y="5604"/>
                  </a:lnTo>
                  <a:cubicBezTo>
                    <a:pt x="8707" y="6038"/>
                    <a:pt x="8006" y="6605"/>
                    <a:pt x="7372" y="7205"/>
                  </a:cubicBezTo>
                  <a:lnTo>
                    <a:pt x="3069" y="5871"/>
                  </a:lnTo>
                  <a:lnTo>
                    <a:pt x="1001" y="9507"/>
                  </a:lnTo>
                  <a:lnTo>
                    <a:pt x="4337" y="12542"/>
                  </a:lnTo>
                  <a:cubicBezTo>
                    <a:pt x="4103" y="13376"/>
                    <a:pt x="4003" y="14277"/>
                    <a:pt x="4003" y="15144"/>
                  </a:cubicBezTo>
                  <a:lnTo>
                    <a:pt x="0" y="17212"/>
                  </a:lnTo>
                  <a:lnTo>
                    <a:pt x="1101" y="21249"/>
                  </a:lnTo>
                  <a:lnTo>
                    <a:pt x="5604" y="21049"/>
                  </a:lnTo>
                  <a:cubicBezTo>
                    <a:pt x="6038" y="21816"/>
                    <a:pt x="6605" y="22516"/>
                    <a:pt x="7206" y="23150"/>
                  </a:cubicBezTo>
                  <a:lnTo>
                    <a:pt x="5871" y="27420"/>
                  </a:lnTo>
                  <a:lnTo>
                    <a:pt x="9507" y="29488"/>
                  </a:lnTo>
                  <a:lnTo>
                    <a:pt x="12509" y="26219"/>
                  </a:lnTo>
                  <a:cubicBezTo>
                    <a:pt x="13377" y="26419"/>
                    <a:pt x="14244" y="26552"/>
                    <a:pt x="15145" y="26552"/>
                  </a:cubicBezTo>
                  <a:lnTo>
                    <a:pt x="17246" y="30522"/>
                  </a:lnTo>
                  <a:lnTo>
                    <a:pt x="21282" y="29421"/>
                  </a:lnTo>
                  <a:lnTo>
                    <a:pt x="21082" y="25585"/>
                  </a:lnTo>
                  <a:lnTo>
                    <a:pt x="21049" y="24918"/>
                  </a:lnTo>
                  <a:cubicBezTo>
                    <a:pt x="21816" y="24484"/>
                    <a:pt x="22517" y="23951"/>
                    <a:pt x="23184" y="23317"/>
                  </a:cubicBezTo>
                  <a:lnTo>
                    <a:pt x="27453" y="24651"/>
                  </a:lnTo>
                  <a:lnTo>
                    <a:pt x="29255" y="21549"/>
                  </a:lnTo>
                  <a:lnTo>
                    <a:pt x="29555" y="21015"/>
                  </a:lnTo>
                  <a:lnTo>
                    <a:pt x="26219" y="18013"/>
                  </a:lnTo>
                  <a:cubicBezTo>
                    <a:pt x="26419" y="17146"/>
                    <a:pt x="26519" y="16278"/>
                    <a:pt x="26553" y="15378"/>
                  </a:cubicBezTo>
                  <a:lnTo>
                    <a:pt x="30522" y="13310"/>
                  </a:lnTo>
                  <a:lnTo>
                    <a:pt x="29421" y="9273"/>
                  </a:lnTo>
                  <a:lnTo>
                    <a:pt x="24918" y="9474"/>
                  </a:lnTo>
                  <a:cubicBezTo>
                    <a:pt x="24485" y="8706"/>
                    <a:pt x="23918" y="8006"/>
                    <a:pt x="23317" y="7372"/>
                  </a:cubicBezTo>
                  <a:lnTo>
                    <a:pt x="24651" y="3069"/>
                  </a:lnTo>
                  <a:lnTo>
                    <a:pt x="21015" y="1001"/>
                  </a:lnTo>
                  <a:lnTo>
                    <a:pt x="17980" y="4303"/>
                  </a:lnTo>
                  <a:cubicBezTo>
                    <a:pt x="17113" y="4103"/>
                    <a:pt x="16245" y="4003"/>
                    <a:pt x="15378" y="3970"/>
                  </a:cubicBezTo>
                  <a:lnTo>
                    <a:pt x="13277"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10;p31">
              <a:extLst>
                <a:ext uri="{FF2B5EF4-FFF2-40B4-BE49-F238E27FC236}">
                  <a16:creationId xmlns:a16="http://schemas.microsoft.com/office/drawing/2014/main" id="{64FDF230-A4B8-C3EB-34B6-7EBB860E308B}"/>
                </a:ext>
              </a:extLst>
            </p:cNvPr>
            <p:cNvSpPr/>
            <p:nvPr/>
          </p:nvSpPr>
          <p:spPr>
            <a:xfrm>
              <a:off x="4174825" y="2551425"/>
              <a:ext cx="1034100" cy="1033275"/>
            </a:xfrm>
            <a:custGeom>
              <a:avLst/>
              <a:gdLst/>
              <a:ahLst/>
              <a:cxnLst/>
              <a:rect l="l" t="t" r="r" b="b"/>
              <a:pathLst>
                <a:path w="41364" h="41331" extrusionOk="0">
                  <a:moveTo>
                    <a:pt x="20699" y="13402"/>
                  </a:moveTo>
                  <a:cubicBezTo>
                    <a:pt x="22868" y="13402"/>
                    <a:pt x="25060" y="14360"/>
                    <a:pt x="26553" y="16446"/>
                  </a:cubicBezTo>
                  <a:cubicBezTo>
                    <a:pt x="28888" y="19682"/>
                    <a:pt x="28154" y="24218"/>
                    <a:pt x="24885" y="26553"/>
                  </a:cubicBezTo>
                  <a:cubicBezTo>
                    <a:pt x="23553" y="27512"/>
                    <a:pt x="22095" y="27939"/>
                    <a:pt x="20677" y="27939"/>
                  </a:cubicBezTo>
                  <a:cubicBezTo>
                    <a:pt x="16519" y="27939"/>
                    <a:pt x="12714" y="24258"/>
                    <a:pt x="13510" y="19482"/>
                  </a:cubicBezTo>
                  <a:cubicBezTo>
                    <a:pt x="14135" y="15632"/>
                    <a:pt x="17389" y="13402"/>
                    <a:pt x="20699" y="13402"/>
                  </a:cubicBezTo>
                  <a:close/>
                  <a:moveTo>
                    <a:pt x="21282" y="1"/>
                  </a:moveTo>
                  <a:lnTo>
                    <a:pt x="18980" y="5605"/>
                  </a:lnTo>
                  <a:cubicBezTo>
                    <a:pt x="17813" y="5738"/>
                    <a:pt x="16645" y="6005"/>
                    <a:pt x="15545" y="6405"/>
                  </a:cubicBezTo>
                  <a:lnTo>
                    <a:pt x="11041" y="2369"/>
                  </a:lnTo>
                  <a:lnTo>
                    <a:pt x="6472" y="5638"/>
                  </a:lnTo>
                  <a:lnTo>
                    <a:pt x="8840" y="11209"/>
                  </a:lnTo>
                  <a:cubicBezTo>
                    <a:pt x="8173" y="12010"/>
                    <a:pt x="7606" y="12877"/>
                    <a:pt x="7139" y="13811"/>
                  </a:cubicBezTo>
                  <a:cubicBezTo>
                    <a:pt x="7072" y="13944"/>
                    <a:pt x="7005" y="14078"/>
                    <a:pt x="6972" y="14211"/>
                  </a:cubicBezTo>
                  <a:lnTo>
                    <a:pt x="934" y="14545"/>
                  </a:lnTo>
                  <a:lnTo>
                    <a:pt x="0" y="20082"/>
                  </a:lnTo>
                  <a:lnTo>
                    <a:pt x="901" y="20449"/>
                  </a:lnTo>
                  <a:lnTo>
                    <a:pt x="5604" y="22350"/>
                  </a:lnTo>
                  <a:cubicBezTo>
                    <a:pt x="5738" y="23518"/>
                    <a:pt x="6005" y="24685"/>
                    <a:pt x="6405" y="25786"/>
                  </a:cubicBezTo>
                  <a:lnTo>
                    <a:pt x="2369" y="30323"/>
                  </a:lnTo>
                  <a:lnTo>
                    <a:pt x="5638" y="34893"/>
                  </a:lnTo>
                  <a:lnTo>
                    <a:pt x="11208" y="32524"/>
                  </a:lnTo>
                  <a:cubicBezTo>
                    <a:pt x="12142" y="33291"/>
                    <a:pt x="13143" y="33925"/>
                    <a:pt x="14210" y="34426"/>
                  </a:cubicBezTo>
                  <a:lnTo>
                    <a:pt x="14544" y="40430"/>
                  </a:lnTo>
                  <a:lnTo>
                    <a:pt x="20081" y="41330"/>
                  </a:lnTo>
                  <a:lnTo>
                    <a:pt x="22350" y="35793"/>
                  </a:lnTo>
                  <a:cubicBezTo>
                    <a:pt x="23517" y="35660"/>
                    <a:pt x="24685" y="35393"/>
                    <a:pt x="25785" y="34993"/>
                  </a:cubicBezTo>
                  <a:lnTo>
                    <a:pt x="30289" y="39029"/>
                  </a:lnTo>
                  <a:lnTo>
                    <a:pt x="34892" y="35760"/>
                  </a:lnTo>
                  <a:lnTo>
                    <a:pt x="32523" y="30189"/>
                  </a:lnTo>
                  <a:cubicBezTo>
                    <a:pt x="33257" y="29255"/>
                    <a:pt x="33891" y="28254"/>
                    <a:pt x="34425" y="27154"/>
                  </a:cubicBezTo>
                  <a:lnTo>
                    <a:pt x="40462" y="26820"/>
                  </a:lnTo>
                  <a:lnTo>
                    <a:pt x="41363" y="21283"/>
                  </a:lnTo>
                  <a:lnTo>
                    <a:pt x="35759" y="19015"/>
                  </a:lnTo>
                  <a:cubicBezTo>
                    <a:pt x="35626" y="17847"/>
                    <a:pt x="35359" y="16680"/>
                    <a:pt x="34959" y="15545"/>
                  </a:cubicBezTo>
                  <a:lnTo>
                    <a:pt x="38995" y="11042"/>
                  </a:lnTo>
                  <a:lnTo>
                    <a:pt x="35726" y="6472"/>
                  </a:lnTo>
                  <a:lnTo>
                    <a:pt x="30155" y="8841"/>
                  </a:lnTo>
                  <a:cubicBezTo>
                    <a:pt x="29221" y="8107"/>
                    <a:pt x="28220" y="7473"/>
                    <a:pt x="27153" y="6973"/>
                  </a:cubicBezTo>
                  <a:lnTo>
                    <a:pt x="26819" y="935"/>
                  </a:lnTo>
                  <a:lnTo>
                    <a:pt x="21282"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11;p31">
              <a:extLst>
                <a:ext uri="{FF2B5EF4-FFF2-40B4-BE49-F238E27FC236}">
                  <a16:creationId xmlns:a16="http://schemas.microsoft.com/office/drawing/2014/main" id="{9A967527-F41D-0A54-BCE6-04A1DF7869CB}"/>
                </a:ext>
              </a:extLst>
            </p:cNvPr>
            <p:cNvSpPr/>
            <p:nvPr/>
          </p:nvSpPr>
          <p:spPr>
            <a:xfrm>
              <a:off x="2080000" y="2195350"/>
              <a:ext cx="1363500" cy="1782975"/>
            </a:xfrm>
            <a:custGeom>
              <a:avLst/>
              <a:gdLst/>
              <a:ahLst/>
              <a:cxnLst/>
              <a:rect l="l" t="t" r="r" b="b"/>
              <a:pathLst>
                <a:path w="54540" h="71319" extrusionOk="0">
                  <a:moveTo>
                    <a:pt x="5471" y="0"/>
                  </a:moveTo>
                  <a:cubicBezTo>
                    <a:pt x="2435" y="0"/>
                    <a:pt x="0" y="2435"/>
                    <a:pt x="0" y="5471"/>
                  </a:cubicBezTo>
                  <a:lnTo>
                    <a:pt x="0" y="65848"/>
                  </a:lnTo>
                  <a:cubicBezTo>
                    <a:pt x="0" y="68883"/>
                    <a:pt x="2435" y="71318"/>
                    <a:pt x="5471" y="71318"/>
                  </a:cubicBezTo>
                  <a:lnTo>
                    <a:pt x="49102" y="71318"/>
                  </a:lnTo>
                  <a:cubicBezTo>
                    <a:pt x="52104" y="71318"/>
                    <a:pt x="54539" y="68883"/>
                    <a:pt x="54539" y="65848"/>
                  </a:cubicBezTo>
                  <a:lnTo>
                    <a:pt x="54539" y="5471"/>
                  </a:lnTo>
                  <a:cubicBezTo>
                    <a:pt x="54539" y="2435"/>
                    <a:pt x="52104" y="0"/>
                    <a:pt x="49102" y="0"/>
                  </a:cubicBezTo>
                  <a:close/>
                </a:path>
              </a:pathLst>
            </a:custGeom>
            <a:solidFill>
              <a:srgbClr val="6453C2"/>
            </a:solidFill>
            <a:ln w="11675" cap="flat" cmpd="sng">
              <a:solidFill>
                <a:srgbClr val="263238"/>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12;p31">
              <a:extLst>
                <a:ext uri="{FF2B5EF4-FFF2-40B4-BE49-F238E27FC236}">
                  <a16:creationId xmlns:a16="http://schemas.microsoft.com/office/drawing/2014/main" id="{BA56A985-FD80-97F5-B6EE-7D6E0B1F9820}"/>
                </a:ext>
              </a:extLst>
            </p:cNvPr>
            <p:cNvSpPr/>
            <p:nvPr/>
          </p:nvSpPr>
          <p:spPr>
            <a:xfrm>
              <a:off x="2080000" y="2195350"/>
              <a:ext cx="1363500" cy="1782975"/>
            </a:xfrm>
            <a:custGeom>
              <a:avLst/>
              <a:gdLst/>
              <a:ahLst/>
              <a:cxnLst/>
              <a:rect l="l" t="t" r="r" b="b"/>
              <a:pathLst>
                <a:path w="54540" h="71319" extrusionOk="0">
                  <a:moveTo>
                    <a:pt x="5471" y="0"/>
                  </a:moveTo>
                  <a:cubicBezTo>
                    <a:pt x="2435" y="0"/>
                    <a:pt x="0" y="2435"/>
                    <a:pt x="0" y="5471"/>
                  </a:cubicBezTo>
                  <a:lnTo>
                    <a:pt x="0" y="65848"/>
                  </a:lnTo>
                  <a:cubicBezTo>
                    <a:pt x="0" y="68883"/>
                    <a:pt x="2435" y="71318"/>
                    <a:pt x="5471" y="71318"/>
                  </a:cubicBezTo>
                  <a:lnTo>
                    <a:pt x="49102" y="71318"/>
                  </a:lnTo>
                  <a:cubicBezTo>
                    <a:pt x="52104" y="71318"/>
                    <a:pt x="54539" y="68883"/>
                    <a:pt x="54539" y="65848"/>
                  </a:cubicBezTo>
                  <a:lnTo>
                    <a:pt x="54539" y="5471"/>
                  </a:lnTo>
                  <a:cubicBezTo>
                    <a:pt x="54539" y="2435"/>
                    <a:pt x="52104" y="0"/>
                    <a:pt x="49102"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3;p31">
              <a:extLst>
                <a:ext uri="{FF2B5EF4-FFF2-40B4-BE49-F238E27FC236}">
                  <a16:creationId xmlns:a16="http://schemas.microsoft.com/office/drawing/2014/main" id="{07EFE4D2-FBAB-9734-576F-78E6B901F1FF}"/>
                </a:ext>
              </a:extLst>
            </p:cNvPr>
            <p:cNvSpPr/>
            <p:nvPr/>
          </p:nvSpPr>
          <p:spPr>
            <a:xfrm>
              <a:off x="2207575" y="2330450"/>
              <a:ext cx="1363500" cy="1782125"/>
            </a:xfrm>
            <a:custGeom>
              <a:avLst/>
              <a:gdLst/>
              <a:ahLst/>
              <a:cxnLst/>
              <a:rect l="l" t="t" r="r" b="b"/>
              <a:pathLst>
                <a:path w="54540" h="71285" extrusionOk="0">
                  <a:moveTo>
                    <a:pt x="5438" y="0"/>
                  </a:moveTo>
                  <a:cubicBezTo>
                    <a:pt x="2436" y="0"/>
                    <a:pt x="1" y="2435"/>
                    <a:pt x="1" y="5471"/>
                  </a:cubicBezTo>
                  <a:lnTo>
                    <a:pt x="1" y="65814"/>
                  </a:lnTo>
                  <a:cubicBezTo>
                    <a:pt x="1" y="68850"/>
                    <a:pt x="2436" y="71285"/>
                    <a:pt x="5438" y="71285"/>
                  </a:cubicBezTo>
                  <a:lnTo>
                    <a:pt x="49069" y="71285"/>
                  </a:lnTo>
                  <a:cubicBezTo>
                    <a:pt x="52071" y="71285"/>
                    <a:pt x="54540" y="68850"/>
                    <a:pt x="54540" y="65814"/>
                  </a:cubicBezTo>
                  <a:lnTo>
                    <a:pt x="54540" y="5471"/>
                  </a:lnTo>
                  <a:cubicBezTo>
                    <a:pt x="54540" y="2435"/>
                    <a:pt x="52071" y="0"/>
                    <a:pt x="49069" y="0"/>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4;p31">
              <a:extLst>
                <a:ext uri="{FF2B5EF4-FFF2-40B4-BE49-F238E27FC236}">
                  <a16:creationId xmlns:a16="http://schemas.microsoft.com/office/drawing/2014/main" id="{FDE39144-AC98-0605-BC8D-7BDF978EC391}"/>
                </a:ext>
              </a:extLst>
            </p:cNvPr>
            <p:cNvSpPr/>
            <p:nvPr/>
          </p:nvSpPr>
          <p:spPr>
            <a:xfrm>
              <a:off x="2207575" y="2330450"/>
              <a:ext cx="1363500" cy="216850"/>
            </a:xfrm>
            <a:custGeom>
              <a:avLst/>
              <a:gdLst/>
              <a:ahLst/>
              <a:cxnLst/>
              <a:rect l="l" t="t" r="r" b="b"/>
              <a:pathLst>
                <a:path w="54540" h="8674" extrusionOk="0">
                  <a:moveTo>
                    <a:pt x="5438" y="0"/>
                  </a:moveTo>
                  <a:cubicBezTo>
                    <a:pt x="2436" y="0"/>
                    <a:pt x="1" y="2435"/>
                    <a:pt x="1" y="5471"/>
                  </a:cubicBezTo>
                  <a:lnTo>
                    <a:pt x="1" y="8673"/>
                  </a:lnTo>
                  <a:lnTo>
                    <a:pt x="54540" y="8673"/>
                  </a:lnTo>
                  <a:lnTo>
                    <a:pt x="54540" y="5471"/>
                  </a:lnTo>
                  <a:cubicBezTo>
                    <a:pt x="54540" y="2435"/>
                    <a:pt x="52071" y="0"/>
                    <a:pt x="49069" y="0"/>
                  </a:cubicBezTo>
                  <a:close/>
                </a:path>
              </a:pathLst>
            </a:custGeom>
            <a:solidFill>
              <a:srgbClr val="00B050"/>
            </a:solidFill>
            <a:ln w="11675" cap="flat" cmpd="sng">
              <a:solidFill>
                <a:srgbClr val="263238"/>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5;p31">
              <a:extLst>
                <a:ext uri="{FF2B5EF4-FFF2-40B4-BE49-F238E27FC236}">
                  <a16:creationId xmlns:a16="http://schemas.microsoft.com/office/drawing/2014/main" id="{A10C9003-2ADC-8FD8-41D7-E937F47A1D10}"/>
                </a:ext>
              </a:extLst>
            </p:cNvPr>
            <p:cNvSpPr/>
            <p:nvPr/>
          </p:nvSpPr>
          <p:spPr>
            <a:xfrm>
              <a:off x="2335175" y="2641500"/>
              <a:ext cx="336100" cy="55900"/>
            </a:xfrm>
            <a:custGeom>
              <a:avLst/>
              <a:gdLst/>
              <a:ahLst/>
              <a:cxnLst/>
              <a:rect l="l" t="t" r="r" b="b"/>
              <a:pathLst>
                <a:path w="13444" h="2236" extrusionOk="0">
                  <a:moveTo>
                    <a:pt x="0" y="0"/>
                  </a:moveTo>
                  <a:lnTo>
                    <a:pt x="0" y="2235"/>
                  </a:lnTo>
                  <a:lnTo>
                    <a:pt x="13443" y="2235"/>
                  </a:lnTo>
                  <a:lnTo>
                    <a:pt x="13443" y="0"/>
                  </a:lnTo>
                  <a:close/>
                </a:path>
              </a:pathLst>
            </a:custGeom>
            <a:solidFill>
              <a:srgbClr val="21F58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16;p31">
              <a:extLst>
                <a:ext uri="{FF2B5EF4-FFF2-40B4-BE49-F238E27FC236}">
                  <a16:creationId xmlns:a16="http://schemas.microsoft.com/office/drawing/2014/main" id="{6149FA0B-69E5-9BFE-0B5F-B7BC4F7593D9}"/>
                </a:ext>
              </a:extLst>
            </p:cNvPr>
            <p:cNvSpPr/>
            <p:nvPr/>
          </p:nvSpPr>
          <p:spPr>
            <a:xfrm>
              <a:off x="2335175" y="3146025"/>
              <a:ext cx="336100" cy="55900"/>
            </a:xfrm>
            <a:custGeom>
              <a:avLst/>
              <a:gdLst/>
              <a:ahLst/>
              <a:cxnLst/>
              <a:rect l="l" t="t" r="r" b="b"/>
              <a:pathLst>
                <a:path w="13444" h="2236" extrusionOk="0">
                  <a:moveTo>
                    <a:pt x="0" y="1"/>
                  </a:moveTo>
                  <a:lnTo>
                    <a:pt x="0" y="2236"/>
                  </a:lnTo>
                  <a:lnTo>
                    <a:pt x="13443" y="2236"/>
                  </a:lnTo>
                  <a:lnTo>
                    <a:pt x="13443" y="1"/>
                  </a:lnTo>
                  <a:close/>
                </a:path>
              </a:pathLst>
            </a:custGeom>
            <a:solidFill>
              <a:srgbClr val="21F58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17;p31">
              <a:extLst>
                <a:ext uri="{FF2B5EF4-FFF2-40B4-BE49-F238E27FC236}">
                  <a16:creationId xmlns:a16="http://schemas.microsoft.com/office/drawing/2014/main" id="{E6344015-BE73-6FBD-EEDF-8BFB96DDBCE1}"/>
                </a:ext>
              </a:extLst>
            </p:cNvPr>
            <p:cNvSpPr/>
            <p:nvPr/>
          </p:nvSpPr>
          <p:spPr>
            <a:xfrm>
              <a:off x="2335175" y="3603025"/>
              <a:ext cx="336100" cy="55900"/>
            </a:xfrm>
            <a:custGeom>
              <a:avLst/>
              <a:gdLst/>
              <a:ahLst/>
              <a:cxnLst/>
              <a:rect l="l" t="t" r="r" b="b"/>
              <a:pathLst>
                <a:path w="13444" h="2236" extrusionOk="0">
                  <a:moveTo>
                    <a:pt x="0" y="0"/>
                  </a:moveTo>
                  <a:lnTo>
                    <a:pt x="0" y="2235"/>
                  </a:lnTo>
                  <a:lnTo>
                    <a:pt x="13443" y="2235"/>
                  </a:lnTo>
                  <a:lnTo>
                    <a:pt x="13443" y="0"/>
                  </a:lnTo>
                  <a:close/>
                </a:path>
              </a:pathLst>
            </a:custGeom>
            <a:solidFill>
              <a:srgbClr val="21F58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8;p31">
              <a:extLst>
                <a:ext uri="{FF2B5EF4-FFF2-40B4-BE49-F238E27FC236}">
                  <a16:creationId xmlns:a16="http://schemas.microsoft.com/office/drawing/2014/main" id="{B1D12C64-A5F9-8A33-2802-F2247D55FB69}"/>
                </a:ext>
              </a:extLst>
            </p:cNvPr>
            <p:cNvSpPr/>
            <p:nvPr/>
          </p:nvSpPr>
          <p:spPr>
            <a:xfrm>
              <a:off x="2335175" y="2780775"/>
              <a:ext cx="953200" cy="40875"/>
            </a:xfrm>
            <a:custGeom>
              <a:avLst/>
              <a:gdLst/>
              <a:ahLst/>
              <a:cxnLst/>
              <a:rect l="l" t="t" r="r" b="b"/>
              <a:pathLst>
                <a:path w="38128" h="1635" extrusionOk="0">
                  <a:moveTo>
                    <a:pt x="0" y="0"/>
                  </a:moveTo>
                  <a:lnTo>
                    <a:pt x="0" y="1635"/>
                  </a:lnTo>
                  <a:lnTo>
                    <a:pt x="38128" y="1635"/>
                  </a:lnTo>
                  <a:lnTo>
                    <a:pt x="38128"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9;p31">
              <a:extLst>
                <a:ext uri="{FF2B5EF4-FFF2-40B4-BE49-F238E27FC236}">
                  <a16:creationId xmlns:a16="http://schemas.microsoft.com/office/drawing/2014/main" id="{6A6E9EC2-31E8-D29D-DA49-6A9E61B26233}"/>
                </a:ext>
              </a:extLst>
            </p:cNvPr>
            <p:cNvSpPr/>
            <p:nvPr/>
          </p:nvSpPr>
          <p:spPr>
            <a:xfrm>
              <a:off x="2335175" y="2859150"/>
              <a:ext cx="781425" cy="40900"/>
            </a:xfrm>
            <a:custGeom>
              <a:avLst/>
              <a:gdLst/>
              <a:ahLst/>
              <a:cxnLst/>
              <a:rect l="l" t="t" r="r" b="b"/>
              <a:pathLst>
                <a:path w="31257" h="1636" extrusionOk="0">
                  <a:moveTo>
                    <a:pt x="0" y="1"/>
                  </a:moveTo>
                  <a:lnTo>
                    <a:pt x="0" y="1635"/>
                  </a:lnTo>
                  <a:lnTo>
                    <a:pt x="31256" y="1635"/>
                  </a:lnTo>
                  <a:lnTo>
                    <a:pt x="31256"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20;p31">
              <a:extLst>
                <a:ext uri="{FF2B5EF4-FFF2-40B4-BE49-F238E27FC236}">
                  <a16:creationId xmlns:a16="http://schemas.microsoft.com/office/drawing/2014/main" id="{ADE5B4DB-52B3-F874-C103-9F51784B21E0}"/>
                </a:ext>
              </a:extLst>
            </p:cNvPr>
            <p:cNvSpPr/>
            <p:nvPr/>
          </p:nvSpPr>
          <p:spPr>
            <a:xfrm>
              <a:off x="2335175" y="2937550"/>
              <a:ext cx="883150" cy="40050"/>
            </a:xfrm>
            <a:custGeom>
              <a:avLst/>
              <a:gdLst/>
              <a:ahLst/>
              <a:cxnLst/>
              <a:rect l="l" t="t" r="r" b="b"/>
              <a:pathLst>
                <a:path w="35326" h="1602" extrusionOk="0">
                  <a:moveTo>
                    <a:pt x="0" y="0"/>
                  </a:moveTo>
                  <a:lnTo>
                    <a:pt x="0" y="1601"/>
                  </a:lnTo>
                  <a:lnTo>
                    <a:pt x="35326" y="1601"/>
                  </a:lnTo>
                  <a:lnTo>
                    <a:pt x="35326"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21;p31">
              <a:extLst>
                <a:ext uri="{FF2B5EF4-FFF2-40B4-BE49-F238E27FC236}">
                  <a16:creationId xmlns:a16="http://schemas.microsoft.com/office/drawing/2014/main" id="{1670EA9B-1C39-CB7E-E887-019EF249273B}"/>
                </a:ext>
              </a:extLst>
            </p:cNvPr>
            <p:cNvSpPr/>
            <p:nvPr/>
          </p:nvSpPr>
          <p:spPr>
            <a:xfrm>
              <a:off x="2335175" y="3014275"/>
              <a:ext cx="883150" cy="40875"/>
            </a:xfrm>
            <a:custGeom>
              <a:avLst/>
              <a:gdLst/>
              <a:ahLst/>
              <a:cxnLst/>
              <a:rect l="l" t="t" r="r" b="b"/>
              <a:pathLst>
                <a:path w="35326" h="1635" extrusionOk="0">
                  <a:moveTo>
                    <a:pt x="0" y="0"/>
                  </a:moveTo>
                  <a:lnTo>
                    <a:pt x="0" y="1635"/>
                  </a:lnTo>
                  <a:lnTo>
                    <a:pt x="35326" y="1635"/>
                  </a:lnTo>
                  <a:lnTo>
                    <a:pt x="35326"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22;p31">
              <a:extLst>
                <a:ext uri="{FF2B5EF4-FFF2-40B4-BE49-F238E27FC236}">
                  <a16:creationId xmlns:a16="http://schemas.microsoft.com/office/drawing/2014/main" id="{35E27647-7ADE-7837-7E05-366029A32EF2}"/>
                </a:ext>
              </a:extLst>
            </p:cNvPr>
            <p:cNvSpPr/>
            <p:nvPr/>
          </p:nvSpPr>
          <p:spPr>
            <a:xfrm>
              <a:off x="2335175" y="3237750"/>
              <a:ext cx="953200" cy="41725"/>
            </a:xfrm>
            <a:custGeom>
              <a:avLst/>
              <a:gdLst/>
              <a:ahLst/>
              <a:cxnLst/>
              <a:rect l="l" t="t" r="r" b="b"/>
              <a:pathLst>
                <a:path w="38128" h="1669" extrusionOk="0">
                  <a:moveTo>
                    <a:pt x="0" y="1"/>
                  </a:moveTo>
                  <a:lnTo>
                    <a:pt x="0" y="1669"/>
                  </a:lnTo>
                  <a:lnTo>
                    <a:pt x="38128" y="1669"/>
                  </a:lnTo>
                  <a:lnTo>
                    <a:pt x="38128"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23;p31">
              <a:extLst>
                <a:ext uri="{FF2B5EF4-FFF2-40B4-BE49-F238E27FC236}">
                  <a16:creationId xmlns:a16="http://schemas.microsoft.com/office/drawing/2014/main" id="{1EFE7812-AD8C-8186-16EF-8ABDA2B0FBEE}"/>
                </a:ext>
              </a:extLst>
            </p:cNvPr>
            <p:cNvSpPr/>
            <p:nvPr/>
          </p:nvSpPr>
          <p:spPr>
            <a:xfrm>
              <a:off x="2335175" y="3316975"/>
              <a:ext cx="781425" cy="40050"/>
            </a:xfrm>
            <a:custGeom>
              <a:avLst/>
              <a:gdLst/>
              <a:ahLst/>
              <a:cxnLst/>
              <a:rect l="l" t="t" r="r" b="b"/>
              <a:pathLst>
                <a:path w="31257" h="1602" extrusionOk="0">
                  <a:moveTo>
                    <a:pt x="0" y="1"/>
                  </a:moveTo>
                  <a:lnTo>
                    <a:pt x="0" y="1602"/>
                  </a:lnTo>
                  <a:lnTo>
                    <a:pt x="31256" y="1602"/>
                  </a:lnTo>
                  <a:lnTo>
                    <a:pt x="31256"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24;p31">
              <a:extLst>
                <a:ext uri="{FF2B5EF4-FFF2-40B4-BE49-F238E27FC236}">
                  <a16:creationId xmlns:a16="http://schemas.microsoft.com/office/drawing/2014/main" id="{9CE8C436-956C-9891-5C45-F781D5891636}"/>
                </a:ext>
              </a:extLst>
            </p:cNvPr>
            <p:cNvSpPr/>
            <p:nvPr/>
          </p:nvSpPr>
          <p:spPr>
            <a:xfrm>
              <a:off x="2335175" y="3394550"/>
              <a:ext cx="883150" cy="40050"/>
            </a:xfrm>
            <a:custGeom>
              <a:avLst/>
              <a:gdLst/>
              <a:ahLst/>
              <a:cxnLst/>
              <a:rect l="l" t="t" r="r" b="b"/>
              <a:pathLst>
                <a:path w="35326" h="1602" extrusionOk="0">
                  <a:moveTo>
                    <a:pt x="0" y="0"/>
                  </a:moveTo>
                  <a:lnTo>
                    <a:pt x="0" y="1601"/>
                  </a:lnTo>
                  <a:lnTo>
                    <a:pt x="35326" y="1601"/>
                  </a:lnTo>
                  <a:lnTo>
                    <a:pt x="35326"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25;p31">
              <a:extLst>
                <a:ext uri="{FF2B5EF4-FFF2-40B4-BE49-F238E27FC236}">
                  <a16:creationId xmlns:a16="http://schemas.microsoft.com/office/drawing/2014/main" id="{A041E412-189A-506A-710D-16BAA2E13F8F}"/>
                </a:ext>
              </a:extLst>
            </p:cNvPr>
            <p:cNvSpPr/>
            <p:nvPr/>
          </p:nvSpPr>
          <p:spPr>
            <a:xfrm>
              <a:off x="2335175" y="3739775"/>
              <a:ext cx="953200" cy="41725"/>
            </a:xfrm>
            <a:custGeom>
              <a:avLst/>
              <a:gdLst/>
              <a:ahLst/>
              <a:cxnLst/>
              <a:rect l="l" t="t" r="r" b="b"/>
              <a:pathLst>
                <a:path w="38128" h="1669" extrusionOk="0">
                  <a:moveTo>
                    <a:pt x="0" y="1"/>
                  </a:moveTo>
                  <a:lnTo>
                    <a:pt x="0" y="1669"/>
                  </a:lnTo>
                  <a:lnTo>
                    <a:pt x="38128" y="1669"/>
                  </a:lnTo>
                  <a:lnTo>
                    <a:pt x="38128"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26;p31">
              <a:extLst>
                <a:ext uri="{FF2B5EF4-FFF2-40B4-BE49-F238E27FC236}">
                  <a16:creationId xmlns:a16="http://schemas.microsoft.com/office/drawing/2014/main" id="{C028FA20-D0DC-8B54-FD9D-ACE5BEA5E76F}"/>
                </a:ext>
              </a:extLst>
            </p:cNvPr>
            <p:cNvSpPr/>
            <p:nvPr/>
          </p:nvSpPr>
          <p:spPr>
            <a:xfrm>
              <a:off x="2335175" y="3819000"/>
              <a:ext cx="781425" cy="40900"/>
            </a:xfrm>
            <a:custGeom>
              <a:avLst/>
              <a:gdLst/>
              <a:ahLst/>
              <a:cxnLst/>
              <a:rect l="l" t="t" r="r" b="b"/>
              <a:pathLst>
                <a:path w="31257" h="1636" extrusionOk="0">
                  <a:moveTo>
                    <a:pt x="0" y="1"/>
                  </a:moveTo>
                  <a:lnTo>
                    <a:pt x="0" y="1635"/>
                  </a:lnTo>
                  <a:lnTo>
                    <a:pt x="31256" y="1635"/>
                  </a:lnTo>
                  <a:lnTo>
                    <a:pt x="31256"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27;p31">
              <a:extLst>
                <a:ext uri="{FF2B5EF4-FFF2-40B4-BE49-F238E27FC236}">
                  <a16:creationId xmlns:a16="http://schemas.microsoft.com/office/drawing/2014/main" id="{BC38F97C-9FEB-A45D-A601-B6B935A39936}"/>
                </a:ext>
              </a:extLst>
            </p:cNvPr>
            <p:cNvSpPr/>
            <p:nvPr/>
          </p:nvSpPr>
          <p:spPr>
            <a:xfrm>
              <a:off x="2335175" y="3896575"/>
              <a:ext cx="883150" cy="40875"/>
            </a:xfrm>
            <a:custGeom>
              <a:avLst/>
              <a:gdLst/>
              <a:ahLst/>
              <a:cxnLst/>
              <a:rect l="l" t="t" r="r" b="b"/>
              <a:pathLst>
                <a:path w="35326" h="1635" extrusionOk="0">
                  <a:moveTo>
                    <a:pt x="0" y="0"/>
                  </a:moveTo>
                  <a:lnTo>
                    <a:pt x="0" y="1635"/>
                  </a:lnTo>
                  <a:lnTo>
                    <a:pt x="35326" y="1635"/>
                  </a:lnTo>
                  <a:lnTo>
                    <a:pt x="35326"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28;p31">
              <a:extLst>
                <a:ext uri="{FF2B5EF4-FFF2-40B4-BE49-F238E27FC236}">
                  <a16:creationId xmlns:a16="http://schemas.microsoft.com/office/drawing/2014/main" id="{D17A57C1-C4FB-31D3-F1B7-6362782B09F7}"/>
                </a:ext>
              </a:extLst>
            </p:cNvPr>
            <p:cNvSpPr/>
            <p:nvPr/>
          </p:nvSpPr>
          <p:spPr>
            <a:xfrm>
              <a:off x="3375925" y="1120400"/>
              <a:ext cx="1731250" cy="936550"/>
            </a:xfrm>
            <a:custGeom>
              <a:avLst/>
              <a:gdLst/>
              <a:ahLst/>
              <a:cxnLst/>
              <a:rect l="l" t="t" r="r" b="b"/>
              <a:pathLst>
                <a:path w="69250" h="37462" extrusionOk="0">
                  <a:moveTo>
                    <a:pt x="6538" y="1"/>
                  </a:moveTo>
                  <a:cubicBezTo>
                    <a:pt x="2936" y="1"/>
                    <a:pt x="0" y="2936"/>
                    <a:pt x="0" y="6539"/>
                  </a:cubicBezTo>
                  <a:lnTo>
                    <a:pt x="0" y="30923"/>
                  </a:lnTo>
                  <a:cubicBezTo>
                    <a:pt x="0" y="34526"/>
                    <a:pt x="2936" y="37461"/>
                    <a:pt x="6538" y="37461"/>
                  </a:cubicBezTo>
                  <a:lnTo>
                    <a:pt x="62745" y="37461"/>
                  </a:lnTo>
                  <a:cubicBezTo>
                    <a:pt x="66347" y="37461"/>
                    <a:pt x="69250" y="34526"/>
                    <a:pt x="69250" y="30923"/>
                  </a:cubicBezTo>
                  <a:lnTo>
                    <a:pt x="69250" y="6539"/>
                  </a:lnTo>
                  <a:cubicBezTo>
                    <a:pt x="69250" y="2936"/>
                    <a:pt x="66347" y="1"/>
                    <a:pt x="62745" y="1"/>
                  </a:cubicBezTo>
                  <a:close/>
                </a:path>
              </a:pathLst>
            </a:custGeom>
            <a:solidFill>
              <a:srgbClr val="FFFFFF"/>
            </a:solidFill>
            <a:ln w="11675" cap="flat" cmpd="sng">
              <a:solidFill>
                <a:srgbClr val="222221"/>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29;p31">
              <a:extLst>
                <a:ext uri="{FF2B5EF4-FFF2-40B4-BE49-F238E27FC236}">
                  <a16:creationId xmlns:a16="http://schemas.microsoft.com/office/drawing/2014/main" id="{F9A25836-39A1-F0F9-086E-B6D70A21871D}"/>
                </a:ext>
              </a:extLst>
            </p:cNvPr>
            <p:cNvSpPr/>
            <p:nvPr/>
          </p:nvSpPr>
          <p:spPr>
            <a:xfrm>
              <a:off x="3375925" y="1120400"/>
              <a:ext cx="1731250" cy="176825"/>
            </a:xfrm>
            <a:custGeom>
              <a:avLst/>
              <a:gdLst/>
              <a:ahLst/>
              <a:cxnLst/>
              <a:rect l="l" t="t" r="r" b="b"/>
              <a:pathLst>
                <a:path w="69250" h="7073" extrusionOk="0">
                  <a:moveTo>
                    <a:pt x="6538" y="1"/>
                  </a:moveTo>
                  <a:cubicBezTo>
                    <a:pt x="2936" y="1"/>
                    <a:pt x="0" y="2936"/>
                    <a:pt x="0" y="6539"/>
                  </a:cubicBezTo>
                  <a:lnTo>
                    <a:pt x="0" y="7073"/>
                  </a:lnTo>
                  <a:lnTo>
                    <a:pt x="69250" y="7073"/>
                  </a:lnTo>
                  <a:lnTo>
                    <a:pt x="69250" y="6539"/>
                  </a:lnTo>
                  <a:cubicBezTo>
                    <a:pt x="69250" y="2936"/>
                    <a:pt x="66347" y="1"/>
                    <a:pt x="62745" y="1"/>
                  </a:cubicBezTo>
                  <a:close/>
                </a:path>
              </a:pathLst>
            </a:custGeom>
            <a:solidFill>
              <a:srgbClr val="00B050"/>
            </a:solidFill>
            <a:ln w="11675" cap="flat" cmpd="sng">
              <a:solidFill>
                <a:srgbClr val="263238"/>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0" name="Google Shape;230;p31">
              <a:extLst>
                <a:ext uri="{FF2B5EF4-FFF2-40B4-BE49-F238E27FC236}">
                  <a16:creationId xmlns:a16="http://schemas.microsoft.com/office/drawing/2014/main" id="{E301984E-383A-A2CF-C4CE-A6A6C5DD215F}"/>
                </a:ext>
              </a:extLst>
            </p:cNvPr>
            <p:cNvSpPr/>
            <p:nvPr/>
          </p:nvSpPr>
          <p:spPr>
            <a:xfrm>
              <a:off x="3587725" y="1195450"/>
              <a:ext cx="52575" cy="50075"/>
            </a:xfrm>
            <a:custGeom>
              <a:avLst/>
              <a:gdLst/>
              <a:ahLst/>
              <a:cxnLst/>
              <a:rect l="l" t="t" r="r" b="b"/>
              <a:pathLst>
                <a:path w="2103" h="2003" extrusionOk="0">
                  <a:moveTo>
                    <a:pt x="994" y="1"/>
                  </a:moveTo>
                  <a:cubicBezTo>
                    <a:pt x="484" y="1"/>
                    <a:pt x="1" y="396"/>
                    <a:pt x="1" y="1002"/>
                  </a:cubicBezTo>
                  <a:cubicBezTo>
                    <a:pt x="1" y="1608"/>
                    <a:pt x="484" y="2003"/>
                    <a:pt x="994" y="2003"/>
                  </a:cubicBezTo>
                  <a:cubicBezTo>
                    <a:pt x="1241" y="2003"/>
                    <a:pt x="1495" y="1910"/>
                    <a:pt x="1702" y="1702"/>
                  </a:cubicBezTo>
                  <a:cubicBezTo>
                    <a:pt x="2102" y="1335"/>
                    <a:pt x="2102" y="702"/>
                    <a:pt x="1702" y="301"/>
                  </a:cubicBezTo>
                  <a:cubicBezTo>
                    <a:pt x="1495" y="94"/>
                    <a:pt x="1241" y="1"/>
                    <a:pt x="99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31;p31">
              <a:extLst>
                <a:ext uri="{FF2B5EF4-FFF2-40B4-BE49-F238E27FC236}">
                  <a16:creationId xmlns:a16="http://schemas.microsoft.com/office/drawing/2014/main" id="{862D360F-D1E4-DED3-38B8-4223EDB30D36}"/>
                </a:ext>
              </a:extLst>
            </p:cNvPr>
            <p:cNvSpPr/>
            <p:nvPr/>
          </p:nvSpPr>
          <p:spPr>
            <a:xfrm>
              <a:off x="3703650" y="1195450"/>
              <a:ext cx="52550" cy="50075"/>
            </a:xfrm>
            <a:custGeom>
              <a:avLst/>
              <a:gdLst/>
              <a:ahLst/>
              <a:cxnLst/>
              <a:rect l="l" t="t" r="r" b="b"/>
              <a:pathLst>
                <a:path w="2102" h="2003" extrusionOk="0">
                  <a:moveTo>
                    <a:pt x="993" y="1"/>
                  </a:moveTo>
                  <a:cubicBezTo>
                    <a:pt x="484" y="1"/>
                    <a:pt x="0" y="396"/>
                    <a:pt x="0" y="1002"/>
                  </a:cubicBezTo>
                  <a:cubicBezTo>
                    <a:pt x="0" y="1608"/>
                    <a:pt x="484" y="2003"/>
                    <a:pt x="993" y="2003"/>
                  </a:cubicBezTo>
                  <a:cubicBezTo>
                    <a:pt x="1241" y="2003"/>
                    <a:pt x="1494" y="1910"/>
                    <a:pt x="1702" y="1702"/>
                  </a:cubicBezTo>
                  <a:cubicBezTo>
                    <a:pt x="2102" y="1335"/>
                    <a:pt x="2102" y="702"/>
                    <a:pt x="1702" y="301"/>
                  </a:cubicBezTo>
                  <a:cubicBezTo>
                    <a:pt x="1494" y="94"/>
                    <a:pt x="1241" y="1"/>
                    <a:pt x="99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32;p31">
              <a:extLst>
                <a:ext uri="{FF2B5EF4-FFF2-40B4-BE49-F238E27FC236}">
                  <a16:creationId xmlns:a16="http://schemas.microsoft.com/office/drawing/2014/main" id="{CFA91025-05C6-BDA1-0DE6-EAF7D9BA9F31}"/>
                </a:ext>
              </a:extLst>
            </p:cNvPr>
            <p:cNvSpPr/>
            <p:nvPr/>
          </p:nvSpPr>
          <p:spPr>
            <a:xfrm>
              <a:off x="3819575" y="1195450"/>
              <a:ext cx="52550" cy="50075"/>
            </a:xfrm>
            <a:custGeom>
              <a:avLst/>
              <a:gdLst/>
              <a:ahLst/>
              <a:cxnLst/>
              <a:rect l="l" t="t" r="r" b="b"/>
              <a:pathLst>
                <a:path w="2102" h="2003" extrusionOk="0">
                  <a:moveTo>
                    <a:pt x="993" y="1"/>
                  </a:moveTo>
                  <a:cubicBezTo>
                    <a:pt x="484" y="1"/>
                    <a:pt x="0" y="396"/>
                    <a:pt x="0" y="1002"/>
                  </a:cubicBezTo>
                  <a:cubicBezTo>
                    <a:pt x="0" y="1608"/>
                    <a:pt x="484" y="2003"/>
                    <a:pt x="993" y="2003"/>
                  </a:cubicBezTo>
                  <a:cubicBezTo>
                    <a:pt x="1241" y="2003"/>
                    <a:pt x="1494" y="1910"/>
                    <a:pt x="1701" y="1702"/>
                  </a:cubicBezTo>
                  <a:cubicBezTo>
                    <a:pt x="2102" y="1335"/>
                    <a:pt x="2102" y="702"/>
                    <a:pt x="1701" y="301"/>
                  </a:cubicBezTo>
                  <a:cubicBezTo>
                    <a:pt x="1494" y="94"/>
                    <a:pt x="1241" y="1"/>
                    <a:pt x="99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33;p31">
              <a:extLst>
                <a:ext uri="{FF2B5EF4-FFF2-40B4-BE49-F238E27FC236}">
                  <a16:creationId xmlns:a16="http://schemas.microsoft.com/office/drawing/2014/main" id="{E0173868-15A7-7180-4F76-E261A4AA8DFE}"/>
                </a:ext>
              </a:extLst>
            </p:cNvPr>
            <p:cNvSpPr/>
            <p:nvPr/>
          </p:nvSpPr>
          <p:spPr>
            <a:xfrm>
              <a:off x="3486825" y="1409775"/>
              <a:ext cx="565425" cy="488725"/>
            </a:xfrm>
            <a:custGeom>
              <a:avLst/>
              <a:gdLst/>
              <a:ahLst/>
              <a:cxnLst/>
              <a:rect l="l" t="t" r="r" b="b"/>
              <a:pathLst>
                <a:path w="22617" h="19549" fill="none" extrusionOk="0">
                  <a:moveTo>
                    <a:pt x="1" y="1"/>
                  </a:moveTo>
                  <a:lnTo>
                    <a:pt x="22617" y="1"/>
                  </a:lnTo>
                  <a:lnTo>
                    <a:pt x="22617" y="19548"/>
                  </a:lnTo>
                  <a:lnTo>
                    <a:pt x="1" y="19548"/>
                  </a:lnTo>
                  <a:close/>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34;p31">
              <a:extLst>
                <a:ext uri="{FF2B5EF4-FFF2-40B4-BE49-F238E27FC236}">
                  <a16:creationId xmlns:a16="http://schemas.microsoft.com/office/drawing/2014/main" id="{69B04D7D-341B-FDCC-DFAE-C394A6227E44}"/>
                </a:ext>
              </a:extLst>
            </p:cNvPr>
            <p:cNvSpPr/>
            <p:nvPr/>
          </p:nvSpPr>
          <p:spPr>
            <a:xfrm>
              <a:off x="4139800" y="1409775"/>
              <a:ext cx="651325" cy="34225"/>
            </a:xfrm>
            <a:custGeom>
              <a:avLst/>
              <a:gdLst/>
              <a:ahLst/>
              <a:cxnLst/>
              <a:rect l="l" t="t" r="r" b="b"/>
              <a:pathLst>
                <a:path w="26053" h="1369" extrusionOk="0">
                  <a:moveTo>
                    <a:pt x="0" y="1"/>
                  </a:moveTo>
                  <a:lnTo>
                    <a:pt x="0" y="1369"/>
                  </a:lnTo>
                  <a:lnTo>
                    <a:pt x="26052" y="1369"/>
                  </a:lnTo>
                  <a:lnTo>
                    <a:pt x="26052"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35;p31">
              <a:extLst>
                <a:ext uri="{FF2B5EF4-FFF2-40B4-BE49-F238E27FC236}">
                  <a16:creationId xmlns:a16="http://schemas.microsoft.com/office/drawing/2014/main" id="{4F268676-72ED-1519-5595-26CC52C25356}"/>
                </a:ext>
              </a:extLst>
            </p:cNvPr>
            <p:cNvSpPr/>
            <p:nvPr/>
          </p:nvSpPr>
          <p:spPr>
            <a:xfrm>
              <a:off x="4139800" y="1480675"/>
              <a:ext cx="499550" cy="34200"/>
            </a:xfrm>
            <a:custGeom>
              <a:avLst/>
              <a:gdLst/>
              <a:ahLst/>
              <a:cxnLst/>
              <a:rect l="l" t="t" r="r" b="b"/>
              <a:pathLst>
                <a:path w="19982" h="1368" extrusionOk="0">
                  <a:moveTo>
                    <a:pt x="0" y="0"/>
                  </a:moveTo>
                  <a:lnTo>
                    <a:pt x="0" y="1368"/>
                  </a:lnTo>
                  <a:lnTo>
                    <a:pt x="19981" y="1368"/>
                  </a:lnTo>
                  <a:lnTo>
                    <a:pt x="19981"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36;p31">
              <a:extLst>
                <a:ext uri="{FF2B5EF4-FFF2-40B4-BE49-F238E27FC236}">
                  <a16:creationId xmlns:a16="http://schemas.microsoft.com/office/drawing/2014/main" id="{7A8D5DFC-F2F6-093D-D29A-D62FC8924398}"/>
                </a:ext>
              </a:extLst>
            </p:cNvPr>
            <p:cNvSpPr/>
            <p:nvPr/>
          </p:nvSpPr>
          <p:spPr>
            <a:xfrm>
              <a:off x="4139800" y="1551550"/>
              <a:ext cx="743875" cy="35050"/>
            </a:xfrm>
            <a:custGeom>
              <a:avLst/>
              <a:gdLst/>
              <a:ahLst/>
              <a:cxnLst/>
              <a:rect l="l" t="t" r="r" b="b"/>
              <a:pathLst>
                <a:path w="29755" h="1402" extrusionOk="0">
                  <a:moveTo>
                    <a:pt x="0" y="1"/>
                  </a:moveTo>
                  <a:lnTo>
                    <a:pt x="0" y="1402"/>
                  </a:lnTo>
                  <a:lnTo>
                    <a:pt x="29755" y="1402"/>
                  </a:lnTo>
                  <a:lnTo>
                    <a:pt x="29755"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37;p31">
              <a:extLst>
                <a:ext uri="{FF2B5EF4-FFF2-40B4-BE49-F238E27FC236}">
                  <a16:creationId xmlns:a16="http://schemas.microsoft.com/office/drawing/2014/main" id="{D45FB2AD-F039-E4B6-24D6-018D2E6854D4}"/>
                </a:ext>
              </a:extLst>
            </p:cNvPr>
            <p:cNvSpPr/>
            <p:nvPr/>
          </p:nvSpPr>
          <p:spPr>
            <a:xfrm>
              <a:off x="4139800" y="1620775"/>
              <a:ext cx="632975" cy="35050"/>
            </a:xfrm>
            <a:custGeom>
              <a:avLst/>
              <a:gdLst/>
              <a:ahLst/>
              <a:cxnLst/>
              <a:rect l="l" t="t" r="r" b="b"/>
              <a:pathLst>
                <a:path w="25319" h="1402" extrusionOk="0">
                  <a:moveTo>
                    <a:pt x="0" y="0"/>
                  </a:moveTo>
                  <a:lnTo>
                    <a:pt x="0" y="1401"/>
                  </a:lnTo>
                  <a:lnTo>
                    <a:pt x="25318" y="1401"/>
                  </a:lnTo>
                  <a:lnTo>
                    <a:pt x="25318"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38;p31">
              <a:extLst>
                <a:ext uri="{FF2B5EF4-FFF2-40B4-BE49-F238E27FC236}">
                  <a16:creationId xmlns:a16="http://schemas.microsoft.com/office/drawing/2014/main" id="{78F0FA15-07C7-F7FC-078E-22B23BF1AFC3}"/>
                </a:ext>
              </a:extLst>
            </p:cNvPr>
            <p:cNvSpPr/>
            <p:nvPr/>
          </p:nvSpPr>
          <p:spPr>
            <a:xfrm>
              <a:off x="4767750" y="2797450"/>
              <a:ext cx="455350" cy="322750"/>
            </a:xfrm>
            <a:custGeom>
              <a:avLst/>
              <a:gdLst/>
              <a:ahLst/>
              <a:cxnLst/>
              <a:rect l="l" t="t" r="r" b="b"/>
              <a:pathLst>
                <a:path w="18214" h="12910" extrusionOk="0">
                  <a:moveTo>
                    <a:pt x="2735" y="0"/>
                  </a:moveTo>
                  <a:cubicBezTo>
                    <a:pt x="1234" y="0"/>
                    <a:pt x="0" y="1235"/>
                    <a:pt x="0" y="2736"/>
                  </a:cubicBezTo>
                  <a:lnTo>
                    <a:pt x="0" y="10208"/>
                  </a:lnTo>
                  <a:cubicBezTo>
                    <a:pt x="0" y="11709"/>
                    <a:pt x="1234" y="12910"/>
                    <a:pt x="2735" y="12910"/>
                  </a:cubicBezTo>
                  <a:lnTo>
                    <a:pt x="15478" y="12910"/>
                  </a:lnTo>
                  <a:cubicBezTo>
                    <a:pt x="16979" y="12910"/>
                    <a:pt x="18213" y="11709"/>
                    <a:pt x="18213" y="10208"/>
                  </a:cubicBezTo>
                  <a:lnTo>
                    <a:pt x="18213" y="2736"/>
                  </a:lnTo>
                  <a:cubicBezTo>
                    <a:pt x="18213" y="1235"/>
                    <a:pt x="16979" y="0"/>
                    <a:pt x="15478" y="0"/>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39;p31">
              <a:extLst>
                <a:ext uri="{FF2B5EF4-FFF2-40B4-BE49-F238E27FC236}">
                  <a16:creationId xmlns:a16="http://schemas.microsoft.com/office/drawing/2014/main" id="{F42483AA-F55C-F088-477C-7715AA0CC0AC}"/>
                </a:ext>
              </a:extLst>
            </p:cNvPr>
            <p:cNvSpPr/>
            <p:nvPr/>
          </p:nvSpPr>
          <p:spPr>
            <a:xfrm>
              <a:off x="4826950" y="2895025"/>
              <a:ext cx="87600" cy="126775"/>
            </a:xfrm>
            <a:custGeom>
              <a:avLst/>
              <a:gdLst/>
              <a:ahLst/>
              <a:cxnLst/>
              <a:rect l="l" t="t" r="r" b="b"/>
              <a:pathLst>
                <a:path w="3504" h="5071" fill="none" extrusionOk="0">
                  <a:moveTo>
                    <a:pt x="3503" y="0"/>
                  </a:moveTo>
                  <a:lnTo>
                    <a:pt x="1" y="2168"/>
                  </a:lnTo>
                  <a:lnTo>
                    <a:pt x="3270" y="507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40;p31">
              <a:extLst>
                <a:ext uri="{FF2B5EF4-FFF2-40B4-BE49-F238E27FC236}">
                  <a16:creationId xmlns:a16="http://schemas.microsoft.com/office/drawing/2014/main" id="{65C590E1-80D3-7237-DFB4-AB35C98C02D1}"/>
                </a:ext>
              </a:extLst>
            </p:cNvPr>
            <p:cNvSpPr/>
            <p:nvPr/>
          </p:nvSpPr>
          <p:spPr>
            <a:xfrm>
              <a:off x="5062125" y="2900025"/>
              <a:ext cx="90925" cy="126775"/>
            </a:xfrm>
            <a:custGeom>
              <a:avLst/>
              <a:gdLst/>
              <a:ahLst/>
              <a:cxnLst/>
              <a:rect l="l" t="t" r="r" b="b"/>
              <a:pathLst>
                <a:path w="3637" h="5071" fill="none" extrusionOk="0">
                  <a:moveTo>
                    <a:pt x="467" y="5071"/>
                  </a:moveTo>
                  <a:lnTo>
                    <a:pt x="3636" y="2402"/>
                  </a:lnTo>
                  <a:lnTo>
                    <a:pt x="0" y="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41;p31">
              <a:extLst>
                <a:ext uri="{FF2B5EF4-FFF2-40B4-BE49-F238E27FC236}">
                  <a16:creationId xmlns:a16="http://schemas.microsoft.com/office/drawing/2014/main" id="{23EB683E-6A88-5A18-EC26-6F425D15C546}"/>
                </a:ext>
              </a:extLst>
            </p:cNvPr>
            <p:cNvSpPr/>
            <p:nvPr/>
          </p:nvSpPr>
          <p:spPr>
            <a:xfrm>
              <a:off x="4957050" y="2865825"/>
              <a:ext cx="65075" cy="201850"/>
            </a:xfrm>
            <a:custGeom>
              <a:avLst/>
              <a:gdLst/>
              <a:ahLst/>
              <a:cxnLst/>
              <a:rect l="l" t="t" r="r" b="b"/>
              <a:pathLst>
                <a:path w="2603" h="8074" fill="none" extrusionOk="0">
                  <a:moveTo>
                    <a:pt x="0" y="8073"/>
                  </a:moveTo>
                  <a:lnTo>
                    <a:pt x="2602" y="1"/>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42;p31">
              <a:extLst>
                <a:ext uri="{FF2B5EF4-FFF2-40B4-BE49-F238E27FC236}">
                  <a16:creationId xmlns:a16="http://schemas.microsoft.com/office/drawing/2014/main" id="{A345DED8-045C-5AF2-7CBE-E12CE513394A}"/>
                </a:ext>
              </a:extLst>
            </p:cNvPr>
            <p:cNvSpPr/>
            <p:nvPr/>
          </p:nvSpPr>
          <p:spPr>
            <a:xfrm>
              <a:off x="3561875" y="4712150"/>
              <a:ext cx="723050" cy="259975"/>
            </a:xfrm>
            <a:custGeom>
              <a:avLst/>
              <a:gdLst/>
              <a:ahLst/>
              <a:cxnLst/>
              <a:rect l="l" t="t" r="r" b="b"/>
              <a:pathLst>
                <a:path w="28922" h="10399" extrusionOk="0">
                  <a:moveTo>
                    <a:pt x="12843" y="0"/>
                  </a:moveTo>
                  <a:cubicBezTo>
                    <a:pt x="12843" y="0"/>
                    <a:pt x="4604" y="968"/>
                    <a:pt x="3103" y="1902"/>
                  </a:cubicBezTo>
                  <a:cubicBezTo>
                    <a:pt x="1569" y="2869"/>
                    <a:pt x="1" y="4337"/>
                    <a:pt x="434" y="6305"/>
                  </a:cubicBezTo>
                  <a:cubicBezTo>
                    <a:pt x="835" y="8306"/>
                    <a:pt x="2269" y="9174"/>
                    <a:pt x="5438" y="10108"/>
                  </a:cubicBezTo>
                  <a:cubicBezTo>
                    <a:pt x="5705" y="10208"/>
                    <a:pt x="6005" y="10274"/>
                    <a:pt x="6305" y="10308"/>
                  </a:cubicBezTo>
                  <a:cubicBezTo>
                    <a:pt x="6725" y="10370"/>
                    <a:pt x="7164" y="10398"/>
                    <a:pt x="7613" y="10398"/>
                  </a:cubicBezTo>
                  <a:cubicBezTo>
                    <a:pt x="10511" y="10398"/>
                    <a:pt x="13816" y="9236"/>
                    <a:pt x="15145" y="8773"/>
                  </a:cubicBezTo>
                  <a:cubicBezTo>
                    <a:pt x="16813" y="8173"/>
                    <a:pt x="28921" y="4704"/>
                    <a:pt x="28921" y="4704"/>
                  </a:cubicBezTo>
                  <a:lnTo>
                    <a:pt x="14845" y="568"/>
                  </a:lnTo>
                  <a:lnTo>
                    <a:pt x="12843" y="0"/>
                  </a:lnTo>
                  <a:close/>
                </a:path>
              </a:pathLst>
            </a:custGeom>
            <a:solidFill>
              <a:srgbClr val="00B0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3" name="Google Shape;243;p31">
              <a:extLst>
                <a:ext uri="{FF2B5EF4-FFF2-40B4-BE49-F238E27FC236}">
                  <a16:creationId xmlns:a16="http://schemas.microsoft.com/office/drawing/2014/main" id="{44A721D2-0575-E095-6139-F0277F8A38DC}"/>
                </a:ext>
              </a:extLst>
            </p:cNvPr>
            <p:cNvSpPr/>
            <p:nvPr/>
          </p:nvSpPr>
          <p:spPr>
            <a:xfrm>
              <a:off x="3561875" y="4712150"/>
              <a:ext cx="371125" cy="257700"/>
            </a:xfrm>
            <a:custGeom>
              <a:avLst/>
              <a:gdLst/>
              <a:ahLst/>
              <a:cxnLst/>
              <a:rect l="l" t="t" r="r" b="b"/>
              <a:pathLst>
                <a:path w="14845" h="10308" extrusionOk="0">
                  <a:moveTo>
                    <a:pt x="12843" y="0"/>
                  </a:moveTo>
                  <a:cubicBezTo>
                    <a:pt x="12843" y="0"/>
                    <a:pt x="4604" y="968"/>
                    <a:pt x="3103" y="1902"/>
                  </a:cubicBezTo>
                  <a:cubicBezTo>
                    <a:pt x="1569" y="2869"/>
                    <a:pt x="1" y="4337"/>
                    <a:pt x="434" y="6305"/>
                  </a:cubicBezTo>
                  <a:cubicBezTo>
                    <a:pt x="835" y="8306"/>
                    <a:pt x="2269" y="9174"/>
                    <a:pt x="5438" y="10108"/>
                  </a:cubicBezTo>
                  <a:cubicBezTo>
                    <a:pt x="5705" y="10208"/>
                    <a:pt x="6005" y="10274"/>
                    <a:pt x="6305" y="10308"/>
                  </a:cubicBezTo>
                  <a:cubicBezTo>
                    <a:pt x="5271" y="9541"/>
                    <a:pt x="4037" y="8440"/>
                    <a:pt x="3570" y="7306"/>
                  </a:cubicBezTo>
                  <a:cubicBezTo>
                    <a:pt x="2703" y="5137"/>
                    <a:pt x="3403" y="3570"/>
                    <a:pt x="4871" y="2702"/>
                  </a:cubicBezTo>
                  <a:cubicBezTo>
                    <a:pt x="6339" y="1868"/>
                    <a:pt x="13043" y="1401"/>
                    <a:pt x="14845" y="568"/>
                  </a:cubicBezTo>
                  <a:lnTo>
                    <a:pt x="12843" y="0"/>
                  </a:ln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44;p31">
              <a:extLst>
                <a:ext uri="{FF2B5EF4-FFF2-40B4-BE49-F238E27FC236}">
                  <a16:creationId xmlns:a16="http://schemas.microsoft.com/office/drawing/2014/main" id="{85977618-2F90-BC9A-AA50-C13B6BD766D4}"/>
                </a:ext>
              </a:extLst>
            </p:cNvPr>
            <p:cNvSpPr/>
            <p:nvPr/>
          </p:nvSpPr>
          <p:spPr>
            <a:xfrm>
              <a:off x="3537700" y="4717150"/>
              <a:ext cx="701350" cy="275225"/>
            </a:xfrm>
            <a:custGeom>
              <a:avLst/>
              <a:gdLst/>
              <a:ahLst/>
              <a:cxnLst/>
              <a:rect l="l" t="t" r="r" b="b"/>
              <a:pathLst>
                <a:path w="28054" h="11009" fill="none" extrusionOk="0">
                  <a:moveTo>
                    <a:pt x="28054" y="5004"/>
                  </a:moveTo>
                  <a:cubicBezTo>
                    <a:pt x="28054" y="5004"/>
                    <a:pt x="18981" y="7339"/>
                    <a:pt x="15378" y="8840"/>
                  </a:cubicBezTo>
                  <a:cubicBezTo>
                    <a:pt x="11775" y="10341"/>
                    <a:pt x="4904" y="11008"/>
                    <a:pt x="2469" y="7906"/>
                  </a:cubicBezTo>
                  <a:cubicBezTo>
                    <a:pt x="0" y="4804"/>
                    <a:pt x="2169" y="2135"/>
                    <a:pt x="4604" y="1535"/>
                  </a:cubicBezTo>
                  <a:cubicBezTo>
                    <a:pt x="7072" y="935"/>
                    <a:pt x="12009" y="1"/>
                    <a:pt x="14711" y="368"/>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45;p31">
              <a:extLst>
                <a:ext uri="{FF2B5EF4-FFF2-40B4-BE49-F238E27FC236}">
                  <a16:creationId xmlns:a16="http://schemas.microsoft.com/office/drawing/2014/main" id="{7C704B7D-F698-B466-88F2-67757136A08E}"/>
                </a:ext>
              </a:extLst>
            </p:cNvPr>
            <p:cNvSpPr/>
            <p:nvPr/>
          </p:nvSpPr>
          <p:spPr>
            <a:xfrm>
              <a:off x="3608575" y="4726325"/>
              <a:ext cx="296900" cy="239375"/>
            </a:xfrm>
            <a:custGeom>
              <a:avLst/>
              <a:gdLst/>
              <a:ahLst/>
              <a:cxnLst/>
              <a:rect l="l" t="t" r="r" b="b"/>
              <a:pathLst>
                <a:path w="11876" h="9575" fill="none" extrusionOk="0">
                  <a:moveTo>
                    <a:pt x="4637" y="9574"/>
                  </a:moveTo>
                  <a:cubicBezTo>
                    <a:pt x="4637" y="9574"/>
                    <a:pt x="1" y="7039"/>
                    <a:pt x="1535" y="3503"/>
                  </a:cubicBezTo>
                  <a:cubicBezTo>
                    <a:pt x="2669" y="868"/>
                    <a:pt x="8840" y="1435"/>
                    <a:pt x="11876"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46;p31">
              <a:extLst>
                <a:ext uri="{FF2B5EF4-FFF2-40B4-BE49-F238E27FC236}">
                  <a16:creationId xmlns:a16="http://schemas.microsoft.com/office/drawing/2014/main" id="{C9C0CDB9-4D0A-E9A7-1912-008D57EA8A9F}"/>
                </a:ext>
              </a:extLst>
            </p:cNvPr>
            <p:cNvSpPr/>
            <p:nvPr/>
          </p:nvSpPr>
          <p:spPr>
            <a:xfrm>
              <a:off x="4575100" y="4706300"/>
              <a:ext cx="635475" cy="376150"/>
            </a:xfrm>
            <a:custGeom>
              <a:avLst/>
              <a:gdLst/>
              <a:ahLst/>
              <a:cxnLst/>
              <a:rect l="l" t="t" r="r" b="b"/>
              <a:pathLst>
                <a:path w="25419" h="15046" extrusionOk="0">
                  <a:moveTo>
                    <a:pt x="4971" y="1"/>
                  </a:moveTo>
                  <a:lnTo>
                    <a:pt x="3903" y="1669"/>
                  </a:lnTo>
                  <a:lnTo>
                    <a:pt x="1" y="7840"/>
                  </a:lnTo>
                  <a:lnTo>
                    <a:pt x="7473" y="11943"/>
                  </a:lnTo>
                  <a:cubicBezTo>
                    <a:pt x="7473" y="11943"/>
                    <a:pt x="15445" y="14978"/>
                    <a:pt x="19681" y="15045"/>
                  </a:cubicBezTo>
                  <a:cubicBezTo>
                    <a:pt x="21383" y="15045"/>
                    <a:pt x="22583" y="14778"/>
                    <a:pt x="23417" y="14278"/>
                  </a:cubicBezTo>
                  <a:cubicBezTo>
                    <a:pt x="24652" y="13544"/>
                    <a:pt x="25085" y="12376"/>
                    <a:pt x="25219" y="11109"/>
                  </a:cubicBezTo>
                  <a:cubicBezTo>
                    <a:pt x="25419" y="9041"/>
                    <a:pt x="24018" y="7340"/>
                    <a:pt x="22050" y="5772"/>
                  </a:cubicBezTo>
                  <a:cubicBezTo>
                    <a:pt x="20082" y="4204"/>
                    <a:pt x="14544" y="3970"/>
                    <a:pt x="12243" y="2936"/>
                  </a:cubicBezTo>
                  <a:cubicBezTo>
                    <a:pt x="9974" y="1902"/>
                    <a:pt x="7706" y="635"/>
                    <a:pt x="7706" y="635"/>
                  </a:cubicBezTo>
                  <a:lnTo>
                    <a:pt x="4971" y="1"/>
                  </a:lnTo>
                  <a:close/>
                </a:path>
              </a:pathLst>
            </a:custGeom>
            <a:solidFill>
              <a:srgbClr val="00B0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7" name="Google Shape;247;p31">
              <a:extLst>
                <a:ext uri="{FF2B5EF4-FFF2-40B4-BE49-F238E27FC236}">
                  <a16:creationId xmlns:a16="http://schemas.microsoft.com/office/drawing/2014/main" id="{6F568186-3F81-1C74-632C-BFFD4CEE0595}"/>
                </a:ext>
              </a:extLst>
            </p:cNvPr>
            <p:cNvSpPr/>
            <p:nvPr/>
          </p:nvSpPr>
          <p:spPr>
            <a:xfrm>
              <a:off x="4672675" y="4706300"/>
              <a:ext cx="537900" cy="356950"/>
            </a:xfrm>
            <a:custGeom>
              <a:avLst/>
              <a:gdLst/>
              <a:ahLst/>
              <a:cxnLst/>
              <a:rect l="l" t="t" r="r" b="b"/>
              <a:pathLst>
                <a:path w="21516" h="14278" extrusionOk="0">
                  <a:moveTo>
                    <a:pt x="1068" y="1"/>
                  </a:moveTo>
                  <a:lnTo>
                    <a:pt x="0" y="1669"/>
                  </a:lnTo>
                  <a:cubicBezTo>
                    <a:pt x="968" y="2203"/>
                    <a:pt x="3336" y="3470"/>
                    <a:pt x="4437" y="4037"/>
                  </a:cubicBezTo>
                  <a:cubicBezTo>
                    <a:pt x="5871" y="4804"/>
                    <a:pt x="8607" y="6472"/>
                    <a:pt x="12176" y="6739"/>
                  </a:cubicBezTo>
                  <a:cubicBezTo>
                    <a:pt x="15745" y="7006"/>
                    <a:pt x="18447" y="8674"/>
                    <a:pt x="19281" y="10542"/>
                  </a:cubicBezTo>
                  <a:cubicBezTo>
                    <a:pt x="19781" y="11709"/>
                    <a:pt x="19848" y="13044"/>
                    <a:pt x="19514" y="14278"/>
                  </a:cubicBezTo>
                  <a:cubicBezTo>
                    <a:pt x="20749" y="13544"/>
                    <a:pt x="21182" y="12376"/>
                    <a:pt x="21316" y="11109"/>
                  </a:cubicBezTo>
                  <a:cubicBezTo>
                    <a:pt x="21516" y="9041"/>
                    <a:pt x="20115" y="7340"/>
                    <a:pt x="18147" y="5772"/>
                  </a:cubicBezTo>
                  <a:cubicBezTo>
                    <a:pt x="16179" y="4204"/>
                    <a:pt x="10641" y="3970"/>
                    <a:pt x="8340" y="2936"/>
                  </a:cubicBezTo>
                  <a:cubicBezTo>
                    <a:pt x="6071" y="1902"/>
                    <a:pt x="3803" y="635"/>
                    <a:pt x="3803" y="635"/>
                  </a:cubicBezTo>
                  <a:lnTo>
                    <a:pt x="1068" y="1"/>
                  </a:ln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48;p31">
              <a:extLst>
                <a:ext uri="{FF2B5EF4-FFF2-40B4-BE49-F238E27FC236}">
                  <a16:creationId xmlns:a16="http://schemas.microsoft.com/office/drawing/2014/main" id="{5E7FA08B-736D-6F7A-06B7-D6FBF77F8912}"/>
                </a:ext>
              </a:extLst>
            </p:cNvPr>
            <p:cNvSpPr/>
            <p:nvPr/>
          </p:nvSpPr>
          <p:spPr>
            <a:xfrm>
              <a:off x="4597625" y="4763025"/>
              <a:ext cx="569600" cy="321925"/>
            </a:xfrm>
            <a:custGeom>
              <a:avLst/>
              <a:gdLst/>
              <a:ahLst/>
              <a:cxnLst/>
              <a:rect l="l" t="t" r="r" b="b"/>
              <a:pathLst>
                <a:path w="22784" h="12877" fill="none" extrusionOk="0">
                  <a:moveTo>
                    <a:pt x="768" y="6705"/>
                  </a:moveTo>
                  <a:cubicBezTo>
                    <a:pt x="6138" y="9841"/>
                    <a:pt x="12076" y="11875"/>
                    <a:pt x="18247" y="12676"/>
                  </a:cubicBezTo>
                  <a:cubicBezTo>
                    <a:pt x="19581" y="12843"/>
                    <a:pt x="21182" y="12876"/>
                    <a:pt x="22083" y="11842"/>
                  </a:cubicBezTo>
                  <a:cubicBezTo>
                    <a:pt x="22583" y="11242"/>
                    <a:pt x="22783" y="10474"/>
                    <a:pt x="22717" y="9707"/>
                  </a:cubicBezTo>
                  <a:cubicBezTo>
                    <a:pt x="22550" y="7806"/>
                    <a:pt x="20949" y="6271"/>
                    <a:pt x="19181" y="5504"/>
                  </a:cubicBezTo>
                  <a:cubicBezTo>
                    <a:pt x="17413" y="4770"/>
                    <a:pt x="15445" y="4570"/>
                    <a:pt x="13577" y="4170"/>
                  </a:cubicBezTo>
                  <a:cubicBezTo>
                    <a:pt x="11709" y="3736"/>
                    <a:pt x="9874" y="3069"/>
                    <a:pt x="8206" y="2202"/>
                  </a:cubicBezTo>
                  <a:cubicBezTo>
                    <a:pt x="6839" y="1501"/>
                    <a:pt x="5538" y="634"/>
                    <a:pt x="4037" y="300"/>
                  </a:cubicBezTo>
                  <a:cubicBezTo>
                    <a:pt x="2569" y="0"/>
                    <a:pt x="801" y="367"/>
                    <a:pt x="0" y="1668"/>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49;p31">
              <a:extLst>
                <a:ext uri="{FF2B5EF4-FFF2-40B4-BE49-F238E27FC236}">
                  <a16:creationId xmlns:a16="http://schemas.microsoft.com/office/drawing/2014/main" id="{535B2B48-ED28-BDED-4E00-B0E695D77ED9}"/>
                </a:ext>
              </a:extLst>
            </p:cNvPr>
            <p:cNvSpPr/>
            <p:nvPr/>
          </p:nvSpPr>
          <p:spPr>
            <a:xfrm>
              <a:off x="4692700" y="4707150"/>
              <a:ext cx="519550" cy="365275"/>
            </a:xfrm>
            <a:custGeom>
              <a:avLst/>
              <a:gdLst/>
              <a:ahLst/>
              <a:cxnLst/>
              <a:rect l="l" t="t" r="r" b="b"/>
              <a:pathLst>
                <a:path w="20782" h="14611" fill="none" extrusionOk="0">
                  <a:moveTo>
                    <a:pt x="17779" y="14611"/>
                  </a:moveTo>
                  <a:cubicBezTo>
                    <a:pt x="19180" y="13910"/>
                    <a:pt x="20214" y="12609"/>
                    <a:pt x="20515" y="11075"/>
                  </a:cubicBezTo>
                  <a:cubicBezTo>
                    <a:pt x="20782" y="9274"/>
                    <a:pt x="19747" y="7439"/>
                    <a:pt x="18313" y="6338"/>
                  </a:cubicBezTo>
                  <a:cubicBezTo>
                    <a:pt x="16845" y="5237"/>
                    <a:pt x="15044" y="4704"/>
                    <a:pt x="13243" y="4337"/>
                  </a:cubicBezTo>
                  <a:cubicBezTo>
                    <a:pt x="11475" y="3970"/>
                    <a:pt x="9640" y="3703"/>
                    <a:pt x="7939" y="3036"/>
                  </a:cubicBezTo>
                  <a:cubicBezTo>
                    <a:pt x="5304" y="2002"/>
                    <a:pt x="2735" y="0"/>
                    <a:pt x="0" y="70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50;p31">
              <a:extLst>
                <a:ext uri="{FF2B5EF4-FFF2-40B4-BE49-F238E27FC236}">
                  <a16:creationId xmlns:a16="http://schemas.microsoft.com/office/drawing/2014/main" id="{9C118E67-87F4-30CE-4F96-EF7F3A83E5D8}"/>
                </a:ext>
              </a:extLst>
            </p:cNvPr>
            <p:cNvSpPr/>
            <p:nvPr/>
          </p:nvSpPr>
          <p:spPr>
            <a:xfrm>
              <a:off x="3686125" y="3060775"/>
              <a:ext cx="1461075" cy="1271925"/>
            </a:xfrm>
            <a:custGeom>
              <a:avLst/>
              <a:gdLst/>
              <a:ahLst/>
              <a:cxnLst/>
              <a:rect l="l" t="t" r="r" b="b"/>
              <a:pathLst>
                <a:path w="58443" h="50877" extrusionOk="0">
                  <a:moveTo>
                    <a:pt x="13511" y="25660"/>
                  </a:moveTo>
                  <a:lnTo>
                    <a:pt x="15178" y="33165"/>
                  </a:lnTo>
                  <a:cubicBezTo>
                    <a:pt x="15178" y="33165"/>
                    <a:pt x="14769" y="33135"/>
                    <a:pt x="14212" y="33135"/>
                  </a:cubicBezTo>
                  <a:cubicBezTo>
                    <a:pt x="13331" y="33135"/>
                    <a:pt x="12082" y="33210"/>
                    <a:pt x="11509" y="33599"/>
                  </a:cubicBezTo>
                  <a:cubicBezTo>
                    <a:pt x="10609" y="34266"/>
                    <a:pt x="11109" y="36835"/>
                    <a:pt x="11109" y="36835"/>
                  </a:cubicBezTo>
                  <a:lnTo>
                    <a:pt x="9541" y="35434"/>
                  </a:lnTo>
                  <a:lnTo>
                    <a:pt x="13511" y="25660"/>
                  </a:lnTo>
                  <a:close/>
                  <a:moveTo>
                    <a:pt x="42631" y="24125"/>
                  </a:moveTo>
                  <a:cubicBezTo>
                    <a:pt x="42631" y="24125"/>
                    <a:pt x="47535" y="32565"/>
                    <a:pt x="48402" y="35534"/>
                  </a:cubicBezTo>
                  <a:cubicBezTo>
                    <a:pt x="48402" y="35534"/>
                    <a:pt x="43065" y="39803"/>
                    <a:pt x="43265" y="39803"/>
                  </a:cubicBezTo>
                  <a:cubicBezTo>
                    <a:pt x="43255" y="39809"/>
                    <a:pt x="43245" y="39812"/>
                    <a:pt x="43237" y="39812"/>
                  </a:cubicBezTo>
                  <a:cubicBezTo>
                    <a:pt x="42912" y="39812"/>
                    <a:pt x="44513" y="35308"/>
                    <a:pt x="43732" y="34299"/>
                  </a:cubicBezTo>
                  <a:cubicBezTo>
                    <a:pt x="43058" y="33400"/>
                    <a:pt x="41248" y="33330"/>
                    <a:pt x="40694" y="33330"/>
                  </a:cubicBezTo>
                  <a:cubicBezTo>
                    <a:pt x="40590" y="33330"/>
                    <a:pt x="40530" y="33332"/>
                    <a:pt x="40530" y="33332"/>
                  </a:cubicBezTo>
                  <a:lnTo>
                    <a:pt x="40730" y="32031"/>
                  </a:lnTo>
                  <a:lnTo>
                    <a:pt x="42164" y="24693"/>
                  </a:lnTo>
                  <a:lnTo>
                    <a:pt x="42631" y="24125"/>
                  </a:lnTo>
                  <a:close/>
                  <a:moveTo>
                    <a:pt x="26477" y="0"/>
                  </a:moveTo>
                  <a:cubicBezTo>
                    <a:pt x="24578" y="0"/>
                    <a:pt x="22384" y="976"/>
                    <a:pt x="22384" y="976"/>
                  </a:cubicBezTo>
                  <a:cubicBezTo>
                    <a:pt x="22384" y="976"/>
                    <a:pt x="22095" y="924"/>
                    <a:pt x="21667" y="924"/>
                  </a:cubicBezTo>
                  <a:cubicBezTo>
                    <a:pt x="20812" y="924"/>
                    <a:pt x="19404" y="1131"/>
                    <a:pt x="18648" y="2377"/>
                  </a:cubicBezTo>
                  <a:cubicBezTo>
                    <a:pt x="18047" y="3878"/>
                    <a:pt x="18247" y="6146"/>
                    <a:pt x="18247" y="6146"/>
                  </a:cubicBezTo>
                  <a:lnTo>
                    <a:pt x="18014" y="6213"/>
                  </a:lnTo>
                  <a:cubicBezTo>
                    <a:pt x="16513" y="6780"/>
                    <a:pt x="8340" y="9849"/>
                    <a:pt x="6606" y="11083"/>
                  </a:cubicBezTo>
                  <a:cubicBezTo>
                    <a:pt x="4671" y="12450"/>
                    <a:pt x="2569" y="26360"/>
                    <a:pt x="1869" y="30463"/>
                  </a:cubicBezTo>
                  <a:cubicBezTo>
                    <a:pt x="1202" y="34533"/>
                    <a:pt x="1" y="38236"/>
                    <a:pt x="601" y="39637"/>
                  </a:cubicBezTo>
                  <a:cubicBezTo>
                    <a:pt x="1235" y="41038"/>
                    <a:pt x="10008" y="47809"/>
                    <a:pt x="15078" y="49544"/>
                  </a:cubicBezTo>
                  <a:cubicBezTo>
                    <a:pt x="18316" y="50673"/>
                    <a:pt x="26804" y="50877"/>
                    <a:pt x="32517" y="50877"/>
                  </a:cubicBezTo>
                  <a:cubicBezTo>
                    <a:pt x="35750" y="50877"/>
                    <a:pt x="38095" y="50811"/>
                    <a:pt x="38095" y="50811"/>
                  </a:cubicBezTo>
                  <a:cubicBezTo>
                    <a:pt x="38095" y="50811"/>
                    <a:pt x="38395" y="50711"/>
                    <a:pt x="38895" y="50544"/>
                  </a:cubicBezTo>
                  <a:cubicBezTo>
                    <a:pt x="41931" y="49577"/>
                    <a:pt x="52705" y="45541"/>
                    <a:pt x="58443" y="36101"/>
                  </a:cubicBezTo>
                  <a:cubicBezTo>
                    <a:pt x="58443" y="36101"/>
                    <a:pt x="52905" y="17954"/>
                    <a:pt x="45634" y="10215"/>
                  </a:cubicBezTo>
                  <a:lnTo>
                    <a:pt x="33025" y="5412"/>
                  </a:lnTo>
                  <a:lnTo>
                    <a:pt x="32858" y="5345"/>
                  </a:lnTo>
                  <a:cubicBezTo>
                    <a:pt x="32858" y="5345"/>
                    <a:pt x="32891" y="5012"/>
                    <a:pt x="32958" y="4511"/>
                  </a:cubicBezTo>
                  <a:cubicBezTo>
                    <a:pt x="33025" y="3511"/>
                    <a:pt x="33058" y="1843"/>
                    <a:pt x="32591" y="1309"/>
                  </a:cubicBezTo>
                  <a:cubicBezTo>
                    <a:pt x="31890" y="475"/>
                    <a:pt x="29889" y="1176"/>
                    <a:pt x="27954" y="275"/>
                  </a:cubicBezTo>
                  <a:cubicBezTo>
                    <a:pt x="27522" y="77"/>
                    <a:pt x="27011" y="0"/>
                    <a:pt x="26477" y="0"/>
                  </a:cubicBezTo>
                  <a:close/>
                </a:path>
              </a:pathLst>
            </a:custGeom>
            <a:solidFill>
              <a:srgbClr val="3ADE0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B050"/>
                </a:solidFill>
                <a:effectLst/>
                <a:uLnTx/>
                <a:uFillTx/>
                <a:latin typeface="Arial"/>
                <a:cs typeface="Arial"/>
                <a:sym typeface="Arial"/>
              </a:endParaRPr>
            </a:p>
          </p:txBody>
        </p:sp>
        <p:sp>
          <p:nvSpPr>
            <p:cNvPr id="71" name="Google Shape;251;p31">
              <a:extLst>
                <a:ext uri="{FF2B5EF4-FFF2-40B4-BE49-F238E27FC236}">
                  <a16:creationId xmlns:a16="http://schemas.microsoft.com/office/drawing/2014/main" id="{0DE611C8-EFB6-0E57-FE88-306E7EE577EA}"/>
                </a:ext>
              </a:extLst>
            </p:cNvPr>
            <p:cNvSpPr/>
            <p:nvPr/>
          </p:nvSpPr>
          <p:spPr>
            <a:xfrm>
              <a:off x="4045550" y="2554775"/>
              <a:ext cx="567875" cy="655875"/>
            </a:xfrm>
            <a:custGeom>
              <a:avLst/>
              <a:gdLst/>
              <a:ahLst/>
              <a:cxnLst/>
              <a:rect l="l" t="t" r="r" b="b"/>
              <a:pathLst>
                <a:path w="22715" h="26235" extrusionOk="0">
                  <a:moveTo>
                    <a:pt x="7440" y="0"/>
                  </a:moveTo>
                  <a:lnTo>
                    <a:pt x="902" y="6939"/>
                  </a:lnTo>
                  <a:cubicBezTo>
                    <a:pt x="902" y="6939"/>
                    <a:pt x="1" y="7739"/>
                    <a:pt x="368" y="9741"/>
                  </a:cubicBezTo>
                  <a:cubicBezTo>
                    <a:pt x="701" y="11742"/>
                    <a:pt x="1535" y="13477"/>
                    <a:pt x="2169" y="13610"/>
                  </a:cubicBezTo>
                  <a:cubicBezTo>
                    <a:pt x="2669" y="13677"/>
                    <a:pt x="3170" y="13744"/>
                    <a:pt x="3704" y="13744"/>
                  </a:cubicBezTo>
                  <a:cubicBezTo>
                    <a:pt x="3704" y="13744"/>
                    <a:pt x="5071" y="16746"/>
                    <a:pt x="6072" y="17947"/>
                  </a:cubicBezTo>
                  <a:cubicBezTo>
                    <a:pt x="6072" y="17947"/>
                    <a:pt x="6405" y="22617"/>
                    <a:pt x="6239" y="23917"/>
                  </a:cubicBezTo>
                  <a:cubicBezTo>
                    <a:pt x="6239" y="23917"/>
                    <a:pt x="8574" y="25952"/>
                    <a:pt x="10775" y="26219"/>
                  </a:cubicBezTo>
                  <a:cubicBezTo>
                    <a:pt x="10859" y="26229"/>
                    <a:pt x="10945" y="26234"/>
                    <a:pt x="11032" y="26234"/>
                  </a:cubicBezTo>
                  <a:cubicBezTo>
                    <a:pt x="13234" y="26234"/>
                    <a:pt x="16413" y="23117"/>
                    <a:pt x="16413" y="23117"/>
                  </a:cubicBezTo>
                  <a:lnTo>
                    <a:pt x="17247" y="18981"/>
                  </a:lnTo>
                  <a:cubicBezTo>
                    <a:pt x="17247" y="18981"/>
                    <a:pt x="19248" y="15945"/>
                    <a:pt x="19381" y="15111"/>
                  </a:cubicBezTo>
                  <a:cubicBezTo>
                    <a:pt x="19515" y="14311"/>
                    <a:pt x="20415" y="14511"/>
                    <a:pt x="20882" y="14110"/>
                  </a:cubicBezTo>
                  <a:cubicBezTo>
                    <a:pt x="21316" y="13710"/>
                    <a:pt x="22350" y="11942"/>
                    <a:pt x="22550" y="10241"/>
                  </a:cubicBezTo>
                  <a:cubicBezTo>
                    <a:pt x="22697" y="8776"/>
                    <a:pt x="22715" y="7105"/>
                    <a:pt x="21382" y="7105"/>
                  </a:cubicBezTo>
                  <a:cubicBezTo>
                    <a:pt x="21198" y="7105"/>
                    <a:pt x="20988" y="7137"/>
                    <a:pt x="20749" y="7205"/>
                  </a:cubicBezTo>
                  <a:cubicBezTo>
                    <a:pt x="19081" y="6738"/>
                    <a:pt x="20115" y="3169"/>
                    <a:pt x="20115" y="3169"/>
                  </a:cubicBezTo>
                  <a:lnTo>
                    <a:pt x="17146" y="534"/>
                  </a:lnTo>
                  <a:lnTo>
                    <a:pt x="7440" y="0"/>
                  </a:ln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52;p31">
              <a:extLst>
                <a:ext uri="{FF2B5EF4-FFF2-40B4-BE49-F238E27FC236}">
                  <a16:creationId xmlns:a16="http://schemas.microsoft.com/office/drawing/2014/main" id="{91D50173-A527-E25A-BA9F-ED7F9B154102}"/>
                </a:ext>
              </a:extLst>
            </p:cNvPr>
            <p:cNvSpPr/>
            <p:nvPr/>
          </p:nvSpPr>
          <p:spPr>
            <a:xfrm>
              <a:off x="4456675" y="3173550"/>
              <a:ext cx="690525" cy="1150850"/>
            </a:xfrm>
            <a:custGeom>
              <a:avLst/>
              <a:gdLst/>
              <a:ahLst/>
              <a:cxnLst/>
              <a:rect l="l" t="t" r="r" b="b"/>
              <a:pathLst>
                <a:path w="27621" h="46034" extrusionOk="0">
                  <a:moveTo>
                    <a:pt x="11809" y="19614"/>
                  </a:moveTo>
                  <a:cubicBezTo>
                    <a:pt x="11809" y="19614"/>
                    <a:pt x="16713" y="28054"/>
                    <a:pt x="17580" y="31023"/>
                  </a:cubicBezTo>
                  <a:cubicBezTo>
                    <a:pt x="17580" y="31023"/>
                    <a:pt x="12243" y="35292"/>
                    <a:pt x="12443" y="35292"/>
                  </a:cubicBezTo>
                  <a:cubicBezTo>
                    <a:pt x="12433" y="35298"/>
                    <a:pt x="12423" y="35301"/>
                    <a:pt x="12415" y="35301"/>
                  </a:cubicBezTo>
                  <a:cubicBezTo>
                    <a:pt x="12090" y="35301"/>
                    <a:pt x="13691" y="30797"/>
                    <a:pt x="12910" y="29788"/>
                  </a:cubicBezTo>
                  <a:cubicBezTo>
                    <a:pt x="12236" y="28889"/>
                    <a:pt x="10426" y="28819"/>
                    <a:pt x="9872" y="28819"/>
                  </a:cubicBezTo>
                  <a:cubicBezTo>
                    <a:pt x="9768" y="28819"/>
                    <a:pt x="9708" y="28821"/>
                    <a:pt x="9708" y="28821"/>
                  </a:cubicBezTo>
                  <a:lnTo>
                    <a:pt x="9908" y="27520"/>
                  </a:lnTo>
                  <a:lnTo>
                    <a:pt x="11342" y="20182"/>
                  </a:lnTo>
                  <a:lnTo>
                    <a:pt x="11809" y="19614"/>
                  </a:lnTo>
                  <a:close/>
                  <a:moveTo>
                    <a:pt x="2136" y="0"/>
                  </a:moveTo>
                  <a:lnTo>
                    <a:pt x="1869" y="1635"/>
                  </a:lnTo>
                  <a:lnTo>
                    <a:pt x="1" y="4170"/>
                  </a:lnTo>
                  <a:cubicBezTo>
                    <a:pt x="1969" y="4904"/>
                    <a:pt x="3937" y="5771"/>
                    <a:pt x="5838" y="6739"/>
                  </a:cubicBezTo>
                  <a:cubicBezTo>
                    <a:pt x="7673" y="7739"/>
                    <a:pt x="8741" y="9741"/>
                    <a:pt x="8507" y="11842"/>
                  </a:cubicBezTo>
                  <a:lnTo>
                    <a:pt x="6172" y="31756"/>
                  </a:lnTo>
                  <a:lnTo>
                    <a:pt x="5205" y="43065"/>
                  </a:lnTo>
                  <a:lnTo>
                    <a:pt x="8107" y="46033"/>
                  </a:lnTo>
                  <a:cubicBezTo>
                    <a:pt x="11142" y="45066"/>
                    <a:pt x="21917" y="41030"/>
                    <a:pt x="27621" y="31590"/>
                  </a:cubicBezTo>
                  <a:cubicBezTo>
                    <a:pt x="27621" y="31590"/>
                    <a:pt x="22083" y="13443"/>
                    <a:pt x="14812" y="5704"/>
                  </a:cubicBezTo>
                  <a:lnTo>
                    <a:pt x="2203" y="901"/>
                  </a:lnTo>
                  <a:lnTo>
                    <a:pt x="2036" y="834"/>
                  </a:lnTo>
                  <a:cubicBezTo>
                    <a:pt x="2036" y="834"/>
                    <a:pt x="2069" y="501"/>
                    <a:pt x="2136" y="0"/>
                  </a:cubicBezTo>
                  <a:close/>
                </a:path>
              </a:pathLst>
            </a:custGeom>
            <a:solidFill>
              <a:srgbClr val="00B0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B050"/>
                </a:solidFill>
                <a:effectLst/>
                <a:uLnTx/>
                <a:uFillTx/>
                <a:latin typeface="Arial"/>
                <a:cs typeface="Arial"/>
                <a:sym typeface="Arial"/>
              </a:endParaRPr>
            </a:p>
          </p:txBody>
        </p:sp>
        <p:sp>
          <p:nvSpPr>
            <p:cNvPr id="73" name="Google Shape;253;p31">
              <a:extLst>
                <a:ext uri="{FF2B5EF4-FFF2-40B4-BE49-F238E27FC236}">
                  <a16:creationId xmlns:a16="http://schemas.microsoft.com/office/drawing/2014/main" id="{A9F722D0-57E1-719D-1FDD-EB60B1C524CA}"/>
                </a:ext>
              </a:extLst>
            </p:cNvPr>
            <p:cNvSpPr/>
            <p:nvPr/>
          </p:nvSpPr>
          <p:spPr>
            <a:xfrm>
              <a:off x="3747025" y="3379525"/>
              <a:ext cx="339425" cy="745550"/>
            </a:xfrm>
            <a:custGeom>
              <a:avLst/>
              <a:gdLst/>
              <a:ahLst/>
              <a:cxnLst/>
              <a:rect l="l" t="t" r="r" b="b"/>
              <a:pathLst>
                <a:path w="13577" h="29822" extrusionOk="0">
                  <a:moveTo>
                    <a:pt x="11041" y="12910"/>
                  </a:moveTo>
                  <a:lnTo>
                    <a:pt x="11021" y="12959"/>
                  </a:lnTo>
                  <a:lnTo>
                    <a:pt x="11021" y="12959"/>
                  </a:lnTo>
                  <a:cubicBezTo>
                    <a:pt x="11058" y="13075"/>
                    <a:pt x="11093" y="13186"/>
                    <a:pt x="11127" y="13294"/>
                  </a:cubicBezTo>
                  <a:lnTo>
                    <a:pt x="11127" y="13294"/>
                  </a:lnTo>
                  <a:lnTo>
                    <a:pt x="11041" y="12910"/>
                  </a:lnTo>
                  <a:close/>
                  <a:moveTo>
                    <a:pt x="5704" y="1"/>
                  </a:moveTo>
                  <a:lnTo>
                    <a:pt x="6338" y="8440"/>
                  </a:lnTo>
                  <a:cubicBezTo>
                    <a:pt x="6338" y="8440"/>
                    <a:pt x="4236" y="18547"/>
                    <a:pt x="2335" y="21549"/>
                  </a:cubicBezTo>
                  <a:cubicBezTo>
                    <a:pt x="434" y="24518"/>
                    <a:pt x="0" y="25285"/>
                    <a:pt x="2335" y="25285"/>
                  </a:cubicBezTo>
                  <a:cubicBezTo>
                    <a:pt x="4670" y="25285"/>
                    <a:pt x="10341" y="29822"/>
                    <a:pt x="10341" y="29822"/>
                  </a:cubicBezTo>
                  <a:lnTo>
                    <a:pt x="9907" y="26053"/>
                  </a:lnTo>
                  <a:lnTo>
                    <a:pt x="13576" y="21549"/>
                  </a:lnTo>
                  <a:lnTo>
                    <a:pt x="11642" y="14978"/>
                  </a:lnTo>
                  <a:cubicBezTo>
                    <a:pt x="11642" y="14978"/>
                    <a:pt x="11450" y="14328"/>
                    <a:pt x="11127" y="13294"/>
                  </a:cubicBezTo>
                  <a:lnTo>
                    <a:pt x="11127" y="13294"/>
                  </a:lnTo>
                  <a:lnTo>
                    <a:pt x="12709" y="20415"/>
                  </a:lnTo>
                  <a:cubicBezTo>
                    <a:pt x="12709" y="20415"/>
                    <a:pt x="12329" y="20387"/>
                    <a:pt x="11805" y="20387"/>
                  </a:cubicBezTo>
                  <a:cubicBezTo>
                    <a:pt x="10931" y="20387"/>
                    <a:pt x="9657" y="20465"/>
                    <a:pt x="9073" y="20882"/>
                  </a:cubicBezTo>
                  <a:cubicBezTo>
                    <a:pt x="8139" y="21516"/>
                    <a:pt x="8640" y="24085"/>
                    <a:pt x="8640" y="24085"/>
                  </a:cubicBezTo>
                  <a:lnTo>
                    <a:pt x="7072" y="22684"/>
                  </a:lnTo>
                  <a:lnTo>
                    <a:pt x="11021" y="12959"/>
                  </a:lnTo>
                  <a:lnTo>
                    <a:pt x="11021" y="12959"/>
                  </a:lnTo>
                  <a:cubicBezTo>
                    <a:pt x="9901" y="9407"/>
                    <a:pt x="7489" y="2207"/>
                    <a:pt x="5704" y="1"/>
                  </a:cubicBezTo>
                  <a:close/>
                </a:path>
              </a:pathLst>
            </a:custGeom>
            <a:solidFill>
              <a:srgbClr val="00B0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54;p31">
              <a:extLst>
                <a:ext uri="{FF2B5EF4-FFF2-40B4-BE49-F238E27FC236}">
                  <a16:creationId xmlns:a16="http://schemas.microsoft.com/office/drawing/2014/main" id="{CC632BDA-5117-C30F-27B6-019214F9592A}"/>
                </a:ext>
              </a:extLst>
            </p:cNvPr>
            <p:cNvSpPr/>
            <p:nvPr/>
          </p:nvSpPr>
          <p:spPr>
            <a:xfrm>
              <a:off x="4197325" y="3003425"/>
              <a:ext cx="9200" cy="129275"/>
            </a:xfrm>
            <a:custGeom>
              <a:avLst/>
              <a:gdLst/>
              <a:ahLst/>
              <a:cxnLst/>
              <a:rect l="l" t="t" r="r" b="b"/>
              <a:pathLst>
                <a:path w="368" h="5171" fill="none" extrusionOk="0">
                  <a:moveTo>
                    <a:pt x="1" y="1"/>
                  </a:moveTo>
                  <a:cubicBezTo>
                    <a:pt x="1" y="1"/>
                    <a:pt x="368" y="3536"/>
                    <a:pt x="1" y="517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55;p31">
              <a:extLst>
                <a:ext uri="{FF2B5EF4-FFF2-40B4-BE49-F238E27FC236}">
                  <a16:creationId xmlns:a16="http://schemas.microsoft.com/office/drawing/2014/main" id="{A33D5A8C-EFAF-2A0B-6A67-CE088FC68E0A}"/>
                </a:ext>
              </a:extLst>
            </p:cNvPr>
            <p:cNvSpPr/>
            <p:nvPr/>
          </p:nvSpPr>
          <p:spPr>
            <a:xfrm>
              <a:off x="4464200" y="3035950"/>
              <a:ext cx="10025" cy="84250"/>
            </a:xfrm>
            <a:custGeom>
              <a:avLst/>
              <a:gdLst/>
              <a:ahLst/>
              <a:cxnLst/>
              <a:rect l="l" t="t" r="r" b="b"/>
              <a:pathLst>
                <a:path w="401" h="3370" fill="none" extrusionOk="0">
                  <a:moveTo>
                    <a:pt x="0" y="3370"/>
                  </a:moveTo>
                  <a:cubicBezTo>
                    <a:pt x="0" y="2235"/>
                    <a:pt x="134" y="1101"/>
                    <a:pt x="400"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56;p31">
              <a:extLst>
                <a:ext uri="{FF2B5EF4-FFF2-40B4-BE49-F238E27FC236}">
                  <a16:creationId xmlns:a16="http://schemas.microsoft.com/office/drawing/2014/main" id="{34C3A30C-C907-AEBB-2F22-F8108CA2A29A}"/>
                </a:ext>
              </a:extLst>
            </p:cNvPr>
            <p:cNvSpPr/>
            <p:nvPr/>
          </p:nvSpPr>
          <p:spPr>
            <a:xfrm>
              <a:off x="4120625" y="2620650"/>
              <a:ext cx="421150" cy="496225"/>
            </a:xfrm>
            <a:custGeom>
              <a:avLst/>
              <a:gdLst/>
              <a:ahLst/>
              <a:cxnLst/>
              <a:rect l="l" t="t" r="r" b="b"/>
              <a:pathLst>
                <a:path w="16846" h="19849" fill="none" extrusionOk="0">
                  <a:moveTo>
                    <a:pt x="14711" y="1"/>
                  </a:moveTo>
                  <a:cubicBezTo>
                    <a:pt x="14711" y="1"/>
                    <a:pt x="16845" y="2702"/>
                    <a:pt x="16745" y="4737"/>
                  </a:cubicBezTo>
                  <a:cubicBezTo>
                    <a:pt x="16612" y="6772"/>
                    <a:pt x="16478" y="9174"/>
                    <a:pt x="16512" y="11542"/>
                  </a:cubicBezTo>
                  <a:cubicBezTo>
                    <a:pt x="16579" y="13911"/>
                    <a:pt x="12742" y="18847"/>
                    <a:pt x="10741" y="19281"/>
                  </a:cubicBezTo>
                  <a:cubicBezTo>
                    <a:pt x="8773" y="19715"/>
                    <a:pt x="7072" y="19848"/>
                    <a:pt x="5804" y="18581"/>
                  </a:cubicBezTo>
                  <a:cubicBezTo>
                    <a:pt x="4537" y="17313"/>
                    <a:pt x="3269" y="15545"/>
                    <a:pt x="1635" y="13310"/>
                  </a:cubicBezTo>
                  <a:cubicBezTo>
                    <a:pt x="0" y="11042"/>
                    <a:pt x="400" y="6105"/>
                    <a:pt x="400" y="610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57;p31">
              <a:extLst>
                <a:ext uri="{FF2B5EF4-FFF2-40B4-BE49-F238E27FC236}">
                  <a16:creationId xmlns:a16="http://schemas.microsoft.com/office/drawing/2014/main" id="{AE11697F-F440-4C23-12B1-236F89149BAC}"/>
                </a:ext>
              </a:extLst>
            </p:cNvPr>
            <p:cNvSpPr/>
            <p:nvPr/>
          </p:nvSpPr>
          <p:spPr>
            <a:xfrm>
              <a:off x="4354125" y="2819950"/>
              <a:ext cx="30025" cy="149300"/>
            </a:xfrm>
            <a:custGeom>
              <a:avLst/>
              <a:gdLst/>
              <a:ahLst/>
              <a:cxnLst/>
              <a:rect l="l" t="t" r="r" b="b"/>
              <a:pathLst>
                <a:path w="1201" h="5972" fill="none" extrusionOk="0">
                  <a:moveTo>
                    <a:pt x="200" y="1"/>
                  </a:moveTo>
                  <a:cubicBezTo>
                    <a:pt x="67" y="768"/>
                    <a:pt x="0" y="1502"/>
                    <a:pt x="33" y="2269"/>
                  </a:cubicBezTo>
                  <a:cubicBezTo>
                    <a:pt x="0" y="2870"/>
                    <a:pt x="200" y="3503"/>
                    <a:pt x="600" y="4004"/>
                  </a:cubicBezTo>
                  <a:cubicBezTo>
                    <a:pt x="834" y="4237"/>
                    <a:pt x="1168" y="4437"/>
                    <a:pt x="1201" y="4771"/>
                  </a:cubicBezTo>
                  <a:cubicBezTo>
                    <a:pt x="1201" y="5071"/>
                    <a:pt x="1034" y="5371"/>
                    <a:pt x="767" y="5505"/>
                  </a:cubicBezTo>
                  <a:cubicBezTo>
                    <a:pt x="500" y="5638"/>
                    <a:pt x="234" y="5805"/>
                    <a:pt x="0" y="597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58;p31">
              <a:extLst>
                <a:ext uri="{FF2B5EF4-FFF2-40B4-BE49-F238E27FC236}">
                  <a16:creationId xmlns:a16="http://schemas.microsoft.com/office/drawing/2014/main" id="{00C3379B-993A-C8C8-7E1C-FE70717C34A3}"/>
                </a:ext>
              </a:extLst>
            </p:cNvPr>
            <p:cNvSpPr/>
            <p:nvPr/>
          </p:nvSpPr>
          <p:spPr>
            <a:xfrm>
              <a:off x="4274050" y="2975900"/>
              <a:ext cx="60075" cy="47575"/>
            </a:xfrm>
            <a:custGeom>
              <a:avLst/>
              <a:gdLst/>
              <a:ahLst/>
              <a:cxnLst/>
              <a:rect l="l" t="t" r="r" b="b"/>
              <a:pathLst>
                <a:path w="2403" h="1903" fill="none" extrusionOk="0">
                  <a:moveTo>
                    <a:pt x="1" y="1"/>
                  </a:moveTo>
                  <a:cubicBezTo>
                    <a:pt x="1" y="1"/>
                    <a:pt x="268" y="1569"/>
                    <a:pt x="2402" y="19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59;p31">
              <a:extLst>
                <a:ext uri="{FF2B5EF4-FFF2-40B4-BE49-F238E27FC236}">
                  <a16:creationId xmlns:a16="http://schemas.microsoft.com/office/drawing/2014/main" id="{D71100DA-1004-51DA-56FB-026DD85C9828}"/>
                </a:ext>
              </a:extLst>
            </p:cNvPr>
            <p:cNvSpPr/>
            <p:nvPr/>
          </p:nvSpPr>
          <p:spPr>
            <a:xfrm>
              <a:off x="4257375" y="2829975"/>
              <a:ext cx="22550" cy="41725"/>
            </a:xfrm>
            <a:custGeom>
              <a:avLst/>
              <a:gdLst/>
              <a:ahLst/>
              <a:cxnLst/>
              <a:rect l="l" t="t" r="r" b="b"/>
              <a:pathLst>
                <a:path w="902" h="1669" extrusionOk="0">
                  <a:moveTo>
                    <a:pt x="468" y="0"/>
                  </a:moveTo>
                  <a:cubicBezTo>
                    <a:pt x="201" y="0"/>
                    <a:pt x="1" y="367"/>
                    <a:pt x="1" y="834"/>
                  </a:cubicBezTo>
                  <a:cubicBezTo>
                    <a:pt x="1" y="1301"/>
                    <a:pt x="201" y="1668"/>
                    <a:pt x="468" y="1668"/>
                  </a:cubicBezTo>
                  <a:cubicBezTo>
                    <a:pt x="701" y="1668"/>
                    <a:pt x="901" y="1301"/>
                    <a:pt x="901" y="834"/>
                  </a:cubicBezTo>
                  <a:cubicBezTo>
                    <a:pt x="901" y="367"/>
                    <a:pt x="701" y="0"/>
                    <a:pt x="46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60;p31">
              <a:extLst>
                <a:ext uri="{FF2B5EF4-FFF2-40B4-BE49-F238E27FC236}">
                  <a16:creationId xmlns:a16="http://schemas.microsoft.com/office/drawing/2014/main" id="{29BA34FF-518D-3114-A1BC-65338BDB7A50}"/>
                </a:ext>
              </a:extLst>
            </p:cNvPr>
            <p:cNvSpPr/>
            <p:nvPr/>
          </p:nvSpPr>
          <p:spPr>
            <a:xfrm>
              <a:off x="4417500" y="2834975"/>
              <a:ext cx="21700" cy="41725"/>
            </a:xfrm>
            <a:custGeom>
              <a:avLst/>
              <a:gdLst/>
              <a:ahLst/>
              <a:cxnLst/>
              <a:rect l="l" t="t" r="r" b="b"/>
              <a:pathLst>
                <a:path w="868" h="1669" extrusionOk="0">
                  <a:moveTo>
                    <a:pt x="434" y="0"/>
                  </a:moveTo>
                  <a:cubicBezTo>
                    <a:pt x="200" y="0"/>
                    <a:pt x="0" y="367"/>
                    <a:pt x="0" y="834"/>
                  </a:cubicBezTo>
                  <a:cubicBezTo>
                    <a:pt x="0" y="1301"/>
                    <a:pt x="200" y="1668"/>
                    <a:pt x="434" y="1668"/>
                  </a:cubicBezTo>
                  <a:cubicBezTo>
                    <a:pt x="667" y="1668"/>
                    <a:pt x="867" y="1301"/>
                    <a:pt x="867" y="834"/>
                  </a:cubicBezTo>
                  <a:cubicBezTo>
                    <a:pt x="867" y="367"/>
                    <a:pt x="667" y="0"/>
                    <a:pt x="43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61;p31">
              <a:extLst>
                <a:ext uri="{FF2B5EF4-FFF2-40B4-BE49-F238E27FC236}">
                  <a16:creationId xmlns:a16="http://schemas.microsoft.com/office/drawing/2014/main" id="{DCD548A1-3EE1-C603-ADBC-FA88EB5E6413}"/>
                </a:ext>
              </a:extLst>
            </p:cNvPr>
            <p:cNvSpPr/>
            <p:nvPr/>
          </p:nvSpPr>
          <p:spPr>
            <a:xfrm>
              <a:off x="4407475" y="2753250"/>
              <a:ext cx="95925" cy="58400"/>
            </a:xfrm>
            <a:custGeom>
              <a:avLst/>
              <a:gdLst/>
              <a:ahLst/>
              <a:cxnLst/>
              <a:rect l="l" t="t" r="r" b="b"/>
              <a:pathLst>
                <a:path w="3837" h="2336" fill="none" extrusionOk="0">
                  <a:moveTo>
                    <a:pt x="1" y="2068"/>
                  </a:moveTo>
                  <a:cubicBezTo>
                    <a:pt x="1" y="2068"/>
                    <a:pt x="2069" y="0"/>
                    <a:pt x="3837" y="2335"/>
                  </a:cubicBezTo>
                </a:path>
              </a:pathLst>
            </a:custGeom>
            <a:noFill/>
            <a:ln w="233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62;p31">
              <a:extLst>
                <a:ext uri="{FF2B5EF4-FFF2-40B4-BE49-F238E27FC236}">
                  <a16:creationId xmlns:a16="http://schemas.microsoft.com/office/drawing/2014/main" id="{E438484D-F54A-5379-BA0A-86A418C740E7}"/>
                </a:ext>
              </a:extLst>
            </p:cNvPr>
            <p:cNvSpPr/>
            <p:nvPr/>
          </p:nvSpPr>
          <p:spPr>
            <a:xfrm>
              <a:off x="4212350" y="2769100"/>
              <a:ext cx="85075" cy="37550"/>
            </a:xfrm>
            <a:custGeom>
              <a:avLst/>
              <a:gdLst/>
              <a:ahLst/>
              <a:cxnLst/>
              <a:rect l="l" t="t" r="r" b="b"/>
              <a:pathLst>
                <a:path w="3403" h="1502" fill="none" extrusionOk="0">
                  <a:moveTo>
                    <a:pt x="3403" y="1501"/>
                  </a:moveTo>
                  <a:cubicBezTo>
                    <a:pt x="3403" y="1501"/>
                    <a:pt x="2102" y="0"/>
                    <a:pt x="0" y="1501"/>
                  </a:cubicBezTo>
                </a:path>
              </a:pathLst>
            </a:custGeom>
            <a:noFill/>
            <a:ln w="233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63;p31">
              <a:extLst>
                <a:ext uri="{FF2B5EF4-FFF2-40B4-BE49-F238E27FC236}">
                  <a16:creationId xmlns:a16="http://schemas.microsoft.com/office/drawing/2014/main" id="{0C4C3074-751E-5B5E-0B70-6EC2577A49CD}"/>
                </a:ext>
              </a:extLst>
            </p:cNvPr>
            <p:cNvSpPr/>
            <p:nvPr/>
          </p:nvSpPr>
          <p:spPr>
            <a:xfrm>
              <a:off x="4197325" y="3004250"/>
              <a:ext cx="271900" cy="164200"/>
            </a:xfrm>
            <a:custGeom>
              <a:avLst/>
              <a:gdLst/>
              <a:ahLst/>
              <a:cxnLst/>
              <a:rect l="l" t="t" r="r" b="b"/>
              <a:pathLst>
                <a:path w="10876" h="6568" extrusionOk="0">
                  <a:moveTo>
                    <a:pt x="1" y="1"/>
                  </a:moveTo>
                  <a:lnTo>
                    <a:pt x="168" y="1936"/>
                  </a:lnTo>
                  <a:cubicBezTo>
                    <a:pt x="168" y="1936"/>
                    <a:pt x="1435" y="5438"/>
                    <a:pt x="4271" y="6439"/>
                  </a:cubicBezTo>
                  <a:cubicBezTo>
                    <a:pt x="4521" y="6527"/>
                    <a:pt x="4778" y="6567"/>
                    <a:pt x="5040" y="6567"/>
                  </a:cubicBezTo>
                  <a:cubicBezTo>
                    <a:pt x="7742" y="6567"/>
                    <a:pt x="10875" y="2269"/>
                    <a:pt x="10875" y="2269"/>
                  </a:cubicBezTo>
                  <a:lnTo>
                    <a:pt x="10675" y="1602"/>
                  </a:lnTo>
                  <a:cubicBezTo>
                    <a:pt x="10675" y="1602"/>
                    <a:pt x="8572" y="4331"/>
                    <a:pt x="6097" y="4331"/>
                  </a:cubicBezTo>
                  <a:cubicBezTo>
                    <a:pt x="5891" y="4331"/>
                    <a:pt x="5682" y="4312"/>
                    <a:pt x="5471" y="4271"/>
                  </a:cubicBezTo>
                  <a:cubicBezTo>
                    <a:pt x="2736" y="3704"/>
                    <a:pt x="1" y="1"/>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64;p31">
              <a:extLst>
                <a:ext uri="{FF2B5EF4-FFF2-40B4-BE49-F238E27FC236}">
                  <a16:creationId xmlns:a16="http://schemas.microsoft.com/office/drawing/2014/main" id="{1CE0861E-1671-135B-32DA-B9F5D35B7AF6}"/>
                </a:ext>
              </a:extLst>
            </p:cNvPr>
            <p:cNvSpPr/>
            <p:nvPr/>
          </p:nvSpPr>
          <p:spPr>
            <a:xfrm>
              <a:off x="4034725" y="2699050"/>
              <a:ext cx="103425" cy="210175"/>
            </a:xfrm>
            <a:custGeom>
              <a:avLst/>
              <a:gdLst/>
              <a:ahLst/>
              <a:cxnLst/>
              <a:rect l="l" t="t" r="r" b="b"/>
              <a:pathLst>
                <a:path w="4137" h="8407" fill="none" extrusionOk="0">
                  <a:moveTo>
                    <a:pt x="4137" y="7839"/>
                  </a:moveTo>
                  <a:cubicBezTo>
                    <a:pt x="4137" y="7839"/>
                    <a:pt x="2435" y="8406"/>
                    <a:pt x="1968" y="7105"/>
                  </a:cubicBezTo>
                  <a:cubicBezTo>
                    <a:pt x="1535" y="5804"/>
                    <a:pt x="0" y="2302"/>
                    <a:pt x="1335" y="1168"/>
                  </a:cubicBezTo>
                  <a:cubicBezTo>
                    <a:pt x="2669" y="0"/>
                    <a:pt x="3770" y="2702"/>
                    <a:pt x="3770" y="27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65;p31">
              <a:extLst>
                <a:ext uri="{FF2B5EF4-FFF2-40B4-BE49-F238E27FC236}">
                  <a16:creationId xmlns:a16="http://schemas.microsoft.com/office/drawing/2014/main" id="{08764C82-BFEB-4C34-812E-A1191268FE40}"/>
                </a:ext>
              </a:extLst>
            </p:cNvPr>
            <p:cNvSpPr/>
            <p:nvPr/>
          </p:nvSpPr>
          <p:spPr>
            <a:xfrm>
              <a:off x="4533400" y="2709875"/>
              <a:ext cx="100100" cy="211025"/>
            </a:xfrm>
            <a:custGeom>
              <a:avLst/>
              <a:gdLst/>
              <a:ahLst/>
              <a:cxnLst/>
              <a:rect l="l" t="t" r="r" b="b"/>
              <a:pathLst>
                <a:path w="4004" h="8441" fill="none" extrusionOk="0">
                  <a:moveTo>
                    <a:pt x="1" y="8107"/>
                  </a:moveTo>
                  <a:cubicBezTo>
                    <a:pt x="1" y="8107"/>
                    <a:pt x="1569" y="8440"/>
                    <a:pt x="2036" y="7106"/>
                  </a:cubicBezTo>
                  <a:cubicBezTo>
                    <a:pt x="2469" y="5805"/>
                    <a:pt x="4004" y="2302"/>
                    <a:pt x="2669" y="1168"/>
                  </a:cubicBezTo>
                  <a:cubicBezTo>
                    <a:pt x="1302" y="1"/>
                    <a:pt x="234" y="2703"/>
                    <a:pt x="234" y="2703"/>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66;p31">
              <a:extLst>
                <a:ext uri="{FF2B5EF4-FFF2-40B4-BE49-F238E27FC236}">
                  <a16:creationId xmlns:a16="http://schemas.microsoft.com/office/drawing/2014/main" id="{3CF33A79-CE8F-4B10-B128-2BBF94420BFC}"/>
                </a:ext>
              </a:extLst>
            </p:cNvPr>
            <p:cNvSpPr/>
            <p:nvPr/>
          </p:nvSpPr>
          <p:spPr>
            <a:xfrm>
              <a:off x="3979675" y="2405675"/>
              <a:ext cx="667175" cy="445175"/>
            </a:xfrm>
            <a:custGeom>
              <a:avLst/>
              <a:gdLst/>
              <a:ahLst/>
              <a:cxnLst/>
              <a:rect l="l" t="t" r="r" b="b"/>
              <a:pathLst>
                <a:path w="26687" h="17807" extrusionOk="0">
                  <a:moveTo>
                    <a:pt x="23485" y="0"/>
                  </a:moveTo>
                  <a:cubicBezTo>
                    <a:pt x="22312" y="0"/>
                    <a:pt x="21213" y="616"/>
                    <a:pt x="20115" y="1027"/>
                  </a:cubicBezTo>
                  <a:cubicBezTo>
                    <a:pt x="19582" y="1225"/>
                    <a:pt x="19051" y="1304"/>
                    <a:pt x="18522" y="1304"/>
                  </a:cubicBezTo>
                  <a:cubicBezTo>
                    <a:pt x="16637" y="1304"/>
                    <a:pt x="14771" y="302"/>
                    <a:pt x="12843" y="93"/>
                  </a:cubicBezTo>
                  <a:cubicBezTo>
                    <a:pt x="12457" y="50"/>
                    <a:pt x="12052" y="24"/>
                    <a:pt x="11642" y="24"/>
                  </a:cubicBezTo>
                  <a:cubicBezTo>
                    <a:pt x="9855" y="24"/>
                    <a:pt x="7968" y="519"/>
                    <a:pt x="7072" y="2228"/>
                  </a:cubicBezTo>
                  <a:cubicBezTo>
                    <a:pt x="7072" y="2228"/>
                    <a:pt x="3336" y="2662"/>
                    <a:pt x="1669" y="5764"/>
                  </a:cubicBezTo>
                  <a:cubicBezTo>
                    <a:pt x="1" y="8866"/>
                    <a:pt x="3136" y="13169"/>
                    <a:pt x="3136" y="13169"/>
                  </a:cubicBezTo>
                  <a:cubicBezTo>
                    <a:pt x="3136" y="13169"/>
                    <a:pt x="3450" y="12790"/>
                    <a:pt x="3966" y="12790"/>
                  </a:cubicBezTo>
                  <a:cubicBezTo>
                    <a:pt x="4488" y="12790"/>
                    <a:pt x="5217" y="13178"/>
                    <a:pt x="6038" y="14737"/>
                  </a:cubicBezTo>
                  <a:lnTo>
                    <a:pt x="5972" y="17806"/>
                  </a:lnTo>
                  <a:cubicBezTo>
                    <a:pt x="6572" y="17706"/>
                    <a:pt x="7106" y="17406"/>
                    <a:pt x="7473" y="16939"/>
                  </a:cubicBezTo>
                  <a:cubicBezTo>
                    <a:pt x="7673" y="16505"/>
                    <a:pt x="7806" y="16072"/>
                    <a:pt x="7873" y="15605"/>
                  </a:cubicBezTo>
                  <a:cubicBezTo>
                    <a:pt x="8040" y="14704"/>
                    <a:pt x="8106" y="13803"/>
                    <a:pt x="8106" y="12903"/>
                  </a:cubicBezTo>
                  <a:cubicBezTo>
                    <a:pt x="8073" y="12569"/>
                    <a:pt x="8106" y="12202"/>
                    <a:pt x="8207" y="11869"/>
                  </a:cubicBezTo>
                  <a:cubicBezTo>
                    <a:pt x="8340" y="11535"/>
                    <a:pt x="8507" y="11201"/>
                    <a:pt x="8774" y="10935"/>
                  </a:cubicBezTo>
                  <a:cubicBezTo>
                    <a:pt x="9374" y="10234"/>
                    <a:pt x="10075" y="9667"/>
                    <a:pt x="10642" y="8933"/>
                  </a:cubicBezTo>
                  <a:cubicBezTo>
                    <a:pt x="11242" y="8266"/>
                    <a:pt x="11542" y="7365"/>
                    <a:pt x="11476" y="6431"/>
                  </a:cubicBezTo>
                  <a:lnTo>
                    <a:pt x="11476" y="6431"/>
                  </a:lnTo>
                  <a:cubicBezTo>
                    <a:pt x="13539" y="8151"/>
                    <a:pt x="16127" y="9052"/>
                    <a:pt x="18773" y="9052"/>
                  </a:cubicBezTo>
                  <a:cubicBezTo>
                    <a:pt x="19464" y="9052"/>
                    <a:pt x="20158" y="8991"/>
                    <a:pt x="20849" y="8866"/>
                  </a:cubicBezTo>
                  <a:cubicBezTo>
                    <a:pt x="23818" y="8266"/>
                    <a:pt x="26686" y="5664"/>
                    <a:pt x="26319" y="2395"/>
                  </a:cubicBezTo>
                  <a:cubicBezTo>
                    <a:pt x="26186" y="1261"/>
                    <a:pt x="25352" y="327"/>
                    <a:pt x="24251" y="93"/>
                  </a:cubicBezTo>
                  <a:cubicBezTo>
                    <a:pt x="23992" y="29"/>
                    <a:pt x="23737" y="0"/>
                    <a:pt x="2348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67;p31">
              <a:extLst>
                <a:ext uri="{FF2B5EF4-FFF2-40B4-BE49-F238E27FC236}">
                  <a16:creationId xmlns:a16="http://schemas.microsoft.com/office/drawing/2014/main" id="{1DF44D6B-1801-2276-87D0-49A2A4AD8F72}"/>
                </a:ext>
              </a:extLst>
            </p:cNvPr>
            <p:cNvSpPr/>
            <p:nvPr/>
          </p:nvSpPr>
          <p:spPr>
            <a:xfrm>
              <a:off x="4470025" y="2568475"/>
              <a:ext cx="112600" cy="221500"/>
            </a:xfrm>
            <a:custGeom>
              <a:avLst/>
              <a:gdLst/>
              <a:ahLst/>
              <a:cxnLst/>
              <a:rect l="l" t="t" r="r" b="b"/>
              <a:pathLst>
                <a:path w="4504" h="8860" extrusionOk="0">
                  <a:moveTo>
                    <a:pt x="1812" y="1"/>
                  </a:moveTo>
                  <a:cubicBezTo>
                    <a:pt x="1150" y="1"/>
                    <a:pt x="1001" y="1320"/>
                    <a:pt x="1001" y="1320"/>
                  </a:cubicBezTo>
                  <a:cubicBezTo>
                    <a:pt x="1001" y="1320"/>
                    <a:pt x="1" y="6391"/>
                    <a:pt x="2569" y="8859"/>
                  </a:cubicBezTo>
                  <a:cubicBezTo>
                    <a:pt x="2569" y="8859"/>
                    <a:pt x="3103" y="7325"/>
                    <a:pt x="3670" y="6958"/>
                  </a:cubicBezTo>
                  <a:cubicBezTo>
                    <a:pt x="4504" y="5123"/>
                    <a:pt x="4337" y="2988"/>
                    <a:pt x="3236" y="1320"/>
                  </a:cubicBezTo>
                  <a:cubicBezTo>
                    <a:pt x="2603" y="331"/>
                    <a:pt x="2143" y="1"/>
                    <a:pt x="181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68;p31">
              <a:extLst>
                <a:ext uri="{FF2B5EF4-FFF2-40B4-BE49-F238E27FC236}">
                  <a16:creationId xmlns:a16="http://schemas.microsoft.com/office/drawing/2014/main" id="{129E1EFA-0757-767C-0D84-2122C77EB6D8}"/>
                </a:ext>
              </a:extLst>
            </p:cNvPr>
            <p:cNvSpPr/>
            <p:nvPr/>
          </p:nvSpPr>
          <p:spPr>
            <a:xfrm>
              <a:off x="4118100" y="2456375"/>
              <a:ext cx="492900" cy="196825"/>
            </a:xfrm>
            <a:custGeom>
              <a:avLst/>
              <a:gdLst/>
              <a:ahLst/>
              <a:cxnLst/>
              <a:rect l="l" t="t" r="r" b="b"/>
              <a:pathLst>
                <a:path w="19716" h="7873" fill="none" extrusionOk="0">
                  <a:moveTo>
                    <a:pt x="19715" y="0"/>
                  </a:moveTo>
                  <a:cubicBezTo>
                    <a:pt x="19248" y="1401"/>
                    <a:pt x="18181" y="2535"/>
                    <a:pt x="16780" y="3036"/>
                  </a:cubicBezTo>
                  <a:cubicBezTo>
                    <a:pt x="13244" y="4470"/>
                    <a:pt x="9808" y="2869"/>
                    <a:pt x="6272" y="2569"/>
                  </a:cubicBezTo>
                  <a:cubicBezTo>
                    <a:pt x="3403" y="2302"/>
                    <a:pt x="201" y="4904"/>
                    <a:pt x="1" y="7872"/>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69;p31">
              <a:extLst>
                <a:ext uri="{FF2B5EF4-FFF2-40B4-BE49-F238E27FC236}">
                  <a16:creationId xmlns:a16="http://schemas.microsoft.com/office/drawing/2014/main" id="{74B1C277-7353-0A7C-1515-6F77E18C4104}"/>
                </a:ext>
              </a:extLst>
            </p:cNvPr>
            <p:cNvSpPr/>
            <p:nvPr/>
          </p:nvSpPr>
          <p:spPr>
            <a:xfrm>
              <a:off x="4063075" y="2497225"/>
              <a:ext cx="94250" cy="136800"/>
            </a:xfrm>
            <a:custGeom>
              <a:avLst/>
              <a:gdLst/>
              <a:ahLst/>
              <a:cxnLst/>
              <a:rect l="l" t="t" r="r" b="b"/>
              <a:pathLst>
                <a:path w="3770" h="5472" fill="none" extrusionOk="0">
                  <a:moveTo>
                    <a:pt x="0" y="5471"/>
                  </a:moveTo>
                  <a:cubicBezTo>
                    <a:pt x="100" y="3070"/>
                    <a:pt x="1568" y="935"/>
                    <a:pt x="3770" y="1"/>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0;p31">
              <a:extLst>
                <a:ext uri="{FF2B5EF4-FFF2-40B4-BE49-F238E27FC236}">
                  <a16:creationId xmlns:a16="http://schemas.microsoft.com/office/drawing/2014/main" id="{BCDB6A4F-1A15-C93F-3903-62AB3C6154E3}"/>
                </a:ext>
              </a:extLst>
            </p:cNvPr>
            <p:cNvSpPr/>
            <p:nvPr/>
          </p:nvSpPr>
          <p:spPr>
            <a:xfrm>
              <a:off x="4177325" y="3110175"/>
              <a:ext cx="296900" cy="104250"/>
            </a:xfrm>
            <a:custGeom>
              <a:avLst/>
              <a:gdLst/>
              <a:ahLst/>
              <a:cxnLst/>
              <a:rect l="l" t="t" r="r" b="b"/>
              <a:pathLst>
                <a:path w="11876" h="4170" fill="none" extrusionOk="0">
                  <a:moveTo>
                    <a:pt x="0" y="401"/>
                  </a:moveTo>
                  <a:cubicBezTo>
                    <a:pt x="1535" y="2035"/>
                    <a:pt x="3403" y="3303"/>
                    <a:pt x="5504" y="4170"/>
                  </a:cubicBezTo>
                  <a:cubicBezTo>
                    <a:pt x="5504" y="4170"/>
                    <a:pt x="9741" y="2936"/>
                    <a:pt x="11875"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1;p31">
              <a:extLst>
                <a:ext uri="{FF2B5EF4-FFF2-40B4-BE49-F238E27FC236}">
                  <a16:creationId xmlns:a16="http://schemas.microsoft.com/office/drawing/2014/main" id="{985CBE0C-7F44-5B1C-AAAB-3E4ABD1BDCE1}"/>
                </a:ext>
              </a:extLst>
            </p:cNvPr>
            <p:cNvSpPr/>
            <p:nvPr/>
          </p:nvSpPr>
          <p:spPr>
            <a:xfrm>
              <a:off x="4139800" y="2744075"/>
              <a:ext cx="212675" cy="213500"/>
            </a:xfrm>
            <a:custGeom>
              <a:avLst/>
              <a:gdLst/>
              <a:ahLst/>
              <a:cxnLst/>
              <a:rect l="l" t="t" r="r" b="b"/>
              <a:pathLst>
                <a:path w="8507" h="8540" fill="none" extrusionOk="0">
                  <a:moveTo>
                    <a:pt x="7672" y="2702"/>
                  </a:moveTo>
                  <a:cubicBezTo>
                    <a:pt x="8506" y="4570"/>
                    <a:pt x="7706" y="6805"/>
                    <a:pt x="5804" y="7673"/>
                  </a:cubicBezTo>
                  <a:cubicBezTo>
                    <a:pt x="3936" y="8540"/>
                    <a:pt x="1701" y="7706"/>
                    <a:pt x="834" y="5805"/>
                  </a:cubicBezTo>
                  <a:cubicBezTo>
                    <a:pt x="0" y="3937"/>
                    <a:pt x="801" y="1702"/>
                    <a:pt x="2702" y="868"/>
                  </a:cubicBezTo>
                  <a:cubicBezTo>
                    <a:pt x="4570" y="0"/>
                    <a:pt x="6805" y="801"/>
                    <a:pt x="7672" y="2702"/>
                  </a:cubicBezTo>
                  <a:close/>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2;p31">
              <a:extLst>
                <a:ext uri="{FF2B5EF4-FFF2-40B4-BE49-F238E27FC236}">
                  <a16:creationId xmlns:a16="http://schemas.microsoft.com/office/drawing/2014/main" id="{792543F2-8C3E-3695-5DF8-55D4929F6DE7}"/>
                </a:ext>
              </a:extLst>
            </p:cNvPr>
            <p:cNvSpPr/>
            <p:nvPr/>
          </p:nvSpPr>
          <p:spPr>
            <a:xfrm>
              <a:off x="4355775" y="2751575"/>
              <a:ext cx="198500" cy="198500"/>
            </a:xfrm>
            <a:custGeom>
              <a:avLst/>
              <a:gdLst/>
              <a:ahLst/>
              <a:cxnLst/>
              <a:rect l="l" t="t" r="r" b="b"/>
              <a:pathLst>
                <a:path w="7940" h="7940" fill="none" extrusionOk="0">
                  <a:moveTo>
                    <a:pt x="7706" y="3503"/>
                  </a:moveTo>
                  <a:cubicBezTo>
                    <a:pt x="7940" y="5571"/>
                    <a:pt x="6472" y="7439"/>
                    <a:pt x="4437" y="7706"/>
                  </a:cubicBezTo>
                  <a:cubicBezTo>
                    <a:pt x="2369" y="7940"/>
                    <a:pt x="501" y="6472"/>
                    <a:pt x="268" y="4437"/>
                  </a:cubicBezTo>
                  <a:cubicBezTo>
                    <a:pt x="1" y="2369"/>
                    <a:pt x="1468" y="501"/>
                    <a:pt x="3503" y="267"/>
                  </a:cubicBezTo>
                  <a:cubicBezTo>
                    <a:pt x="5571" y="1"/>
                    <a:pt x="7439" y="1468"/>
                    <a:pt x="7706" y="3503"/>
                  </a:cubicBezTo>
                  <a:close/>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3;p31">
              <a:extLst>
                <a:ext uri="{FF2B5EF4-FFF2-40B4-BE49-F238E27FC236}">
                  <a16:creationId xmlns:a16="http://schemas.microsoft.com/office/drawing/2014/main" id="{99D3C3DB-47A0-3271-9C7B-AB78A5B4D89D}"/>
                </a:ext>
              </a:extLst>
            </p:cNvPr>
            <p:cNvSpPr/>
            <p:nvPr/>
          </p:nvSpPr>
          <p:spPr>
            <a:xfrm>
              <a:off x="4135625" y="3085975"/>
              <a:ext cx="377800" cy="276075"/>
            </a:xfrm>
            <a:custGeom>
              <a:avLst/>
              <a:gdLst/>
              <a:ahLst/>
              <a:cxnLst/>
              <a:rect l="l" t="t" r="r" b="b"/>
              <a:pathLst>
                <a:path w="15112" h="11043" fill="none" extrusionOk="0">
                  <a:moveTo>
                    <a:pt x="2469" y="1"/>
                  </a:moveTo>
                  <a:cubicBezTo>
                    <a:pt x="1702" y="201"/>
                    <a:pt x="1068" y="701"/>
                    <a:pt x="668" y="1369"/>
                  </a:cubicBezTo>
                  <a:cubicBezTo>
                    <a:pt x="0" y="2536"/>
                    <a:pt x="401" y="6239"/>
                    <a:pt x="401" y="6239"/>
                  </a:cubicBezTo>
                  <a:cubicBezTo>
                    <a:pt x="401" y="6239"/>
                    <a:pt x="3837" y="9608"/>
                    <a:pt x="6739" y="11042"/>
                  </a:cubicBezTo>
                  <a:lnTo>
                    <a:pt x="7606" y="6205"/>
                  </a:lnTo>
                  <a:lnTo>
                    <a:pt x="8940" y="11042"/>
                  </a:lnTo>
                  <a:cubicBezTo>
                    <a:pt x="8940" y="11042"/>
                    <a:pt x="13443" y="7840"/>
                    <a:pt x="14711" y="5138"/>
                  </a:cubicBezTo>
                  <a:cubicBezTo>
                    <a:pt x="14711" y="5138"/>
                    <a:pt x="15111" y="2002"/>
                    <a:pt x="14711" y="968"/>
                  </a:cubicBezTo>
                  <a:cubicBezTo>
                    <a:pt x="14511" y="401"/>
                    <a:pt x="13977" y="1"/>
                    <a:pt x="13343" y="1"/>
                  </a:cubicBezTo>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4;p31">
              <a:extLst>
                <a:ext uri="{FF2B5EF4-FFF2-40B4-BE49-F238E27FC236}">
                  <a16:creationId xmlns:a16="http://schemas.microsoft.com/office/drawing/2014/main" id="{C7F50736-EC24-9150-8681-9BE07A290D4C}"/>
                </a:ext>
              </a:extLst>
            </p:cNvPr>
            <p:cNvSpPr/>
            <p:nvPr/>
          </p:nvSpPr>
          <p:spPr>
            <a:xfrm>
              <a:off x="3985525" y="3578000"/>
              <a:ext cx="77575" cy="316100"/>
            </a:xfrm>
            <a:custGeom>
              <a:avLst/>
              <a:gdLst/>
              <a:ahLst/>
              <a:cxnLst/>
              <a:rect l="l" t="t" r="r" b="b"/>
              <a:pathLst>
                <a:path w="3103" h="12644" fill="none" extrusionOk="0">
                  <a:moveTo>
                    <a:pt x="3102" y="12643"/>
                  </a:moveTo>
                  <a:cubicBezTo>
                    <a:pt x="3102" y="12643"/>
                    <a:pt x="1768" y="3670"/>
                    <a:pt x="0"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5;p31">
              <a:extLst>
                <a:ext uri="{FF2B5EF4-FFF2-40B4-BE49-F238E27FC236}">
                  <a16:creationId xmlns:a16="http://schemas.microsoft.com/office/drawing/2014/main" id="{26B641F8-6059-9AD0-ED49-CA667864D516}"/>
                </a:ext>
              </a:extLst>
            </p:cNvPr>
            <p:cNvSpPr/>
            <p:nvPr/>
          </p:nvSpPr>
          <p:spPr>
            <a:xfrm>
              <a:off x="3889625" y="3379525"/>
              <a:ext cx="69225" cy="115950"/>
            </a:xfrm>
            <a:custGeom>
              <a:avLst/>
              <a:gdLst/>
              <a:ahLst/>
              <a:cxnLst/>
              <a:rect l="l" t="t" r="r" b="b"/>
              <a:pathLst>
                <a:path w="2769" h="4638" fill="none" extrusionOk="0">
                  <a:moveTo>
                    <a:pt x="0" y="1"/>
                  </a:moveTo>
                  <a:cubicBezTo>
                    <a:pt x="1034" y="1468"/>
                    <a:pt x="1935" y="3003"/>
                    <a:pt x="2769" y="4637"/>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6;p31">
              <a:extLst>
                <a:ext uri="{FF2B5EF4-FFF2-40B4-BE49-F238E27FC236}">
                  <a16:creationId xmlns:a16="http://schemas.microsoft.com/office/drawing/2014/main" id="{D66BBD8A-8250-3814-A324-52718BD8E4C6}"/>
                </a:ext>
              </a:extLst>
            </p:cNvPr>
            <p:cNvSpPr/>
            <p:nvPr/>
          </p:nvSpPr>
          <p:spPr>
            <a:xfrm>
              <a:off x="4767750" y="3437075"/>
              <a:ext cx="37550" cy="109275"/>
            </a:xfrm>
            <a:custGeom>
              <a:avLst/>
              <a:gdLst/>
              <a:ahLst/>
              <a:cxnLst/>
              <a:rect l="l" t="t" r="r" b="b"/>
              <a:pathLst>
                <a:path w="1502" h="4371" fill="none" extrusionOk="0">
                  <a:moveTo>
                    <a:pt x="0" y="4370"/>
                  </a:moveTo>
                  <a:cubicBezTo>
                    <a:pt x="367" y="2902"/>
                    <a:pt x="867" y="1435"/>
                    <a:pt x="1501"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7;p31">
              <a:extLst>
                <a:ext uri="{FF2B5EF4-FFF2-40B4-BE49-F238E27FC236}">
                  <a16:creationId xmlns:a16="http://schemas.microsoft.com/office/drawing/2014/main" id="{1CB870BC-0E92-BD90-4863-9B638858EDB2}"/>
                </a:ext>
              </a:extLst>
            </p:cNvPr>
            <p:cNvSpPr/>
            <p:nvPr/>
          </p:nvSpPr>
          <p:spPr>
            <a:xfrm>
              <a:off x="4699350" y="3613850"/>
              <a:ext cx="52575" cy="280250"/>
            </a:xfrm>
            <a:custGeom>
              <a:avLst/>
              <a:gdLst/>
              <a:ahLst/>
              <a:cxnLst/>
              <a:rect l="l" t="t" r="r" b="b"/>
              <a:pathLst>
                <a:path w="2103" h="11210" fill="none" extrusionOk="0">
                  <a:moveTo>
                    <a:pt x="1" y="11209"/>
                  </a:moveTo>
                  <a:cubicBezTo>
                    <a:pt x="1" y="11209"/>
                    <a:pt x="935" y="5071"/>
                    <a:pt x="2102"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8;p31">
              <a:extLst>
                <a:ext uri="{FF2B5EF4-FFF2-40B4-BE49-F238E27FC236}">
                  <a16:creationId xmlns:a16="http://schemas.microsoft.com/office/drawing/2014/main" id="{EF5ED3F1-8910-C94F-9210-CAB902B21493}"/>
                </a:ext>
              </a:extLst>
            </p:cNvPr>
            <p:cNvSpPr/>
            <p:nvPr/>
          </p:nvSpPr>
          <p:spPr>
            <a:xfrm>
              <a:off x="4740225" y="3614700"/>
              <a:ext cx="92600" cy="63400"/>
            </a:xfrm>
            <a:custGeom>
              <a:avLst/>
              <a:gdLst/>
              <a:ahLst/>
              <a:cxnLst/>
              <a:rect l="l" t="t" r="r" b="b"/>
              <a:pathLst>
                <a:path w="3704" h="2536" fill="none" extrusionOk="0">
                  <a:moveTo>
                    <a:pt x="0" y="2536"/>
                  </a:moveTo>
                  <a:cubicBezTo>
                    <a:pt x="901" y="1301"/>
                    <a:pt x="2235" y="401"/>
                    <a:pt x="3703"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9;p31">
              <a:extLst>
                <a:ext uri="{FF2B5EF4-FFF2-40B4-BE49-F238E27FC236}">
                  <a16:creationId xmlns:a16="http://schemas.microsoft.com/office/drawing/2014/main" id="{A639CA30-5C2C-F1D6-603D-519E838D18C6}"/>
                </a:ext>
              </a:extLst>
            </p:cNvPr>
            <p:cNvSpPr/>
            <p:nvPr/>
          </p:nvSpPr>
          <p:spPr>
            <a:xfrm>
              <a:off x="4507550" y="3194400"/>
              <a:ext cx="639650" cy="1105800"/>
            </a:xfrm>
            <a:custGeom>
              <a:avLst/>
              <a:gdLst/>
              <a:ahLst/>
              <a:cxnLst/>
              <a:rect l="l" t="t" r="r" b="b"/>
              <a:pathLst>
                <a:path w="25586" h="44232" fill="none" extrusionOk="0">
                  <a:moveTo>
                    <a:pt x="1" y="0"/>
                  </a:moveTo>
                  <a:cubicBezTo>
                    <a:pt x="1" y="0"/>
                    <a:pt x="7773" y="3103"/>
                    <a:pt x="12777" y="4870"/>
                  </a:cubicBezTo>
                  <a:cubicBezTo>
                    <a:pt x="12777" y="4870"/>
                    <a:pt x="18948" y="10675"/>
                    <a:pt x="25586" y="30756"/>
                  </a:cubicBezTo>
                  <a:cubicBezTo>
                    <a:pt x="25586" y="30756"/>
                    <a:pt x="19515" y="40963"/>
                    <a:pt x="7973" y="4423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80;p31">
              <a:extLst>
                <a:ext uri="{FF2B5EF4-FFF2-40B4-BE49-F238E27FC236}">
                  <a16:creationId xmlns:a16="http://schemas.microsoft.com/office/drawing/2014/main" id="{913C648E-A750-1467-51D7-08AB3472F2C2}"/>
                </a:ext>
              </a:extLst>
            </p:cNvPr>
            <p:cNvSpPr/>
            <p:nvPr/>
          </p:nvSpPr>
          <p:spPr>
            <a:xfrm>
              <a:off x="4756900" y="3893225"/>
              <a:ext cx="290225" cy="171825"/>
            </a:xfrm>
            <a:custGeom>
              <a:avLst/>
              <a:gdLst/>
              <a:ahLst/>
              <a:cxnLst/>
              <a:rect l="l" t="t" r="r" b="b"/>
              <a:pathLst>
                <a:path w="11609" h="6873" fill="none" extrusionOk="0">
                  <a:moveTo>
                    <a:pt x="1" y="6872"/>
                  </a:moveTo>
                  <a:lnTo>
                    <a:pt x="5571" y="2236"/>
                  </a:lnTo>
                  <a:cubicBezTo>
                    <a:pt x="5571" y="2236"/>
                    <a:pt x="8540" y="1"/>
                    <a:pt x="11609" y="153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81;p31">
              <a:extLst>
                <a:ext uri="{FF2B5EF4-FFF2-40B4-BE49-F238E27FC236}">
                  <a16:creationId xmlns:a16="http://schemas.microsoft.com/office/drawing/2014/main" id="{58FC66F3-4412-723A-DBFC-025720500B14}"/>
                </a:ext>
              </a:extLst>
            </p:cNvPr>
            <p:cNvSpPr/>
            <p:nvPr/>
          </p:nvSpPr>
          <p:spPr>
            <a:xfrm>
              <a:off x="4751900" y="3663900"/>
              <a:ext cx="144300" cy="285225"/>
            </a:xfrm>
            <a:custGeom>
              <a:avLst/>
              <a:gdLst/>
              <a:ahLst/>
              <a:cxnLst/>
              <a:rect l="l" t="t" r="r" b="b"/>
              <a:pathLst>
                <a:path w="5772" h="11409" fill="none" extrusionOk="0">
                  <a:moveTo>
                    <a:pt x="0" y="0"/>
                  </a:moveTo>
                  <a:cubicBezTo>
                    <a:pt x="0" y="0"/>
                    <a:pt x="4604" y="6839"/>
                    <a:pt x="5771" y="11409"/>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82;p31">
              <a:extLst>
                <a:ext uri="{FF2B5EF4-FFF2-40B4-BE49-F238E27FC236}">
                  <a16:creationId xmlns:a16="http://schemas.microsoft.com/office/drawing/2014/main" id="{D25D1ABA-D232-88EC-CA2B-091A15BCDD7A}"/>
                </a:ext>
              </a:extLst>
            </p:cNvPr>
            <p:cNvSpPr/>
            <p:nvPr/>
          </p:nvSpPr>
          <p:spPr>
            <a:xfrm>
              <a:off x="3794550" y="3939100"/>
              <a:ext cx="170150" cy="48400"/>
            </a:xfrm>
            <a:custGeom>
              <a:avLst/>
              <a:gdLst/>
              <a:ahLst/>
              <a:cxnLst/>
              <a:rect l="l" t="t" r="r" b="b"/>
              <a:pathLst>
                <a:path w="6806" h="1936" fill="none" extrusionOk="0">
                  <a:moveTo>
                    <a:pt x="6805" y="1935"/>
                  </a:moveTo>
                  <a:lnTo>
                    <a:pt x="5171" y="401"/>
                  </a:lnTo>
                  <a:cubicBezTo>
                    <a:pt x="5171" y="401"/>
                    <a:pt x="2769" y="0"/>
                    <a:pt x="0" y="18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83;p31">
              <a:extLst>
                <a:ext uri="{FF2B5EF4-FFF2-40B4-BE49-F238E27FC236}">
                  <a16:creationId xmlns:a16="http://schemas.microsoft.com/office/drawing/2014/main" id="{6884A49D-AE8D-1A89-79A2-75AD2B2B88DD}"/>
                </a:ext>
              </a:extLst>
            </p:cNvPr>
            <p:cNvSpPr/>
            <p:nvPr/>
          </p:nvSpPr>
          <p:spPr>
            <a:xfrm>
              <a:off x="3923800" y="3697250"/>
              <a:ext cx="100925" cy="251875"/>
            </a:xfrm>
            <a:custGeom>
              <a:avLst/>
              <a:gdLst/>
              <a:ahLst/>
              <a:cxnLst/>
              <a:rect l="l" t="t" r="r" b="b"/>
              <a:pathLst>
                <a:path w="4037" h="10075" fill="none" extrusionOk="0">
                  <a:moveTo>
                    <a:pt x="1" y="10075"/>
                  </a:moveTo>
                  <a:cubicBezTo>
                    <a:pt x="1" y="10075"/>
                    <a:pt x="2036" y="3403"/>
                    <a:pt x="4037"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84;p31">
              <a:extLst>
                <a:ext uri="{FF2B5EF4-FFF2-40B4-BE49-F238E27FC236}">
                  <a16:creationId xmlns:a16="http://schemas.microsoft.com/office/drawing/2014/main" id="{1304BA05-26CA-E68B-D1E4-30864B7F9708}"/>
                </a:ext>
              </a:extLst>
            </p:cNvPr>
            <p:cNvSpPr/>
            <p:nvPr/>
          </p:nvSpPr>
          <p:spPr>
            <a:xfrm>
              <a:off x="3699475" y="3214400"/>
              <a:ext cx="443675" cy="1071625"/>
            </a:xfrm>
            <a:custGeom>
              <a:avLst/>
              <a:gdLst/>
              <a:ahLst/>
              <a:cxnLst/>
              <a:rect l="l" t="t" r="r" b="b"/>
              <a:pathLst>
                <a:path w="17747" h="42865" fill="none" extrusionOk="0">
                  <a:moveTo>
                    <a:pt x="17747" y="1"/>
                  </a:moveTo>
                  <a:cubicBezTo>
                    <a:pt x="17747" y="1"/>
                    <a:pt x="6572" y="4204"/>
                    <a:pt x="5471" y="5438"/>
                  </a:cubicBezTo>
                  <a:cubicBezTo>
                    <a:pt x="4370" y="6672"/>
                    <a:pt x="201" y="30122"/>
                    <a:pt x="101" y="32791"/>
                  </a:cubicBezTo>
                  <a:cubicBezTo>
                    <a:pt x="1" y="35193"/>
                    <a:pt x="8707" y="40597"/>
                    <a:pt x="13010" y="4286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85;p31">
              <a:extLst>
                <a:ext uri="{FF2B5EF4-FFF2-40B4-BE49-F238E27FC236}">
                  <a16:creationId xmlns:a16="http://schemas.microsoft.com/office/drawing/2014/main" id="{A4005FF3-2304-0AB3-D373-17FE74D65954}"/>
                </a:ext>
              </a:extLst>
            </p:cNvPr>
            <p:cNvSpPr/>
            <p:nvPr/>
          </p:nvSpPr>
          <p:spPr>
            <a:xfrm>
              <a:off x="4309075" y="3394550"/>
              <a:ext cx="42550" cy="37150"/>
            </a:xfrm>
            <a:custGeom>
              <a:avLst/>
              <a:gdLst/>
              <a:ahLst/>
              <a:cxnLst/>
              <a:rect l="l" t="t" r="r" b="b"/>
              <a:pathLst>
                <a:path w="1702" h="1486" extrusionOk="0">
                  <a:moveTo>
                    <a:pt x="968" y="0"/>
                  </a:moveTo>
                  <a:cubicBezTo>
                    <a:pt x="301" y="0"/>
                    <a:pt x="1" y="801"/>
                    <a:pt x="434" y="1268"/>
                  </a:cubicBezTo>
                  <a:cubicBezTo>
                    <a:pt x="585" y="1418"/>
                    <a:pt x="770" y="1485"/>
                    <a:pt x="951" y="1485"/>
                  </a:cubicBezTo>
                  <a:cubicBezTo>
                    <a:pt x="1334" y="1485"/>
                    <a:pt x="1702" y="1186"/>
                    <a:pt x="1702" y="734"/>
                  </a:cubicBezTo>
                  <a:cubicBezTo>
                    <a:pt x="1702" y="334"/>
                    <a:pt x="1368" y="0"/>
                    <a:pt x="96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86;p31">
              <a:extLst>
                <a:ext uri="{FF2B5EF4-FFF2-40B4-BE49-F238E27FC236}">
                  <a16:creationId xmlns:a16="http://schemas.microsoft.com/office/drawing/2014/main" id="{55F4AFA5-F56D-14F2-4630-91568F74D25B}"/>
                </a:ext>
              </a:extLst>
            </p:cNvPr>
            <p:cNvSpPr/>
            <p:nvPr/>
          </p:nvSpPr>
          <p:spPr>
            <a:xfrm>
              <a:off x="4024700" y="4365225"/>
              <a:ext cx="665500" cy="30050"/>
            </a:xfrm>
            <a:custGeom>
              <a:avLst/>
              <a:gdLst/>
              <a:ahLst/>
              <a:cxnLst/>
              <a:rect l="l" t="t" r="r" b="b"/>
              <a:pathLst>
                <a:path w="26620" h="1202" extrusionOk="0">
                  <a:moveTo>
                    <a:pt x="601" y="1"/>
                  </a:moveTo>
                  <a:cubicBezTo>
                    <a:pt x="268" y="1"/>
                    <a:pt x="1" y="268"/>
                    <a:pt x="1" y="601"/>
                  </a:cubicBezTo>
                  <a:cubicBezTo>
                    <a:pt x="1" y="935"/>
                    <a:pt x="268" y="1202"/>
                    <a:pt x="601" y="1202"/>
                  </a:cubicBezTo>
                  <a:lnTo>
                    <a:pt x="26020" y="1202"/>
                  </a:lnTo>
                  <a:cubicBezTo>
                    <a:pt x="26353" y="1202"/>
                    <a:pt x="26620" y="935"/>
                    <a:pt x="26620" y="601"/>
                  </a:cubicBezTo>
                  <a:cubicBezTo>
                    <a:pt x="26620" y="268"/>
                    <a:pt x="26353" y="1"/>
                    <a:pt x="2602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87;p31">
              <a:extLst>
                <a:ext uri="{FF2B5EF4-FFF2-40B4-BE49-F238E27FC236}">
                  <a16:creationId xmlns:a16="http://schemas.microsoft.com/office/drawing/2014/main" id="{89BD6A65-AEC8-5912-D20F-6436851518C3}"/>
                </a:ext>
              </a:extLst>
            </p:cNvPr>
            <p:cNvSpPr/>
            <p:nvPr/>
          </p:nvSpPr>
          <p:spPr>
            <a:xfrm>
              <a:off x="3950500" y="3893225"/>
              <a:ext cx="838125" cy="486200"/>
            </a:xfrm>
            <a:custGeom>
              <a:avLst/>
              <a:gdLst/>
              <a:ahLst/>
              <a:cxnLst/>
              <a:rect l="l" t="t" r="r" b="b"/>
              <a:pathLst>
                <a:path w="33525" h="19448" extrusionOk="0">
                  <a:moveTo>
                    <a:pt x="1902" y="1"/>
                  </a:moveTo>
                  <a:cubicBezTo>
                    <a:pt x="801" y="1"/>
                    <a:pt x="0" y="1001"/>
                    <a:pt x="234" y="2035"/>
                  </a:cubicBezTo>
                  <a:lnTo>
                    <a:pt x="3269" y="17513"/>
                  </a:lnTo>
                  <a:cubicBezTo>
                    <a:pt x="3436" y="18314"/>
                    <a:pt x="4103" y="18881"/>
                    <a:pt x="4904" y="18914"/>
                  </a:cubicBezTo>
                  <a:lnTo>
                    <a:pt x="28187" y="19448"/>
                  </a:lnTo>
                  <a:cubicBezTo>
                    <a:pt x="28988" y="19448"/>
                    <a:pt x="29721" y="18881"/>
                    <a:pt x="29888" y="18080"/>
                  </a:cubicBezTo>
                  <a:lnTo>
                    <a:pt x="33291" y="2069"/>
                  </a:lnTo>
                  <a:cubicBezTo>
                    <a:pt x="33524" y="1001"/>
                    <a:pt x="32690" y="1"/>
                    <a:pt x="31623" y="1"/>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89;p31">
              <a:extLst>
                <a:ext uri="{FF2B5EF4-FFF2-40B4-BE49-F238E27FC236}">
                  <a16:creationId xmlns:a16="http://schemas.microsoft.com/office/drawing/2014/main" id="{F43C8189-47AE-90A9-7C29-DF4C954E2555}"/>
                </a:ext>
              </a:extLst>
            </p:cNvPr>
            <p:cNvSpPr/>
            <p:nvPr/>
          </p:nvSpPr>
          <p:spPr>
            <a:xfrm>
              <a:off x="4542575" y="3931600"/>
              <a:ext cx="88425" cy="25"/>
            </a:xfrm>
            <a:custGeom>
              <a:avLst/>
              <a:gdLst/>
              <a:ahLst/>
              <a:cxnLst/>
              <a:rect l="l" t="t" r="r" b="b"/>
              <a:pathLst>
                <a:path w="3537" h="1" fill="none" extrusionOk="0">
                  <a:moveTo>
                    <a:pt x="1" y="0"/>
                  </a:moveTo>
                  <a:lnTo>
                    <a:pt x="3537" y="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90;p31">
              <a:extLst>
                <a:ext uri="{FF2B5EF4-FFF2-40B4-BE49-F238E27FC236}">
                  <a16:creationId xmlns:a16="http://schemas.microsoft.com/office/drawing/2014/main" id="{044349B2-269B-8B03-F200-E9C931583FB7}"/>
                </a:ext>
              </a:extLst>
            </p:cNvPr>
            <p:cNvSpPr/>
            <p:nvPr/>
          </p:nvSpPr>
          <p:spPr>
            <a:xfrm>
              <a:off x="4121450" y="3931600"/>
              <a:ext cx="335250" cy="25"/>
            </a:xfrm>
            <a:custGeom>
              <a:avLst/>
              <a:gdLst/>
              <a:ahLst/>
              <a:cxnLst/>
              <a:rect l="l" t="t" r="r" b="b"/>
              <a:pathLst>
                <a:path w="13410" h="1" fill="none" extrusionOk="0">
                  <a:moveTo>
                    <a:pt x="0" y="0"/>
                  </a:moveTo>
                  <a:lnTo>
                    <a:pt x="13410" y="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91;p31">
              <a:extLst>
                <a:ext uri="{FF2B5EF4-FFF2-40B4-BE49-F238E27FC236}">
                  <a16:creationId xmlns:a16="http://schemas.microsoft.com/office/drawing/2014/main" id="{8602CA53-E2F9-62D5-B6EE-90BF92DBA251}"/>
                </a:ext>
              </a:extLst>
            </p:cNvPr>
            <p:cNvSpPr/>
            <p:nvPr/>
          </p:nvSpPr>
          <p:spPr>
            <a:xfrm>
              <a:off x="3612750" y="4233000"/>
              <a:ext cx="1666225" cy="715175"/>
            </a:xfrm>
            <a:custGeom>
              <a:avLst/>
              <a:gdLst/>
              <a:ahLst/>
              <a:cxnLst/>
              <a:rect l="l" t="t" r="r" b="b"/>
              <a:pathLst>
                <a:path w="66649" h="28607" extrusionOk="0">
                  <a:moveTo>
                    <a:pt x="56397" y="0"/>
                  </a:moveTo>
                  <a:cubicBezTo>
                    <a:pt x="52566" y="0"/>
                    <a:pt x="46607" y="1239"/>
                    <a:pt x="43765" y="2688"/>
                  </a:cubicBezTo>
                  <a:cubicBezTo>
                    <a:pt x="43698" y="3589"/>
                    <a:pt x="43465" y="4456"/>
                    <a:pt x="43098" y="5290"/>
                  </a:cubicBezTo>
                  <a:cubicBezTo>
                    <a:pt x="43098" y="5290"/>
                    <a:pt x="29566" y="6042"/>
                    <a:pt x="23189" y="6042"/>
                  </a:cubicBezTo>
                  <a:cubicBezTo>
                    <a:pt x="21506" y="6042"/>
                    <a:pt x="20321" y="5989"/>
                    <a:pt x="20015" y="5857"/>
                  </a:cubicBezTo>
                  <a:cubicBezTo>
                    <a:pt x="18881" y="5323"/>
                    <a:pt x="17813" y="4689"/>
                    <a:pt x="16779" y="3956"/>
                  </a:cubicBezTo>
                  <a:cubicBezTo>
                    <a:pt x="16546" y="3781"/>
                    <a:pt x="16058" y="3724"/>
                    <a:pt x="15485" y="3724"/>
                  </a:cubicBezTo>
                  <a:cubicBezTo>
                    <a:pt x="14416" y="3724"/>
                    <a:pt x="13052" y="3922"/>
                    <a:pt x="12509" y="3922"/>
                  </a:cubicBezTo>
                  <a:cubicBezTo>
                    <a:pt x="10875" y="3922"/>
                    <a:pt x="9207" y="3989"/>
                    <a:pt x="7573" y="4189"/>
                  </a:cubicBezTo>
                  <a:cubicBezTo>
                    <a:pt x="4971" y="4489"/>
                    <a:pt x="1035" y="5323"/>
                    <a:pt x="301" y="8359"/>
                  </a:cubicBezTo>
                  <a:cubicBezTo>
                    <a:pt x="1" y="9560"/>
                    <a:pt x="434" y="10827"/>
                    <a:pt x="1035" y="11895"/>
                  </a:cubicBezTo>
                  <a:cubicBezTo>
                    <a:pt x="6038" y="20701"/>
                    <a:pt x="15712" y="23136"/>
                    <a:pt x="24985" y="25037"/>
                  </a:cubicBezTo>
                  <a:cubicBezTo>
                    <a:pt x="33825" y="26872"/>
                    <a:pt x="40730" y="28607"/>
                    <a:pt x="40730" y="28607"/>
                  </a:cubicBezTo>
                  <a:lnTo>
                    <a:pt x="43465" y="21501"/>
                  </a:lnTo>
                  <a:cubicBezTo>
                    <a:pt x="53939" y="19166"/>
                    <a:pt x="65481" y="10594"/>
                    <a:pt x="66048" y="7391"/>
                  </a:cubicBezTo>
                  <a:cubicBezTo>
                    <a:pt x="66648" y="4222"/>
                    <a:pt x="63579" y="1154"/>
                    <a:pt x="58376" y="153"/>
                  </a:cubicBezTo>
                  <a:cubicBezTo>
                    <a:pt x="57826" y="48"/>
                    <a:pt x="57153" y="0"/>
                    <a:pt x="5639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92;p31">
              <a:extLst>
                <a:ext uri="{FF2B5EF4-FFF2-40B4-BE49-F238E27FC236}">
                  <a16:creationId xmlns:a16="http://schemas.microsoft.com/office/drawing/2014/main" id="{E426CD81-9A9E-B3B8-221E-C29843FF2E2E}"/>
                </a:ext>
              </a:extLst>
            </p:cNvPr>
            <p:cNvSpPr/>
            <p:nvPr/>
          </p:nvSpPr>
          <p:spPr>
            <a:xfrm>
              <a:off x="3973850" y="4440275"/>
              <a:ext cx="725525" cy="330275"/>
            </a:xfrm>
            <a:custGeom>
              <a:avLst/>
              <a:gdLst/>
              <a:ahLst/>
              <a:cxnLst/>
              <a:rect l="l" t="t" r="r" b="b"/>
              <a:pathLst>
                <a:path w="29021" h="13211" fill="none" extrusionOk="0">
                  <a:moveTo>
                    <a:pt x="29021" y="13210"/>
                  </a:moveTo>
                  <a:cubicBezTo>
                    <a:pt x="29021" y="13210"/>
                    <a:pt x="22416" y="11443"/>
                    <a:pt x="17046" y="7840"/>
                  </a:cubicBezTo>
                  <a:cubicBezTo>
                    <a:pt x="11675" y="4204"/>
                    <a:pt x="7506" y="1"/>
                    <a:pt x="0" y="868"/>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93;p31">
              <a:extLst>
                <a:ext uri="{FF2B5EF4-FFF2-40B4-BE49-F238E27FC236}">
                  <a16:creationId xmlns:a16="http://schemas.microsoft.com/office/drawing/2014/main" id="{6C84CA25-B77C-2815-0D4F-804CC011E4E7}"/>
                </a:ext>
              </a:extLst>
            </p:cNvPr>
            <p:cNvSpPr/>
            <p:nvPr/>
          </p:nvSpPr>
          <p:spPr>
            <a:xfrm>
              <a:off x="4369950" y="4331050"/>
              <a:ext cx="445350" cy="283550"/>
            </a:xfrm>
            <a:custGeom>
              <a:avLst/>
              <a:gdLst/>
              <a:ahLst/>
              <a:cxnLst/>
              <a:rect l="l" t="t" r="r" b="b"/>
              <a:pathLst>
                <a:path w="17814" h="11342" fill="none" extrusionOk="0">
                  <a:moveTo>
                    <a:pt x="1" y="11342"/>
                  </a:moveTo>
                  <a:cubicBezTo>
                    <a:pt x="3370" y="10374"/>
                    <a:pt x="5872" y="8173"/>
                    <a:pt x="8607" y="6071"/>
                  </a:cubicBezTo>
                  <a:cubicBezTo>
                    <a:pt x="11476" y="3770"/>
                    <a:pt x="14545" y="1735"/>
                    <a:pt x="17814" y="0"/>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94;p31">
              <a:extLst>
                <a:ext uri="{FF2B5EF4-FFF2-40B4-BE49-F238E27FC236}">
                  <a16:creationId xmlns:a16="http://schemas.microsoft.com/office/drawing/2014/main" id="{4BCEB67E-0556-0783-F354-D61167B1DC23}"/>
                </a:ext>
              </a:extLst>
            </p:cNvPr>
            <p:cNvSpPr/>
            <p:nvPr/>
          </p:nvSpPr>
          <p:spPr>
            <a:xfrm>
              <a:off x="4339925" y="2865825"/>
              <a:ext cx="24225" cy="25"/>
            </a:xfrm>
            <a:custGeom>
              <a:avLst/>
              <a:gdLst/>
              <a:ahLst/>
              <a:cxnLst/>
              <a:rect l="l" t="t" r="r" b="b"/>
              <a:pathLst>
                <a:path w="969" h="1" fill="none" extrusionOk="0">
                  <a:moveTo>
                    <a:pt x="1" y="1"/>
                  </a:moveTo>
                  <a:lnTo>
                    <a:pt x="968" y="1"/>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114" name="TextBox 113">
            <a:extLst>
              <a:ext uri="{FF2B5EF4-FFF2-40B4-BE49-F238E27FC236}">
                <a16:creationId xmlns:a16="http://schemas.microsoft.com/office/drawing/2014/main" id="{2343DFAC-DCC5-45BB-48EF-3705FB4A8E34}"/>
              </a:ext>
            </a:extLst>
          </p:cNvPr>
          <p:cNvSpPr txBox="1"/>
          <p:nvPr/>
        </p:nvSpPr>
        <p:spPr>
          <a:xfrm>
            <a:off x="6295611" y="-1635645"/>
            <a:ext cx="6343651" cy="923330"/>
          </a:xfrm>
          <a:prstGeom prst="rect">
            <a:avLst/>
          </a:prstGeom>
          <a:noFill/>
        </p:spPr>
        <p:txBody>
          <a:bodyPr wrap="square" rtlCol="0">
            <a:spAutoFit/>
          </a:bodyPr>
          <a:lstStyle/>
          <a:p>
            <a:pPr algn="ctr"/>
            <a:r>
              <a:rPr lang="ar-EG" sz="5400" dirty="0">
                <a:solidFill>
                  <a:srgbClr val="20744B"/>
                </a:solidFill>
                <a:latin typeface="Cairo Black" panose="00000A00000000000000" pitchFamily="2" charset="-78"/>
                <a:ea typeface="GE SS Two Bold" panose="020A0503020102020204" pitchFamily="18" charset="-78"/>
                <a:cs typeface="Cairo Black" panose="00000A00000000000000" pitchFamily="2" charset="-78"/>
              </a:rPr>
              <a:t>   الفصل الرابع</a:t>
            </a:r>
            <a:endParaRPr lang="en-US" sz="5400" dirty="0">
              <a:solidFill>
                <a:srgbClr val="20744B"/>
              </a:solidFill>
              <a:latin typeface="Cairo Black" panose="00000A00000000000000" pitchFamily="2" charset="-78"/>
              <a:ea typeface="GE SS Two Bold" panose="020A0503020102020204" pitchFamily="18" charset="-78"/>
              <a:cs typeface="Cairo Black" panose="00000A00000000000000" pitchFamily="2" charset="-78"/>
            </a:endParaRPr>
          </a:p>
        </p:txBody>
      </p:sp>
    </p:spTree>
    <p:extLst>
      <p:ext uri="{BB962C8B-B14F-4D97-AF65-F5344CB8AC3E}">
        <p14:creationId xmlns:p14="http://schemas.microsoft.com/office/powerpoint/2010/main" val="20632850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18B2D12-D78D-B70A-F80A-BF2D6A0105AD}"/>
              </a:ext>
            </a:extLst>
          </p:cNvPr>
          <p:cNvGraphicFramePr>
            <a:graphicFrameLocks noGrp="1"/>
          </p:cNvGraphicFramePr>
          <p:nvPr/>
        </p:nvGraphicFramePr>
        <p:xfrm>
          <a:off x="1243705" y="-54048"/>
          <a:ext cx="10085774" cy="6966095"/>
        </p:xfrm>
        <a:graphic>
          <a:graphicData uri="http://schemas.openxmlformats.org/drawingml/2006/table">
            <a:tbl>
              <a:tblPr firstRow="1" bandRow="1">
                <a:tableStyleId>{7DF18680-E054-41AD-8BC1-D1AEF772440D}</a:tableStyleId>
              </a:tblPr>
              <a:tblGrid>
                <a:gridCol w="3853107">
                  <a:extLst>
                    <a:ext uri="{9D8B030D-6E8A-4147-A177-3AD203B41FA5}">
                      <a16:colId xmlns:a16="http://schemas.microsoft.com/office/drawing/2014/main" val="889856735"/>
                    </a:ext>
                  </a:extLst>
                </a:gridCol>
                <a:gridCol w="3222655">
                  <a:extLst>
                    <a:ext uri="{9D8B030D-6E8A-4147-A177-3AD203B41FA5}">
                      <a16:colId xmlns:a16="http://schemas.microsoft.com/office/drawing/2014/main" val="64865155"/>
                    </a:ext>
                  </a:extLst>
                </a:gridCol>
                <a:gridCol w="3010012">
                  <a:extLst>
                    <a:ext uri="{9D8B030D-6E8A-4147-A177-3AD203B41FA5}">
                      <a16:colId xmlns:a16="http://schemas.microsoft.com/office/drawing/2014/main" val="1678796641"/>
                    </a:ext>
                  </a:extLst>
                </a:gridCol>
              </a:tblGrid>
              <a:tr h="958062">
                <a:tc>
                  <a:txBody>
                    <a:bodyPr/>
                    <a:lstStyle/>
                    <a:p>
                      <a:pPr algn="ctr">
                        <a:lnSpc>
                          <a:spcPct val="150000"/>
                        </a:lnSpc>
                      </a:pPr>
                      <a:r>
                        <a:rPr lang="ar-EG" sz="2800" b="0" kern="1200" dirty="0">
                          <a:solidFill>
                            <a:schemeClr val="lt1"/>
                          </a:solidFill>
                          <a:latin typeface="Cairo Black" panose="00000A00000000000000" pitchFamily="2" charset="-78"/>
                          <a:ea typeface="+mn-ea"/>
                          <a:cs typeface="Cairo Black" panose="00000A00000000000000" pitchFamily="2" charset="-78"/>
                        </a:rPr>
                        <a:t>نوع البيانات المدخلة</a:t>
                      </a:r>
                      <a:endParaRPr lang="en-US" sz="2800" b="0" kern="1200" dirty="0">
                        <a:solidFill>
                          <a:schemeClr val="lt1"/>
                        </a:solidFill>
                        <a:latin typeface="Cairo Black" panose="00000A00000000000000" pitchFamily="2" charset="-78"/>
                        <a:ea typeface="+mn-ea"/>
                        <a:cs typeface="Cairo Black" panose="00000A00000000000000" pitchFamily="2" charset="-78"/>
                      </a:endParaRPr>
                    </a:p>
                  </a:txBody>
                  <a:tcPr/>
                </a:tc>
                <a:tc>
                  <a:txBody>
                    <a:bodyPr/>
                    <a:lstStyle/>
                    <a:p>
                      <a:pPr algn="ctr">
                        <a:lnSpc>
                          <a:spcPct val="200000"/>
                        </a:lnSpc>
                      </a:pPr>
                      <a:r>
                        <a:rPr lang="ar-EG" sz="2800" b="0" kern="1200" dirty="0">
                          <a:solidFill>
                            <a:schemeClr val="lt1"/>
                          </a:solidFill>
                          <a:latin typeface="Cairo Black" panose="00000A00000000000000" pitchFamily="2" charset="-78"/>
                          <a:ea typeface="+mn-ea"/>
                          <a:cs typeface="Cairo Black" panose="00000A00000000000000" pitchFamily="2" charset="-78"/>
                        </a:rPr>
                        <a:t>القيمة</a:t>
                      </a:r>
                      <a:endParaRPr lang="en-US" sz="2800" b="0" kern="1200" dirty="0">
                        <a:solidFill>
                          <a:schemeClr val="lt1"/>
                        </a:solidFill>
                        <a:latin typeface="Cairo Black" panose="00000A00000000000000" pitchFamily="2" charset="-78"/>
                        <a:ea typeface="+mn-ea"/>
                        <a:cs typeface="Cairo Black" panose="00000A00000000000000" pitchFamily="2" charset="-78"/>
                      </a:endParaRPr>
                    </a:p>
                  </a:txBody>
                  <a:tcPr/>
                </a:tc>
                <a:tc>
                  <a:txBody>
                    <a:bodyPr/>
                    <a:lstStyle/>
                    <a:p>
                      <a:pPr algn="ctr">
                        <a:lnSpc>
                          <a:spcPct val="200000"/>
                        </a:lnSpc>
                      </a:pPr>
                      <a:r>
                        <a:rPr lang="en-US" sz="2800" dirty="0">
                          <a:latin typeface="Cairo Black" panose="00000A00000000000000" pitchFamily="2" charset="-78"/>
                          <a:cs typeface="Cairo Black" panose="00000A00000000000000" pitchFamily="2" charset="-78"/>
                        </a:rPr>
                        <a:t>Data Type</a:t>
                      </a:r>
                    </a:p>
                  </a:txBody>
                  <a:tcPr/>
                </a:tc>
                <a:extLst>
                  <a:ext uri="{0D108BD9-81ED-4DB2-BD59-A6C34878D82A}">
                    <a16:rowId xmlns:a16="http://schemas.microsoft.com/office/drawing/2014/main" val="76543976"/>
                  </a:ext>
                </a:extLst>
              </a:tr>
              <a:tr h="606450">
                <a:tc>
                  <a:txBody>
                    <a:bodyPr/>
                    <a:lstStyle/>
                    <a:p>
                      <a:pPr lvl="0" algn="ctr">
                        <a:lnSpc>
                          <a:spcPct val="150000"/>
                        </a:lnSpc>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معادلة</a:t>
                      </a:r>
                      <a:endParaRPr lang="en-US" sz="1600" dirty="0">
                        <a:latin typeface="GE SS Two Bold" panose="020A0503020102020204" pitchFamily="18" charset="-78"/>
                        <a:ea typeface="GE SS Two Bold" panose="020A0503020102020204" pitchFamily="18" charset="-78"/>
                        <a:cs typeface="GE SS Two Bold" panose="020A0503020102020204" pitchFamily="18" charset="-78"/>
                      </a:endParaRPr>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0</a:t>
                      </a:r>
                    </a:p>
                  </a:txBody>
                  <a:tcPr/>
                </a:tc>
                <a:tc>
                  <a:txBody>
                    <a:bodyPr/>
                    <a:lstStyle/>
                    <a:p>
                      <a:pPr algn="ctr">
                        <a:lnSpc>
                          <a:spcPct val="200000"/>
                        </a:lnSpc>
                      </a:pPr>
                      <a:r>
                        <a:rPr lang="en-US" sz="2000" b="0" dirty="0" err="1">
                          <a:latin typeface="Impact" panose="020B0806030902050204" pitchFamily="34" charset="0"/>
                          <a:cs typeface="Omnes Arabic Black" panose="00000A00000000000000" pitchFamily="2" charset="-78"/>
                        </a:rPr>
                        <a:t>Fourmla</a:t>
                      </a:r>
                      <a:endParaRPr lang="en-US" sz="2000" b="0" dirty="0">
                        <a:latin typeface="Impact" panose="020B0806030902050204" pitchFamily="34" charset="0"/>
                        <a:cs typeface="Omnes Arabic Black" panose="00000A00000000000000" pitchFamily="2" charset="-78"/>
                      </a:endParaRPr>
                    </a:p>
                  </a:txBody>
                  <a:tcPr/>
                </a:tc>
                <a:extLst>
                  <a:ext uri="{0D108BD9-81ED-4DB2-BD59-A6C34878D82A}">
                    <a16:rowId xmlns:a16="http://schemas.microsoft.com/office/drawing/2014/main" val="2558483623"/>
                  </a:ext>
                </a:extLst>
              </a:tr>
              <a:tr h="606450">
                <a:tc>
                  <a:txBody>
                    <a:bodyPr/>
                    <a:lstStyle/>
                    <a:p>
                      <a:pPr algn="ctr">
                        <a:lnSpc>
                          <a:spcPct val="150000"/>
                        </a:lnSpc>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رقمي</a:t>
                      </a:r>
                      <a:endParaRPr lang="en-US" sz="1600" dirty="0">
                        <a:latin typeface="GE SS Two Bold" panose="020A0503020102020204" pitchFamily="18" charset="-78"/>
                        <a:ea typeface="GE SS Two Bold" panose="020A0503020102020204" pitchFamily="18" charset="-78"/>
                        <a:cs typeface="GE SS Two Bold" panose="020A0503020102020204" pitchFamily="18" charset="-78"/>
                      </a:endParaRPr>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1</a:t>
                      </a:r>
                    </a:p>
                  </a:txBody>
                  <a:tcPr/>
                </a:tc>
                <a:tc>
                  <a:txBody>
                    <a:bodyPr/>
                    <a:lstStyle/>
                    <a:p>
                      <a:pPr algn="ctr">
                        <a:lnSpc>
                          <a:spcPct val="200000"/>
                        </a:lnSpc>
                      </a:pPr>
                      <a:r>
                        <a:rPr lang="en-US" sz="2000" b="0" dirty="0" err="1">
                          <a:latin typeface="Impact" panose="020B0806030902050204" pitchFamily="34" charset="0"/>
                          <a:cs typeface="Omnes Arabic Black" panose="00000A00000000000000" pitchFamily="2" charset="-78"/>
                        </a:rPr>
                        <a:t>Numper</a:t>
                      </a:r>
                      <a:endParaRPr lang="en-US" sz="2000" b="0" dirty="0">
                        <a:latin typeface="Impact" panose="020B0806030902050204" pitchFamily="34" charset="0"/>
                        <a:cs typeface="Omnes Arabic Black" panose="00000A00000000000000" pitchFamily="2" charset="-78"/>
                      </a:endParaRPr>
                    </a:p>
                  </a:txBody>
                  <a:tcPr/>
                </a:tc>
                <a:extLst>
                  <a:ext uri="{0D108BD9-81ED-4DB2-BD59-A6C34878D82A}">
                    <a16:rowId xmlns:a16="http://schemas.microsoft.com/office/drawing/2014/main" val="3984803297"/>
                  </a:ext>
                </a:extLst>
              </a:tr>
              <a:tr h="606450">
                <a:tc>
                  <a:txBody>
                    <a:bodyPr/>
                    <a:lstStyle/>
                    <a:p>
                      <a:pPr algn="ctr">
                        <a:lnSpc>
                          <a:spcPct val="150000"/>
                        </a:lnSpc>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نص</a:t>
                      </a:r>
                      <a:endParaRPr lang="en-US" sz="2000" dirty="0">
                        <a:latin typeface="GE SS Two Bold" panose="020A0503020102020204" pitchFamily="18" charset="-78"/>
                        <a:ea typeface="GE SS Two Bold" panose="020A0503020102020204" pitchFamily="18" charset="-78"/>
                        <a:cs typeface="GE SS Two Bold" panose="020A0503020102020204" pitchFamily="18" charset="-78"/>
                      </a:endParaRPr>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2</a:t>
                      </a:r>
                    </a:p>
                  </a:txBody>
                  <a:tcPr/>
                </a:tc>
                <a:tc>
                  <a:txBody>
                    <a:bodyPr/>
                    <a:lstStyle/>
                    <a:p>
                      <a:pPr algn="ctr">
                        <a:lnSpc>
                          <a:spcPct val="200000"/>
                        </a:lnSpc>
                      </a:pPr>
                      <a:r>
                        <a:rPr lang="en-US" sz="2000" b="0" dirty="0">
                          <a:latin typeface="Impact" panose="020B0806030902050204" pitchFamily="34" charset="0"/>
                          <a:cs typeface="Omnes Arabic Black" panose="00000A00000000000000" pitchFamily="2" charset="-78"/>
                        </a:rPr>
                        <a:t>String ( Text )</a:t>
                      </a:r>
                    </a:p>
                  </a:txBody>
                  <a:tcPr/>
                </a:tc>
                <a:extLst>
                  <a:ext uri="{0D108BD9-81ED-4DB2-BD59-A6C34878D82A}">
                    <a16:rowId xmlns:a16="http://schemas.microsoft.com/office/drawing/2014/main" val="482747302"/>
                  </a:ext>
                </a:extLst>
              </a:tr>
              <a:tr h="976237">
                <a:tc>
                  <a:txBody>
                    <a:bodyPr/>
                    <a:lstStyle/>
                    <a:p>
                      <a:pPr algn="ctr">
                        <a:lnSpc>
                          <a:spcPct val="150000"/>
                        </a:lnSpc>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قيمة منطقية </a:t>
                      </a:r>
                      <a:endParaRPr lang="en-US" sz="2000" dirty="0">
                        <a:latin typeface="GE SS Two Bold" panose="020A0503020102020204" pitchFamily="18" charset="-78"/>
                        <a:ea typeface="GE SS Two Bold" panose="020A0503020102020204" pitchFamily="18" charset="-78"/>
                        <a:cs typeface="GE SS Two Bold" panose="020A0503020102020204" pitchFamily="18" charset="-78"/>
                      </a:endParaRPr>
                    </a:p>
                    <a:p>
                      <a:pPr algn="ctr"/>
                      <a:r>
                        <a:rPr lang="en-US" sz="2000" dirty="0">
                          <a:latin typeface="Cairo Black" panose="00000A00000000000000" pitchFamily="2" charset="-78"/>
                          <a:cs typeface="Cairo Black" panose="00000A00000000000000" pitchFamily="2" charset="-78"/>
                        </a:rPr>
                        <a:t>(</a:t>
                      </a:r>
                      <a:r>
                        <a:rPr lang="ar-EG" sz="2000" dirty="0">
                          <a:latin typeface="Cairo Black" panose="00000A00000000000000" pitchFamily="2" charset="-78"/>
                          <a:cs typeface="Cairo Black" panose="00000A00000000000000" pitchFamily="2" charset="-78"/>
                        </a:rPr>
                        <a:t> </a:t>
                      </a:r>
                      <a:r>
                        <a:rPr lang="en-US" sz="2000" dirty="0">
                          <a:latin typeface="Cairo Black" panose="00000A00000000000000" pitchFamily="2" charset="-78"/>
                          <a:cs typeface="Cairo Black" panose="00000A00000000000000" pitchFamily="2" charset="-78"/>
                        </a:rPr>
                        <a:t>True Or False</a:t>
                      </a:r>
                      <a:r>
                        <a:rPr lang="ar-EG" sz="2000" dirty="0">
                          <a:latin typeface="Cairo Black" panose="00000A00000000000000" pitchFamily="2" charset="-78"/>
                          <a:cs typeface="Cairo Black" panose="00000A00000000000000" pitchFamily="2" charset="-78"/>
                        </a:rPr>
                        <a:t> </a:t>
                      </a:r>
                      <a:r>
                        <a:rPr lang="en-US" sz="2000" dirty="0">
                          <a:latin typeface="Cairo Black" panose="00000A00000000000000" pitchFamily="2" charset="-78"/>
                          <a:cs typeface="Cairo Black" panose="00000A00000000000000" pitchFamily="2" charset="-78"/>
                        </a:rPr>
                        <a:t>)</a:t>
                      </a:r>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4</a:t>
                      </a:r>
                    </a:p>
                  </a:txBody>
                  <a:tcPr/>
                </a:tc>
                <a:tc>
                  <a:txBody>
                    <a:bodyPr/>
                    <a:lstStyle/>
                    <a:p>
                      <a:pPr algn="ctr">
                        <a:lnSpc>
                          <a:spcPct val="200000"/>
                        </a:lnSpc>
                      </a:pPr>
                      <a:r>
                        <a:rPr lang="en-US" sz="2000" b="0" dirty="0">
                          <a:latin typeface="Impact" panose="020B0806030902050204" pitchFamily="34" charset="0"/>
                          <a:cs typeface="Omnes Arabic Black" panose="00000A00000000000000" pitchFamily="2" charset="-78"/>
                        </a:rPr>
                        <a:t>Logical value</a:t>
                      </a:r>
                    </a:p>
                    <a:p>
                      <a:pPr algn="ctr"/>
                      <a:r>
                        <a:rPr lang="en-US" sz="2000" b="0" dirty="0">
                          <a:latin typeface="Impact" panose="020B0806030902050204" pitchFamily="34" charset="0"/>
                          <a:cs typeface="Omnes Arabic Black" panose="00000A00000000000000" pitchFamily="2" charset="-78"/>
                        </a:rPr>
                        <a:t>(</a:t>
                      </a:r>
                      <a:r>
                        <a:rPr lang="ar-EG" sz="2000" b="0" dirty="0">
                          <a:latin typeface="Impact" panose="020B0806030902050204" pitchFamily="34" charset="0"/>
                          <a:cs typeface="Omnes Arabic Black" panose="00000A00000000000000" pitchFamily="2" charset="-78"/>
                        </a:rPr>
                        <a:t> </a:t>
                      </a:r>
                      <a:r>
                        <a:rPr lang="en-US" sz="2000" b="0" dirty="0">
                          <a:latin typeface="Impact" panose="020B0806030902050204" pitchFamily="34" charset="0"/>
                          <a:cs typeface="Omnes Arabic Black" panose="00000A00000000000000" pitchFamily="2" charset="-78"/>
                        </a:rPr>
                        <a:t>True Or False</a:t>
                      </a:r>
                      <a:r>
                        <a:rPr lang="ar-EG" sz="2000" b="0" dirty="0">
                          <a:latin typeface="Impact" panose="020B0806030902050204" pitchFamily="34" charset="0"/>
                          <a:cs typeface="Omnes Arabic Black" panose="00000A00000000000000" pitchFamily="2" charset="-78"/>
                        </a:rPr>
                        <a:t> </a:t>
                      </a:r>
                      <a:r>
                        <a:rPr lang="en-US" sz="2000" b="0" dirty="0">
                          <a:latin typeface="Impact" panose="020B0806030902050204" pitchFamily="34" charset="0"/>
                          <a:cs typeface="Omnes Arabic Black" panose="00000A00000000000000" pitchFamily="2" charset="-78"/>
                        </a:rPr>
                        <a:t>)</a:t>
                      </a:r>
                    </a:p>
                  </a:txBody>
                  <a:tcPr/>
                </a:tc>
                <a:extLst>
                  <a:ext uri="{0D108BD9-81ED-4DB2-BD59-A6C34878D82A}">
                    <a16:rowId xmlns:a16="http://schemas.microsoft.com/office/drawing/2014/main" val="3837374146"/>
                  </a:ext>
                </a:extLst>
              </a:tr>
              <a:tr h="1063284">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خلية أو مجال من الخلايا</a:t>
                      </a:r>
                      <a:endParaRPr lang="en-US" sz="2000" dirty="0">
                        <a:latin typeface="GE SS Two Bold" panose="020A0503020102020204" pitchFamily="18" charset="-78"/>
                        <a:ea typeface="GE SS Two Bold" panose="020A0503020102020204" pitchFamily="18" charset="-78"/>
                        <a:cs typeface="GE SS Two Bold" panose="020A0503020102020204" pitchFamily="18" charset="-78"/>
                      </a:endParaRPr>
                    </a:p>
                    <a:p>
                      <a:endParaRPr lang="en-US" sz="1600" dirty="0"/>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8</a:t>
                      </a:r>
                    </a:p>
                  </a:txBody>
                  <a:tcPr/>
                </a:tc>
                <a:tc>
                  <a:txBody>
                    <a:bodyPr/>
                    <a:lstStyle/>
                    <a:p>
                      <a:pPr algn="ctr">
                        <a:lnSpc>
                          <a:spcPct val="200000"/>
                        </a:lnSpc>
                      </a:pPr>
                      <a:r>
                        <a:rPr lang="en-US" sz="2000" dirty="0">
                          <a:latin typeface="Impact" panose="020B0806030902050204" pitchFamily="34" charset="0"/>
                          <a:cs typeface="Cairo Black" panose="00000A00000000000000" pitchFamily="2" charset="-78"/>
                        </a:rPr>
                        <a:t>Range</a:t>
                      </a:r>
                    </a:p>
                  </a:txBody>
                  <a:tcPr/>
                </a:tc>
                <a:extLst>
                  <a:ext uri="{0D108BD9-81ED-4DB2-BD59-A6C34878D82A}">
                    <a16:rowId xmlns:a16="http://schemas.microsoft.com/office/drawing/2014/main" val="1064291021"/>
                  </a:ext>
                </a:extLst>
              </a:tr>
              <a:tr h="1271909">
                <a:tc>
                  <a:txBody>
                    <a:bodyPr/>
                    <a:lstStyle/>
                    <a:p>
                      <a:pPr algn="ctr"/>
                      <a:r>
                        <a:rPr lang="ar-EG" sz="2000" dirty="0">
                          <a:latin typeface="GE SS Two Bold" panose="020A0503020102020204" pitchFamily="18" charset="-78"/>
                          <a:ea typeface="GE SS Two Bold" panose="020A0503020102020204" pitchFamily="18" charset="-78"/>
                          <a:cs typeface="GE SS Two Bold" panose="020A0503020102020204" pitchFamily="18" charset="-78"/>
                        </a:rPr>
                        <a:t>قيمة خطأ, كما أخطاء الإكسيل </a:t>
                      </a:r>
                    </a:p>
                    <a:p>
                      <a:pPr algn="ctr"/>
                      <a:r>
                        <a:rPr lang="ar-EG" sz="2000" dirty="0">
                          <a:latin typeface="GE SS Two Bold" panose="020A0503020102020204" pitchFamily="18" charset="-78"/>
                          <a:ea typeface="GE SS Two Bold" panose="020A0503020102020204" pitchFamily="18" charset="-78"/>
                          <a:cs typeface="GE SS Two Bold" panose="020A0503020102020204" pitchFamily="18" charset="-78"/>
                        </a:rPr>
                        <a:t>مثلا الخطأ </a:t>
                      </a:r>
                      <a:endParaRPr lang="en-US" sz="2000" dirty="0">
                        <a:latin typeface="GE SS Two Bold" panose="020A0503020102020204" pitchFamily="18" charset="-78"/>
                        <a:ea typeface="GE SS Two Bold" panose="020A0503020102020204" pitchFamily="18" charset="-78"/>
                        <a:cs typeface="GE SS Two Bold" panose="020A0503020102020204" pitchFamily="18" charset="-78"/>
                      </a:endParaRPr>
                    </a:p>
                    <a:p>
                      <a:pPr algn="ctr"/>
                      <a:r>
                        <a:rPr lang="en-US" sz="2000" dirty="0">
                          <a:latin typeface="Cairo Black" panose="00000A00000000000000" pitchFamily="2" charset="-78"/>
                          <a:ea typeface="GE SS Two Bold" panose="020A0503020102020204" pitchFamily="18" charset="-78"/>
                          <a:cs typeface="Cairo Black" panose="00000A00000000000000" pitchFamily="2" charset="-78"/>
                        </a:rPr>
                        <a:t>( #N/A )</a:t>
                      </a:r>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16</a:t>
                      </a:r>
                    </a:p>
                  </a:txBody>
                  <a:tcPr/>
                </a:tc>
                <a:tc>
                  <a:txBody>
                    <a:bodyPr/>
                    <a:lstStyle/>
                    <a:p>
                      <a:pPr algn="ctr">
                        <a:lnSpc>
                          <a:spcPct val="200000"/>
                        </a:lnSpc>
                      </a:pPr>
                      <a:r>
                        <a:rPr lang="en-US" sz="2000" dirty="0" err="1">
                          <a:latin typeface="Impact" panose="020B0806030902050204" pitchFamily="34" charset="0"/>
                          <a:cs typeface="Cairo Black" panose="00000A00000000000000" pitchFamily="2" charset="-78"/>
                        </a:rPr>
                        <a:t>Erorr</a:t>
                      </a:r>
                      <a:r>
                        <a:rPr lang="en-US" sz="2000" dirty="0">
                          <a:latin typeface="Impact" panose="020B0806030902050204" pitchFamily="34" charset="0"/>
                          <a:cs typeface="Cairo Black" panose="00000A00000000000000" pitchFamily="2" charset="-78"/>
                        </a:rPr>
                        <a:t> value</a:t>
                      </a:r>
                    </a:p>
                  </a:txBody>
                  <a:tcPr/>
                </a:tc>
                <a:extLst>
                  <a:ext uri="{0D108BD9-81ED-4DB2-BD59-A6C34878D82A}">
                    <a16:rowId xmlns:a16="http://schemas.microsoft.com/office/drawing/2014/main" val="2262936328"/>
                  </a:ext>
                </a:extLst>
              </a:tr>
              <a:tr h="769157">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ar-EG" sz="2000" dirty="0">
                          <a:latin typeface="GE SS Two Bold" panose="020A0503020102020204" pitchFamily="18" charset="-78"/>
                          <a:ea typeface="GE SS Two Bold" panose="020A0503020102020204" pitchFamily="18" charset="-78"/>
                          <a:cs typeface="GE SS Two Bold" panose="020A0503020102020204" pitchFamily="18" charset="-78"/>
                        </a:rPr>
                        <a:t>مصفوفة من القيم</a:t>
                      </a:r>
                      <a:endParaRPr lang="en-US" sz="2000" dirty="0">
                        <a:latin typeface="GE SS Two Bold" panose="020A0503020102020204" pitchFamily="18" charset="-78"/>
                        <a:ea typeface="GE SS Two Bold" panose="020A0503020102020204" pitchFamily="18" charset="-78"/>
                        <a:cs typeface="GE SS Two Bold" panose="020A0503020102020204" pitchFamily="18" charset="-78"/>
                      </a:endParaRPr>
                    </a:p>
                    <a:p>
                      <a:endParaRPr lang="en-US" sz="1600" dirty="0"/>
                    </a:p>
                  </a:txBody>
                  <a:tcPr/>
                </a:tc>
                <a:tc>
                  <a:txBody>
                    <a:bodyPr/>
                    <a:lstStyle/>
                    <a:p>
                      <a:pPr algn="ctr">
                        <a:lnSpc>
                          <a:spcPct val="200000"/>
                        </a:lnSpc>
                      </a:pPr>
                      <a:r>
                        <a:rPr lang="en-US" sz="2000" dirty="0">
                          <a:latin typeface="Cairo Black" panose="00000A00000000000000" pitchFamily="2" charset="-78"/>
                          <a:cs typeface="Cairo Black" panose="00000A00000000000000" pitchFamily="2" charset="-78"/>
                        </a:rPr>
                        <a:t>64</a:t>
                      </a:r>
                    </a:p>
                  </a:txBody>
                  <a:tcPr/>
                </a:tc>
                <a:tc>
                  <a:txBody>
                    <a:bodyPr/>
                    <a:lstStyle/>
                    <a:p>
                      <a:pPr algn="ctr">
                        <a:lnSpc>
                          <a:spcPct val="200000"/>
                        </a:lnSpc>
                      </a:pPr>
                      <a:r>
                        <a:rPr lang="en-US" sz="2000" dirty="0">
                          <a:latin typeface="Impact" panose="020B0806030902050204" pitchFamily="34" charset="0"/>
                          <a:cs typeface="Cairo Black" panose="00000A00000000000000" pitchFamily="2" charset="-78"/>
                        </a:rPr>
                        <a:t>Array of values</a:t>
                      </a:r>
                    </a:p>
                  </a:txBody>
                  <a:tcPr/>
                </a:tc>
                <a:extLst>
                  <a:ext uri="{0D108BD9-81ED-4DB2-BD59-A6C34878D82A}">
                    <a16:rowId xmlns:a16="http://schemas.microsoft.com/office/drawing/2014/main" val="3394507491"/>
                  </a:ext>
                </a:extLst>
              </a:tr>
            </a:tbl>
          </a:graphicData>
        </a:graphic>
      </p:graphicFrame>
      <p:pic>
        <p:nvPicPr>
          <p:cNvPr id="2" name="Graphic 1">
            <a:extLst>
              <a:ext uri="{FF2B5EF4-FFF2-40B4-BE49-F238E27FC236}">
                <a16:creationId xmlns:a16="http://schemas.microsoft.com/office/drawing/2014/main" id="{34A75A06-C174-716B-D1D2-EF7A0C7F78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3412843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CB29A7-A934-F62B-262D-18DD1A759FDE}"/>
              </a:ext>
            </a:extLst>
          </p:cNvPr>
          <p:cNvPicPr>
            <a:picLocks noChangeAspect="1"/>
          </p:cNvPicPr>
          <p:nvPr/>
        </p:nvPicPr>
        <p:blipFill rotWithShape="1">
          <a:blip r:embed="rId2">
            <a:extLst>
              <a:ext uri="{28A0092B-C50C-407E-A947-70E740481C1C}">
                <a14:useLocalDpi xmlns:a14="http://schemas.microsoft.com/office/drawing/2010/main" val="0"/>
              </a:ext>
            </a:extLst>
          </a:blip>
          <a:srcRect b="25668"/>
          <a:stretch/>
        </p:blipFill>
        <p:spPr>
          <a:xfrm>
            <a:off x="0" y="0"/>
            <a:ext cx="12192000" cy="6858000"/>
          </a:xfrm>
          <a:prstGeom prst="rect">
            <a:avLst/>
          </a:prstGeom>
        </p:spPr>
      </p:pic>
      <p:sp>
        <p:nvSpPr>
          <p:cNvPr id="10" name="Text Box 6">
            <a:extLst>
              <a:ext uri="{FF2B5EF4-FFF2-40B4-BE49-F238E27FC236}">
                <a16:creationId xmlns:a16="http://schemas.microsoft.com/office/drawing/2014/main" id="{7C7F5A97-C6E3-D501-7655-8430913EC7DB}"/>
              </a:ext>
            </a:extLst>
          </p:cNvPr>
          <p:cNvSpPr txBox="1">
            <a:spLocks noChangeArrowheads="1"/>
          </p:cNvSpPr>
          <p:nvPr/>
        </p:nvSpPr>
        <p:spPr bwMode="auto">
          <a:xfrm>
            <a:off x="3669962" y="1329868"/>
            <a:ext cx="8242638" cy="4086503"/>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400" b="1" dirty="0">
                <a:solidFill>
                  <a:schemeClr val="accent1"/>
                </a:solidFill>
                <a:latin typeface="Arial" panose="020B0604020202020204" pitchFamily="34" charset="0"/>
              </a:rPr>
              <a:t>Sub</a:t>
            </a:r>
            <a:r>
              <a:rPr lang="en-US" altLang="en-US" sz="2400" b="1" dirty="0">
                <a:latin typeface="Arial" panose="020B0604020202020204" pitchFamily="34" charset="0"/>
              </a:rPr>
              <a:t> </a:t>
            </a:r>
            <a:r>
              <a:rPr lang="en-US" altLang="en-US" sz="2400" b="1" dirty="0" err="1">
                <a:latin typeface="Arial" panose="020B0604020202020204" pitchFamily="34" charset="0"/>
              </a:rPr>
              <a:t>vba</a:t>
            </a:r>
            <a:r>
              <a:rPr lang="en-US" altLang="en-US" sz="2400" b="1" dirty="0" err="1"/>
              <a:t>_inputbox</a:t>
            </a:r>
            <a:r>
              <a:rPr lang="en-US" altLang="en-US" sz="2400" b="1" dirty="0">
                <a:latin typeface="Arial" panose="020B0604020202020204" pitchFamily="34" charset="0"/>
              </a:rPr>
              <a:t>()</a:t>
            </a:r>
          </a:p>
          <a:p>
            <a:pPr rtl="1" eaLnBrk="1" hangingPunct="1">
              <a:lnSpc>
                <a:spcPct val="150000"/>
              </a:lnSpc>
              <a:spcBef>
                <a:spcPct val="50000"/>
              </a:spcBef>
              <a:buFontTx/>
              <a:buNone/>
            </a:pPr>
            <a:r>
              <a:rPr lang="en-US" altLang="en-US" sz="2400" b="1" dirty="0">
                <a:solidFill>
                  <a:schemeClr val="accent1"/>
                </a:solidFill>
                <a:latin typeface="Arial" panose="020B0604020202020204" pitchFamily="34" charset="0"/>
              </a:rPr>
              <a:t>Dim</a:t>
            </a:r>
            <a:r>
              <a:rPr lang="en-US" altLang="en-US" sz="2400" b="1" dirty="0">
                <a:latin typeface="Arial" panose="020B0604020202020204" pitchFamily="34" charset="0"/>
              </a:rPr>
              <a:t> </a:t>
            </a:r>
            <a:r>
              <a:rPr lang="en-US" altLang="en-US" sz="2400" b="1" dirty="0" err="1">
                <a:latin typeface="Arial" panose="020B0604020202020204" pitchFamily="34" charset="0"/>
              </a:rPr>
              <a:t>My_input</a:t>
            </a:r>
            <a:r>
              <a:rPr lang="en-US" altLang="en-US" sz="2400" b="1" dirty="0">
                <a:latin typeface="Arial" panose="020B0604020202020204" pitchFamily="34" charset="0"/>
              </a:rPr>
              <a:t> </a:t>
            </a:r>
            <a:r>
              <a:rPr lang="en-US" altLang="en-US" sz="2400" b="1" dirty="0">
                <a:solidFill>
                  <a:schemeClr val="accent1"/>
                </a:solidFill>
                <a:latin typeface="Arial" panose="020B0604020202020204" pitchFamily="34" charset="0"/>
              </a:rPr>
              <a:t>As Integer</a:t>
            </a:r>
          </a:p>
          <a:p>
            <a:pPr rtl="1" eaLnBrk="1" hangingPunct="1">
              <a:lnSpc>
                <a:spcPct val="150000"/>
              </a:lnSpc>
              <a:spcBef>
                <a:spcPct val="50000"/>
              </a:spcBef>
              <a:buFontTx/>
              <a:buNone/>
            </a:pPr>
            <a:r>
              <a:rPr lang="en-US" altLang="en-US" sz="2400" b="1" dirty="0" err="1">
                <a:latin typeface="Arial" panose="020B0604020202020204" pitchFamily="34" charset="0"/>
              </a:rPr>
              <a:t>My_input</a:t>
            </a:r>
            <a:r>
              <a:rPr lang="en-US" altLang="en-US" sz="2400" b="1" dirty="0">
                <a:latin typeface="Arial" panose="020B0604020202020204" pitchFamily="34" charset="0"/>
              </a:rPr>
              <a:t> = </a:t>
            </a:r>
            <a:r>
              <a:rPr lang="en-US" altLang="en-US" sz="2400" b="1" dirty="0" err="1">
                <a:latin typeface="Arial" panose="020B0604020202020204" pitchFamily="34" charset="0"/>
              </a:rPr>
              <a:t>InputBox</a:t>
            </a:r>
            <a:r>
              <a:rPr lang="en-US" altLang="en-US" sz="2400" b="1" dirty="0">
                <a:latin typeface="Arial" panose="020B0604020202020204" pitchFamily="34" charset="0"/>
              </a:rPr>
              <a:t>("How old are you?", "Age", "Enter your </a:t>
            </a:r>
            <a:r>
              <a:rPr lang="en-US" altLang="en-US" sz="2400" b="1" dirty="0" err="1">
                <a:latin typeface="Arial" panose="020B0604020202020204" pitchFamily="34" charset="0"/>
              </a:rPr>
              <a:t>messge</a:t>
            </a:r>
            <a:r>
              <a:rPr lang="en-US" altLang="en-US" sz="2400" b="1" dirty="0">
                <a:latin typeface="Arial" panose="020B0604020202020204" pitchFamily="34" charset="0"/>
              </a:rPr>
              <a:t> here")</a:t>
            </a:r>
          </a:p>
          <a:p>
            <a:pPr rtl="1" eaLnBrk="1" hangingPunct="1">
              <a:lnSpc>
                <a:spcPct val="150000"/>
              </a:lnSpc>
              <a:spcBef>
                <a:spcPct val="50000"/>
              </a:spcBef>
              <a:buFontTx/>
              <a:buNone/>
            </a:pPr>
            <a:r>
              <a:rPr lang="en-US" altLang="en-US" sz="2400" b="1" dirty="0" err="1">
                <a:latin typeface="Arial" panose="020B0604020202020204" pitchFamily="34" charset="0"/>
              </a:rPr>
              <a:t>MsgBox</a:t>
            </a:r>
            <a:r>
              <a:rPr lang="en-US" altLang="en-US" sz="2400" b="1" dirty="0">
                <a:latin typeface="Arial" panose="020B0604020202020204" pitchFamily="34" charset="0"/>
              </a:rPr>
              <a:t> </a:t>
            </a:r>
            <a:r>
              <a:rPr lang="en-US" altLang="en-US" sz="2400" b="1" dirty="0" err="1">
                <a:latin typeface="Arial" panose="020B0604020202020204" pitchFamily="34" charset="0"/>
              </a:rPr>
              <a:t>My_input</a:t>
            </a:r>
            <a:endParaRPr lang="en-US" altLang="en-US" sz="2400" b="1" dirty="0">
              <a:latin typeface="Arial" panose="020B0604020202020204" pitchFamily="34" charset="0"/>
            </a:endParaRPr>
          </a:p>
          <a:p>
            <a:pPr rtl="1" eaLnBrk="1" hangingPunct="1">
              <a:lnSpc>
                <a:spcPct val="150000"/>
              </a:lnSpc>
              <a:spcBef>
                <a:spcPct val="50000"/>
              </a:spcBef>
              <a:buFontTx/>
              <a:buNone/>
            </a:pPr>
            <a:r>
              <a:rPr lang="en-US" altLang="en-US" sz="2400" b="1" dirty="0">
                <a:solidFill>
                  <a:schemeClr val="accent1"/>
                </a:solidFill>
                <a:latin typeface="Arial" panose="020B0604020202020204" pitchFamily="34" charset="0"/>
              </a:rPr>
              <a:t>End Sub</a:t>
            </a:r>
          </a:p>
        </p:txBody>
      </p:sp>
      <p:sp>
        <p:nvSpPr>
          <p:cNvPr id="3" name="TextBox 2">
            <a:extLst>
              <a:ext uri="{FF2B5EF4-FFF2-40B4-BE49-F238E27FC236}">
                <a16:creationId xmlns:a16="http://schemas.microsoft.com/office/drawing/2014/main" id="{EA246542-3B16-CB1D-E912-65F5FBACD483}"/>
              </a:ext>
            </a:extLst>
          </p:cNvPr>
          <p:cNvSpPr txBox="1"/>
          <p:nvPr/>
        </p:nvSpPr>
        <p:spPr>
          <a:xfrm>
            <a:off x="6471920" y="99933"/>
            <a:ext cx="3870960" cy="52322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مثال علي صندوق</a:t>
            </a:r>
            <a:r>
              <a:rPr kumimoji="0" lang="ar-EG" sz="28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الادخال العادي</a:t>
            </a:r>
            <a:endParaRPr kumimoji="0" lang="en-US" sz="28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Tree>
    <p:extLst>
      <p:ext uri="{BB962C8B-B14F-4D97-AF65-F5344CB8AC3E}">
        <p14:creationId xmlns:p14="http://schemas.microsoft.com/office/powerpoint/2010/main" val="1780717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BC1675D-F2CC-5560-6E8E-972C297288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142" y="36375"/>
            <a:ext cx="695835" cy="374863"/>
          </a:xfrm>
          <a:prstGeom prst="rect">
            <a:avLst/>
          </a:prstGeom>
        </p:spPr>
      </p:pic>
      <p:pic>
        <p:nvPicPr>
          <p:cNvPr id="9" name="Picture 8">
            <a:extLst>
              <a:ext uri="{FF2B5EF4-FFF2-40B4-BE49-F238E27FC236}">
                <a16:creationId xmlns:a16="http://schemas.microsoft.com/office/drawing/2014/main" id="{A7661BB9-E3E8-F4FD-F4DF-4128A56DCD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290" y="3347521"/>
            <a:ext cx="5343629" cy="2138501"/>
          </a:xfrm>
          <a:prstGeom prst="rect">
            <a:avLst/>
          </a:prstGeom>
        </p:spPr>
      </p:pic>
      <p:pic>
        <p:nvPicPr>
          <p:cNvPr id="2" name="Picture 1">
            <a:extLst>
              <a:ext uri="{FF2B5EF4-FFF2-40B4-BE49-F238E27FC236}">
                <a16:creationId xmlns:a16="http://schemas.microsoft.com/office/drawing/2014/main" id="{46CF2944-479D-0EC8-3A04-466A62B3B00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97557" y="3870961"/>
            <a:ext cx="2093572" cy="2538872"/>
          </a:xfrm>
          <a:prstGeom prst="rect">
            <a:avLst/>
          </a:prstGeom>
        </p:spPr>
      </p:pic>
      <p:sp>
        <p:nvSpPr>
          <p:cNvPr id="4" name="TextBox 3">
            <a:extLst>
              <a:ext uri="{FF2B5EF4-FFF2-40B4-BE49-F238E27FC236}">
                <a16:creationId xmlns:a16="http://schemas.microsoft.com/office/drawing/2014/main" id="{89A391BF-D970-37BB-7B67-C1562A659433}"/>
              </a:ext>
            </a:extLst>
          </p:cNvPr>
          <p:cNvSpPr txBox="1"/>
          <p:nvPr/>
        </p:nvSpPr>
        <p:spPr>
          <a:xfrm>
            <a:off x="8650005" y="779660"/>
            <a:ext cx="304870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3" name="Picture 2">
            <a:extLst>
              <a:ext uri="{FF2B5EF4-FFF2-40B4-BE49-F238E27FC236}">
                <a16:creationId xmlns:a16="http://schemas.microsoft.com/office/drawing/2014/main" id="{FA8307A4-36BB-910C-534B-652FD67F85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3290" y="590961"/>
            <a:ext cx="5343630" cy="2138502"/>
          </a:xfrm>
          <a:prstGeom prst="rect">
            <a:avLst/>
          </a:prstGeom>
        </p:spPr>
      </p:pic>
    </p:spTree>
    <p:extLst>
      <p:ext uri="{BB962C8B-B14F-4D97-AF65-F5344CB8AC3E}">
        <p14:creationId xmlns:p14="http://schemas.microsoft.com/office/powerpoint/2010/main" val="305756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1B3D86-B961-D0D5-C035-EB0F8499954B}"/>
              </a:ext>
            </a:extLst>
          </p:cNvPr>
          <p:cNvPicPr>
            <a:picLocks noChangeAspect="1"/>
          </p:cNvPicPr>
          <p:nvPr/>
        </p:nvPicPr>
        <p:blipFill rotWithShape="1">
          <a:blip r:embed="rId2">
            <a:extLst>
              <a:ext uri="{28A0092B-C50C-407E-A947-70E740481C1C}">
                <a14:useLocalDpi xmlns:a14="http://schemas.microsoft.com/office/drawing/2010/main" val="0"/>
              </a:ext>
            </a:extLst>
          </a:blip>
          <a:srcRect b="25668"/>
          <a:stretch/>
        </p:blipFill>
        <p:spPr>
          <a:xfrm>
            <a:off x="0" y="0"/>
            <a:ext cx="12192000" cy="6858000"/>
          </a:xfrm>
          <a:prstGeom prst="rect">
            <a:avLst/>
          </a:prstGeom>
        </p:spPr>
      </p:pic>
      <p:sp>
        <p:nvSpPr>
          <p:cNvPr id="7" name="Text Box 6">
            <a:extLst>
              <a:ext uri="{FF2B5EF4-FFF2-40B4-BE49-F238E27FC236}">
                <a16:creationId xmlns:a16="http://schemas.microsoft.com/office/drawing/2014/main" id="{1F438B48-A49A-3DBC-222B-EEF0DED8FE40}"/>
              </a:ext>
            </a:extLst>
          </p:cNvPr>
          <p:cNvSpPr txBox="1">
            <a:spLocks noChangeArrowheads="1"/>
          </p:cNvSpPr>
          <p:nvPr/>
        </p:nvSpPr>
        <p:spPr bwMode="auto">
          <a:xfrm>
            <a:off x="3669962" y="1329868"/>
            <a:ext cx="8242638" cy="4086503"/>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400" b="1" dirty="0">
                <a:solidFill>
                  <a:schemeClr val="accent1"/>
                </a:solidFill>
                <a:latin typeface="Arial" panose="020B0604020202020204" pitchFamily="34" charset="0"/>
              </a:rPr>
              <a:t>Sub </a:t>
            </a:r>
            <a:r>
              <a:rPr lang="en-US" altLang="en-US" sz="2400" b="1" dirty="0">
                <a:latin typeface="Arial" panose="020B0604020202020204" pitchFamily="34" charset="0"/>
              </a:rPr>
              <a:t>Inputbox_Type_0()</a:t>
            </a:r>
          </a:p>
          <a:p>
            <a:pPr rtl="1" eaLnBrk="1" hangingPunct="1">
              <a:lnSpc>
                <a:spcPct val="150000"/>
              </a:lnSpc>
              <a:spcBef>
                <a:spcPct val="50000"/>
              </a:spcBef>
              <a:buFontTx/>
              <a:buNone/>
            </a:pPr>
            <a:r>
              <a:rPr lang="en-US" altLang="en-US" sz="2400" b="1" dirty="0">
                <a:solidFill>
                  <a:schemeClr val="accent1"/>
                </a:solidFill>
                <a:latin typeface="Arial" panose="020B0604020202020204" pitchFamily="34" charset="0"/>
              </a:rPr>
              <a:t>Dim </a:t>
            </a:r>
            <a:r>
              <a:rPr lang="en-US" altLang="en-US" sz="2400" b="1" dirty="0" err="1">
                <a:latin typeface="Arial" panose="020B0604020202020204" pitchFamily="34" charset="0"/>
              </a:rPr>
              <a:t>My_input</a:t>
            </a:r>
            <a:r>
              <a:rPr lang="en-US" altLang="en-US" sz="2400" b="1" dirty="0">
                <a:latin typeface="Arial" panose="020B0604020202020204" pitchFamily="34" charset="0"/>
              </a:rPr>
              <a:t>  </a:t>
            </a:r>
            <a:r>
              <a:rPr lang="en-US" altLang="en-US" sz="2400" b="1" dirty="0">
                <a:solidFill>
                  <a:schemeClr val="accent1"/>
                </a:solidFill>
                <a:latin typeface="Arial" panose="020B0604020202020204" pitchFamily="34" charset="0"/>
              </a:rPr>
              <a:t>As Variant</a:t>
            </a:r>
          </a:p>
          <a:p>
            <a:pPr rtl="1" eaLnBrk="1" hangingPunct="1">
              <a:lnSpc>
                <a:spcPct val="150000"/>
              </a:lnSpc>
              <a:spcBef>
                <a:spcPct val="50000"/>
              </a:spcBef>
              <a:buFontTx/>
              <a:buNone/>
            </a:pPr>
            <a:r>
              <a:rPr lang="en-US" altLang="en-US" sz="2400" b="1" dirty="0" err="1">
                <a:latin typeface="Arial" panose="020B0604020202020204" pitchFamily="34" charset="0"/>
              </a:rPr>
              <a:t>My_input</a:t>
            </a:r>
            <a:r>
              <a:rPr lang="en-US" altLang="en-US" sz="2400" b="1" dirty="0">
                <a:latin typeface="Arial" panose="020B0604020202020204" pitchFamily="34" charset="0"/>
              </a:rPr>
              <a:t> = </a:t>
            </a:r>
            <a:r>
              <a:rPr lang="en-US" altLang="en-US" sz="2400" b="1" dirty="0" err="1">
                <a:latin typeface="Arial" panose="020B0604020202020204" pitchFamily="34" charset="0"/>
              </a:rPr>
              <a:t>Application.InputBox</a:t>
            </a:r>
            <a:r>
              <a:rPr lang="en-US" altLang="en-US" sz="2400" b="1" dirty="0">
                <a:latin typeface="Arial" panose="020B0604020202020204" pitchFamily="34" charset="0"/>
              </a:rPr>
              <a:t>("Input the </a:t>
            </a:r>
            <a:r>
              <a:rPr lang="en-US" altLang="en-US" sz="2400" b="1" dirty="0" err="1">
                <a:latin typeface="Arial" panose="020B0604020202020204" pitchFamily="34" charset="0"/>
              </a:rPr>
              <a:t>fourmla</a:t>
            </a:r>
            <a:r>
              <a:rPr lang="en-US" altLang="en-US" sz="2400" b="1" dirty="0">
                <a:latin typeface="Arial" panose="020B0604020202020204" pitchFamily="34" charset="0"/>
              </a:rPr>
              <a:t>", "Input Box Type 0", "Enter your </a:t>
            </a:r>
            <a:r>
              <a:rPr lang="en-US" altLang="en-US" sz="2400" b="1" dirty="0" err="1">
                <a:latin typeface="Arial" panose="020B0604020202020204" pitchFamily="34" charset="0"/>
              </a:rPr>
              <a:t>fourmla</a:t>
            </a:r>
            <a:r>
              <a:rPr lang="en-US" altLang="en-US" sz="2400" b="1" dirty="0">
                <a:latin typeface="Arial" panose="020B0604020202020204" pitchFamily="34" charset="0"/>
              </a:rPr>
              <a:t> here", Type:=0)</a:t>
            </a:r>
          </a:p>
          <a:p>
            <a:pPr rtl="1" eaLnBrk="1" hangingPunct="1">
              <a:lnSpc>
                <a:spcPct val="150000"/>
              </a:lnSpc>
              <a:spcBef>
                <a:spcPct val="50000"/>
              </a:spcBef>
              <a:buFontTx/>
              <a:buNone/>
            </a:pPr>
            <a:r>
              <a:rPr lang="en-US" altLang="en-US" sz="2400" b="1" dirty="0" err="1">
                <a:latin typeface="Arial" panose="020B0604020202020204" pitchFamily="34" charset="0"/>
              </a:rPr>
              <a:t>MsgBox</a:t>
            </a:r>
            <a:r>
              <a:rPr lang="en-US" altLang="en-US" sz="2400" b="1" dirty="0">
                <a:latin typeface="Arial" panose="020B0604020202020204" pitchFamily="34" charset="0"/>
              </a:rPr>
              <a:t> </a:t>
            </a:r>
            <a:r>
              <a:rPr lang="en-US" altLang="en-US" sz="2400" b="1" dirty="0" err="1">
                <a:latin typeface="Arial" panose="020B0604020202020204" pitchFamily="34" charset="0"/>
              </a:rPr>
              <a:t>My_input</a:t>
            </a:r>
            <a:endParaRPr lang="en-US" altLang="en-US" sz="2400" b="1" dirty="0">
              <a:latin typeface="Arial" panose="020B0604020202020204" pitchFamily="34" charset="0"/>
            </a:endParaRPr>
          </a:p>
          <a:p>
            <a:pPr rtl="1" eaLnBrk="1" hangingPunct="1">
              <a:lnSpc>
                <a:spcPct val="150000"/>
              </a:lnSpc>
              <a:spcBef>
                <a:spcPct val="50000"/>
              </a:spcBef>
              <a:buFontTx/>
              <a:buNone/>
            </a:pPr>
            <a:r>
              <a:rPr lang="en-US" altLang="en-US" sz="2400" b="1" dirty="0">
                <a:solidFill>
                  <a:schemeClr val="accent1"/>
                </a:solidFill>
                <a:latin typeface="Arial" panose="020B0604020202020204" pitchFamily="34" charset="0"/>
              </a:rPr>
              <a:t>End Sub</a:t>
            </a:r>
          </a:p>
        </p:txBody>
      </p:sp>
      <p:sp>
        <p:nvSpPr>
          <p:cNvPr id="8" name="TextBox 7">
            <a:extLst>
              <a:ext uri="{FF2B5EF4-FFF2-40B4-BE49-F238E27FC236}">
                <a16:creationId xmlns:a16="http://schemas.microsoft.com/office/drawing/2014/main" id="{27A39E70-3CDC-11E0-F7DA-907339FFB896}"/>
              </a:ext>
            </a:extLst>
          </p:cNvPr>
          <p:cNvSpPr txBox="1"/>
          <p:nvPr/>
        </p:nvSpPr>
        <p:spPr>
          <a:xfrm>
            <a:off x="7508240" y="105013"/>
            <a:ext cx="2641600" cy="52322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مثال علي النوع الاول</a:t>
            </a:r>
            <a:endParaRPr kumimoji="0" lang="en-US" sz="28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Tree>
    <p:extLst>
      <p:ext uri="{BB962C8B-B14F-4D97-AF65-F5344CB8AC3E}">
        <p14:creationId xmlns:p14="http://schemas.microsoft.com/office/powerpoint/2010/main" val="397174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661BB9-E3E8-F4FD-F4DF-4128A56DCD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6009" y="612020"/>
            <a:ext cx="5221461" cy="2279793"/>
          </a:xfrm>
          <a:prstGeom prst="rect">
            <a:avLst/>
          </a:prstGeom>
        </p:spPr>
      </p:pic>
      <p:pic>
        <p:nvPicPr>
          <p:cNvPr id="2" name="Picture 1">
            <a:extLst>
              <a:ext uri="{FF2B5EF4-FFF2-40B4-BE49-F238E27FC236}">
                <a16:creationId xmlns:a16="http://schemas.microsoft.com/office/drawing/2014/main" id="{46CF2944-479D-0EC8-3A04-466A62B3B0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21575" y="3934029"/>
            <a:ext cx="2234274" cy="2709500"/>
          </a:xfrm>
          <a:prstGeom prst="rect">
            <a:avLst/>
          </a:prstGeom>
        </p:spPr>
      </p:pic>
      <p:sp>
        <p:nvSpPr>
          <p:cNvPr id="4" name="TextBox 3">
            <a:extLst>
              <a:ext uri="{FF2B5EF4-FFF2-40B4-BE49-F238E27FC236}">
                <a16:creationId xmlns:a16="http://schemas.microsoft.com/office/drawing/2014/main" id="{89A391BF-D970-37BB-7B67-C1562A659433}"/>
              </a:ext>
            </a:extLst>
          </p:cNvPr>
          <p:cNvSpPr txBox="1"/>
          <p:nvPr/>
        </p:nvSpPr>
        <p:spPr>
          <a:xfrm>
            <a:off x="8781331" y="612020"/>
            <a:ext cx="304870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3" name="Picture 2">
            <a:extLst>
              <a:ext uri="{FF2B5EF4-FFF2-40B4-BE49-F238E27FC236}">
                <a16:creationId xmlns:a16="http://schemas.microsoft.com/office/drawing/2014/main" id="{E6918646-7CA2-8C12-98BE-00F0B5B772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6008" y="3304420"/>
            <a:ext cx="5221461" cy="2279792"/>
          </a:xfrm>
          <a:prstGeom prst="rect">
            <a:avLst/>
          </a:prstGeom>
        </p:spPr>
      </p:pic>
      <p:pic>
        <p:nvPicPr>
          <p:cNvPr id="5" name="Graphic 4">
            <a:extLst>
              <a:ext uri="{FF2B5EF4-FFF2-40B4-BE49-F238E27FC236}">
                <a16:creationId xmlns:a16="http://schemas.microsoft.com/office/drawing/2014/main" id="{A58AB52C-1979-69BF-BF72-AD981C9AA9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2664597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1B3D86-B961-D0D5-C035-EB0F8499954B}"/>
              </a:ext>
            </a:extLst>
          </p:cNvPr>
          <p:cNvPicPr>
            <a:picLocks noChangeAspect="1"/>
          </p:cNvPicPr>
          <p:nvPr/>
        </p:nvPicPr>
        <p:blipFill rotWithShape="1">
          <a:blip r:embed="rId2">
            <a:extLst>
              <a:ext uri="{28A0092B-C50C-407E-A947-70E740481C1C}">
                <a14:useLocalDpi xmlns:a14="http://schemas.microsoft.com/office/drawing/2010/main" val="0"/>
              </a:ext>
            </a:extLst>
          </a:blip>
          <a:srcRect b="25668"/>
          <a:stretch/>
        </p:blipFill>
        <p:spPr>
          <a:xfrm>
            <a:off x="0" y="0"/>
            <a:ext cx="12192000" cy="6858000"/>
          </a:xfrm>
          <a:prstGeom prst="rect">
            <a:avLst/>
          </a:prstGeom>
        </p:spPr>
      </p:pic>
      <p:sp>
        <p:nvSpPr>
          <p:cNvPr id="7" name="Text Box 6">
            <a:extLst>
              <a:ext uri="{FF2B5EF4-FFF2-40B4-BE49-F238E27FC236}">
                <a16:creationId xmlns:a16="http://schemas.microsoft.com/office/drawing/2014/main" id="{1F438B48-A49A-3DBC-222B-EEF0DED8FE40}"/>
              </a:ext>
            </a:extLst>
          </p:cNvPr>
          <p:cNvSpPr txBox="1">
            <a:spLocks noChangeArrowheads="1"/>
          </p:cNvSpPr>
          <p:nvPr/>
        </p:nvSpPr>
        <p:spPr bwMode="auto">
          <a:xfrm>
            <a:off x="3669962" y="1329868"/>
            <a:ext cx="8242638" cy="4086503"/>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400" b="1" dirty="0">
                <a:solidFill>
                  <a:schemeClr val="accent1"/>
                </a:solidFill>
                <a:latin typeface="Arial" panose="020B0604020202020204" pitchFamily="34" charset="0"/>
              </a:rPr>
              <a:t>Sub </a:t>
            </a:r>
            <a:r>
              <a:rPr lang="en-US" altLang="en-US" sz="2400" b="1" dirty="0">
                <a:latin typeface="Arial" panose="020B0604020202020204" pitchFamily="34" charset="0"/>
              </a:rPr>
              <a:t>Inputbox_Type_1()</a:t>
            </a:r>
          </a:p>
          <a:p>
            <a:pPr rtl="1" eaLnBrk="1" hangingPunct="1">
              <a:lnSpc>
                <a:spcPct val="150000"/>
              </a:lnSpc>
              <a:spcBef>
                <a:spcPct val="50000"/>
              </a:spcBef>
              <a:buFontTx/>
              <a:buNone/>
            </a:pPr>
            <a:r>
              <a:rPr lang="en-US" altLang="en-US" sz="2400" b="1" dirty="0">
                <a:solidFill>
                  <a:schemeClr val="accent1"/>
                </a:solidFill>
                <a:latin typeface="Arial" panose="020B0604020202020204" pitchFamily="34" charset="0"/>
              </a:rPr>
              <a:t>Dim </a:t>
            </a:r>
            <a:r>
              <a:rPr lang="en-US" altLang="en-US" sz="2400" b="1" dirty="0" err="1">
                <a:latin typeface="Arial" panose="020B0604020202020204" pitchFamily="34" charset="0"/>
              </a:rPr>
              <a:t>myinput</a:t>
            </a:r>
            <a:r>
              <a:rPr lang="en-US" altLang="en-US" sz="2400" b="1" dirty="0">
                <a:solidFill>
                  <a:schemeClr val="accent1"/>
                </a:solidFill>
                <a:latin typeface="Arial" panose="020B0604020202020204" pitchFamily="34" charset="0"/>
              </a:rPr>
              <a:t> As Variant</a:t>
            </a:r>
          </a:p>
          <a:p>
            <a:pPr rtl="1" eaLnBrk="1" hangingPunct="1">
              <a:lnSpc>
                <a:spcPct val="150000"/>
              </a:lnSpc>
              <a:spcBef>
                <a:spcPct val="50000"/>
              </a:spcBef>
              <a:buFontTx/>
              <a:buNone/>
            </a:pPr>
            <a:r>
              <a:rPr lang="en-US" altLang="en-US" sz="2400" b="1" dirty="0" err="1">
                <a:latin typeface="Arial" panose="020B0604020202020204" pitchFamily="34" charset="0"/>
              </a:rPr>
              <a:t>myinput</a:t>
            </a:r>
            <a:r>
              <a:rPr lang="en-US" altLang="en-US" sz="2400" b="1" dirty="0">
                <a:latin typeface="Arial" panose="020B0604020202020204" pitchFamily="34" charset="0"/>
              </a:rPr>
              <a:t> = </a:t>
            </a:r>
            <a:r>
              <a:rPr lang="en-US" altLang="en-US" sz="2400" b="1" dirty="0" err="1">
                <a:latin typeface="Arial" panose="020B0604020202020204" pitchFamily="34" charset="0"/>
              </a:rPr>
              <a:t>Application.InputBox</a:t>
            </a:r>
            <a:r>
              <a:rPr lang="en-US" altLang="en-US" sz="2400" b="1" dirty="0">
                <a:latin typeface="Arial" panose="020B0604020202020204" pitchFamily="34" charset="0"/>
              </a:rPr>
              <a:t>("Input the number", "Input box type 1", Type:=1)</a:t>
            </a:r>
          </a:p>
          <a:p>
            <a:pPr rtl="1" eaLnBrk="1" hangingPunct="1">
              <a:lnSpc>
                <a:spcPct val="150000"/>
              </a:lnSpc>
              <a:spcBef>
                <a:spcPct val="50000"/>
              </a:spcBef>
              <a:buFontTx/>
              <a:buNone/>
            </a:pPr>
            <a:r>
              <a:rPr lang="en-US" altLang="en-US" sz="2400" b="1" dirty="0" err="1">
                <a:latin typeface="Arial" panose="020B0604020202020204" pitchFamily="34" charset="0"/>
              </a:rPr>
              <a:t>MsgBox</a:t>
            </a:r>
            <a:r>
              <a:rPr lang="en-US" altLang="en-US" sz="2400" b="1" dirty="0">
                <a:latin typeface="Arial" panose="020B0604020202020204" pitchFamily="34" charset="0"/>
              </a:rPr>
              <a:t> </a:t>
            </a:r>
            <a:r>
              <a:rPr lang="en-US" altLang="en-US" sz="2400" b="1" dirty="0" err="1">
                <a:latin typeface="Arial" panose="020B0604020202020204" pitchFamily="34" charset="0"/>
              </a:rPr>
              <a:t>myinput</a:t>
            </a:r>
            <a:endParaRPr lang="en-US" altLang="en-US" sz="2400" b="1" dirty="0">
              <a:latin typeface="Arial" panose="020B0604020202020204" pitchFamily="34" charset="0"/>
            </a:endParaRPr>
          </a:p>
          <a:p>
            <a:pPr rtl="1" eaLnBrk="1" hangingPunct="1">
              <a:lnSpc>
                <a:spcPct val="150000"/>
              </a:lnSpc>
              <a:spcBef>
                <a:spcPct val="50000"/>
              </a:spcBef>
              <a:buFontTx/>
              <a:buNone/>
            </a:pPr>
            <a:r>
              <a:rPr lang="en-US" altLang="en-US" sz="2400" b="1" dirty="0">
                <a:solidFill>
                  <a:schemeClr val="accent1"/>
                </a:solidFill>
                <a:latin typeface="Arial" panose="020B0604020202020204" pitchFamily="34" charset="0"/>
              </a:rPr>
              <a:t>End Sub</a:t>
            </a:r>
          </a:p>
        </p:txBody>
      </p:sp>
      <p:sp>
        <p:nvSpPr>
          <p:cNvPr id="8" name="TextBox 7">
            <a:extLst>
              <a:ext uri="{FF2B5EF4-FFF2-40B4-BE49-F238E27FC236}">
                <a16:creationId xmlns:a16="http://schemas.microsoft.com/office/drawing/2014/main" id="{27A39E70-3CDC-11E0-F7DA-907339FFB896}"/>
              </a:ext>
            </a:extLst>
          </p:cNvPr>
          <p:cNvSpPr txBox="1"/>
          <p:nvPr/>
        </p:nvSpPr>
        <p:spPr>
          <a:xfrm>
            <a:off x="7508240" y="105013"/>
            <a:ext cx="2641600" cy="52322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مثال علي النوع الثاني</a:t>
            </a:r>
            <a:endParaRPr kumimoji="0" lang="en-US" sz="28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Tree>
    <p:extLst>
      <p:ext uri="{BB962C8B-B14F-4D97-AF65-F5344CB8AC3E}">
        <p14:creationId xmlns:p14="http://schemas.microsoft.com/office/powerpoint/2010/main" val="2181661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661BB9-E3E8-F4FD-F4DF-4128A56DCD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43922" y="510124"/>
            <a:ext cx="5221461" cy="2279792"/>
          </a:xfrm>
          <a:prstGeom prst="rect">
            <a:avLst/>
          </a:prstGeom>
        </p:spPr>
      </p:pic>
      <p:pic>
        <p:nvPicPr>
          <p:cNvPr id="2" name="Picture 1">
            <a:extLst>
              <a:ext uri="{FF2B5EF4-FFF2-40B4-BE49-F238E27FC236}">
                <a16:creationId xmlns:a16="http://schemas.microsoft.com/office/drawing/2014/main" id="{46CF2944-479D-0EC8-3A04-466A62B3B0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9567" y="3825306"/>
            <a:ext cx="2234273" cy="2709500"/>
          </a:xfrm>
          <a:prstGeom prst="rect">
            <a:avLst/>
          </a:prstGeom>
        </p:spPr>
      </p:pic>
      <p:sp>
        <p:nvSpPr>
          <p:cNvPr id="4" name="TextBox 3">
            <a:extLst>
              <a:ext uri="{FF2B5EF4-FFF2-40B4-BE49-F238E27FC236}">
                <a16:creationId xmlns:a16="http://schemas.microsoft.com/office/drawing/2014/main" id="{89A391BF-D970-37BB-7B67-C1562A659433}"/>
              </a:ext>
            </a:extLst>
          </p:cNvPr>
          <p:cNvSpPr txBox="1"/>
          <p:nvPr/>
        </p:nvSpPr>
        <p:spPr>
          <a:xfrm>
            <a:off x="8781331" y="612020"/>
            <a:ext cx="304870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3" name="Picture 2">
            <a:extLst>
              <a:ext uri="{FF2B5EF4-FFF2-40B4-BE49-F238E27FC236}">
                <a16:creationId xmlns:a16="http://schemas.microsoft.com/office/drawing/2014/main" id="{E6918646-7CA2-8C12-98BE-00F0B5B772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43922" y="2900264"/>
            <a:ext cx="5221459" cy="2279792"/>
          </a:xfrm>
          <a:prstGeom prst="rect">
            <a:avLst/>
          </a:prstGeom>
        </p:spPr>
      </p:pic>
      <p:sp>
        <p:nvSpPr>
          <p:cNvPr id="90" name="Google Shape;1517;p44">
            <a:extLst>
              <a:ext uri="{FF2B5EF4-FFF2-40B4-BE49-F238E27FC236}">
                <a16:creationId xmlns:a16="http://schemas.microsoft.com/office/drawing/2014/main" id="{990FC97B-755A-67DE-BB8E-3CE9B8E30B5A}"/>
              </a:ext>
            </a:extLst>
          </p:cNvPr>
          <p:cNvSpPr/>
          <p:nvPr/>
        </p:nvSpPr>
        <p:spPr>
          <a:xfrm>
            <a:off x="13813942" y="510124"/>
            <a:ext cx="3144158" cy="302773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B9FFC6"/>
              </a:solidFill>
              <a:effectLst/>
              <a:uLnTx/>
              <a:uFillTx/>
              <a:latin typeface="Arial"/>
              <a:cs typeface="Arial"/>
              <a:sym typeface="Arial"/>
            </a:endParaRPr>
          </a:p>
        </p:txBody>
      </p:sp>
      <p:grpSp>
        <p:nvGrpSpPr>
          <p:cNvPr id="91" name="Group 90">
            <a:extLst>
              <a:ext uri="{FF2B5EF4-FFF2-40B4-BE49-F238E27FC236}">
                <a16:creationId xmlns:a16="http://schemas.microsoft.com/office/drawing/2014/main" id="{B66290D8-CBE0-0561-F523-27C2C4E3C2B2}"/>
              </a:ext>
            </a:extLst>
          </p:cNvPr>
          <p:cNvGrpSpPr/>
          <p:nvPr/>
        </p:nvGrpSpPr>
        <p:grpSpPr>
          <a:xfrm>
            <a:off x="0" y="-3165419"/>
            <a:ext cx="2235349" cy="2173937"/>
            <a:chOff x="606651" y="344196"/>
            <a:chExt cx="2235349" cy="2173937"/>
          </a:xfrm>
        </p:grpSpPr>
        <p:sp>
          <p:nvSpPr>
            <p:cNvPr id="92" name="Google Shape;1525;p44">
              <a:extLst>
                <a:ext uri="{FF2B5EF4-FFF2-40B4-BE49-F238E27FC236}">
                  <a16:creationId xmlns:a16="http://schemas.microsoft.com/office/drawing/2014/main" id="{3B6E943A-2FBB-91B4-7E98-60FE30E022FA}"/>
                </a:ext>
              </a:extLst>
            </p:cNvPr>
            <p:cNvSpPr/>
            <p:nvPr/>
          </p:nvSpPr>
          <p:spPr>
            <a:xfrm>
              <a:off x="2250793" y="463717"/>
              <a:ext cx="302993" cy="303887"/>
            </a:xfrm>
            <a:custGeom>
              <a:avLst/>
              <a:gdLst/>
              <a:ahLst/>
              <a:cxnLst/>
              <a:rect l="l" t="t" r="r" b="b"/>
              <a:pathLst>
                <a:path w="4406" h="4419" fill="none" extrusionOk="0">
                  <a:moveTo>
                    <a:pt x="1703" y="3978"/>
                  </a:moveTo>
                  <a:lnTo>
                    <a:pt x="1774" y="4382"/>
                  </a:lnTo>
                  <a:lnTo>
                    <a:pt x="2239" y="4418"/>
                  </a:lnTo>
                  <a:lnTo>
                    <a:pt x="2370" y="4037"/>
                  </a:lnTo>
                  <a:cubicBezTo>
                    <a:pt x="2524" y="4013"/>
                    <a:pt x="2667" y="3990"/>
                    <a:pt x="2810" y="3942"/>
                  </a:cubicBezTo>
                  <a:lnTo>
                    <a:pt x="3096" y="4228"/>
                  </a:lnTo>
                  <a:lnTo>
                    <a:pt x="3501" y="4001"/>
                  </a:lnTo>
                  <a:lnTo>
                    <a:pt x="3393" y="3609"/>
                  </a:lnTo>
                  <a:cubicBezTo>
                    <a:pt x="3501" y="3501"/>
                    <a:pt x="3608" y="3394"/>
                    <a:pt x="3691" y="3275"/>
                  </a:cubicBezTo>
                  <a:lnTo>
                    <a:pt x="4096" y="3347"/>
                  </a:lnTo>
                  <a:lnTo>
                    <a:pt x="4298" y="2930"/>
                  </a:lnTo>
                  <a:lnTo>
                    <a:pt x="3977" y="2668"/>
                  </a:lnTo>
                  <a:cubicBezTo>
                    <a:pt x="4013" y="2525"/>
                    <a:pt x="4036" y="2370"/>
                    <a:pt x="4036" y="2216"/>
                  </a:cubicBezTo>
                  <a:lnTo>
                    <a:pt x="4405" y="2049"/>
                  </a:lnTo>
                  <a:lnTo>
                    <a:pt x="4334" y="1596"/>
                  </a:lnTo>
                  <a:lnTo>
                    <a:pt x="3917" y="1561"/>
                  </a:lnTo>
                  <a:cubicBezTo>
                    <a:pt x="3858" y="1418"/>
                    <a:pt x="3786" y="1287"/>
                    <a:pt x="3703" y="1168"/>
                  </a:cubicBezTo>
                  <a:lnTo>
                    <a:pt x="3917" y="811"/>
                  </a:lnTo>
                  <a:lnTo>
                    <a:pt x="3596" y="489"/>
                  </a:lnTo>
                  <a:lnTo>
                    <a:pt x="3227" y="703"/>
                  </a:lnTo>
                  <a:cubicBezTo>
                    <a:pt x="3024" y="561"/>
                    <a:pt x="2786" y="465"/>
                    <a:pt x="2536" y="418"/>
                  </a:cubicBezTo>
                  <a:lnTo>
                    <a:pt x="2429" y="1"/>
                  </a:lnTo>
                  <a:lnTo>
                    <a:pt x="1965" y="1"/>
                  </a:lnTo>
                  <a:lnTo>
                    <a:pt x="1869" y="418"/>
                  </a:lnTo>
                  <a:cubicBezTo>
                    <a:pt x="1715" y="441"/>
                    <a:pt x="1584" y="489"/>
                    <a:pt x="1453" y="549"/>
                  </a:cubicBezTo>
                  <a:lnTo>
                    <a:pt x="1119" y="263"/>
                  </a:lnTo>
                  <a:lnTo>
                    <a:pt x="738" y="525"/>
                  </a:lnTo>
                  <a:lnTo>
                    <a:pt x="893" y="930"/>
                  </a:lnTo>
                  <a:cubicBezTo>
                    <a:pt x="798" y="1037"/>
                    <a:pt x="715" y="1156"/>
                    <a:pt x="631" y="1275"/>
                  </a:cubicBezTo>
                  <a:lnTo>
                    <a:pt x="203" y="1227"/>
                  </a:lnTo>
                  <a:lnTo>
                    <a:pt x="48" y="1668"/>
                  </a:lnTo>
                  <a:lnTo>
                    <a:pt x="405" y="1906"/>
                  </a:lnTo>
                  <a:cubicBezTo>
                    <a:pt x="381" y="2001"/>
                    <a:pt x="381" y="2108"/>
                    <a:pt x="381" y="2216"/>
                  </a:cubicBezTo>
                  <a:lnTo>
                    <a:pt x="381" y="2335"/>
                  </a:lnTo>
                  <a:lnTo>
                    <a:pt x="0" y="2549"/>
                  </a:lnTo>
                  <a:lnTo>
                    <a:pt x="119" y="2989"/>
                  </a:lnTo>
                  <a:lnTo>
                    <a:pt x="548" y="2989"/>
                  </a:lnTo>
                  <a:cubicBezTo>
                    <a:pt x="607" y="3120"/>
                    <a:pt x="691" y="3239"/>
                    <a:pt x="774" y="3358"/>
                  </a:cubicBezTo>
                  <a:lnTo>
                    <a:pt x="595" y="3739"/>
                  </a:lnTo>
                  <a:lnTo>
                    <a:pt x="941" y="4037"/>
                  </a:lnTo>
                  <a:lnTo>
                    <a:pt x="1298" y="3799"/>
                  </a:lnTo>
                  <a:moveTo>
                    <a:pt x="3203" y="1656"/>
                  </a:moveTo>
                  <a:cubicBezTo>
                    <a:pt x="3513" y="2204"/>
                    <a:pt x="3322" y="2906"/>
                    <a:pt x="2762" y="3216"/>
                  </a:cubicBezTo>
                  <a:cubicBezTo>
                    <a:pt x="2215" y="3525"/>
                    <a:pt x="1512" y="3335"/>
                    <a:pt x="1203" y="2775"/>
                  </a:cubicBezTo>
                  <a:cubicBezTo>
                    <a:pt x="893" y="2227"/>
                    <a:pt x="1096" y="1525"/>
                    <a:pt x="1643" y="1215"/>
                  </a:cubicBezTo>
                  <a:cubicBezTo>
                    <a:pt x="1810" y="1120"/>
                    <a:pt x="2012" y="1073"/>
                    <a:pt x="2203" y="1073"/>
                  </a:cubicBezTo>
                  <a:cubicBezTo>
                    <a:pt x="2262" y="1073"/>
                    <a:pt x="2310" y="1073"/>
                    <a:pt x="2370" y="1084"/>
                  </a:cubicBezTo>
                  <a:moveTo>
                    <a:pt x="2762" y="1215"/>
                  </a:moveTo>
                  <a:cubicBezTo>
                    <a:pt x="2846" y="1263"/>
                    <a:pt x="2929" y="1323"/>
                    <a:pt x="3001" y="1394"/>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93" name="Google Shape;1526;p44">
              <a:extLst>
                <a:ext uri="{FF2B5EF4-FFF2-40B4-BE49-F238E27FC236}">
                  <a16:creationId xmlns:a16="http://schemas.microsoft.com/office/drawing/2014/main" id="{4E997E17-6726-92F4-1388-D93C66B7310B}"/>
                </a:ext>
              </a:extLst>
            </p:cNvPr>
            <p:cNvSpPr/>
            <p:nvPr/>
          </p:nvSpPr>
          <p:spPr>
            <a:xfrm>
              <a:off x="2326096" y="2075947"/>
              <a:ext cx="302993" cy="304644"/>
            </a:xfrm>
            <a:custGeom>
              <a:avLst/>
              <a:gdLst/>
              <a:ahLst/>
              <a:cxnLst/>
              <a:rect l="l" t="t" r="r" b="b"/>
              <a:pathLst>
                <a:path w="4406" h="4430" fill="none" extrusionOk="0">
                  <a:moveTo>
                    <a:pt x="1703" y="3977"/>
                  </a:moveTo>
                  <a:lnTo>
                    <a:pt x="1763" y="4394"/>
                  </a:lnTo>
                  <a:lnTo>
                    <a:pt x="2227" y="4429"/>
                  </a:lnTo>
                  <a:lnTo>
                    <a:pt x="2358" y="4037"/>
                  </a:lnTo>
                  <a:cubicBezTo>
                    <a:pt x="2513" y="4025"/>
                    <a:pt x="2656" y="3989"/>
                    <a:pt x="2799" y="3941"/>
                  </a:cubicBezTo>
                  <a:lnTo>
                    <a:pt x="3096" y="4239"/>
                  </a:lnTo>
                  <a:lnTo>
                    <a:pt x="3489" y="4001"/>
                  </a:lnTo>
                  <a:lnTo>
                    <a:pt x="3382" y="3608"/>
                  </a:lnTo>
                  <a:cubicBezTo>
                    <a:pt x="3501" y="3513"/>
                    <a:pt x="3596" y="3405"/>
                    <a:pt x="3691" y="3275"/>
                  </a:cubicBezTo>
                  <a:lnTo>
                    <a:pt x="4096" y="3346"/>
                  </a:lnTo>
                  <a:lnTo>
                    <a:pt x="4287" y="2929"/>
                  </a:lnTo>
                  <a:lnTo>
                    <a:pt x="3977" y="2667"/>
                  </a:lnTo>
                  <a:cubicBezTo>
                    <a:pt x="4013" y="2524"/>
                    <a:pt x="4037" y="2382"/>
                    <a:pt x="4037" y="2227"/>
                  </a:cubicBezTo>
                  <a:lnTo>
                    <a:pt x="4406" y="2048"/>
                  </a:lnTo>
                  <a:lnTo>
                    <a:pt x="4323" y="1596"/>
                  </a:lnTo>
                  <a:lnTo>
                    <a:pt x="3906" y="1572"/>
                  </a:lnTo>
                  <a:cubicBezTo>
                    <a:pt x="3858" y="1429"/>
                    <a:pt x="3787" y="1298"/>
                    <a:pt x="3703" y="1179"/>
                  </a:cubicBezTo>
                  <a:lnTo>
                    <a:pt x="3918" y="810"/>
                  </a:lnTo>
                  <a:lnTo>
                    <a:pt x="3596" y="488"/>
                  </a:lnTo>
                  <a:lnTo>
                    <a:pt x="3227" y="703"/>
                  </a:lnTo>
                  <a:cubicBezTo>
                    <a:pt x="3013" y="560"/>
                    <a:pt x="2787" y="465"/>
                    <a:pt x="2537" y="417"/>
                  </a:cubicBezTo>
                  <a:lnTo>
                    <a:pt x="2429" y="0"/>
                  </a:lnTo>
                  <a:lnTo>
                    <a:pt x="1965" y="0"/>
                  </a:lnTo>
                  <a:lnTo>
                    <a:pt x="1858" y="417"/>
                  </a:lnTo>
                  <a:cubicBezTo>
                    <a:pt x="1715" y="453"/>
                    <a:pt x="1584" y="488"/>
                    <a:pt x="1441" y="548"/>
                  </a:cubicBezTo>
                  <a:lnTo>
                    <a:pt x="1120" y="274"/>
                  </a:lnTo>
                  <a:lnTo>
                    <a:pt x="739" y="536"/>
                  </a:lnTo>
                  <a:lnTo>
                    <a:pt x="894" y="941"/>
                  </a:lnTo>
                  <a:cubicBezTo>
                    <a:pt x="798" y="1048"/>
                    <a:pt x="703" y="1155"/>
                    <a:pt x="632" y="1286"/>
                  </a:cubicBezTo>
                  <a:lnTo>
                    <a:pt x="203" y="1239"/>
                  </a:lnTo>
                  <a:lnTo>
                    <a:pt x="36" y="1667"/>
                  </a:lnTo>
                  <a:lnTo>
                    <a:pt x="393" y="1917"/>
                  </a:lnTo>
                  <a:cubicBezTo>
                    <a:pt x="382" y="2012"/>
                    <a:pt x="370" y="2120"/>
                    <a:pt x="370" y="2215"/>
                  </a:cubicBezTo>
                  <a:lnTo>
                    <a:pt x="370" y="2346"/>
                  </a:lnTo>
                  <a:lnTo>
                    <a:pt x="1" y="2560"/>
                  </a:lnTo>
                  <a:lnTo>
                    <a:pt x="120" y="3001"/>
                  </a:lnTo>
                  <a:lnTo>
                    <a:pt x="536" y="3001"/>
                  </a:lnTo>
                  <a:cubicBezTo>
                    <a:pt x="608" y="3132"/>
                    <a:pt x="679" y="3251"/>
                    <a:pt x="774" y="3370"/>
                  </a:cubicBezTo>
                  <a:lnTo>
                    <a:pt x="596" y="3751"/>
                  </a:lnTo>
                  <a:lnTo>
                    <a:pt x="941" y="4048"/>
                  </a:lnTo>
                  <a:lnTo>
                    <a:pt x="1286" y="3798"/>
                  </a:lnTo>
                  <a:moveTo>
                    <a:pt x="3191" y="1655"/>
                  </a:moveTo>
                  <a:cubicBezTo>
                    <a:pt x="3501" y="2203"/>
                    <a:pt x="3310" y="2905"/>
                    <a:pt x="2763" y="3215"/>
                  </a:cubicBezTo>
                  <a:cubicBezTo>
                    <a:pt x="2203" y="3525"/>
                    <a:pt x="1513" y="3334"/>
                    <a:pt x="1203" y="2774"/>
                  </a:cubicBezTo>
                  <a:cubicBezTo>
                    <a:pt x="894" y="2227"/>
                    <a:pt x="1084" y="1524"/>
                    <a:pt x="1632" y="1215"/>
                  </a:cubicBezTo>
                  <a:cubicBezTo>
                    <a:pt x="1810" y="1119"/>
                    <a:pt x="2001" y="1072"/>
                    <a:pt x="2191" y="1072"/>
                  </a:cubicBezTo>
                  <a:cubicBezTo>
                    <a:pt x="2251" y="1072"/>
                    <a:pt x="2310" y="1072"/>
                    <a:pt x="2358" y="1084"/>
                  </a:cubicBezTo>
                  <a:moveTo>
                    <a:pt x="2751" y="1215"/>
                  </a:moveTo>
                  <a:cubicBezTo>
                    <a:pt x="2834" y="1262"/>
                    <a:pt x="2918" y="1322"/>
                    <a:pt x="2989" y="1393"/>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94" name="Google Shape;1527;p44">
              <a:extLst>
                <a:ext uri="{FF2B5EF4-FFF2-40B4-BE49-F238E27FC236}">
                  <a16:creationId xmlns:a16="http://schemas.microsoft.com/office/drawing/2014/main" id="{CAEB13E0-8178-34A5-FB97-0ED55A96D643}"/>
                </a:ext>
              </a:extLst>
            </p:cNvPr>
            <p:cNvSpPr/>
            <p:nvPr/>
          </p:nvSpPr>
          <p:spPr>
            <a:xfrm>
              <a:off x="2539007" y="344196"/>
              <a:ext cx="302993" cy="304644"/>
            </a:xfrm>
            <a:custGeom>
              <a:avLst/>
              <a:gdLst/>
              <a:ahLst/>
              <a:cxnLst/>
              <a:rect l="l" t="t" r="r" b="b"/>
              <a:pathLst>
                <a:path w="4406" h="4430" fill="none" extrusionOk="0">
                  <a:moveTo>
                    <a:pt x="834" y="775"/>
                  </a:moveTo>
                  <a:lnTo>
                    <a:pt x="893" y="929"/>
                  </a:lnTo>
                  <a:cubicBezTo>
                    <a:pt x="869" y="965"/>
                    <a:pt x="834" y="1001"/>
                    <a:pt x="810" y="1025"/>
                  </a:cubicBezTo>
                  <a:moveTo>
                    <a:pt x="655" y="1239"/>
                  </a:moveTo>
                  <a:cubicBezTo>
                    <a:pt x="643" y="1251"/>
                    <a:pt x="643" y="1263"/>
                    <a:pt x="631" y="1275"/>
                  </a:cubicBezTo>
                  <a:lnTo>
                    <a:pt x="203" y="1227"/>
                  </a:lnTo>
                  <a:lnTo>
                    <a:pt x="36" y="1668"/>
                  </a:lnTo>
                  <a:lnTo>
                    <a:pt x="405" y="1906"/>
                  </a:lnTo>
                  <a:cubicBezTo>
                    <a:pt x="381" y="2013"/>
                    <a:pt x="369" y="2108"/>
                    <a:pt x="369" y="2215"/>
                  </a:cubicBezTo>
                  <a:lnTo>
                    <a:pt x="369" y="2346"/>
                  </a:lnTo>
                  <a:lnTo>
                    <a:pt x="0" y="2549"/>
                  </a:lnTo>
                  <a:lnTo>
                    <a:pt x="119" y="2989"/>
                  </a:lnTo>
                  <a:lnTo>
                    <a:pt x="548" y="2989"/>
                  </a:lnTo>
                  <a:cubicBezTo>
                    <a:pt x="607" y="3132"/>
                    <a:pt x="679" y="3251"/>
                    <a:pt x="774" y="3370"/>
                  </a:cubicBezTo>
                  <a:lnTo>
                    <a:pt x="595" y="3751"/>
                  </a:lnTo>
                  <a:lnTo>
                    <a:pt x="941" y="4049"/>
                  </a:lnTo>
                  <a:lnTo>
                    <a:pt x="1286" y="3799"/>
                  </a:lnTo>
                  <a:cubicBezTo>
                    <a:pt x="1417" y="3870"/>
                    <a:pt x="1548" y="3930"/>
                    <a:pt x="1691" y="3977"/>
                  </a:cubicBezTo>
                  <a:lnTo>
                    <a:pt x="1762" y="4382"/>
                  </a:lnTo>
                  <a:lnTo>
                    <a:pt x="2215" y="4430"/>
                  </a:lnTo>
                  <a:lnTo>
                    <a:pt x="2358" y="4037"/>
                  </a:lnTo>
                  <a:cubicBezTo>
                    <a:pt x="2512" y="4025"/>
                    <a:pt x="2655" y="3989"/>
                    <a:pt x="2798" y="3942"/>
                  </a:cubicBezTo>
                  <a:lnTo>
                    <a:pt x="3084" y="4227"/>
                  </a:lnTo>
                  <a:lnTo>
                    <a:pt x="3489" y="4001"/>
                  </a:lnTo>
                  <a:lnTo>
                    <a:pt x="3382" y="3608"/>
                  </a:lnTo>
                  <a:cubicBezTo>
                    <a:pt x="3501" y="3513"/>
                    <a:pt x="3596" y="3394"/>
                    <a:pt x="3691" y="3275"/>
                  </a:cubicBezTo>
                  <a:lnTo>
                    <a:pt x="4084" y="3346"/>
                  </a:lnTo>
                  <a:lnTo>
                    <a:pt x="4286" y="2930"/>
                  </a:lnTo>
                  <a:lnTo>
                    <a:pt x="3965" y="2668"/>
                  </a:lnTo>
                  <a:cubicBezTo>
                    <a:pt x="4001" y="2525"/>
                    <a:pt x="4024" y="2370"/>
                    <a:pt x="4024" y="2227"/>
                  </a:cubicBezTo>
                  <a:lnTo>
                    <a:pt x="4405" y="2049"/>
                  </a:lnTo>
                  <a:lnTo>
                    <a:pt x="4322" y="1596"/>
                  </a:lnTo>
                  <a:lnTo>
                    <a:pt x="3905" y="1572"/>
                  </a:lnTo>
                  <a:cubicBezTo>
                    <a:pt x="3846" y="1429"/>
                    <a:pt x="3774" y="1298"/>
                    <a:pt x="3691" y="1179"/>
                  </a:cubicBezTo>
                  <a:lnTo>
                    <a:pt x="3905" y="810"/>
                  </a:lnTo>
                  <a:lnTo>
                    <a:pt x="3584" y="489"/>
                  </a:lnTo>
                  <a:lnTo>
                    <a:pt x="3215" y="703"/>
                  </a:lnTo>
                  <a:cubicBezTo>
                    <a:pt x="3012" y="560"/>
                    <a:pt x="2774" y="465"/>
                    <a:pt x="2524" y="417"/>
                  </a:cubicBezTo>
                  <a:lnTo>
                    <a:pt x="2417" y="1"/>
                  </a:lnTo>
                  <a:lnTo>
                    <a:pt x="1965" y="1"/>
                  </a:lnTo>
                  <a:lnTo>
                    <a:pt x="1858" y="417"/>
                  </a:lnTo>
                  <a:cubicBezTo>
                    <a:pt x="1715" y="453"/>
                    <a:pt x="1572" y="489"/>
                    <a:pt x="1441" y="548"/>
                  </a:cubicBezTo>
                  <a:lnTo>
                    <a:pt x="1107" y="263"/>
                  </a:lnTo>
                  <a:lnTo>
                    <a:pt x="738" y="536"/>
                  </a:lnTo>
                  <a:lnTo>
                    <a:pt x="786" y="655"/>
                  </a:lnTo>
                  <a:moveTo>
                    <a:pt x="3322" y="2453"/>
                  </a:moveTo>
                  <a:cubicBezTo>
                    <a:pt x="3298" y="2525"/>
                    <a:pt x="3274" y="2596"/>
                    <a:pt x="3251" y="2668"/>
                  </a:cubicBezTo>
                  <a:moveTo>
                    <a:pt x="3155" y="2834"/>
                  </a:moveTo>
                  <a:cubicBezTo>
                    <a:pt x="2822" y="3370"/>
                    <a:pt x="2108" y="3525"/>
                    <a:pt x="1584" y="3180"/>
                  </a:cubicBezTo>
                  <a:cubicBezTo>
                    <a:pt x="1048" y="2846"/>
                    <a:pt x="893" y="2132"/>
                    <a:pt x="1227" y="1608"/>
                  </a:cubicBezTo>
                  <a:cubicBezTo>
                    <a:pt x="1572" y="1072"/>
                    <a:pt x="2274" y="917"/>
                    <a:pt x="2810" y="1251"/>
                  </a:cubicBezTo>
                  <a:cubicBezTo>
                    <a:pt x="3143" y="1465"/>
                    <a:pt x="3334" y="1822"/>
                    <a:pt x="3334" y="2215"/>
                  </a:cubicBezTo>
                  <a:lnTo>
                    <a:pt x="3334" y="2299"/>
                  </a:ln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95" name="Google Shape;1528;p44">
              <a:extLst>
                <a:ext uri="{FF2B5EF4-FFF2-40B4-BE49-F238E27FC236}">
                  <a16:creationId xmlns:a16="http://schemas.microsoft.com/office/drawing/2014/main" id="{2CA38A7E-4217-AD61-FE46-E0A6F9ED9FAE}"/>
                </a:ext>
              </a:extLst>
            </p:cNvPr>
            <p:cNvSpPr/>
            <p:nvPr/>
          </p:nvSpPr>
          <p:spPr>
            <a:xfrm>
              <a:off x="606651" y="939464"/>
              <a:ext cx="565826" cy="568302"/>
            </a:xfrm>
            <a:custGeom>
              <a:avLst/>
              <a:gdLst/>
              <a:ahLst/>
              <a:cxnLst/>
              <a:rect l="l" t="t" r="r" b="b"/>
              <a:pathLst>
                <a:path w="8228" h="8264" fill="none" extrusionOk="0">
                  <a:moveTo>
                    <a:pt x="1477" y="6287"/>
                  </a:moveTo>
                  <a:lnTo>
                    <a:pt x="1132" y="7001"/>
                  </a:lnTo>
                  <a:lnTo>
                    <a:pt x="1786" y="7549"/>
                  </a:lnTo>
                  <a:lnTo>
                    <a:pt x="2417" y="7097"/>
                  </a:lnTo>
                  <a:cubicBezTo>
                    <a:pt x="2667" y="7239"/>
                    <a:pt x="2917" y="7347"/>
                    <a:pt x="3191" y="7418"/>
                  </a:cubicBezTo>
                  <a:lnTo>
                    <a:pt x="3310" y="8192"/>
                  </a:lnTo>
                  <a:lnTo>
                    <a:pt x="4168" y="8263"/>
                  </a:lnTo>
                  <a:lnTo>
                    <a:pt x="4430" y="7537"/>
                  </a:lnTo>
                  <a:cubicBezTo>
                    <a:pt x="4715" y="7513"/>
                    <a:pt x="4989" y="7454"/>
                    <a:pt x="5251" y="7359"/>
                  </a:cubicBezTo>
                  <a:lnTo>
                    <a:pt x="5787" y="7906"/>
                  </a:lnTo>
                  <a:lnTo>
                    <a:pt x="6537" y="7478"/>
                  </a:lnTo>
                  <a:lnTo>
                    <a:pt x="6323" y="6739"/>
                  </a:lnTo>
                  <a:cubicBezTo>
                    <a:pt x="6537" y="6549"/>
                    <a:pt x="6727" y="6346"/>
                    <a:pt x="6894" y="6108"/>
                  </a:cubicBezTo>
                  <a:lnTo>
                    <a:pt x="7656" y="6251"/>
                  </a:lnTo>
                  <a:lnTo>
                    <a:pt x="8013" y="5465"/>
                  </a:lnTo>
                  <a:lnTo>
                    <a:pt x="7418" y="4977"/>
                  </a:lnTo>
                  <a:cubicBezTo>
                    <a:pt x="7489" y="4703"/>
                    <a:pt x="7525" y="4430"/>
                    <a:pt x="7525" y="4144"/>
                  </a:cubicBezTo>
                  <a:lnTo>
                    <a:pt x="8228" y="3822"/>
                  </a:lnTo>
                  <a:lnTo>
                    <a:pt x="8085" y="2977"/>
                  </a:lnTo>
                  <a:lnTo>
                    <a:pt x="7299" y="2917"/>
                  </a:lnTo>
                  <a:cubicBezTo>
                    <a:pt x="7204" y="2656"/>
                    <a:pt x="7073" y="2417"/>
                    <a:pt x="6918" y="2179"/>
                  </a:cubicBezTo>
                  <a:lnTo>
                    <a:pt x="7311" y="1513"/>
                  </a:lnTo>
                  <a:lnTo>
                    <a:pt x="6704" y="905"/>
                  </a:lnTo>
                  <a:lnTo>
                    <a:pt x="6025" y="1310"/>
                  </a:lnTo>
                  <a:cubicBezTo>
                    <a:pt x="5632" y="1036"/>
                    <a:pt x="5192" y="858"/>
                    <a:pt x="4727" y="774"/>
                  </a:cubicBezTo>
                  <a:lnTo>
                    <a:pt x="4525" y="0"/>
                  </a:lnTo>
                  <a:lnTo>
                    <a:pt x="3668" y="0"/>
                  </a:lnTo>
                  <a:lnTo>
                    <a:pt x="3477" y="774"/>
                  </a:lnTo>
                  <a:cubicBezTo>
                    <a:pt x="3203" y="834"/>
                    <a:pt x="2953" y="917"/>
                    <a:pt x="2703" y="1024"/>
                  </a:cubicBezTo>
                  <a:lnTo>
                    <a:pt x="2084" y="489"/>
                  </a:lnTo>
                  <a:lnTo>
                    <a:pt x="1382" y="989"/>
                  </a:lnTo>
                  <a:lnTo>
                    <a:pt x="1679" y="1739"/>
                  </a:lnTo>
                  <a:cubicBezTo>
                    <a:pt x="1489" y="1941"/>
                    <a:pt x="1322" y="2155"/>
                    <a:pt x="1179" y="2382"/>
                  </a:cubicBezTo>
                  <a:lnTo>
                    <a:pt x="370" y="2298"/>
                  </a:lnTo>
                  <a:lnTo>
                    <a:pt x="84" y="3108"/>
                  </a:lnTo>
                  <a:lnTo>
                    <a:pt x="751" y="3560"/>
                  </a:lnTo>
                  <a:cubicBezTo>
                    <a:pt x="715" y="3751"/>
                    <a:pt x="703" y="3941"/>
                    <a:pt x="703" y="4132"/>
                  </a:cubicBezTo>
                  <a:cubicBezTo>
                    <a:pt x="703" y="4215"/>
                    <a:pt x="703" y="4287"/>
                    <a:pt x="715" y="4370"/>
                  </a:cubicBezTo>
                  <a:lnTo>
                    <a:pt x="0" y="4763"/>
                  </a:lnTo>
                  <a:lnTo>
                    <a:pt x="227" y="5596"/>
                  </a:lnTo>
                  <a:lnTo>
                    <a:pt x="1024" y="5584"/>
                  </a:lnTo>
                  <a:cubicBezTo>
                    <a:pt x="1108" y="5775"/>
                    <a:pt x="1215" y="5954"/>
                    <a:pt x="1334" y="6120"/>
                  </a:cubicBezTo>
                  <a:moveTo>
                    <a:pt x="3394" y="2120"/>
                  </a:moveTo>
                  <a:cubicBezTo>
                    <a:pt x="3489" y="2084"/>
                    <a:pt x="3584" y="2060"/>
                    <a:pt x="3679" y="2036"/>
                  </a:cubicBezTo>
                  <a:moveTo>
                    <a:pt x="4203" y="1989"/>
                  </a:moveTo>
                  <a:cubicBezTo>
                    <a:pt x="5382" y="2048"/>
                    <a:pt x="6299" y="3048"/>
                    <a:pt x="6251" y="4227"/>
                  </a:cubicBezTo>
                  <a:cubicBezTo>
                    <a:pt x="6192" y="5418"/>
                    <a:pt x="5192" y="6323"/>
                    <a:pt x="4013" y="6275"/>
                  </a:cubicBezTo>
                  <a:cubicBezTo>
                    <a:pt x="2822" y="6216"/>
                    <a:pt x="1917" y="5215"/>
                    <a:pt x="1965" y="4037"/>
                  </a:cubicBezTo>
                  <a:cubicBezTo>
                    <a:pt x="2001" y="3227"/>
                    <a:pt x="2501" y="2501"/>
                    <a:pt x="3239" y="2179"/>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96" name="Google Shape;1529;p44">
              <a:extLst>
                <a:ext uri="{FF2B5EF4-FFF2-40B4-BE49-F238E27FC236}">
                  <a16:creationId xmlns:a16="http://schemas.microsoft.com/office/drawing/2014/main" id="{B21221BF-76A3-A003-799A-3E88FBF00860}"/>
                </a:ext>
              </a:extLst>
            </p:cNvPr>
            <p:cNvSpPr/>
            <p:nvPr/>
          </p:nvSpPr>
          <p:spPr>
            <a:xfrm>
              <a:off x="1405753" y="1174448"/>
              <a:ext cx="58247" cy="38579"/>
            </a:xfrm>
            <a:custGeom>
              <a:avLst/>
              <a:gdLst/>
              <a:ahLst/>
              <a:cxnLst/>
              <a:rect l="l" t="t" r="r" b="b"/>
              <a:pathLst>
                <a:path w="847" h="561" fill="none" extrusionOk="0">
                  <a:moveTo>
                    <a:pt x="846" y="560"/>
                  </a:moveTo>
                  <a:lnTo>
                    <a:pt x="1" y="1"/>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97" name="Google Shape;1530;p44">
              <a:extLst>
                <a:ext uri="{FF2B5EF4-FFF2-40B4-BE49-F238E27FC236}">
                  <a16:creationId xmlns:a16="http://schemas.microsoft.com/office/drawing/2014/main" id="{7B0E6FF6-FC19-F35C-7949-C4F678FDD4C6}"/>
                </a:ext>
              </a:extLst>
            </p:cNvPr>
            <p:cNvSpPr/>
            <p:nvPr/>
          </p:nvSpPr>
          <p:spPr>
            <a:xfrm>
              <a:off x="1550720" y="1086011"/>
              <a:ext cx="15610" cy="13203"/>
            </a:xfrm>
            <a:custGeom>
              <a:avLst/>
              <a:gdLst/>
              <a:ahLst/>
              <a:cxnLst/>
              <a:rect l="l" t="t" r="r" b="b"/>
              <a:pathLst>
                <a:path w="227" h="192" fill="none" extrusionOk="0">
                  <a:moveTo>
                    <a:pt x="227" y="191"/>
                  </a:moveTo>
                  <a:lnTo>
                    <a:pt x="0" y="1"/>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98" name="Google Shape;1531;p44">
              <a:extLst>
                <a:ext uri="{FF2B5EF4-FFF2-40B4-BE49-F238E27FC236}">
                  <a16:creationId xmlns:a16="http://schemas.microsoft.com/office/drawing/2014/main" id="{79030241-5440-4CCE-BBA5-51056806BA7D}"/>
                </a:ext>
              </a:extLst>
            </p:cNvPr>
            <p:cNvSpPr/>
            <p:nvPr/>
          </p:nvSpPr>
          <p:spPr>
            <a:xfrm>
              <a:off x="1273991" y="1402075"/>
              <a:ext cx="121239" cy="30327"/>
            </a:xfrm>
            <a:custGeom>
              <a:avLst/>
              <a:gdLst/>
              <a:ahLst/>
              <a:cxnLst/>
              <a:rect l="l" t="t" r="r" b="b"/>
              <a:pathLst>
                <a:path w="1763" h="441" fill="none" extrusionOk="0">
                  <a:moveTo>
                    <a:pt x="1762" y="441"/>
                  </a:moveTo>
                  <a:lnTo>
                    <a:pt x="0" y="0"/>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99" name="Google Shape;1532;p44">
              <a:extLst>
                <a:ext uri="{FF2B5EF4-FFF2-40B4-BE49-F238E27FC236}">
                  <a16:creationId xmlns:a16="http://schemas.microsoft.com/office/drawing/2014/main" id="{34BCE3E8-6627-1F06-1530-C6F551FFA7A8}"/>
                </a:ext>
              </a:extLst>
            </p:cNvPr>
            <p:cNvSpPr/>
            <p:nvPr/>
          </p:nvSpPr>
          <p:spPr>
            <a:xfrm>
              <a:off x="1427072" y="1015660"/>
              <a:ext cx="925278" cy="1162667"/>
            </a:xfrm>
            <a:custGeom>
              <a:avLst/>
              <a:gdLst/>
              <a:ahLst/>
              <a:cxnLst/>
              <a:rect l="l" t="t" r="r" b="b"/>
              <a:pathLst>
                <a:path w="13455" h="16907" extrusionOk="0">
                  <a:moveTo>
                    <a:pt x="10895" y="3274"/>
                  </a:moveTo>
                  <a:cubicBezTo>
                    <a:pt x="10002" y="3953"/>
                    <a:pt x="6954" y="5834"/>
                    <a:pt x="4846" y="7132"/>
                  </a:cubicBezTo>
                  <a:lnTo>
                    <a:pt x="4275" y="7489"/>
                  </a:lnTo>
                  <a:cubicBezTo>
                    <a:pt x="4834" y="7120"/>
                    <a:pt x="5489" y="6691"/>
                    <a:pt x="6216" y="6191"/>
                  </a:cubicBezTo>
                  <a:cubicBezTo>
                    <a:pt x="6585" y="5953"/>
                    <a:pt x="6978" y="5679"/>
                    <a:pt x="7370" y="5417"/>
                  </a:cubicBezTo>
                  <a:cubicBezTo>
                    <a:pt x="7787" y="5167"/>
                    <a:pt x="8180" y="4929"/>
                    <a:pt x="8549" y="4691"/>
                  </a:cubicBezTo>
                  <a:cubicBezTo>
                    <a:pt x="9121" y="4322"/>
                    <a:pt x="9585" y="4024"/>
                    <a:pt x="9930" y="3786"/>
                  </a:cubicBezTo>
                  <a:cubicBezTo>
                    <a:pt x="10240" y="3595"/>
                    <a:pt x="10561" y="3417"/>
                    <a:pt x="10895" y="3274"/>
                  </a:cubicBezTo>
                  <a:close/>
                  <a:moveTo>
                    <a:pt x="4930" y="8167"/>
                  </a:moveTo>
                  <a:lnTo>
                    <a:pt x="4930" y="8167"/>
                  </a:lnTo>
                  <a:cubicBezTo>
                    <a:pt x="4430" y="8489"/>
                    <a:pt x="3965" y="8787"/>
                    <a:pt x="3549" y="9072"/>
                  </a:cubicBezTo>
                  <a:cubicBezTo>
                    <a:pt x="3120" y="9322"/>
                    <a:pt x="2751" y="9537"/>
                    <a:pt x="2429" y="9703"/>
                  </a:cubicBezTo>
                  <a:cubicBezTo>
                    <a:pt x="3048" y="9310"/>
                    <a:pt x="3977" y="8751"/>
                    <a:pt x="4930" y="8167"/>
                  </a:cubicBezTo>
                  <a:close/>
                  <a:moveTo>
                    <a:pt x="11835" y="8858"/>
                  </a:moveTo>
                  <a:cubicBezTo>
                    <a:pt x="11240" y="9275"/>
                    <a:pt x="10418" y="9787"/>
                    <a:pt x="9549" y="10311"/>
                  </a:cubicBezTo>
                  <a:cubicBezTo>
                    <a:pt x="10192" y="9894"/>
                    <a:pt x="10883" y="9465"/>
                    <a:pt x="11621" y="9001"/>
                  </a:cubicBezTo>
                  <a:lnTo>
                    <a:pt x="11835" y="8858"/>
                  </a:lnTo>
                  <a:close/>
                  <a:moveTo>
                    <a:pt x="12812" y="5810"/>
                  </a:moveTo>
                  <a:lnTo>
                    <a:pt x="12812" y="5810"/>
                  </a:lnTo>
                  <a:cubicBezTo>
                    <a:pt x="12133" y="6310"/>
                    <a:pt x="9990" y="7584"/>
                    <a:pt x="8073" y="8715"/>
                  </a:cubicBezTo>
                  <a:cubicBezTo>
                    <a:pt x="6501" y="9644"/>
                    <a:pt x="5323" y="10358"/>
                    <a:pt x="4442" y="10894"/>
                  </a:cubicBezTo>
                  <a:cubicBezTo>
                    <a:pt x="4894" y="10608"/>
                    <a:pt x="5430" y="10263"/>
                    <a:pt x="6073" y="9846"/>
                  </a:cubicBezTo>
                  <a:cubicBezTo>
                    <a:pt x="7525" y="8894"/>
                    <a:pt x="9168" y="7822"/>
                    <a:pt x="10514" y="7013"/>
                  </a:cubicBezTo>
                  <a:cubicBezTo>
                    <a:pt x="11871" y="6203"/>
                    <a:pt x="12514" y="5905"/>
                    <a:pt x="12812" y="5810"/>
                  </a:cubicBezTo>
                  <a:close/>
                  <a:moveTo>
                    <a:pt x="5406" y="9906"/>
                  </a:moveTo>
                  <a:cubicBezTo>
                    <a:pt x="4751" y="10322"/>
                    <a:pt x="4108" y="10739"/>
                    <a:pt x="3572" y="11084"/>
                  </a:cubicBezTo>
                  <a:cubicBezTo>
                    <a:pt x="4096" y="10739"/>
                    <a:pt x="4715" y="10334"/>
                    <a:pt x="5406" y="9906"/>
                  </a:cubicBezTo>
                  <a:close/>
                  <a:moveTo>
                    <a:pt x="10526" y="12239"/>
                  </a:moveTo>
                  <a:cubicBezTo>
                    <a:pt x="9990" y="12585"/>
                    <a:pt x="9156" y="13085"/>
                    <a:pt x="8394" y="13549"/>
                  </a:cubicBezTo>
                  <a:lnTo>
                    <a:pt x="8299" y="13609"/>
                  </a:lnTo>
                  <a:cubicBezTo>
                    <a:pt x="9121" y="13073"/>
                    <a:pt x="9966" y="12537"/>
                    <a:pt x="10526" y="12239"/>
                  </a:cubicBezTo>
                  <a:close/>
                  <a:moveTo>
                    <a:pt x="10585" y="11513"/>
                  </a:moveTo>
                  <a:cubicBezTo>
                    <a:pt x="9966" y="11918"/>
                    <a:pt x="9073" y="12454"/>
                    <a:pt x="8252" y="12966"/>
                  </a:cubicBezTo>
                  <a:cubicBezTo>
                    <a:pt x="7644" y="13335"/>
                    <a:pt x="7120" y="13656"/>
                    <a:pt x="6656" y="13954"/>
                  </a:cubicBezTo>
                  <a:cubicBezTo>
                    <a:pt x="7918" y="13132"/>
                    <a:pt x="9573" y="12073"/>
                    <a:pt x="10585" y="11513"/>
                  </a:cubicBezTo>
                  <a:close/>
                  <a:moveTo>
                    <a:pt x="6716" y="14275"/>
                  </a:moveTo>
                  <a:cubicBezTo>
                    <a:pt x="5894" y="14835"/>
                    <a:pt x="4989" y="15430"/>
                    <a:pt x="4358" y="15799"/>
                  </a:cubicBezTo>
                  <a:cubicBezTo>
                    <a:pt x="4930" y="15406"/>
                    <a:pt x="5823" y="14847"/>
                    <a:pt x="6716" y="14275"/>
                  </a:cubicBezTo>
                  <a:close/>
                  <a:moveTo>
                    <a:pt x="10561" y="15871"/>
                  </a:moveTo>
                  <a:lnTo>
                    <a:pt x="10561" y="15871"/>
                  </a:lnTo>
                  <a:cubicBezTo>
                    <a:pt x="10585" y="15895"/>
                    <a:pt x="10609" y="15918"/>
                    <a:pt x="10633" y="15930"/>
                  </a:cubicBezTo>
                  <a:cubicBezTo>
                    <a:pt x="10609" y="15918"/>
                    <a:pt x="10573" y="15895"/>
                    <a:pt x="10561" y="15871"/>
                  </a:cubicBezTo>
                  <a:close/>
                  <a:moveTo>
                    <a:pt x="6426" y="1"/>
                  </a:moveTo>
                  <a:cubicBezTo>
                    <a:pt x="6271" y="1"/>
                    <a:pt x="5821" y="166"/>
                    <a:pt x="3787" y="1405"/>
                  </a:cubicBezTo>
                  <a:cubicBezTo>
                    <a:pt x="3537" y="1559"/>
                    <a:pt x="3299" y="1714"/>
                    <a:pt x="3060" y="1857"/>
                  </a:cubicBezTo>
                  <a:cubicBezTo>
                    <a:pt x="3906" y="1202"/>
                    <a:pt x="3977" y="1107"/>
                    <a:pt x="3894" y="952"/>
                  </a:cubicBezTo>
                  <a:cubicBezTo>
                    <a:pt x="3870" y="905"/>
                    <a:pt x="3822" y="869"/>
                    <a:pt x="3775" y="857"/>
                  </a:cubicBezTo>
                  <a:cubicBezTo>
                    <a:pt x="3763" y="855"/>
                    <a:pt x="3750" y="853"/>
                    <a:pt x="3737" y="853"/>
                  </a:cubicBezTo>
                  <a:cubicBezTo>
                    <a:pt x="3622" y="853"/>
                    <a:pt x="3460" y="953"/>
                    <a:pt x="3001" y="1274"/>
                  </a:cubicBezTo>
                  <a:cubicBezTo>
                    <a:pt x="2846" y="1393"/>
                    <a:pt x="2691" y="1500"/>
                    <a:pt x="2525" y="1595"/>
                  </a:cubicBezTo>
                  <a:cubicBezTo>
                    <a:pt x="2514" y="1592"/>
                    <a:pt x="2504" y="1590"/>
                    <a:pt x="2494" y="1590"/>
                  </a:cubicBezTo>
                  <a:cubicBezTo>
                    <a:pt x="2469" y="1590"/>
                    <a:pt x="2446" y="1599"/>
                    <a:pt x="2429" y="1607"/>
                  </a:cubicBezTo>
                  <a:cubicBezTo>
                    <a:pt x="2358" y="1655"/>
                    <a:pt x="2322" y="1750"/>
                    <a:pt x="2370" y="1821"/>
                  </a:cubicBezTo>
                  <a:cubicBezTo>
                    <a:pt x="2394" y="1857"/>
                    <a:pt x="2429" y="1893"/>
                    <a:pt x="2477" y="1905"/>
                  </a:cubicBezTo>
                  <a:cubicBezTo>
                    <a:pt x="1215" y="2869"/>
                    <a:pt x="1048" y="3036"/>
                    <a:pt x="1167" y="3226"/>
                  </a:cubicBezTo>
                  <a:cubicBezTo>
                    <a:pt x="1179" y="3274"/>
                    <a:pt x="1215" y="3298"/>
                    <a:pt x="1263" y="3310"/>
                  </a:cubicBezTo>
                  <a:cubicBezTo>
                    <a:pt x="1274" y="3313"/>
                    <a:pt x="1286" y="3314"/>
                    <a:pt x="1298" y="3314"/>
                  </a:cubicBezTo>
                  <a:cubicBezTo>
                    <a:pt x="1334" y="3314"/>
                    <a:pt x="1370" y="3301"/>
                    <a:pt x="1405" y="3274"/>
                  </a:cubicBezTo>
                  <a:cubicBezTo>
                    <a:pt x="1632" y="3119"/>
                    <a:pt x="1858" y="2976"/>
                    <a:pt x="2084" y="2833"/>
                  </a:cubicBezTo>
                  <a:lnTo>
                    <a:pt x="2084" y="2833"/>
                  </a:lnTo>
                  <a:cubicBezTo>
                    <a:pt x="286" y="4072"/>
                    <a:pt x="358" y="4203"/>
                    <a:pt x="441" y="4346"/>
                  </a:cubicBezTo>
                  <a:cubicBezTo>
                    <a:pt x="465" y="4381"/>
                    <a:pt x="501" y="4405"/>
                    <a:pt x="536" y="4417"/>
                  </a:cubicBezTo>
                  <a:cubicBezTo>
                    <a:pt x="552" y="4422"/>
                    <a:pt x="566" y="4425"/>
                    <a:pt x="584" y="4425"/>
                  </a:cubicBezTo>
                  <a:cubicBezTo>
                    <a:pt x="703" y="4425"/>
                    <a:pt x="963" y="4267"/>
                    <a:pt x="2572" y="3250"/>
                  </a:cubicBezTo>
                  <a:cubicBezTo>
                    <a:pt x="3703" y="2524"/>
                    <a:pt x="5620" y="1286"/>
                    <a:pt x="6501" y="857"/>
                  </a:cubicBezTo>
                  <a:lnTo>
                    <a:pt x="6501" y="857"/>
                  </a:lnTo>
                  <a:cubicBezTo>
                    <a:pt x="5489" y="1643"/>
                    <a:pt x="2572" y="3536"/>
                    <a:pt x="655" y="4738"/>
                  </a:cubicBezTo>
                  <a:cubicBezTo>
                    <a:pt x="584" y="4786"/>
                    <a:pt x="560" y="4881"/>
                    <a:pt x="596" y="4953"/>
                  </a:cubicBezTo>
                  <a:cubicBezTo>
                    <a:pt x="632" y="5000"/>
                    <a:pt x="691" y="5048"/>
                    <a:pt x="751" y="5060"/>
                  </a:cubicBezTo>
                  <a:cubicBezTo>
                    <a:pt x="766" y="5064"/>
                    <a:pt x="785" y="5066"/>
                    <a:pt x="806" y="5066"/>
                  </a:cubicBezTo>
                  <a:cubicBezTo>
                    <a:pt x="911" y="5066"/>
                    <a:pt x="1080" y="5016"/>
                    <a:pt x="1298" y="4917"/>
                  </a:cubicBezTo>
                  <a:lnTo>
                    <a:pt x="1298" y="4917"/>
                  </a:lnTo>
                  <a:cubicBezTo>
                    <a:pt x="322" y="5619"/>
                    <a:pt x="370" y="5703"/>
                    <a:pt x="429" y="5822"/>
                  </a:cubicBezTo>
                  <a:cubicBezTo>
                    <a:pt x="453" y="5858"/>
                    <a:pt x="501" y="5893"/>
                    <a:pt x="548" y="5905"/>
                  </a:cubicBezTo>
                  <a:cubicBezTo>
                    <a:pt x="563" y="5909"/>
                    <a:pt x="579" y="5911"/>
                    <a:pt x="598" y="5911"/>
                  </a:cubicBezTo>
                  <a:cubicBezTo>
                    <a:pt x="916" y="5911"/>
                    <a:pt x="1868" y="5324"/>
                    <a:pt x="4644" y="3560"/>
                  </a:cubicBezTo>
                  <a:cubicBezTo>
                    <a:pt x="5692" y="2881"/>
                    <a:pt x="7001" y="2060"/>
                    <a:pt x="7871" y="1548"/>
                  </a:cubicBezTo>
                  <a:lnTo>
                    <a:pt x="7871" y="1548"/>
                  </a:lnTo>
                  <a:cubicBezTo>
                    <a:pt x="6227" y="2691"/>
                    <a:pt x="2572" y="5000"/>
                    <a:pt x="96" y="6524"/>
                  </a:cubicBezTo>
                  <a:cubicBezTo>
                    <a:pt x="60" y="6548"/>
                    <a:pt x="36" y="6584"/>
                    <a:pt x="24" y="6620"/>
                  </a:cubicBezTo>
                  <a:cubicBezTo>
                    <a:pt x="0" y="6703"/>
                    <a:pt x="48" y="6786"/>
                    <a:pt x="131" y="6810"/>
                  </a:cubicBezTo>
                  <a:cubicBezTo>
                    <a:pt x="145" y="6814"/>
                    <a:pt x="154" y="6817"/>
                    <a:pt x="165" y="6817"/>
                  </a:cubicBezTo>
                  <a:cubicBezTo>
                    <a:pt x="184" y="6817"/>
                    <a:pt x="205" y="6809"/>
                    <a:pt x="251" y="6786"/>
                  </a:cubicBezTo>
                  <a:lnTo>
                    <a:pt x="274" y="6774"/>
                  </a:lnTo>
                  <a:cubicBezTo>
                    <a:pt x="381" y="6727"/>
                    <a:pt x="572" y="6608"/>
                    <a:pt x="977" y="6381"/>
                  </a:cubicBezTo>
                  <a:lnTo>
                    <a:pt x="2763" y="5334"/>
                  </a:lnTo>
                  <a:cubicBezTo>
                    <a:pt x="4370" y="4393"/>
                    <a:pt x="6656" y="3048"/>
                    <a:pt x="8228" y="2143"/>
                  </a:cubicBezTo>
                  <a:lnTo>
                    <a:pt x="8228" y="2143"/>
                  </a:lnTo>
                  <a:cubicBezTo>
                    <a:pt x="6287" y="3464"/>
                    <a:pt x="2965" y="5548"/>
                    <a:pt x="620" y="7001"/>
                  </a:cubicBezTo>
                  <a:cubicBezTo>
                    <a:pt x="548" y="7048"/>
                    <a:pt x="524" y="7132"/>
                    <a:pt x="572" y="7203"/>
                  </a:cubicBezTo>
                  <a:cubicBezTo>
                    <a:pt x="596" y="7251"/>
                    <a:pt x="632" y="7286"/>
                    <a:pt x="679" y="7298"/>
                  </a:cubicBezTo>
                  <a:cubicBezTo>
                    <a:pt x="694" y="7302"/>
                    <a:pt x="711" y="7306"/>
                    <a:pt x="735" y="7306"/>
                  </a:cubicBezTo>
                  <a:cubicBezTo>
                    <a:pt x="863" y="7306"/>
                    <a:pt x="1208" y="7193"/>
                    <a:pt x="2727" y="6334"/>
                  </a:cubicBezTo>
                  <a:lnTo>
                    <a:pt x="2727" y="6334"/>
                  </a:lnTo>
                  <a:lnTo>
                    <a:pt x="512" y="7751"/>
                  </a:lnTo>
                  <a:cubicBezTo>
                    <a:pt x="441" y="7798"/>
                    <a:pt x="417" y="7894"/>
                    <a:pt x="465" y="7965"/>
                  </a:cubicBezTo>
                  <a:cubicBezTo>
                    <a:pt x="489" y="8013"/>
                    <a:pt x="548" y="8048"/>
                    <a:pt x="596" y="8060"/>
                  </a:cubicBezTo>
                  <a:cubicBezTo>
                    <a:pt x="614" y="8065"/>
                    <a:pt x="637" y="8068"/>
                    <a:pt x="664" y="8068"/>
                  </a:cubicBezTo>
                  <a:cubicBezTo>
                    <a:pt x="826" y="8068"/>
                    <a:pt x="1155" y="7963"/>
                    <a:pt x="1870" y="7596"/>
                  </a:cubicBezTo>
                  <a:lnTo>
                    <a:pt x="1870" y="7596"/>
                  </a:lnTo>
                  <a:lnTo>
                    <a:pt x="870" y="8239"/>
                  </a:lnTo>
                  <a:cubicBezTo>
                    <a:pt x="798" y="8286"/>
                    <a:pt x="774" y="8382"/>
                    <a:pt x="822" y="8453"/>
                  </a:cubicBezTo>
                  <a:cubicBezTo>
                    <a:pt x="853" y="8499"/>
                    <a:pt x="903" y="8526"/>
                    <a:pt x="955" y="8526"/>
                  </a:cubicBezTo>
                  <a:cubicBezTo>
                    <a:pt x="983" y="8526"/>
                    <a:pt x="1011" y="8518"/>
                    <a:pt x="1036" y="8501"/>
                  </a:cubicBezTo>
                  <a:cubicBezTo>
                    <a:pt x="4287" y="6477"/>
                    <a:pt x="9418" y="3381"/>
                    <a:pt x="10716" y="2798"/>
                  </a:cubicBezTo>
                  <a:lnTo>
                    <a:pt x="10716" y="2798"/>
                  </a:lnTo>
                  <a:cubicBezTo>
                    <a:pt x="10418" y="3060"/>
                    <a:pt x="10109" y="3310"/>
                    <a:pt x="9776" y="3536"/>
                  </a:cubicBezTo>
                  <a:cubicBezTo>
                    <a:pt x="9144" y="3905"/>
                    <a:pt x="8299" y="4441"/>
                    <a:pt x="7239" y="5155"/>
                  </a:cubicBezTo>
                  <a:cubicBezTo>
                    <a:pt x="5966" y="5929"/>
                    <a:pt x="4584" y="6727"/>
                    <a:pt x="3418" y="7405"/>
                  </a:cubicBezTo>
                  <a:cubicBezTo>
                    <a:pt x="1751" y="8370"/>
                    <a:pt x="953" y="8918"/>
                    <a:pt x="1024" y="9037"/>
                  </a:cubicBezTo>
                  <a:cubicBezTo>
                    <a:pt x="1060" y="9096"/>
                    <a:pt x="1108" y="9132"/>
                    <a:pt x="1179" y="9156"/>
                  </a:cubicBezTo>
                  <a:cubicBezTo>
                    <a:pt x="1198" y="9159"/>
                    <a:pt x="1219" y="9161"/>
                    <a:pt x="1242" y="9161"/>
                  </a:cubicBezTo>
                  <a:cubicBezTo>
                    <a:pt x="1432" y="9161"/>
                    <a:pt x="1750" y="9028"/>
                    <a:pt x="2239" y="8763"/>
                  </a:cubicBezTo>
                  <a:lnTo>
                    <a:pt x="2239" y="8763"/>
                  </a:lnTo>
                  <a:cubicBezTo>
                    <a:pt x="858" y="9632"/>
                    <a:pt x="882" y="9668"/>
                    <a:pt x="965" y="9810"/>
                  </a:cubicBezTo>
                  <a:cubicBezTo>
                    <a:pt x="977" y="9846"/>
                    <a:pt x="1013" y="9870"/>
                    <a:pt x="1060" y="9882"/>
                  </a:cubicBezTo>
                  <a:cubicBezTo>
                    <a:pt x="1075" y="9887"/>
                    <a:pt x="1090" y="9890"/>
                    <a:pt x="1105" y="9890"/>
                  </a:cubicBezTo>
                  <a:cubicBezTo>
                    <a:pt x="1127" y="9890"/>
                    <a:pt x="1151" y="9884"/>
                    <a:pt x="1179" y="9870"/>
                  </a:cubicBezTo>
                  <a:cubicBezTo>
                    <a:pt x="3096" y="8751"/>
                    <a:pt x="7085" y="6417"/>
                    <a:pt x="9621" y="4953"/>
                  </a:cubicBezTo>
                  <a:lnTo>
                    <a:pt x="9621" y="4953"/>
                  </a:lnTo>
                  <a:cubicBezTo>
                    <a:pt x="8442" y="5703"/>
                    <a:pt x="6942" y="6608"/>
                    <a:pt x="5692" y="7358"/>
                  </a:cubicBezTo>
                  <a:cubicBezTo>
                    <a:pt x="4572" y="8036"/>
                    <a:pt x="3513" y="8667"/>
                    <a:pt x="2751" y="9156"/>
                  </a:cubicBezTo>
                  <a:cubicBezTo>
                    <a:pt x="2334" y="9406"/>
                    <a:pt x="2036" y="9608"/>
                    <a:pt x="1834" y="9751"/>
                  </a:cubicBezTo>
                  <a:cubicBezTo>
                    <a:pt x="1560" y="9941"/>
                    <a:pt x="1382" y="10060"/>
                    <a:pt x="1477" y="10215"/>
                  </a:cubicBezTo>
                  <a:cubicBezTo>
                    <a:pt x="1501" y="10275"/>
                    <a:pt x="1548" y="10311"/>
                    <a:pt x="1608" y="10322"/>
                  </a:cubicBezTo>
                  <a:cubicBezTo>
                    <a:pt x="1627" y="10327"/>
                    <a:pt x="1649" y="10330"/>
                    <a:pt x="1674" y="10330"/>
                  </a:cubicBezTo>
                  <a:cubicBezTo>
                    <a:pt x="1773" y="10330"/>
                    <a:pt x="1917" y="10291"/>
                    <a:pt x="2108" y="10215"/>
                  </a:cubicBezTo>
                  <a:lnTo>
                    <a:pt x="2108" y="10215"/>
                  </a:lnTo>
                  <a:cubicBezTo>
                    <a:pt x="2001" y="10311"/>
                    <a:pt x="1905" y="10418"/>
                    <a:pt x="1858" y="10549"/>
                  </a:cubicBezTo>
                  <a:cubicBezTo>
                    <a:pt x="1834" y="10620"/>
                    <a:pt x="1834" y="10680"/>
                    <a:pt x="1870" y="10739"/>
                  </a:cubicBezTo>
                  <a:cubicBezTo>
                    <a:pt x="1901" y="10794"/>
                    <a:pt x="1953" y="10823"/>
                    <a:pt x="2005" y="10823"/>
                  </a:cubicBezTo>
                  <a:cubicBezTo>
                    <a:pt x="2032" y="10823"/>
                    <a:pt x="2060" y="10815"/>
                    <a:pt x="2084" y="10799"/>
                  </a:cubicBezTo>
                  <a:cubicBezTo>
                    <a:pt x="5370" y="8846"/>
                    <a:pt x="10085" y="6084"/>
                    <a:pt x="11788" y="5143"/>
                  </a:cubicBezTo>
                  <a:lnTo>
                    <a:pt x="11788" y="5143"/>
                  </a:lnTo>
                  <a:cubicBezTo>
                    <a:pt x="10240" y="6370"/>
                    <a:pt x="5120" y="9406"/>
                    <a:pt x="1739" y="11334"/>
                  </a:cubicBezTo>
                  <a:cubicBezTo>
                    <a:pt x="1703" y="11358"/>
                    <a:pt x="1679" y="11382"/>
                    <a:pt x="1667" y="11430"/>
                  </a:cubicBezTo>
                  <a:cubicBezTo>
                    <a:pt x="1655" y="11465"/>
                    <a:pt x="1667" y="11513"/>
                    <a:pt x="1679" y="11549"/>
                  </a:cubicBezTo>
                  <a:cubicBezTo>
                    <a:pt x="1715" y="11596"/>
                    <a:pt x="1763" y="11632"/>
                    <a:pt x="1822" y="11644"/>
                  </a:cubicBezTo>
                  <a:cubicBezTo>
                    <a:pt x="1839" y="11649"/>
                    <a:pt x="1858" y="11651"/>
                    <a:pt x="1880" y="11651"/>
                  </a:cubicBezTo>
                  <a:cubicBezTo>
                    <a:pt x="2016" y="11651"/>
                    <a:pt x="2259" y="11557"/>
                    <a:pt x="2608" y="11382"/>
                  </a:cubicBezTo>
                  <a:lnTo>
                    <a:pt x="2608" y="11382"/>
                  </a:lnTo>
                  <a:cubicBezTo>
                    <a:pt x="1846" y="11930"/>
                    <a:pt x="1905" y="12025"/>
                    <a:pt x="1965" y="12144"/>
                  </a:cubicBezTo>
                  <a:cubicBezTo>
                    <a:pt x="1989" y="12180"/>
                    <a:pt x="2036" y="12216"/>
                    <a:pt x="2084" y="12227"/>
                  </a:cubicBezTo>
                  <a:cubicBezTo>
                    <a:pt x="2093" y="12229"/>
                    <a:pt x="2103" y="12230"/>
                    <a:pt x="2114" y="12230"/>
                  </a:cubicBezTo>
                  <a:cubicBezTo>
                    <a:pt x="2250" y="12230"/>
                    <a:pt x="2555" y="12087"/>
                    <a:pt x="3239" y="11668"/>
                  </a:cubicBezTo>
                  <a:lnTo>
                    <a:pt x="3239" y="11668"/>
                  </a:lnTo>
                  <a:cubicBezTo>
                    <a:pt x="2096" y="12418"/>
                    <a:pt x="1953" y="12632"/>
                    <a:pt x="2048" y="12799"/>
                  </a:cubicBezTo>
                  <a:cubicBezTo>
                    <a:pt x="2084" y="12847"/>
                    <a:pt x="2144" y="12894"/>
                    <a:pt x="2203" y="12906"/>
                  </a:cubicBezTo>
                  <a:cubicBezTo>
                    <a:pt x="2220" y="12910"/>
                    <a:pt x="2239" y="12912"/>
                    <a:pt x="2261" y="12912"/>
                  </a:cubicBezTo>
                  <a:cubicBezTo>
                    <a:pt x="2582" y="12912"/>
                    <a:pt x="3461" y="12502"/>
                    <a:pt x="4977" y="11632"/>
                  </a:cubicBezTo>
                  <a:lnTo>
                    <a:pt x="4977" y="11632"/>
                  </a:lnTo>
                  <a:lnTo>
                    <a:pt x="4572" y="11894"/>
                  </a:lnTo>
                  <a:cubicBezTo>
                    <a:pt x="3799" y="12358"/>
                    <a:pt x="3048" y="12811"/>
                    <a:pt x="2370" y="13204"/>
                  </a:cubicBezTo>
                  <a:cubicBezTo>
                    <a:pt x="2298" y="13251"/>
                    <a:pt x="2275" y="13347"/>
                    <a:pt x="2322" y="13418"/>
                  </a:cubicBezTo>
                  <a:cubicBezTo>
                    <a:pt x="2346" y="13454"/>
                    <a:pt x="2382" y="13478"/>
                    <a:pt x="2417" y="13489"/>
                  </a:cubicBezTo>
                  <a:cubicBezTo>
                    <a:pt x="2432" y="13492"/>
                    <a:pt x="2445" y="13495"/>
                    <a:pt x="2461" y="13495"/>
                  </a:cubicBezTo>
                  <a:cubicBezTo>
                    <a:pt x="2575" y="13495"/>
                    <a:pt x="2832" y="13353"/>
                    <a:pt x="4799" y="12108"/>
                  </a:cubicBezTo>
                  <a:cubicBezTo>
                    <a:pt x="5727" y="11549"/>
                    <a:pt x="6847" y="10870"/>
                    <a:pt x="7942" y="10180"/>
                  </a:cubicBezTo>
                  <a:cubicBezTo>
                    <a:pt x="8775" y="9656"/>
                    <a:pt x="9478" y="9215"/>
                    <a:pt x="10073" y="8834"/>
                  </a:cubicBezTo>
                  <a:cubicBezTo>
                    <a:pt x="10811" y="8394"/>
                    <a:pt x="11478" y="8025"/>
                    <a:pt x="11966" y="7775"/>
                  </a:cubicBezTo>
                  <a:lnTo>
                    <a:pt x="11966" y="7775"/>
                  </a:lnTo>
                  <a:cubicBezTo>
                    <a:pt x="10192" y="8941"/>
                    <a:pt x="5858" y="11727"/>
                    <a:pt x="2775" y="13692"/>
                  </a:cubicBezTo>
                  <a:cubicBezTo>
                    <a:pt x="2703" y="13740"/>
                    <a:pt x="2679" y="13823"/>
                    <a:pt x="2727" y="13894"/>
                  </a:cubicBezTo>
                  <a:cubicBezTo>
                    <a:pt x="2751" y="13954"/>
                    <a:pt x="2798" y="13990"/>
                    <a:pt x="2858" y="14001"/>
                  </a:cubicBezTo>
                  <a:cubicBezTo>
                    <a:pt x="2878" y="14006"/>
                    <a:pt x="2900" y="14009"/>
                    <a:pt x="2926" y="14009"/>
                  </a:cubicBezTo>
                  <a:cubicBezTo>
                    <a:pt x="3085" y="14009"/>
                    <a:pt x="3361" y="13913"/>
                    <a:pt x="3751" y="13728"/>
                  </a:cubicBezTo>
                  <a:lnTo>
                    <a:pt x="3751" y="13728"/>
                  </a:lnTo>
                  <a:cubicBezTo>
                    <a:pt x="2763" y="14335"/>
                    <a:pt x="2751" y="14430"/>
                    <a:pt x="2846" y="14573"/>
                  </a:cubicBezTo>
                  <a:cubicBezTo>
                    <a:pt x="2870" y="14621"/>
                    <a:pt x="2906" y="14644"/>
                    <a:pt x="2941" y="14656"/>
                  </a:cubicBezTo>
                  <a:cubicBezTo>
                    <a:pt x="2953" y="14659"/>
                    <a:pt x="2964" y="14661"/>
                    <a:pt x="2977" y="14661"/>
                  </a:cubicBezTo>
                  <a:cubicBezTo>
                    <a:pt x="3081" y="14661"/>
                    <a:pt x="3335" y="14509"/>
                    <a:pt x="5549" y="13132"/>
                  </a:cubicBezTo>
                  <a:cubicBezTo>
                    <a:pt x="7478" y="11930"/>
                    <a:pt x="10871" y="9822"/>
                    <a:pt x="12002" y="9310"/>
                  </a:cubicBezTo>
                  <a:lnTo>
                    <a:pt x="12002" y="9310"/>
                  </a:lnTo>
                  <a:cubicBezTo>
                    <a:pt x="10871" y="10275"/>
                    <a:pt x="6144" y="13180"/>
                    <a:pt x="3096" y="14990"/>
                  </a:cubicBezTo>
                  <a:cubicBezTo>
                    <a:pt x="3025" y="15037"/>
                    <a:pt x="3001" y="15121"/>
                    <a:pt x="3037" y="15204"/>
                  </a:cubicBezTo>
                  <a:cubicBezTo>
                    <a:pt x="3060" y="15252"/>
                    <a:pt x="3108" y="15287"/>
                    <a:pt x="3168" y="15299"/>
                  </a:cubicBezTo>
                  <a:cubicBezTo>
                    <a:pt x="3184" y="15302"/>
                    <a:pt x="3202" y="15305"/>
                    <a:pt x="3229" y="15305"/>
                  </a:cubicBezTo>
                  <a:cubicBezTo>
                    <a:pt x="3338" y="15305"/>
                    <a:pt x="3584" y="15250"/>
                    <a:pt x="4370" y="14847"/>
                  </a:cubicBezTo>
                  <a:lnTo>
                    <a:pt x="4370" y="14847"/>
                  </a:lnTo>
                  <a:lnTo>
                    <a:pt x="3489" y="15418"/>
                  </a:lnTo>
                  <a:lnTo>
                    <a:pt x="2906" y="15787"/>
                  </a:lnTo>
                  <a:cubicBezTo>
                    <a:pt x="2644" y="15966"/>
                    <a:pt x="2572" y="16014"/>
                    <a:pt x="2656" y="16145"/>
                  </a:cubicBezTo>
                  <a:cubicBezTo>
                    <a:pt x="2679" y="16180"/>
                    <a:pt x="2715" y="16216"/>
                    <a:pt x="2763" y="16228"/>
                  </a:cubicBezTo>
                  <a:cubicBezTo>
                    <a:pt x="2775" y="16230"/>
                    <a:pt x="2788" y="16232"/>
                    <a:pt x="2803" y="16232"/>
                  </a:cubicBezTo>
                  <a:cubicBezTo>
                    <a:pt x="2993" y="16232"/>
                    <a:pt x="3428" y="16010"/>
                    <a:pt x="4489" y="15347"/>
                  </a:cubicBezTo>
                  <a:lnTo>
                    <a:pt x="4489" y="15347"/>
                  </a:lnTo>
                  <a:cubicBezTo>
                    <a:pt x="3382" y="16085"/>
                    <a:pt x="3358" y="16228"/>
                    <a:pt x="3441" y="16371"/>
                  </a:cubicBezTo>
                  <a:cubicBezTo>
                    <a:pt x="3465" y="16418"/>
                    <a:pt x="3513" y="16454"/>
                    <a:pt x="3572" y="16466"/>
                  </a:cubicBezTo>
                  <a:cubicBezTo>
                    <a:pt x="3589" y="16470"/>
                    <a:pt x="3607" y="16473"/>
                    <a:pt x="3627" y="16473"/>
                  </a:cubicBezTo>
                  <a:cubicBezTo>
                    <a:pt x="3771" y="16473"/>
                    <a:pt x="4022" y="16362"/>
                    <a:pt x="4418" y="16133"/>
                  </a:cubicBezTo>
                  <a:lnTo>
                    <a:pt x="4418" y="16133"/>
                  </a:lnTo>
                  <a:cubicBezTo>
                    <a:pt x="4132" y="16383"/>
                    <a:pt x="4084" y="16537"/>
                    <a:pt x="4156" y="16657"/>
                  </a:cubicBezTo>
                  <a:cubicBezTo>
                    <a:pt x="4179" y="16703"/>
                    <a:pt x="4227" y="16729"/>
                    <a:pt x="4277" y="16729"/>
                  </a:cubicBezTo>
                  <a:cubicBezTo>
                    <a:pt x="4305" y="16729"/>
                    <a:pt x="4333" y="16721"/>
                    <a:pt x="4358" y="16704"/>
                  </a:cubicBezTo>
                  <a:lnTo>
                    <a:pt x="8323" y="14418"/>
                  </a:lnTo>
                  <a:lnTo>
                    <a:pt x="8323" y="14418"/>
                  </a:lnTo>
                  <a:cubicBezTo>
                    <a:pt x="5311" y="16466"/>
                    <a:pt x="5334" y="16502"/>
                    <a:pt x="5430" y="16680"/>
                  </a:cubicBezTo>
                  <a:cubicBezTo>
                    <a:pt x="5465" y="16740"/>
                    <a:pt x="5513" y="16776"/>
                    <a:pt x="5573" y="16788"/>
                  </a:cubicBezTo>
                  <a:cubicBezTo>
                    <a:pt x="5588" y="16791"/>
                    <a:pt x="5604" y="16792"/>
                    <a:pt x="5622" y="16792"/>
                  </a:cubicBezTo>
                  <a:cubicBezTo>
                    <a:pt x="5931" y="16792"/>
                    <a:pt x="6675" y="16310"/>
                    <a:pt x="8216" y="15264"/>
                  </a:cubicBezTo>
                  <a:cubicBezTo>
                    <a:pt x="8442" y="15109"/>
                    <a:pt x="8680" y="14954"/>
                    <a:pt x="8918" y="14787"/>
                  </a:cubicBezTo>
                  <a:lnTo>
                    <a:pt x="8918" y="14787"/>
                  </a:lnTo>
                  <a:lnTo>
                    <a:pt x="8502" y="15085"/>
                  </a:lnTo>
                  <a:cubicBezTo>
                    <a:pt x="7120" y="16085"/>
                    <a:pt x="6466" y="16633"/>
                    <a:pt x="6525" y="16752"/>
                  </a:cubicBezTo>
                  <a:cubicBezTo>
                    <a:pt x="6561" y="16788"/>
                    <a:pt x="6597" y="16823"/>
                    <a:pt x="6656" y="16835"/>
                  </a:cubicBezTo>
                  <a:cubicBezTo>
                    <a:pt x="6671" y="16838"/>
                    <a:pt x="6687" y="16840"/>
                    <a:pt x="6704" y="16840"/>
                  </a:cubicBezTo>
                  <a:cubicBezTo>
                    <a:pt x="6941" y="16840"/>
                    <a:pt x="7452" y="16526"/>
                    <a:pt x="8883" y="15561"/>
                  </a:cubicBezTo>
                  <a:cubicBezTo>
                    <a:pt x="9144" y="15394"/>
                    <a:pt x="9442" y="15192"/>
                    <a:pt x="9716" y="15013"/>
                  </a:cubicBezTo>
                  <a:lnTo>
                    <a:pt x="9716" y="15013"/>
                  </a:lnTo>
                  <a:cubicBezTo>
                    <a:pt x="7966" y="16442"/>
                    <a:pt x="7978" y="16478"/>
                    <a:pt x="8073" y="16633"/>
                  </a:cubicBezTo>
                  <a:cubicBezTo>
                    <a:pt x="8097" y="16668"/>
                    <a:pt x="8132" y="16692"/>
                    <a:pt x="8180" y="16704"/>
                  </a:cubicBezTo>
                  <a:cubicBezTo>
                    <a:pt x="8189" y="16709"/>
                    <a:pt x="8201" y="16714"/>
                    <a:pt x="8221" y="16714"/>
                  </a:cubicBezTo>
                  <a:cubicBezTo>
                    <a:pt x="8303" y="16714"/>
                    <a:pt x="8521" y="16636"/>
                    <a:pt x="9275" y="16168"/>
                  </a:cubicBezTo>
                  <a:lnTo>
                    <a:pt x="9275" y="16168"/>
                  </a:lnTo>
                  <a:cubicBezTo>
                    <a:pt x="8847" y="16668"/>
                    <a:pt x="8871" y="16716"/>
                    <a:pt x="8930" y="16811"/>
                  </a:cubicBezTo>
                  <a:cubicBezTo>
                    <a:pt x="8942" y="16847"/>
                    <a:pt x="8978" y="16883"/>
                    <a:pt x="9025" y="16895"/>
                  </a:cubicBezTo>
                  <a:lnTo>
                    <a:pt x="9061" y="16895"/>
                  </a:lnTo>
                  <a:lnTo>
                    <a:pt x="9061" y="16907"/>
                  </a:lnTo>
                  <a:cubicBezTo>
                    <a:pt x="9085" y="16907"/>
                    <a:pt x="9109" y="16907"/>
                    <a:pt x="9133" y="16895"/>
                  </a:cubicBezTo>
                  <a:cubicBezTo>
                    <a:pt x="9811" y="16478"/>
                    <a:pt x="10585" y="16026"/>
                    <a:pt x="10716" y="15966"/>
                  </a:cubicBezTo>
                  <a:cubicBezTo>
                    <a:pt x="10740" y="15966"/>
                    <a:pt x="10752" y="15954"/>
                    <a:pt x="10764" y="15942"/>
                  </a:cubicBezTo>
                  <a:lnTo>
                    <a:pt x="10776" y="15942"/>
                  </a:lnTo>
                  <a:cubicBezTo>
                    <a:pt x="10847" y="15906"/>
                    <a:pt x="10871" y="15811"/>
                    <a:pt x="10823" y="15728"/>
                  </a:cubicBezTo>
                  <a:cubicBezTo>
                    <a:pt x="10799" y="15692"/>
                    <a:pt x="10764" y="15668"/>
                    <a:pt x="10728" y="15656"/>
                  </a:cubicBezTo>
                  <a:cubicBezTo>
                    <a:pt x="10718" y="15655"/>
                    <a:pt x="10708" y="15653"/>
                    <a:pt x="10697" y="15653"/>
                  </a:cubicBezTo>
                  <a:cubicBezTo>
                    <a:pt x="10630" y="15653"/>
                    <a:pt x="10495" y="15713"/>
                    <a:pt x="9680" y="16192"/>
                  </a:cubicBezTo>
                  <a:cubicBezTo>
                    <a:pt x="9811" y="16061"/>
                    <a:pt x="9954" y="15895"/>
                    <a:pt x="10133" y="15704"/>
                  </a:cubicBezTo>
                  <a:cubicBezTo>
                    <a:pt x="10347" y="15478"/>
                    <a:pt x="10371" y="15454"/>
                    <a:pt x="10311" y="15347"/>
                  </a:cubicBezTo>
                  <a:lnTo>
                    <a:pt x="10299" y="15347"/>
                  </a:lnTo>
                  <a:cubicBezTo>
                    <a:pt x="10269" y="15301"/>
                    <a:pt x="10218" y="15274"/>
                    <a:pt x="10167" y="15274"/>
                  </a:cubicBezTo>
                  <a:cubicBezTo>
                    <a:pt x="10139" y="15274"/>
                    <a:pt x="10110" y="15282"/>
                    <a:pt x="10085" y="15299"/>
                  </a:cubicBezTo>
                  <a:cubicBezTo>
                    <a:pt x="9787" y="15490"/>
                    <a:pt x="9478" y="15692"/>
                    <a:pt x="9192" y="15871"/>
                  </a:cubicBezTo>
                  <a:cubicBezTo>
                    <a:pt x="9537" y="15573"/>
                    <a:pt x="9930" y="15252"/>
                    <a:pt x="10216" y="15025"/>
                  </a:cubicBezTo>
                  <a:cubicBezTo>
                    <a:pt x="10835" y="14513"/>
                    <a:pt x="11121" y="14228"/>
                    <a:pt x="11073" y="14132"/>
                  </a:cubicBezTo>
                  <a:cubicBezTo>
                    <a:pt x="11049" y="14097"/>
                    <a:pt x="11002" y="14061"/>
                    <a:pt x="10942" y="14049"/>
                  </a:cubicBezTo>
                  <a:cubicBezTo>
                    <a:pt x="10928" y="14045"/>
                    <a:pt x="10912" y="14044"/>
                    <a:pt x="10894" y="14044"/>
                  </a:cubicBezTo>
                  <a:cubicBezTo>
                    <a:pt x="10679" y="14044"/>
                    <a:pt x="10208" y="14320"/>
                    <a:pt x="8966" y="15144"/>
                  </a:cubicBezTo>
                  <a:cubicBezTo>
                    <a:pt x="10811" y="13811"/>
                    <a:pt x="10811" y="13799"/>
                    <a:pt x="10716" y="13644"/>
                  </a:cubicBezTo>
                  <a:cubicBezTo>
                    <a:pt x="10692" y="13597"/>
                    <a:pt x="10645" y="13561"/>
                    <a:pt x="10585" y="13549"/>
                  </a:cubicBezTo>
                  <a:cubicBezTo>
                    <a:pt x="10570" y="13546"/>
                    <a:pt x="10553" y="13544"/>
                    <a:pt x="10534" y="13544"/>
                  </a:cubicBezTo>
                  <a:cubicBezTo>
                    <a:pt x="10240" y="13544"/>
                    <a:pt x="9550" y="13995"/>
                    <a:pt x="8037" y="15025"/>
                  </a:cubicBezTo>
                  <a:cubicBezTo>
                    <a:pt x="7728" y="15228"/>
                    <a:pt x="7370" y="15466"/>
                    <a:pt x="7037" y="15692"/>
                  </a:cubicBezTo>
                  <a:cubicBezTo>
                    <a:pt x="7763" y="15180"/>
                    <a:pt x="8656" y="14585"/>
                    <a:pt x="9359" y="14109"/>
                  </a:cubicBezTo>
                  <a:cubicBezTo>
                    <a:pt x="9966" y="13692"/>
                    <a:pt x="10538" y="13311"/>
                    <a:pt x="10942" y="13025"/>
                  </a:cubicBezTo>
                  <a:cubicBezTo>
                    <a:pt x="11169" y="12870"/>
                    <a:pt x="11323" y="12763"/>
                    <a:pt x="11442" y="12680"/>
                  </a:cubicBezTo>
                  <a:cubicBezTo>
                    <a:pt x="11621" y="12549"/>
                    <a:pt x="11728" y="12466"/>
                    <a:pt x="11645" y="12335"/>
                  </a:cubicBezTo>
                  <a:cubicBezTo>
                    <a:pt x="11633" y="12299"/>
                    <a:pt x="11597" y="12275"/>
                    <a:pt x="11550" y="12263"/>
                  </a:cubicBezTo>
                  <a:cubicBezTo>
                    <a:pt x="11535" y="12258"/>
                    <a:pt x="11518" y="12255"/>
                    <a:pt x="11501" y="12255"/>
                  </a:cubicBezTo>
                  <a:cubicBezTo>
                    <a:pt x="11476" y="12255"/>
                    <a:pt x="11451" y="12261"/>
                    <a:pt x="11430" y="12275"/>
                  </a:cubicBezTo>
                  <a:lnTo>
                    <a:pt x="5894" y="15466"/>
                  </a:lnTo>
                  <a:cubicBezTo>
                    <a:pt x="6716" y="14942"/>
                    <a:pt x="7740" y="14323"/>
                    <a:pt x="8549" y="13835"/>
                  </a:cubicBezTo>
                  <a:cubicBezTo>
                    <a:pt x="11371" y="12132"/>
                    <a:pt x="11454" y="12025"/>
                    <a:pt x="11335" y="11823"/>
                  </a:cubicBezTo>
                  <a:cubicBezTo>
                    <a:pt x="11300" y="11763"/>
                    <a:pt x="11252" y="11727"/>
                    <a:pt x="11180" y="11715"/>
                  </a:cubicBezTo>
                  <a:cubicBezTo>
                    <a:pt x="11158" y="11710"/>
                    <a:pt x="11132" y="11707"/>
                    <a:pt x="11103" y="11707"/>
                  </a:cubicBezTo>
                  <a:cubicBezTo>
                    <a:pt x="11008" y="11707"/>
                    <a:pt x="10877" y="11738"/>
                    <a:pt x="10704" y="11811"/>
                  </a:cubicBezTo>
                  <a:cubicBezTo>
                    <a:pt x="11764" y="11132"/>
                    <a:pt x="11776" y="11073"/>
                    <a:pt x="11692" y="10930"/>
                  </a:cubicBezTo>
                  <a:cubicBezTo>
                    <a:pt x="11657" y="10870"/>
                    <a:pt x="11609" y="10834"/>
                    <a:pt x="11550" y="10822"/>
                  </a:cubicBezTo>
                  <a:cubicBezTo>
                    <a:pt x="11532" y="10818"/>
                    <a:pt x="11511" y="10815"/>
                    <a:pt x="11488" y="10815"/>
                  </a:cubicBezTo>
                  <a:cubicBezTo>
                    <a:pt x="11340" y="10815"/>
                    <a:pt x="11086" y="10911"/>
                    <a:pt x="10716" y="11096"/>
                  </a:cubicBezTo>
                  <a:cubicBezTo>
                    <a:pt x="11026" y="10894"/>
                    <a:pt x="11288" y="10727"/>
                    <a:pt x="11490" y="10584"/>
                  </a:cubicBezTo>
                  <a:cubicBezTo>
                    <a:pt x="11692" y="10441"/>
                    <a:pt x="11847" y="10334"/>
                    <a:pt x="11954" y="10263"/>
                  </a:cubicBezTo>
                  <a:cubicBezTo>
                    <a:pt x="12133" y="10144"/>
                    <a:pt x="12240" y="10060"/>
                    <a:pt x="12169" y="9930"/>
                  </a:cubicBezTo>
                  <a:lnTo>
                    <a:pt x="12157" y="9930"/>
                  </a:lnTo>
                  <a:cubicBezTo>
                    <a:pt x="12127" y="9878"/>
                    <a:pt x="12080" y="9854"/>
                    <a:pt x="12032" y="9854"/>
                  </a:cubicBezTo>
                  <a:cubicBezTo>
                    <a:pt x="12001" y="9854"/>
                    <a:pt x="11970" y="9864"/>
                    <a:pt x="11942" y="9882"/>
                  </a:cubicBezTo>
                  <a:cubicBezTo>
                    <a:pt x="10835" y="10596"/>
                    <a:pt x="9454" y="11465"/>
                    <a:pt x="8121" y="12287"/>
                  </a:cubicBezTo>
                  <a:cubicBezTo>
                    <a:pt x="12740" y="9394"/>
                    <a:pt x="12621" y="9179"/>
                    <a:pt x="12514" y="8989"/>
                  </a:cubicBezTo>
                  <a:cubicBezTo>
                    <a:pt x="12478" y="8941"/>
                    <a:pt x="12443" y="8918"/>
                    <a:pt x="12383" y="8906"/>
                  </a:cubicBezTo>
                  <a:cubicBezTo>
                    <a:pt x="12377" y="8900"/>
                    <a:pt x="12368" y="8897"/>
                    <a:pt x="12358" y="8897"/>
                  </a:cubicBezTo>
                  <a:cubicBezTo>
                    <a:pt x="12347" y="8897"/>
                    <a:pt x="12335" y="8900"/>
                    <a:pt x="12323" y="8906"/>
                  </a:cubicBezTo>
                  <a:cubicBezTo>
                    <a:pt x="13014" y="8394"/>
                    <a:pt x="13193" y="8120"/>
                    <a:pt x="13074" y="7917"/>
                  </a:cubicBezTo>
                  <a:cubicBezTo>
                    <a:pt x="13050" y="7882"/>
                    <a:pt x="13026" y="7858"/>
                    <a:pt x="12978" y="7846"/>
                  </a:cubicBezTo>
                  <a:cubicBezTo>
                    <a:pt x="12977" y="7846"/>
                    <a:pt x="12976" y="7846"/>
                    <a:pt x="12975" y="7846"/>
                  </a:cubicBezTo>
                  <a:cubicBezTo>
                    <a:pt x="12910" y="7846"/>
                    <a:pt x="12388" y="8144"/>
                    <a:pt x="11442" y="8751"/>
                  </a:cubicBezTo>
                  <a:cubicBezTo>
                    <a:pt x="9799" y="9787"/>
                    <a:pt x="6120" y="12120"/>
                    <a:pt x="4156" y="13180"/>
                  </a:cubicBezTo>
                  <a:cubicBezTo>
                    <a:pt x="5120" y="12561"/>
                    <a:pt x="6537" y="11656"/>
                    <a:pt x="7942" y="10751"/>
                  </a:cubicBezTo>
                  <a:cubicBezTo>
                    <a:pt x="9406" y="9810"/>
                    <a:pt x="10561" y="9060"/>
                    <a:pt x="11395" y="8513"/>
                  </a:cubicBezTo>
                  <a:cubicBezTo>
                    <a:pt x="12514" y="7786"/>
                    <a:pt x="13050" y="7358"/>
                    <a:pt x="12978" y="7251"/>
                  </a:cubicBezTo>
                  <a:cubicBezTo>
                    <a:pt x="12954" y="7203"/>
                    <a:pt x="12907" y="7167"/>
                    <a:pt x="12847" y="7155"/>
                  </a:cubicBezTo>
                  <a:cubicBezTo>
                    <a:pt x="12825" y="7153"/>
                    <a:pt x="12802" y="7152"/>
                    <a:pt x="12779" y="7152"/>
                  </a:cubicBezTo>
                  <a:cubicBezTo>
                    <a:pt x="12668" y="7152"/>
                    <a:pt x="12553" y="7175"/>
                    <a:pt x="12454" y="7215"/>
                  </a:cubicBezTo>
                  <a:cubicBezTo>
                    <a:pt x="13312" y="6584"/>
                    <a:pt x="13252" y="6465"/>
                    <a:pt x="13181" y="6358"/>
                  </a:cubicBezTo>
                  <a:cubicBezTo>
                    <a:pt x="13169" y="6322"/>
                    <a:pt x="13133" y="6298"/>
                    <a:pt x="13085" y="6286"/>
                  </a:cubicBezTo>
                  <a:cubicBezTo>
                    <a:pt x="13084" y="6286"/>
                    <a:pt x="13082" y="6286"/>
                    <a:pt x="13079" y="6286"/>
                  </a:cubicBezTo>
                  <a:cubicBezTo>
                    <a:pt x="13017" y="6286"/>
                    <a:pt x="12734" y="6441"/>
                    <a:pt x="12240" y="6762"/>
                  </a:cubicBezTo>
                  <a:cubicBezTo>
                    <a:pt x="11109" y="7489"/>
                    <a:pt x="8752" y="9001"/>
                    <a:pt x="6608" y="10299"/>
                  </a:cubicBezTo>
                  <a:cubicBezTo>
                    <a:pt x="3989" y="11882"/>
                    <a:pt x="2929" y="12394"/>
                    <a:pt x="2513" y="12549"/>
                  </a:cubicBezTo>
                  <a:cubicBezTo>
                    <a:pt x="3275" y="11918"/>
                    <a:pt x="6096" y="10251"/>
                    <a:pt x="8228" y="8989"/>
                  </a:cubicBezTo>
                  <a:cubicBezTo>
                    <a:pt x="13312" y="5977"/>
                    <a:pt x="13455" y="5822"/>
                    <a:pt x="13312" y="5572"/>
                  </a:cubicBezTo>
                  <a:cubicBezTo>
                    <a:pt x="13276" y="5512"/>
                    <a:pt x="13216" y="5465"/>
                    <a:pt x="13145" y="5453"/>
                  </a:cubicBezTo>
                  <a:cubicBezTo>
                    <a:pt x="13122" y="5448"/>
                    <a:pt x="13097" y="5446"/>
                    <a:pt x="13070" y="5446"/>
                  </a:cubicBezTo>
                  <a:cubicBezTo>
                    <a:pt x="12880" y="5446"/>
                    <a:pt x="12571" y="5553"/>
                    <a:pt x="12145" y="5750"/>
                  </a:cubicBezTo>
                  <a:lnTo>
                    <a:pt x="12204" y="5715"/>
                  </a:lnTo>
                  <a:cubicBezTo>
                    <a:pt x="12526" y="5512"/>
                    <a:pt x="12752" y="5369"/>
                    <a:pt x="12907" y="5262"/>
                  </a:cubicBezTo>
                  <a:cubicBezTo>
                    <a:pt x="13169" y="5096"/>
                    <a:pt x="13276" y="5024"/>
                    <a:pt x="13193" y="4869"/>
                  </a:cubicBezTo>
                  <a:cubicBezTo>
                    <a:pt x="13169" y="4822"/>
                    <a:pt x="13121" y="4786"/>
                    <a:pt x="13074" y="4774"/>
                  </a:cubicBezTo>
                  <a:cubicBezTo>
                    <a:pt x="13059" y="4771"/>
                    <a:pt x="13043" y="4770"/>
                    <a:pt x="13025" y="4770"/>
                  </a:cubicBezTo>
                  <a:cubicBezTo>
                    <a:pt x="12899" y="4770"/>
                    <a:pt x="12696" y="4844"/>
                    <a:pt x="12383" y="5000"/>
                  </a:cubicBezTo>
                  <a:cubicBezTo>
                    <a:pt x="12454" y="4941"/>
                    <a:pt x="12514" y="4846"/>
                    <a:pt x="12550" y="4750"/>
                  </a:cubicBezTo>
                  <a:cubicBezTo>
                    <a:pt x="12562" y="4691"/>
                    <a:pt x="12562" y="4619"/>
                    <a:pt x="12526" y="4572"/>
                  </a:cubicBezTo>
                  <a:cubicBezTo>
                    <a:pt x="12502" y="4536"/>
                    <a:pt x="12466" y="4500"/>
                    <a:pt x="12431" y="4488"/>
                  </a:cubicBezTo>
                  <a:cubicBezTo>
                    <a:pt x="12422" y="4486"/>
                    <a:pt x="12414" y="4484"/>
                    <a:pt x="12402" y="4484"/>
                  </a:cubicBezTo>
                  <a:cubicBezTo>
                    <a:pt x="12281" y="4484"/>
                    <a:pt x="11794" y="4709"/>
                    <a:pt x="7049" y="7489"/>
                  </a:cubicBezTo>
                  <a:cubicBezTo>
                    <a:pt x="5394" y="8453"/>
                    <a:pt x="3751" y="9429"/>
                    <a:pt x="2775" y="10001"/>
                  </a:cubicBezTo>
                  <a:cubicBezTo>
                    <a:pt x="3013" y="9822"/>
                    <a:pt x="3310" y="9608"/>
                    <a:pt x="3656" y="9382"/>
                  </a:cubicBezTo>
                  <a:cubicBezTo>
                    <a:pt x="4739" y="8739"/>
                    <a:pt x="6287" y="7775"/>
                    <a:pt x="8418" y="6429"/>
                  </a:cubicBezTo>
                  <a:lnTo>
                    <a:pt x="9502" y="5750"/>
                  </a:lnTo>
                  <a:cubicBezTo>
                    <a:pt x="10538" y="5131"/>
                    <a:pt x="11621" y="4512"/>
                    <a:pt x="12681" y="3905"/>
                  </a:cubicBezTo>
                  <a:cubicBezTo>
                    <a:pt x="12716" y="3893"/>
                    <a:pt x="12740" y="3857"/>
                    <a:pt x="12752" y="3810"/>
                  </a:cubicBezTo>
                  <a:cubicBezTo>
                    <a:pt x="12764" y="3774"/>
                    <a:pt x="12764" y="3726"/>
                    <a:pt x="12740" y="3691"/>
                  </a:cubicBezTo>
                  <a:cubicBezTo>
                    <a:pt x="12716" y="3655"/>
                    <a:pt x="12681" y="3631"/>
                    <a:pt x="12633" y="3619"/>
                  </a:cubicBezTo>
                  <a:cubicBezTo>
                    <a:pt x="12620" y="3616"/>
                    <a:pt x="12606" y="3614"/>
                    <a:pt x="12589" y="3614"/>
                  </a:cubicBezTo>
                  <a:cubicBezTo>
                    <a:pt x="12388" y="3614"/>
                    <a:pt x="11874" y="3897"/>
                    <a:pt x="10192" y="4941"/>
                  </a:cubicBezTo>
                  <a:cubicBezTo>
                    <a:pt x="10740" y="4596"/>
                    <a:pt x="11145" y="4322"/>
                    <a:pt x="11430" y="4107"/>
                  </a:cubicBezTo>
                  <a:cubicBezTo>
                    <a:pt x="11883" y="3786"/>
                    <a:pt x="12073" y="3607"/>
                    <a:pt x="11966" y="3441"/>
                  </a:cubicBezTo>
                  <a:cubicBezTo>
                    <a:pt x="11942" y="3405"/>
                    <a:pt x="11907" y="3381"/>
                    <a:pt x="11871" y="3369"/>
                  </a:cubicBezTo>
                  <a:cubicBezTo>
                    <a:pt x="11862" y="3367"/>
                    <a:pt x="11854" y="3364"/>
                    <a:pt x="11843" y="3364"/>
                  </a:cubicBezTo>
                  <a:cubicBezTo>
                    <a:pt x="11746" y="3364"/>
                    <a:pt x="11418" y="3535"/>
                    <a:pt x="8490" y="5238"/>
                  </a:cubicBezTo>
                  <a:cubicBezTo>
                    <a:pt x="11573" y="3286"/>
                    <a:pt x="11526" y="3191"/>
                    <a:pt x="11419" y="3012"/>
                  </a:cubicBezTo>
                  <a:cubicBezTo>
                    <a:pt x="11383" y="2952"/>
                    <a:pt x="11323" y="2905"/>
                    <a:pt x="11252" y="2893"/>
                  </a:cubicBezTo>
                  <a:cubicBezTo>
                    <a:pt x="11230" y="2890"/>
                    <a:pt x="11207" y="2888"/>
                    <a:pt x="11185" y="2888"/>
                  </a:cubicBezTo>
                  <a:cubicBezTo>
                    <a:pt x="11124" y="2888"/>
                    <a:pt x="11063" y="2899"/>
                    <a:pt x="11002" y="2917"/>
                  </a:cubicBezTo>
                  <a:cubicBezTo>
                    <a:pt x="11216" y="2679"/>
                    <a:pt x="11192" y="2560"/>
                    <a:pt x="11145" y="2464"/>
                  </a:cubicBezTo>
                  <a:cubicBezTo>
                    <a:pt x="11121" y="2429"/>
                    <a:pt x="11073" y="2393"/>
                    <a:pt x="11026" y="2381"/>
                  </a:cubicBezTo>
                  <a:cubicBezTo>
                    <a:pt x="11011" y="2377"/>
                    <a:pt x="10995" y="2373"/>
                    <a:pt x="10972" y="2373"/>
                  </a:cubicBezTo>
                  <a:cubicBezTo>
                    <a:pt x="10862" y="2373"/>
                    <a:pt x="10585" y="2464"/>
                    <a:pt x="9478" y="3072"/>
                  </a:cubicBezTo>
                  <a:cubicBezTo>
                    <a:pt x="10430" y="2452"/>
                    <a:pt x="10847" y="2179"/>
                    <a:pt x="11014" y="2036"/>
                  </a:cubicBezTo>
                  <a:cubicBezTo>
                    <a:pt x="11133" y="1929"/>
                    <a:pt x="11109" y="1881"/>
                    <a:pt x="11073" y="1821"/>
                  </a:cubicBezTo>
                  <a:cubicBezTo>
                    <a:pt x="11049" y="1786"/>
                    <a:pt x="11014" y="1750"/>
                    <a:pt x="10978" y="1750"/>
                  </a:cubicBezTo>
                  <a:cubicBezTo>
                    <a:pt x="10976" y="1749"/>
                    <a:pt x="10974" y="1749"/>
                    <a:pt x="10971" y="1749"/>
                  </a:cubicBezTo>
                  <a:cubicBezTo>
                    <a:pt x="10909" y="1749"/>
                    <a:pt x="10662" y="1881"/>
                    <a:pt x="10228" y="2167"/>
                  </a:cubicBezTo>
                  <a:cubicBezTo>
                    <a:pt x="5549" y="5155"/>
                    <a:pt x="3120" y="6584"/>
                    <a:pt x="1870" y="7239"/>
                  </a:cubicBezTo>
                  <a:cubicBezTo>
                    <a:pt x="2810" y="6632"/>
                    <a:pt x="4191" y="5750"/>
                    <a:pt x="5561" y="4869"/>
                  </a:cubicBezTo>
                  <a:cubicBezTo>
                    <a:pt x="6989" y="3953"/>
                    <a:pt x="8121" y="3214"/>
                    <a:pt x="8930" y="2691"/>
                  </a:cubicBezTo>
                  <a:cubicBezTo>
                    <a:pt x="9406" y="2381"/>
                    <a:pt x="9776" y="2131"/>
                    <a:pt x="10037" y="1964"/>
                  </a:cubicBezTo>
                  <a:cubicBezTo>
                    <a:pt x="10168" y="1869"/>
                    <a:pt x="10276" y="1809"/>
                    <a:pt x="10347" y="1750"/>
                  </a:cubicBezTo>
                  <a:cubicBezTo>
                    <a:pt x="10454" y="1679"/>
                    <a:pt x="10573" y="1595"/>
                    <a:pt x="10490" y="1464"/>
                  </a:cubicBezTo>
                  <a:cubicBezTo>
                    <a:pt x="10478" y="1428"/>
                    <a:pt x="10442" y="1405"/>
                    <a:pt x="10395" y="1393"/>
                  </a:cubicBezTo>
                  <a:cubicBezTo>
                    <a:pt x="10385" y="1390"/>
                    <a:pt x="10375" y="1388"/>
                    <a:pt x="10364" y="1388"/>
                  </a:cubicBezTo>
                  <a:cubicBezTo>
                    <a:pt x="10334" y="1388"/>
                    <a:pt x="10302" y="1399"/>
                    <a:pt x="10276" y="1417"/>
                  </a:cubicBezTo>
                  <a:cubicBezTo>
                    <a:pt x="8561" y="2488"/>
                    <a:pt x="6311" y="3857"/>
                    <a:pt x="4418" y="4977"/>
                  </a:cubicBezTo>
                  <a:cubicBezTo>
                    <a:pt x="4763" y="4762"/>
                    <a:pt x="5108" y="4548"/>
                    <a:pt x="5454" y="4322"/>
                  </a:cubicBezTo>
                  <a:cubicBezTo>
                    <a:pt x="10240" y="1262"/>
                    <a:pt x="10168" y="1131"/>
                    <a:pt x="10061" y="952"/>
                  </a:cubicBezTo>
                  <a:cubicBezTo>
                    <a:pt x="10037" y="917"/>
                    <a:pt x="10002" y="881"/>
                    <a:pt x="9966" y="881"/>
                  </a:cubicBezTo>
                  <a:cubicBezTo>
                    <a:pt x="9956" y="878"/>
                    <a:pt x="9947" y="875"/>
                    <a:pt x="9933" y="875"/>
                  </a:cubicBezTo>
                  <a:cubicBezTo>
                    <a:pt x="9836" y="875"/>
                    <a:pt x="9532" y="1020"/>
                    <a:pt x="7299" y="2310"/>
                  </a:cubicBezTo>
                  <a:cubicBezTo>
                    <a:pt x="9109" y="1107"/>
                    <a:pt x="9049" y="1012"/>
                    <a:pt x="8978" y="881"/>
                  </a:cubicBezTo>
                  <a:cubicBezTo>
                    <a:pt x="8954" y="833"/>
                    <a:pt x="8906" y="797"/>
                    <a:pt x="8859" y="786"/>
                  </a:cubicBezTo>
                  <a:cubicBezTo>
                    <a:pt x="8846" y="783"/>
                    <a:pt x="8832" y="782"/>
                    <a:pt x="8816" y="782"/>
                  </a:cubicBezTo>
                  <a:cubicBezTo>
                    <a:pt x="8479" y="782"/>
                    <a:pt x="7424" y="1409"/>
                    <a:pt x="4465" y="3298"/>
                  </a:cubicBezTo>
                  <a:cubicBezTo>
                    <a:pt x="3489" y="3917"/>
                    <a:pt x="2370" y="4631"/>
                    <a:pt x="1572" y="5096"/>
                  </a:cubicBezTo>
                  <a:cubicBezTo>
                    <a:pt x="3048" y="4060"/>
                    <a:pt x="6025" y="2119"/>
                    <a:pt x="8061" y="821"/>
                  </a:cubicBezTo>
                  <a:cubicBezTo>
                    <a:pt x="8132" y="774"/>
                    <a:pt x="8156" y="678"/>
                    <a:pt x="8109" y="607"/>
                  </a:cubicBezTo>
                  <a:cubicBezTo>
                    <a:pt x="8097" y="571"/>
                    <a:pt x="8049" y="547"/>
                    <a:pt x="8013" y="536"/>
                  </a:cubicBezTo>
                  <a:cubicBezTo>
                    <a:pt x="8002" y="533"/>
                    <a:pt x="7990" y="532"/>
                    <a:pt x="7976" y="532"/>
                  </a:cubicBezTo>
                  <a:cubicBezTo>
                    <a:pt x="7792" y="532"/>
                    <a:pt x="7368" y="785"/>
                    <a:pt x="5406" y="2060"/>
                  </a:cubicBezTo>
                  <a:cubicBezTo>
                    <a:pt x="4858" y="2417"/>
                    <a:pt x="4191" y="2857"/>
                    <a:pt x="3525" y="3274"/>
                  </a:cubicBezTo>
                  <a:lnTo>
                    <a:pt x="4001" y="2952"/>
                  </a:lnTo>
                  <a:cubicBezTo>
                    <a:pt x="7287" y="797"/>
                    <a:pt x="7216" y="666"/>
                    <a:pt x="7120" y="500"/>
                  </a:cubicBezTo>
                  <a:cubicBezTo>
                    <a:pt x="7085" y="452"/>
                    <a:pt x="7037" y="416"/>
                    <a:pt x="6978" y="405"/>
                  </a:cubicBezTo>
                  <a:cubicBezTo>
                    <a:pt x="6960" y="400"/>
                    <a:pt x="6939" y="398"/>
                    <a:pt x="6917" y="398"/>
                  </a:cubicBezTo>
                  <a:cubicBezTo>
                    <a:pt x="6526" y="398"/>
                    <a:pt x="5382" y="1072"/>
                    <a:pt x="3144" y="2500"/>
                  </a:cubicBezTo>
                  <a:cubicBezTo>
                    <a:pt x="4168" y="1821"/>
                    <a:pt x="5382" y="1036"/>
                    <a:pt x="6561" y="309"/>
                  </a:cubicBezTo>
                  <a:cubicBezTo>
                    <a:pt x="6632" y="262"/>
                    <a:pt x="6656" y="166"/>
                    <a:pt x="6608" y="95"/>
                  </a:cubicBezTo>
                  <a:cubicBezTo>
                    <a:pt x="6585" y="47"/>
                    <a:pt x="6549" y="24"/>
                    <a:pt x="6489" y="12"/>
                  </a:cubicBezTo>
                  <a:cubicBezTo>
                    <a:pt x="6473" y="6"/>
                    <a:pt x="6454" y="1"/>
                    <a:pt x="6426"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0" name="Google Shape;1533;p44">
              <a:extLst>
                <a:ext uri="{FF2B5EF4-FFF2-40B4-BE49-F238E27FC236}">
                  <a16:creationId xmlns:a16="http://schemas.microsoft.com/office/drawing/2014/main" id="{22498D89-0CE4-3AF8-4A00-AABE18C7A7C8}"/>
                </a:ext>
              </a:extLst>
            </p:cNvPr>
            <p:cNvSpPr/>
            <p:nvPr/>
          </p:nvSpPr>
          <p:spPr>
            <a:xfrm>
              <a:off x="1427072" y="1015660"/>
              <a:ext cx="925278" cy="1162667"/>
            </a:xfrm>
            <a:custGeom>
              <a:avLst/>
              <a:gdLst/>
              <a:ahLst/>
              <a:cxnLst/>
              <a:rect l="l" t="t" r="r" b="b"/>
              <a:pathLst>
                <a:path w="13455" h="16907" extrusionOk="0">
                  <a:moveTo>
                    <a:pt x="10895" y="3274"/>
                  </a:moveTo>
                  <a:cubicBezTo>
                    <a:pt x="10002" y="3953"/>
                    <a:pt x="6954" y="5834"/>
                    <a:pt x="4846" y="7132"/>
                  </a:cubicBezTo>
                  <a:lnTo>
                    <a:pt x="4275" y="7489"/>
                  </a:lnTo>
                  <a:cubicBezTo>
                    <a:pt x="4834" y="7120"/>
                    <a:pt x="5489" y="6691"/>
                    <a:pt x="6216" y="6191"/>
                  </a:cubicBezTo>
                  <a:cubicBezTo>
                    <a:pt x="6585" y="5953"/>
                    <a:pt x="6978" y="5679"/>
                    <a:pt x="7370" y="5417"/>
                  </a:cubicBezTo>
                  <a:cubicBezTo>
                    <a:pt x="7787" y="5167"/>
                    <a:pt x="8180" y="4929"/>
                    <a:pt x="8549" y="4691"/>
                  </a:cubicBezTo>
                  <a:cubicBezTo>
                    <a:pt x="9121" y="4322"/>
                    <a:pt x="9585" y="4024"/>
                    <a:pt x="9930" y="3786"/>
                  </a:cubicBezTo>
                  <a:cubicBezTo>
                    <a:pt x="10240" y="3595"/>
                    <a:pt x="10561" y="3417"/>
                    <a:pt x="10895" y="3274"/>
                  </a:cubicBezTo>
                  <a:close/>
                  <a:moveTo>
                    <a:pt x="4930" y="8167"/>
                  </a:moveTo>
                  <a:lnTo>
                    <a:pt x="4930" y="8167"/>
                  </a:lnTo>
                  <a:cubicBezTo>
                    <a:pt x="4430" y="8489"/>
                    <a:pt x="3965" y="8787"/>
                    <a:pt x="3549" y="9072"/>
                  </a:cubicBezTo>
                  <a:cubicBezTo>
                    <a:pt x="3120" y="9322"/>
                    <a:pt x="2751" y="9537"/>
                    <a:pt x="2429" y="9703"/>
                  </a:cubicBezTo>
                  <a:cubicBezTo>
                    <a:pt x="3048" y="9310"/>
                    <a:pt x="3977" y="8751"/>
                    <a:pt x="4930" y="8167"/>
                  </a:cubicBezTo>
                  <a:close/>
                  <a:moveTo>
                    <a:pt x="11835" y="8858"/>
                  </a:moveTo>
                  <a:cubicBezTo>
                    <a:pt x="11240" y="9275"/>
                    <a:pt x="10418" y="9787"/>
                    <a:pt x="9549" y="10311"/>
                  </a:cubicBezTo>
                  <a:cubicBezTo>
                    <a:pt x="10192" y="9894"/>
                    <a:pt x="10883" y="9465"/>
                    <a:pt x="11621" y="9001"/>
                  </a:cubicBezTo>
                  <a:lnTo>
                    <a:pt x="11835" y="8858"/>
                  </a:lnTo>
                  <a:close/>
                  <a:moveTo>
                    <a:pt x="12812" y="5810"/>
                  </a:moveTo>
                  <a:lnTo>
                    <a:pt x="12812" y="5810"/>
                  </a:lnTo>
                  <a:cubicBezTo>
                    <a:pt x="12133" y="6310"/>
                    <a:pt x="9990" y="7584"/>
                    <a:pt x="8073" y="8715"/>
                  </a:cubicBezTo>
                  <a:cubicBezTo>
                    <a:pt x="6501" y="9644"/>
                    <a:pt x="5323" y="10358"/>
                    <a:pt x="4442" y="10894"/>
                  </a:cubicBezTo>
                  <a:cubicBezTo>
                    <a:pt x="4894" y="10608"/>
                    <a:pt x="5430" y="10263"/>
                    <a:pt x="6073" y="9846"/>
                  </a:cubicBezTo>
                  <a:cubicBezTo>
                    <a:pt x="7525" y="8894"/>
                    <a:pt x="9168" y="7822"/>
                    <a:pt x="10514" y="7013"/>
                  </a:cubicBezTo>
                  <a:cubicBezTo>
                    <a:pt x="11871" y="6203"/>
                    <a:pt x="12514" y="5905"/>
                    <a:pt x="12812" y="5810"/>
                  </a:cubicBezTo>
                  <a:close/>
                  <a:moveTo>
                    <a:pt x="5406" y="9906"/>
                  </a:moveTo>
                  <a:cubicBezTo>
                    <a:pt x="4751" y="10322"/>
                    <a:pt x="4108" y="10739"/>
                    <a:pt x="3572" y="11084"/>
                  </a:cubicBezTo>
                  <a:cubicBezTo>
                    <a:pt x="4096" y="10739"/>
                    <a:pt x="4715" y="10334"/>
                    <a:pt x="5406" y="9906"/>
                  </a:cubicBezTo>
                  <a:close/>
                  <a:moveTo>
                    <a:pt x="10526" y="12239"/>
                  </a:moveTo>
                  <a:cubicBezTo>
                    <a:pt x="9990" y="12585"/>
                    <a:pt x="9156" y="13085"/>
                    <a:pt x="8394" y="13549"/>
                  </a:cubicBezTo>
                  <a:lnTo>
                    <a:pt x="8299" y="13609"/>
                  </a:lnTo>
                  <a:cubicBezTo>
                    <a:pt x="9121" y="13073"/>
                    <a:pt x="9966" y="12537"/>
                    <a:pt x="10526" y="12239"/>
                  </a:cubicBezTo>
                  <a:close/>
                  <a:moveTo>
                    <a:pt x="10585" y="11513"/>
                  </a:moveTo>
                  <a:cubicBezTo>
                    <a:pt x="9966" y="11918"/>
                    <a:pt x="9073" y="12454"/>
                    <a:pt x="8252" y="12966"/>
                  </a:cubicBezTo>
                  <a:cubicBezTo>
                    <a:pt x="7644" y="13335"/>
                    <a:pt x="7120" y="13656"/>
                    <a:pt x="6656" y="13954"/>
                  </a:cubicBezTo>
                  <a:cubicBezTo>
                    <a:pt x="7918" y="13132"/>
                    <a:pt x="9573" y="12073"/>
                    <a:pt x="10585" y="11513"/>
                  </a:cubicBezTo>
                  <a:close/>
                  <a:moveTo>
                    <a:pt x="6716" y="14275"/>
                  </a:moveTo>
                  <a:cubicBezTo>
                    <a:pt x="5894" y="14835"/>
                    <a:pt x="4989" y="15430"/>
                    <a:pt x="4358" y="15799"/>
                  </a:cubicBezTo>
                  <a:cubicBezTo>
                    <a:pt x="4930" y="15406"/>
                    <a:pt x="5823" y="14847"/>
                    <a:pt x="6716" y="14275"/>
                  </a:cubicBezTo>
                  <a:close/>
                  <a:moveTo>
                    <a:pt x="10561" y="15871"/>
                  </a:moveTo>
                  <a:lnTo>
                    <a:pt x="10561" y="15871"/>
                  </a:lnTo>
                  <a:cubicBezTo>
                    <a:pt x="10585" y="15895"/>
                    <a:pt x="10609" y="15918"/>
                    <a:pt x="10633" y="15930"/>
                  </a:cubicBezTo>
                  <a:cubicBezTo>
                    <a:pt x="10609" y="15918"/>
                    <a:pt x="10573" y="15895"/>
                    <a:pt x="10561" y="15871"/>
                  </a:cubicBezTo>
                  <a:close/>
                  <a:moveTo>
                    <a:pt x="6426" y="1"/>
                  </a:moveTo>
                  <a:cubicBezTo>
                    <a:pt x="6271" y="1"/>
                    <a:pt x="5821" y="166"/>
                    <a:pt x="3787" y="1405"/>
                  </a:cubicBezTo>
                  <a:cubicBezTo>
                    <a:pt x="3537" y="1559"/>
                    <a:pt x="3299" y="1714"/>
                    <a:pt x="3060" y="1857"/>
                  </a:cubicBezTo>
                  <a:cubicBezTo>
                    <a:pt x="3906" y="1202"/>
                    <a:pt x="3977" y="1107"/>
                    <a:pt x="3894" y="952"/>
                  </a:cubicBezTo>
                  <a:cubicBezTo>
                    <a:pt x="3870" y="905"/>
                    <a:pt x="3822" y="869"/>
                    <a:pt x="3775" y="857"/>
                  </a:cubicBezTo>
                  <a:cubicBezTo>
                    <a:pt x="3763" y="855"/>
                    <a:pt x="3750" y="853"/>
                    <a:pt x="3737" y="853"/>
                  </a:cubicBezTo>
                  <a:cubicBezTo>
                    <a:pt x="3622" y="853"/>
                    <a:pt x="3460" y="953"/>
                    <a:pt x="3001" y="1274"/>
                  </a:cubicBezTo>
                  <a:cubicBezTo>
                    <a:pt x="2846" y="1393"/>
                    <a:pt x="2691" y="1500"/>
                    <a:pt x="2525" y="1595"/>
                  </a:cubicBezTo>
                  <a:cubicBezTo>
                    <a:pt x="2514" y="1592"/>
                    <a:pt x="2504" y="1590"/>
                    <a:pt x="2494" y="1590"/>
                  </a:cubicBezTo>
                  <a:cubicBezTo>
                    <a:pt x="2469" y="1590"/>
                    <a:pt x="2446" y="1599"/>
                    <a:pt x="2429" y="1607"/>
                  </a:cubicBezTo>
                  <a:cubicBezTo>
                    <a:pt x="2358" y="1655"/>
                    <a:pt x="2322" y="1750"/>
                    <a:pt x="2370" y="1821"/>
                  </a:cubicBezTo>
                  <a:cubicBezTo>
                    <a:pt x="2394" y="1857"/>
                    <a:pt x="2429" y="1893"/>
                    <a:pt x="2477" y="1905"/>
                  </a:cubicBezTo>
                  <a:cubicBezTo>
                    <a:pt x="1215" y="2869"/>
                    <a:pt x="1048" y="3036"/>
                    <a:pt x="1167" y="3226"/>
                  </a:cubicBezTo>
                  <a:cubicBezTo>
                    <a:pt x="1179" y="3274"/>
                    <a:pt x="1215" y="3298"/>
                    <a:pt x="1263" y="3310"/>
                  </a:cubicBezTo>
                  <a:cubicBezTo>
                    <a:pt x="1274" y="3313"/>
                    <a:pt x="1286" y="3314"/>
                    <a:pt x="1298" y="3314"/>
                  </a:cubicBezTo>
                  <a:cubicBezTo>
                    <a:pt x="1334" y="3314"/>
                    <a:pt x="1370" y="3301"/>
                    <a:pt x="1405" y="3274"/>
                  </a:cubicBezTo>
                  <a:cubicBezTo>
                    <a:pt x="1632" y="3119"/>
                    <a:pt x="1858" y="2976"/>
                    <a:pt x="2084" y="2833"/>
                  </a:cubicBezTo>
                  <a:lnTo>
                    <a:pt x="2084" y="2833"/>
                  </a:lnTo>
                  <a:cubicBezTo>
                    <a:pt x="286" y="4072"/>
                    <a:pt x="358" y="4203"/>
                    <a:pt x="441" y="4346"/>
                  </a:cubicBezTo>
                  <a:cubicBezTo>
                    <a:pt x="465" y="4381"/>
                    <a:pt x="501" y="4405"/>
                    <a:pt x="536" y="4417"/>
                  </a:cubicBezTo>
                  <a:cubicBezTo>
                    <a:pt x="552" y="4422"/>
                    <a:pt x="566" y="4425"/>
                    <a:pt x="584" y="4425"/>
                  </a:cubicBezTo>
                  <a:cubicBezTo>
                    <a:pt x="703" y="4425"/>
                    <a:pt x="963" y="4267"/>
                    <a:pt x="2572" y="3250"/>
                  </a:cubicBezTo>
                  <a:cubicBezTo>
                    <a:pt x="3703" y="2524"/>
                    <a:pt x="5620" y="1286"/>
                    <a:pt x="6501" y="857"/>
                  </a:cubicBezTo>
                  <a:lnTo>
                    <a:pt x="6501" y="857"/>
                  </a:lnTo>
                  <a:cubicBezTo>
                    <a:pt x="5489" y="1643"/>
                    <a:pt x="2572" y="3536"/>
                    <a:pt x="655" y="4738"/>
                  </a:cubicBezTo>
                  <a:cubicBezTo>
                    <a:pt x="584" y="4786"/>
                    <a:pt x="560" y="4881"/>
                    <a:pt x="596" y="4953"/>
                  </a:cubicBezTo>
                  <a:cubicBezTo>
                    <a:pt x="632" y="5000"/>
                    <a:pt x="691" y="5048"/>
                    <a:pt x="751" y="5060"/>
                  </a:cubicBezTo>
                  <a:cubicBezTo>
                    <a:pt x="766" y="5064"/>
                    <a:pt x="785" y="5066"/>
                    <a:pt x="806" y="5066"/>
                  </a:cubicBezTo>
                  <a:cubicBezTo>
                    <a:pt x="911" y="5066"/>
                    <a:pt x="1080" y="5016"/>
                    <a:pt x="1298" y="4917"/>
                  </a:cubicBezTo>
                  <a:lnTo>
                    <a:pt x="1298" y="4917"/>
                  </a:lnTo>
                  <a:cubicBezTo>
                    <a:pt x="322" y="5619"/>
                    <a:pt x="370" y="5703"/>
                    <a:pt x="429" y="5822"/>
                  </a:cubicBezTo>
                  <a:cubicBezTo>
                    <a:pt x="453" y="5858"/>
                    <a:pt x="501" y="5893"/>
                    <a:pt x="548" y="5905"/>
                  </a:cubicBezTo>
                  <a:cubicBezTo>
                    <a:pt x="563" y="5909"/>
                    <a:pt x="579" y="5911"/>
                    <a:pt x="598" y="5911"/>
                  </a:cubicBezTo>
                  <a:cubicBezTo>
                    <a:pt x="916" y="5911"/>
                    <a:pt x="1868" y="5324"/>
                    <a:pt x="4644" y="3560"/>
                  </a:cubicBezTo>
                  <a:cubicBezTo>
                    <a:pt x="5692" y="2881"/>
                    <a:pt x="7001" y="2060"/>
                    <a:pt x="7871" y="1548"/>
                  </a:cubicBezTo>
                  <a:lnTo>
                    <a:pt x="7871" y="1548"/>
                  </a:lnTo>
                  <a:cubicBezTo>
                    <a:pt x="6227" y="2691"/>
                    <a:pt x="2572" y="5000"/>
                    <a:pt x="96" y="6524"/>
                  </a:cubicBezTo>
                  <a:cubicBezTo>
                    <a:pt x="60" y="6548"/>
                    <a:pt x="36" y="6584"/>
                    <a:pt x="24" y="6620"/>
                  </a:cubicBezTo>
                  <a:cubicBezTo>
                    <a:pt x="0" y="6703"/>
                    <a:pt x="48" y="6786"/>
                    <a:pt x="131" y="6810"/>
                  </a:cubicBezTo>
                  <a:cubicBezTo>
                    <a:pt x="145" y="6814"/>
                    <a:pt x="154" y="6817"/>
                    <a:pt x="165" y="6817"/>
                  </a:cubicBezTo>
                  <a:cubicBezTo>
                    <a:pt x="184" y="6817"/>
                    <a:pt x="205" y="6809"/>
                    <a:pt x="251" y="6786"/>
                  </a:cubicBezTo>
                  <a:lnTo>
                    <a:pt x="274" y="6774"/>
                  </a:lnTo>
                  <a:cubicBezTo>
                    <a:pt x="381" y="6727"/>
                    <a:pt x="572" y="6608"/>
                    <a:pt x="977" y="6381"/>
                  </a:cubicBezTo>
                  <a:lnTo>
                    <a:pt x="2763" y="5334"/>
                  </a:lnTo>
                  <a:cubicBezTo>
                    <a:pt x="4370" y="4393"/>
                    <a:pt x="6656" y="3048"/>
                    <a:pt x="8228" y="2143"/>
                  </a:cubicBezTo>
                  <a:lnTo>
                    <a:pt x="8228" y="2143"/>
                  </a:lnTo>
                  <a:cubicBezTo>
                    <a:pt x="6287" y="3464"/>
                    <a:pt x="2965" y="5548"/>
                    <a:pt x="620" y="7001"/>
                  </a:cubicBezTo>
                  <a:cubicBezTo>
                    <a:pt x="548" y="7048"/>
                    <a:pt x="524" y="7132"/>
                    <a:pt x="572" y="7203"/>
                  </a:cubicBezTo>
                  <a:cubicBezTo>
                    <a:pt x="596" y="7251"/>
                    <a:pt x="632" y="7286"/>
                    <a:pt x="679" y="7298"/>
                  </a:cubicBezTo>
                  <a:cubicBezTo>
                    <a:pt x="694" y="7302"/>
                    <a:pt x="711" y="7306"/>
                    <a:pt x="735" y="7306"/>
                  </a:cubicBezTo>
                  <a:cubicBezTo>
                    <a:pt x="863" y="7306"/>
                    <a:pt x="1208" y="7193"/>
                    <a:pt x="2727" y="6334"/>
                  </a:cubicBezTo>
                  <a:lnTo>
                    <a:pt x="2727" y="6334"/>
                  </a:lnTo>
                  <a:lnTo>
                    <a:pt x="512" y="7751"/>
                  </a:lnTo>
                  <a:cubicBezTo>
                    <a:pt x="441" y="7798"/>
                    <a:pt x="417" y="7894"/>
                    <a:pt x="465" y="7965"/>
                  </a:cubicBezTo>
                  <a:cubicBezTo>
                    <a:pt x="489" y="8013"/>
                    <a:pt x="548" y="8048"/>
                    <a:pt x="596" y="8060"/>
                  </a:cubicBezTo>
                  <a:cubicBezTo>
                    <a:pt x="614" y="8065"/>
                    <a:pt x="637" y="8068"/>
                    <a:pt x="664" y="8068"/>
                  </a:cubicBezTo>
                  <a:cubicBezTo>
                    <a:pt x="826" y="8068"/>
                    <a:pt x="1155" y="7963"/>
                    <a:pt x="1870" y="7596"/>
                  </a:cubicBezTo>
                  <a:lnTo>
                    <a:pt x="1870" y="7596"/>
                  </a:lnTo>
                  <a:lnTo>
                    <a:pt x="870" y="8239"/>
                  </a:lnTo>
                  <a:cubicBezTo>
                    <a:pt x="798" y="8286"/>
                    <a:pt x="774" y="8382"/>
                    <a:pt x="822" y="8453"/>
                  </a:cubicBezTo>
                  <a:cubicBezTo>
                    <a:pt x="853" y="8499"/>
                    <a:pt x="903" y="8526"/>
                    <a:pt x="955" y="8526"/>
                  </a:cubicBezTo>
                  <a:cubicBezTo>
                    <a:pt x="983" y="8526"/>
                    <a:pt x="1011" y="8518"/>
                    <a:pt x="1036" y="8501"/>
                  </a:cubicBezTo>
                  <a:cubicBezTo>
                    <a:pt x="4287" y="6477"/>
                    <a:pt x="9418" y="3381"/>
                    <a:pt x="10716" y="2798"/>
                  </a:cubicBezTo>
                  <a:lnTo>
                    <a:pt x="10716" y="2798"/>
                  </a:lnTo>
                  <a:cubicBezTo>
                    <a:pt x="10418" y="3060"/>
                    <a:pt x="10109" y="3310"/>
                    <a:pt x="9776" y="3536"/>
                  </a:cubicBezTo>
                  <a:cubicBezTo>
                    <a:pt x="9144" y="3905"/>
                    <a:pt x="8299" y="4441"/>
                    <a:pt x="7239" y="5155"/>
                  </a:cubicBezTo>
                  <a:cubicBezTo>
                    <a:pt x="5966" y="5929"/>
                    <a:pt x="4584" y="6727"/>
                    <a:pt x="3418" y="7405"/>
                  </a:cubicBezTo>
                  <a:cubicBezTo>
                    <a:pt x="1751" y="8370"/>
                    <a:pt x="953" y="8918"/>
                    <a:pt x="1024" y="9037"/>
                  </a:cubicBezTo>
                  <a:cubicBezTo>
                    <a:pt x="1060" y="9096"/>
                    <a:pt x="1108" y="9132"/>
                    <a:pt x="1179" y="9156"/>
                  </a:cubicBezTo>
                  <a:cubicBezTo>
                    <a:pt x="1198" y="9159"/>
                    <a:pt x="1219" y="9161"/>
                    <a:pt x="1242" y="9161"/>
                  </a:cubicBezTo>
                  <a:cubicBezTo>
                    <a:pt x="1432" y="9161"/>
                    <a:pt x="1750" y="9028"/>
                    <a:pt x="2239" y="8763"/>
                  </a:cubicBezTo>
                  <a:lnTo>
                    <a:pt x="2239" y="8763"/>
                  </a:lnTo>
                  <a:cubicBezTo>
                    <a:pt x="858" y="9632"/>
                    <a:pt x="882" y="9668"/>
                    <a:pt x="965" y="9810"/>
                  </a:cubicBezTo>
                  <a:cubicBezTo>
                    <a:pt x="977" y="9846"/>
                    <a:pt x="1013" y="9870"/>
                    <a:pt x="1060" y="9882"/>
                  </a:cubicBezTo>
                  <a:cubicBezTo>
                    <a:pt x="1075" y="9887"/>
                    <a:pt x="1090" y="9890"/>
                    <a:pt x="1105" y="9890"/>
                  </a:cubicBezTo>
                  <a:cubicBezTo>
                    <a:pt x="1127" y="9890"/>
                    <a:pt x="1151" y="9884"/>
                    <a:pt x="1179" y="9870"/>
                  </a:cubicBezTo>
                  <a:cubicBezTo>
                    <a:pt x="3096" y="8751"/>
                    <a:pt x="7085" y="6417"/>
                    <a:pt x="9621" y="4953"/>
                  </a:cubicBezTo>
                  <a:lnTo>
                    <a:pt x="9621" y="4953"/>
                  </a:lnTo>
                  <a:cubicBezTo>
                    <a:pt x="8442" y="5703"/>
                    <a:pt x="6942" y="6608"/>
                    <a:pt x="5692" y="7358"/>
                  </a:cubicBezTo>
                  <a:cubicBezTo>
                    <a:pt x="4572" y="8036"/>
                    <a:pt x="3513" y="8667"/>
                    <a:pt x="2751" y="9156"/>
                  </a:cubicBezTo>
                  <a:cubicBezTo>
                    <a:pt x="2334" y="9406"/>
                    <a:pt x="2036" y="9608"/>
                    <a:pt x="1834" y="9751"/>
                  </a:cubicBezTo>
                  <a:cubicBezTo>
                    <a:pt x="1560" y="9941"/>
                    <a:pt x="1382" y="10060"/>
                    <a:pt x="1477" y="10215"/>
                  </a:cubicBezTo>
                  <a:cubicBezTo>
                    <a:pt x="1501" y="10275"/>
                    <a:pt x="1548" y="10311"/>
                    <a:pt x="1608" y="10322"/>
                  </a:cubicBezTo>
                  <a:cubicBezTo>
                    <a:pt x="1627" y="10327"/>
                    <a:pt x="1649" y="10330"/>
                    <a:pt x="1674" y="10330"/>
                  </a:cubicBezTo>
                  <a:cubicBezTo>
                    <a:pt x="1773" y="10330"/>
                    <a:pt x="1917" y="10291"/>
                    <a:pt x="2108" y="10215"/>
                  </a:cubicBezTo>
                  <a:lnTo>
                    <a:pt x="2108" y="10215"/>
                  </a:lnTo>
                  <a:cubicBezTo>
                    <a:pt x="2001" y="10311"/>
                    <a:pt x="1905" y="10418"/>
                    <a:pt x="1858" y="10549"/>
                  </a:cubicBezTo>
                  <a:cubicBezTo>
                    <a:pt x="1834" y="10620"/>
                    <a:pt x="1834" y="10680"/>
                    <a:pt x="1870" y="10739"/>
                  </a:cubicBezTo>
                  <a:cubicBezTo>
                    <a:pt x="1901" y="10794"/>
                    <a:pt x="1953" y="10823"/>
                    <a:pt x="2005" y="10823"/>
                  </a:cubicBezTo>
                  <a:cubicBezTo>
                    <a:pt x="2032" y="10823"/>
                    <a:pt x="2060" y="10815"/>
                    <a:pt x="2084" y="10799"/>
                  </a:cubicBezTo>
                  <a:cubicBezTo>
                    <a:pt x="5370" y="8846"/>
                    <a:pt x="10085" y="6084"/>
                    <a:pt x="11788" y="5143"/>
                  </a:cubicBezTo>
                  <a:lnTo>
                    <a:pt x="11788" y="5143"/>
                  </a:lnTo>
                  <a:cubicBezTo>
                    <a:pt x="10240" y="6370"/>
                    <a:pt x="5120" y="9406"/>
                    <a:pt x="1739" y="11334"/>
                  </a:cubicBezTo>
                  <a:cubicBezTo>
                    <a:pt x="1703" y="11358"/>
                    <a:pt x="1679" y="11382"/>
                    <a:pt x="1667" y="11430"/>
                  </a:cubicBezTo>
                  <a:cubicBezTo>
                    <a:pt x="1655" y="11465"/>
                    <a:pt x="1667" y="11513"/>
                    <a:pt x="1679" y="11549"/>
                  </a:cubicBezTo>
                  <a:cubicBezTo>
                    <a:pt x="1715" y="11596"/>
                    <a:pt x="1763" y="11632"/>
                    <a:pt x="1822" y="11644"/>
                  </a:cubicBezTo>
                  <a:cubicBezTo>
                    <a:pt x="1839" y="11649"/>
                    <a:pt x="1858" y="11651"/>
                    <a:pt x="1880" y="11651"/>
                  </a:cubicBezTo>
                  <a:cubicBezTo>
                    <a:pt x="2016" y="11651"/>
                    <a:pt x="2259" y="11557"/>
                    <a:pt x="2608" y="11382"/>
                  </a:cubicBezTo>
                  <a:lnTo>
                    <a:pt x="2608" y="11382"/>
                  </a:lnTo>
                  <a:cubicBezTo>
                    <a:pt x="1846" y="11930"/>
                    <a:pt x="1905" y="12025"/>
                    <a:pt x="1965" y="12144"/>
                  </a:cubicBezTo>
                  <a:cubicBezTo>
                    <a:pt x="1989" y="12180"/>
                    <a:pt x="2036" y="12216"/>
                    <a:pt x="2084" y="12227"/>
                  </a:cubicBezTo>
                  <a:cubicBezTo>
                    <a:pt x="2093" y="12229"/>
                    <a:pt x="2103" y="12230"/>
                    <a:pt x="2114" y="12230"/>
                  </a:cubicBezTo>
                  <a:cubicBezTo>
                    <a:pt x="2250" y="12230"/>
                    <a:pt x="2555" y="12087"/>
                    <a:pt x="3239" y="11668"/>
                  </a:cubicBezTo>
                  <a:lnTo>
                    <a:pt x="3239" y="11668"/>
                  </a:lnTo>
                  <a:cubicBezTo>
                    <a:pt x="2096" y="12418"/>
                    <a:pt x="1953" y="12632"/>
                    <a:pt x="2048" y="12799"/>
                  </a:cubicBezTo>
                  <a:cubicBezTo>
                    <a:pt x="2084" y="12847"/>
                    <a:pt x="2144" y="12894"/>
                    <a:pt x="2203" y="12906"/>
                  </a:cubicBezTo>
                  <a:cubicBezTo>
                    <a:pt x="2220" y="12910"/>
                    <a:pt x="2239" y="12912"/>
                    <a:pt x="2261" y="12912"/>
                  </a:cubicBezTo>
                  <a:cubicBezTo>
                    <a:pt x="2582" y="12912"/>
                    <a:pt x="3461" y="12502"/>
                    <a:pt x="4977" y="11632"/>
                  </a:cubicBezTo>
                  <a:lnTo>
                    <a:pt x="4977" y="11632"/>
                  </a:lnTo>
                  <a:lnTo>
                    <a:pt x="4572" y="11894"/>
                  </a:lnTo>
                  <a:cubicBezTo>
                    <a:pt x="3799" y="12358"/>
                    <a:pt x="3048" y="12811"/>
                    <a:pt x="2370" y="13204"/>
                  </a:cubicBezTo>
                  <a:cubicBezTo>
                    <a:pt x="2298" y="13251"/>
                    <a:pt x="2275" y="13347"/>
                    <a:pt x="2322" y="13418"/>
                  </a:cubicBezTo>
                  <a:cubicBezTo>
                    <a:pt x="2346" y="13454"/>
                    <a:pt x="2382" y="13478"/>
                    <a:pt x="2417" y="13489"/>
                  </a:cubicBezTo>
                  <a:cubicBezTo>
                    <a:pt x="2432" y="13492"/>
                    <a:pt x="2445" y="13495"/>
                    <a:pt x="2461" y="13495"/>
                  </a:cubicBezTo>
                  <a:cubicBezTo>
                    <a:pt x="2575" y="13495"/>
                    <a:pt x="2832" y="13353"/>
                    <a:pt x="4799" y="12108"/>
                  </a:cubicBezTo>
                  <a:cubicBezTo>
                    <a:pt x="5727" y="11549"/>
                    <a:pt x="6847" y="10870"/>
                    <a:pt x="7942" y="10180"/>
                  </a:cubicBezTo>
                  <a:cubicBezTo>
                    <a:pt x="8775" y="9656"/>
                    <a:pt x="9478" y="9215"/>
                    <a:pt x="10073" y="8834"/>
                  </a:cubicBezTo>
                  <a:cubicBezTo>
                    <a:pt x="10811" y="8394"/>
                    <a:pt x="11478" y="8025"/>
                    <a:pt x="11966" y="7775"/>
                  </a:cubicBezTo>
                  <a:lnTo>
                    <a:pt x="11966" y="7775"/>
                  </a:lnTo>
                  <a:cubicBezTo>
                    <a:pt x="10192" y="8941"/>
                    <a:pt x="5858" y="11727"/>
                    <a:pt x="2775" y="13692"/>
                  </a:cubicBezTo>
                  <a:cubicBezTo>
                    <a:pt x="2703" y="13740"/>
                    <a:pt x="2679" y="13823"/>
                    <a:pt x="2727" y="13894"/>
                  </a:cubicBezTo>
                  <a:cubicBezTo>
                    <a:pt x="2751" y="13954"/>
                    <a:pt x="2798" y="13990"/>
                    <a:pt x="2858" y="14001"/>
                  </a:cubicBezTo>
                  <a:cubicBezTo>
                    <a:pt x="2878" y="14006"/>
                    <a:pt x="2900" y="14009"/>
                    <a:pt x="2926" y="14009"/>
                  </a:cubicBezTo>
                  <a:cubicBezTo>
                    <a:pt x="3085" y="14009"/>
                    <a:pt x="3361" y="13913"/>
                    <a:pt x="3751" y="13728"/>
                  </a:cubicBezTo>
                  <a:lnTo>
                    <a:pt x="3751" y="13728"/>
                  </a:lnTo>
                  <a:cubicBezTo>
                    <a:pt x="2763" y="14335"/>
                    <a:pt x="2751" y="14430"/>
                    <a:pt x="2846" y="14573"/>
                  </a:cubicBezTo>
                  <a:cubicBezTo>
                    <a:pt x="2870" y="14621"/>
                    <a:pt x="2906" y="14644"/>
                    <a:pt x="2941" y="14656"/>
                  </a:cubicBezTo>
                  <a:cubicBezTo>
                    <a:pt x="2953" y="14659"/>
                    <a:pt x="2964" y="14661"/>
                    <a:pt x="2977" y="14661"/>
                  </a:cubicBezTo>
                  <a:cubicBezTo>
                    <a:pt x="3081" y="14661"/>
                    <a:pt x="3335" y="14509"/>
                    <a:pt x="5549" y="13132"/>
                  </a:cubicBezTo>
                  <a:cubicBezTo>
                    <a:pt x="7478" y="11930"/>
                    <a:pt x="10871" y="9822"/>
                    <a:pt x="12002" y="9310"/>
                  </a:cubicBezTo>
                  <a:lnTo>
                    <a:pt x="12002" y="9310"/>
                  </a:lnTo>
                  <a:cubicBezTo>
                    <a:pt x="10871" y="10275"/>
                    <a:pt x="6144" y="13180"/>
                    <a:pt x="3096" y="14990"/>
                  </a:cubicBezTo>
                  <a:cubicBezTo>
                    <a:pt x="3025" y="15037"/>
                    <a:pt x="3001" y="15121"/>
                    <a:pt x="3037" y="15204"/>
                  </a:cubicBezTo>
                  <a:cubicBezTo>
                    <a:pt x="3060" y="15252"/>
                    <a:pt x="3108" y="15287"/>
                    <a:pt x="3168" y="15299"/>
                  </a:cubicBezTo>
                  <a:cubicBezTo>
                    <a:pt x="3184" y="15302"/>
                    <a:pt x="3202" y="15305"/>
                    <a:pt x="3229" y="15305"/>
                  </a:cubicBezTo>
                  <a:cubicBezTo>
                    <a:pt x="3338" y="15305"/>
                    <a:pt x="3584" y="15250"/>
                    <a:pt x="4370" y="14847"/>
                  </a:cubicBezTo>
                  <a:lnTo>
                    <a:pt x="4370" y="14847"/>
                  </a:lnTo>
                  <a:lnTo>
                    <a:pt x="3489" y="15418"/>
                  </a:lnTo>
                  <a:lnTo>
                    <a:pt x="2906" y="15787"/>
                  </a:lnTo>
                  <a:cubicBezTo>
                    <a:pt x="2644" y="15966"/>
                    <a:pt x="2572" y="16014"/>
                    <a:pt x="2656" y="16145"/>
                  </a:cubicBezTo>
                  <a:cubicBezTo>
                    <a:pt x="2679" y="16180"/>
                    <a:pt x="2715" y="16216"/>
                    <a:pt x="2763" y="16228"/>
                  </a:cubicBezTo>
                  <a:cubicBezTo>
                    <a:pt x="2775" y="16230"/>
                    <a:pt x="2788" y="16232"/>
                    <a:pt x="2803" y="16232"/>
                  </a:cubicBezTo>
                  <a:cubicBezTo>
                    <a:pt x="2993" y="16232"/>
                    <a:pt x="3428" y="16010"/>
                    <a:pt x="4489" y="15347"/>
                  </a:cubicBezTo>
                  <a:lnTo>
                    <a:pt x="4489" y="15347"/>
                  </a:lnTo>
                  <a:cubicBezTo>
                    <a:pt x="3382" y="16085"/>
                    <a:pt x="3358" y="16228"/>
                    <a:pt x="3441" y="16371"/>
                  </a:cubicBezTo>
                  <a:cubicBezTo>
                    <a:pt x="3465" y="16418"/>
                    <a:pt x="3513" y="16454"/>
                    <a:pt x="3572" y="16466"/>
                  </a:cubicBezTo>
                  <a:cubicBezTo>
                    <a:pt x="3589" y="16470"/>
                    <a:pt x="3607" y="16473"/>
                    <a:pt x="3627" y="16473"/>
                  </a:cubicBezTo>
                  <a:cubicBezTo>
                    <a:pt x="3771" y="16473"/>
                    <a:pt x="4022" y="16362"/>
                    <a:pt x="4418" y="16133"/>
                  </a:cubicBezTo>
                  <a:lnTo>
                    <a:pt x="4418" y="16133"/>
                  </a:lnTo>
                  <a:cubicBezTo>
                    <a:pt x="4132" y="16383"/>
                    <a:pt x="4084" y="16537"/>
                    <a:pt x="4156" y="16657"/>
                  </a:cubicBezTo>
                  <a:cubicBezTo>
                    <a:pt x="4179" y="16703"/>
                    <a:pt x="4227" y="16729"/>
                    <a:pt x="4277" y="16729"/>
                  </a:cubicBezTo>
                  <a:cubicBezTo>
                    <a:pt x="4305" y="16729"/>
                    <a:pt x="4333" y="16721"/>
                    <a:pt x="4358" y="16704"/>
                  </a:cubicBezTo>
                  <a:lnTo>
                    <a:pt x="8323" y="14418"/>
                  </a:lnTo>
                  <a:lnTo>
                    <a:pt x="8323" y="14418"/>
                  </a:lnTo>
                  <a:cubicBezTo>
                    <a:pt x="5311" y="16466"/>
                    <a:pt x="5334" y="16502"/>
                    <a:pt x="5430" y="16680"/>
                  </a:cubicBezTo>
                  <a:cubicBezTo>
                    <a:pt x="5465" y="16740"/>
                    <a:pt x="5513" y="16776"/>
                    <a:pt x="5573" y="16788"/>
                  </a:cubicBezTo>
                  <a:cubicBezTo>
                    <a:pt x="5588" y="16791"/>
                    <a:pt x="5604" y="16792"/>
                    <a:pt x="5622" y="16792"/>
                  </a:cubicBezTo>
                  <a:cubicBezTo>
                    <a:pt x="5931" y="16792"/>
                    <a:pt x="6675" y="16310"/>
                    <a:pt x="8216" y="15264"/>
                  </a:cubicBezTo>
                  <a:cubicBezTo>
                    <a:pt x="8442" y="15109"/>
                    <a:pt x="8680" y="14954"/>
                    <a:pt x="8918" y="14787"/>
                  </a:cubicBezTo>
                  <a:lnTo>
                    <a:pt x="8918" y="14787"/>
                  </a:lnTo>
                  <a:lnTo>
                    <a:pt x="8502" y="15085"/>
                  </a:lnTo>
                  <a:cubicBezTo>
                    <a:pt x="7120" y="16085"/>
                    <a:pt x="6466" y="16633"/>
                    <a:pt x="6525" y="16752"/>
                  </a:cubicBezTo>
                  <a:cubicBezTo>
                    <a:pt x="6561" y="16788"/>
                    <a:pt x="6597" y="16823"/>
                    <a:pt x="6656" y="16835"/>
                  </a:cubicBezTo>
                  <a:cubicBezTo>
                    <a:pt x="6671" y="16838"/>
                    <a:pt x="6687" y="16840"/>
                    <a:pt x="6704" y="16840"/>
                  </a:cubicBezTo>
                  <a:cubicBezTo>
                    <a:pt x="6941" y="16840"/>
                    <a:pt x="7452" y="16526"/>
                    <a:pt x="8883" y="15561"/>
                  </a:cubicBezTo>
                  <a:cubicBezTo>
                    <a:pt x="9144" y="15394"/>
                    <a:pt x="9442" y="15192"/>
                    <a:pt x="9716" y="15013"/>
                  </a:cubicBezTo>
                  <a:lnTo>
                    <a:pt x="9716" y="15013"/>
                  </a:lnTo>
                  <a:cubicBezTo>
                    <a:pt x="7966" y="16442"/>
                    <a:pt x="7978" y="16478"/>
                    <a:pt x="8073" y="16633"/>
                  </a:cubicBezTo>
                  <a:cubicBezTo>
                    <a:pt x="8097" y="16668"/>
                    <a:pt x="8132" y="16692"/>
                    <a:pt x="8180" y="16704"/>
                  </a:cubicBezTo>
                  <a:cubicBezTo>
                    <a:pt x="8189" y="16709"/>
                    <a:pt x="8201" y="16714"/>
                    <a:pt x="8221" y="16714"/>
                  </a:cubicBezTo>
                  <a:cubicBezTo>
                    <a:pt x="8303" y="16714"/>
                    <a:pt x="8521" y="16636"/>
                    <a:pt x="9275" y="16168"/>
                  </a:cubicBezTo>
                  <a:lnTo>
                    <a:pt x="9275" y="16168"/>
                  </a:lnTo>
                  <a:cubicBezTo>
                    <a:pt x="8847" y="16668"/>
                    <a:pt x="8871" y="16716"/>
                    <a:pt x="8930" y="16811"/>
                  </a:cubicBezTo>
                  <a:cubicBezTo>
                    <a:pt x="8942" y="16847"/>
                    <a:pt x="8978" y="16883"/>
                    <a:pt x="9025" y="16895"/>
                  </a:cubicBezTo>
                  <a:lnTo>
                    <a:pt x="9061" y="16895"/>
                  </a:lnTo>
                  <a:lnTo>
                    <a:pt x="9061" y="16907"/>
                  </a:lnTo>
                  <a:cubicBezTo>
                    <a:pt x="9085" y="16907"/>
                    <a:pt x="9109" y="16907"/>
                    <a:pt x="9133" y="16895"/>
                  </a:cubicBezTo>
                  <a:cubicBezTo>
                    <a:pt x="9811" y="16478"/>
                    <a:pt x="10585" y="16026"/>
                    <a:pt x="10716" y="15966"/>
                  </a:cubicBezTo>
                  <a:cubicBezTo>
                    <a:pt x="10740" y="15966"/>
                    <a:pt x="10752" y="15954"/>
                    <a:pt x="10764" y="15942"/>
                  </a:cubicBezTo>
                  <a:lnTo>
                    <a:pt x="10776" y="15942"/>
                  </a:lnTo>
                  <a:cubicBezTo>
                    <a:pt x="10847" y="15906"/>
                    <a:pt x="10871" y="15811"/>
                    <a:pt x="10823" y="15728"/>
                  </a:cubicBezTo>
                  <a:cubicBezTo>
                    <a:pt x="10799" y="15692"/>
                    <a:pt x="10764" y="15668"/>
                    <a:pt x="10728" y="15656"/>
                  </a:cubicBezTo>
                  <a:cubicBezTo>
                    <a:pt x="10718" y="15655"/>
                    <a:pt x="10708" y="15653"/>
                    <a:pt x="10697" y="15653"/>
                  </a:cubicBezTo>
                  <a:cubicBezTo>
                    <a:pt x="10630" y="15653"/>
                    <a:pt x="10495" y="15713"/>
                    <a:pt x="9680" y="16192"/>
                  </a:cubicBezTo>
                  <a:cubicBezTo>
                    <a:pt x="9811" y="16061"/>
                    <a:pt x="9954" y="15895"/>
                    <a:pt x="10133" y="15704"/>
                  </a:cubicBezTo>
                  <a:cubicBezTo>
                    <a:pt x="10347" y="15478"/>
                    <a:pt x="10371" y="15454"/>
                    <a:pt x="10311" y="15347"/>
                  </a:cubicBezTo>
                  <a:lnTo>
                    <a:pt x="10299" y="15347"/>
                  </a:lnTo>
                  <a:cubicBezTo>
                    <a:pt x="10269" y="15301"/>
                    <a:pt x="10218" y="15274"/>
                    <a:pt x="10167" y="15274"/>
                  </a:cubicBezTo>
                  <a:cubicBezTo>
                    <a:pt x="10139" y="15274"/>
                    <a:pt x="10110" y="15282"/>
                    <a:pt x="10085" y="15299"/>
                  </a:cubicBezTo>
                  <a:cubicBezTo>
                    <a:pt x="9787" y="15490"/>
                    <a:pt x="9478" y="15692"/>
                    <a:pt x="9192" y="15871"/>
                  </a:cubicBezTo>
                  <a:cubicBezTo>
                    <a:pt x="9537" y="15573"/>
                    <a:pt x="9930" y="15252"/>
                    <a:pt x="10216" y="15025"/>
                  </a:cubicBezTo>
                  <a:cubicBezTo>
                    <a:pt x="10835" y="14513"/>
                    <a:pt x="11121" y="14228"/>
                    <a:pt x="11073" y="14132"/>
                  </a:cubicBezTo>
                  <a:cubicBezTo>
                    <a:pt x="11049" y="14097"/>
                    <a:pt x="11002" y="14061"/>
                    <a:pt x="10942" y="14049"/>
                  </a:cubicBezTo>
                  <a:cubicBezTo>
                    <a:pt x="10928" y="14045"/>
                    <a:pt x="10912" y="14044"/>
                    <a:pt x="10894" y="14044"/>
                  </a:cubicBezTo>
                  <a:cubicBezTo>
                    <a:pt x="10679" y="14044"/>
                    <a:pt x="10208" y="14320"/>
                    <a:pt x="8966" y="15144"/>
                  </a:cubicBezTo>
                  <a:cubicBezTo>
                    <a:pt x="10811" y="13811"/>
                    <a:pt x="10811" y="13799"/>
                    <a:pt x="10716" y="13644"/>
                  </a:cubicBezTo>
                  <a:cubicBezTo>
                    <a:pt x="10692" y="13597"/>
                    <a:pt x="10645" y="13561"/>
                    <a:pt x="10585" y="13549"/>
                  </a:cubicBezTo>
                  <a:cubicBezTo>
                    <a:pt x="10570" y="13546"/>
                    <a:pt x="10553" y="13544"/>
                    <a:pt x="10534" y="13544"/>
                  </a:cubicBezTo>
                  <a:cubicBezTo>
                    <a:pt x="10240" y="13544"/>
                    <a:pt x="9550" y="13995"/>
                    <a:pt x="8037" y="15025"/>
                  </a:cubicBezTo>
                  <a:cubicBezTo>
                    <a:pt x="7728" y="15228"/>
                    <a:pt x="7370" y="15466"/>
                    <a:pt x="7037" y="15692"/>
                  </a:cubicBezTo>
                  <a:cubicBezTo>
                    <a:pt x="7763" y="15180"/>
                    <a:pt x="8656" y="14585"/>
                    <a:pt x="9359" y="14109"/>
                  </a:cubicBezTo>
                  <a:cubicBezTo>
                    <a:pt x="9966" y="13692"/>
                    <a:pt x="10538" y="13311"/>
                    <a:pt x="10942" y="13025"/>
                  </a:cubicBezTo>
                  <a:cubicBezTo>
                    <a:pt x="11169" y="12870"/>
                    <a:pt x="11323" y="12763"/>
                    <a:pt x="11442" y="12680"/>
                  </a:cubicBezTo>
                  <a:cubicBezTo>
                    <a:pt x="11621" y="12549"/>
                    <a:pt x="11728" y="12466"/>
                    <a:pt x="11645" y="12335"/>
                  </a:cubicBezTo>
                  <a:cubicBezTo>
                    <a:pt x="11633" y="12299"/>
                    <a:pt x="11597" y="12275"/>
                    <a:pt x="11550" y="12263"/>
                  </a:cubicBezTo>
                  <a:cubicBezTo>
                    <a:pt x="11535" y="12258"/>
                    <a:pt x="11518" y="12255"/>
                    <a:pt x="11501" y="12255"/>
                  </a:cubicBezTo>
                  <a:cubicBezTo>
                    <a:pt x="11476" y="12255"/>
                    <a:pt x="11451" y="12261"/>
                    <a:pt x="11430" y="12275"/>
                  </a:cubicBezTo>
                  <a:lnTo>
                    <a:pt x="5894" y="15466"/>
                  </a:lnTo>
                  <a:cubicBezTo>
                    <a:pt x="6716" y="14942"/>
                    <a:pt x="7740" y="14323"/>
                    <a:pt x="8549" y="13835"/>
                  </a:cubicBezTo>
                  <a:cubicBezTo>
                    <a:pt x="11371" y="12132"/>
                    <a:pt x="11454" y="12025"/>
                    <a:pt x="11335" y="11823"/>
                  </a:cubicBezTo>
                  <a:cubicBezTo>
                    <a:pt x="11300" y="11763"/>
                    <a:pt x="11252" y="11727"/>
                    <a:pt x="11180" y="11715"/>
                  </a:cubicBezTo>
                  <a:cubicBezTo>
                    <a:pt x="11158" y="11710"/>
                    <a:pt x="11132" y="11707"/>
                    <a:pt x="11103" y="11707"/>
                  </a:cubicBezTo>
                  <a:cubicBezTo>
                    <a:pt x="11008" y="11707"/>
                    <a:pt x="10877" y="11738"/>
                    <a:pt x="10704" y="11811"/>
                  </a:cubicBezTo>
                  <a:cubicBezTo>
                    <a:pt x="11764" y="11132"/>
                    <a:pt x="11776" y="11073"/>
                    <a:pt x="11692" y="10930"/>
                  </a:cubicBezTo>
                  <a:cubicBezTo>
                    <a:pt x="11657" y="10870"/>
                    <a:pt x="11609" y="10834"/>
                    <a:pt x="11550" y="10822"/>
                  </a:cubicBezTo>
                  <a:cubicBezTo>
                    <a:pt x="11532" y="10818"/>
                    <a:pt x="11511" y="10815"/>
                    <a:pt x="11488" y="10815"/>
                  </a:cubicBezTo>
                  <a:cubicBezTo>
                    <a:pt x="11340" y="10815"/>
                    <a:pt x="11086" y="10911"/>
                    <a:pt x="10716" y="11096"/>
                  </a:cubicBezTo>
                  <a:cubicBezTo>
                    <a:pt x="11026" y="10894"/>
                    <a:pt x="11288" y="10727"/>
                    <a:pt x="11490" y="10584"/>
                  </a:cubicBezTo>
                  <a:cubicBezTo>
                    <a:pt x="11692" y="10441"/>
                    <a:pt x="11847" y="10334"/>
                    <a:pt x="11954" y="10263"/>
                  </a:cubicBezTo>
                  <a:cubicBezTo>
                    <a:pt x="12133" y="10144"/>
                    <a:pt x="12240" y="10060"/>
                    <a:pt x="12169" y="9930"/>
                  </a:cubicBezTo>
                  <a:lnTo>
                    <a:pt x="12157" y="9930"/>
                  </a:lnTo>
                  <a:cubicBezTo>
                    <a:pt x="12127" y="9878"/>
                    <a:pt x="12080" y="9854"/>
                    <a:pt x="12032" y="9854"/>
                  </a:cubicBezTo>
                  <a:cubicBezTo>
                    <a:pt x="12001" y="9854"/>
                    <a:pt x="11970" y="9864"/>
                    <a:pt x="11942" y="9882"/>
                  </a:cubicBezTo>
                  <a:cubicBezTo>
                    <a:pt x="10835" y="10596"/>
                    <a:pt x="9454" y="11465"/>
                    <a:pt x="8121" y="12287"/>
                  </a:cubicBezTo>
                  <a:cubicBezTo>
                    <a:pt x="12740" y="9394"/>
                    <a:pt x="12621" y="9179"/>
                    <a:pt x="12514" y="8989"/>
                  </a:cubicBezTo>
                  <a:cubicBezTo>
                    <a:pt x="12478" y="8941"/>
                    <a:pt x="12443" y="8918"/>
                    <a:pt x="12383" y="8906"/>
                  </a:cubicBezTo>
                  <a:cubicBezTo>
                    <a:pt x="12377" y="8900"/>
                    <a:pt x="12368" y="8897"/>
                    <a:pt x="12358" y="8897"/>
                  </a:cubicBezTo>
                  <a:cubicBezTo>
                    <a:pt x="12347" y="8897"/>
                    <a:pt x="12335" y="8900"/>
                    <a:pt x="12323" y="8906"/>
                  </a:cubicBezTo>
                  <a:cubicBezTo>
                    <a:pt x="13014" y="8394"/>
                    <a:pt x="13193" y="8120"/>
                    <a:pt x="13074" y="7917"/>
                  </a:cubicBezTo>
                  <a:cubicBezTo>
                    <a:pt x="13050" y="7882"/>
                    <a:pt x="13026" y="7858"/>
                    <a:pt x="12978" y="7846"/>
                  </a:cubicBezTo>
                  <a:cubicBezTo>
                    <a:pt x="12977" y="7846"/>
                    <a:pt x="12976" y="7846"/>
                    <a:pt x="12975" y="7846"/>
                  </a:cubicBezTo>
                  <a:cubicBezTo>
                    <a:pt x="12910" y="7846"/>
                    <a:pt x="12388" y="8144"/>
                    <a:pt x="11442" y="8751"/>
                  </a:cubicBezTo>
                  <a:cubicBezTo>
                    <a:pt x="9799" y="9787"/>
                    <a:pt x="6120" y="12120"/>
                    <a:pt x="4156" y="13180"/>
                  </a:cubicBezTo>
                  <a:cubicBezTo>
                    <a:pt x="5120" y="12561"/>
                    <a:pt x="6537" y="11656"/>
                    <a:pt x="7942" y="10751"/>
                  </a:cubicBezTo>
                  <a:cubicBezTo>
                    <a:pt x="9406" y="9810"/>
                    <a:pt x="10561" y="9060"/>
                    <a:pt x="11395" y="8513"/>
                  </a:cubicBezTo>
                  <a:cubicBezTo>
                    <a:pt x="12514" y="7786"/>
                    <a:pt x="13050" y="7358"/>
                    <a:pt x="12978" y="7251"/>
                  </a:cubicBezTo>
                  <a:cubicBezTo>
                    <a:pt x="12954" y="7203"/>
                    <a:pt x="12907" y="7167"/>
                    <a:pt x="12847" y="7155"/>
                  </a:cubicBezTo>
                  <a:cubicBezTo>
                    <a:pt x="12825" y="7153"/>
                    <a:pt x="12802" y="7152"/>
                    <a:pt x="12779" y="7152"/>
                  </a:cubicBezTo>
                  <a:cubicBezTo>
                    <a:pt x="12668" y="7152"/>
                    <a:pt x="12553" y="7175"/>
                    <a:pt x="12454" y="7215"/>
                  </a:cubicBezTo>
                  <a:cubicBezTo>
                    <a:pt x="13312" y="6584"/>
                    <a:pt x="13252" y="6465"/>
                    <a:pt x="13181" y="6358"/>
                  </a:cubicBezTo>
                  <a:cubicBezTo>
                    <a:pt x="13169" y="6322"/>
                    <a:pt x="13133" y="6298"/>
                    <a:pt x="13085" y="6286"/>
                  </a:cubicBezTo>
                  <a:cubicBezTo>
                    <a:pt x="13084" y="6286"/>
                    <a:pt x="13082" y="6286"/>
                    <a:pt x="13079" y="6286"/>
                  </a:cubicBezTo>
                  <a:cubicBezTo>
                    <a:pt x="13017" y="6286"/>
                    <a:pt x="12734" y="6441"/>
                    <a:pt x="12240" y="6762"/>
                  </a:cubicBezTo>
                  <a:cubicBezTo>
                    <a:pt x="11109" y="7489"/>
                    <a:pt x="8752" y="9001"/>
                    <a:pt x="6608" y="10299"/>
                  </a:cubicBezTo>
                  <a:cubicBezTo>
                    <a:pt x="3989" y="11882"/>
                    <a:pt x="2929" y="12394"/>
                    <a:pt x="2513" y="12549"/>
                  </a:cubicBezTo>
                  <a:cubicBezTo>
                    <a:pt x="3275" y="11918"/>
                    <a:pt x="6096" y="10251"/>
                    <a:pt x="8228" y="8989"/>
                  </a:cubicBezTo>
                  <a:cubicBezTo>
                    <a:pt x="13312" y="5977"/>
                    <a:pt x="13455" y="5822"/>
                    <a:pt x="13312" y="5572"/>
                  </a:cubicBezTo>
                  <a:cubicBezTo>
                    <a:pt x="13276" y="5512"/>
                    <a:pt x="13216" y="5465"/>
                    <a:pt x="13145" y="5453"/>
                  </a:cubicBezTo>
                  <a:cubicBezTo>
                    <a:pt x="13122" y="5448"/>
                    <a:pt x="13097" y="5446"/>
                    <a:pt x="13070" y="5446"/>
                  </a:cubicBezTo>
                  <a:cubicBezTo>
                    <a:pt x="12880" y="5446"/>
                    <a:pt x="12571" y="5553"/>
                    <a:pt x="12145" y="5750"/>
                  </a:cubicBezTo>
                  <a:lnTo>
                    <a:pt x="12204" y="5715"/>
                  </a:lnTo>
                  <a:cubicBezTo>
                    <a:pt x="12526" y="5512"/>
                    <a:pt x="12752" y="5369"/>
                    <a:pt x="12907" y="5262"/>
                  </a:cubicBezTo>
                  <a:cubicBezTo>
                    <a:pt x="13169" y="5096"/>
                    <a:pt x="13276" y="5024"/>
                    <a:pt x="13193" y="4869"/>
                  </a:cubicBezTo>
                  <a:cubicBezTo>
                    <a:pt x="13169" y="4822"/>
                    <a:pt x="13121" y="4786"/>
                    <a:pt x="13074" y="4774"/>
                  </a:cubicBezTo>
                  <a:cubicBezTo>
                    <a:pt x="13059" y="4771"/>
                    <a:pt x="13043" y="4770"/>
                    <a:pt x="13025" y="4770"/>
                  </a:cubicBezTo>
                  <a:cubicBezTo>
                    <a:pt x="12899" y="4770"/>
                    <a:pt x="12696" y="4844"/>
                    <a:pt x="12383" y="5000"/>
                  </a:cubicBezTo>
                  <a:cubicBezTo>
                    <a:pt x="12454" y="4941"/>
                    <a:pt x="12514" y="4846"/>
                    <a:pt x="12550" y="4750"/>
                  </a:cubicBezTo>
                  <a:cubicBezTo>
                    <a:pt x="12562" y="4691"/>
                    <a:pt x="12562" y="4619"/>
                    <a:pt x="12526" y="4572"/>
                  </a:cubicBezTo>
                  <a:cubicBezTo>
                    <a:pt x="12502" y="4536"/>
                    <a:pt x="12466" y="4500"/>
                    <a:pt x="12431" y="4488"/>
                  </a:cubicBezTo>
                  <a:cubicBezTo>
                    <a:pt x="12422" y="4486"/>
                    <a:pt x="12414" y="4484"/>
                    <a:pt x="12402" y="4484"/>
                  </a:cubicBezTo>
                  <a:cubicBezTo>
                    <a:pt x="12281" y="4484"/>
                    <a:pt x="11794" y="4709"/>
                    <a:pt x="7049" y="7489"/>
                  </a:cubicBezTo>
                  <a:cubicBezTo>
                    <a:pt x="5394" y="8453"/>
                    <a:pt x="3751" y="9429"/>
                    <a:pt x="2775" y="10001"/>
                  </a:cubicBezTo>
                  <a:cubicBezTo>
                    <a:pt x="3013" y="9822"/>
                    <a:pt x="3310" y="9608"/>
                    <a:pt x="3656" y="9382"/>
                  </a:cubicBezTo>
                  <a:cubicBezTo>
                    <a:pt x="4739" y="8739"/>
                    <a:pt x="6287" y="7775"/>
                    <a:pt x="8418" y="6429"/>
                  </a:cubicBezTo>
                  <a:lnTo>
                    <a:pt x="9502" y="5750"/>
                  </a:lnTo>
                  <a:cubicBezTo>
                    <a:pt x="10538" y="5131"/>
                    <a:pt x="11621" y="4512"/>
                    <a:pt x="12681" y="3905"/>
                  </a:cubicBezTo>
                  <a:cubicBezTo>
                    <a:pt x="12716" y="3893"/>
                    <a:pt x="12740" y="3857"/>
                    <a:pt x="12752" y="3810"/>
                  </a:cubicBezTo>
                  <a:cubicBezTo>
                    <a:pt x="12764" y="3774"/>
                    <a:pt x="12764" y="3726"/>
                    <a:pt x="12740" y="3691"/>
                  </a:cubicBezTo>
                  <a:cubicBezTo>
                    <a:pt x="12716" y="3655"/>
                    <a:pt x="12681" y="3631"/>
                    <a:pt x="12633" y="3619"/>
                  </a:cubicBezTo>
                  <a:cubicBezTo>
                    <a:pt x="12620" y="3616"/>
                    <a:pt x="12606" y="3614"/>
                    <a:pt x="12589" y="3614"/>
                  </a:cubicBezTo>
                  <a:cubicBezTo>
                    <a:pt x="12388" y="3614"/>
                    <a:pt x="11874" y="3897"/>
                    <a:pt x="10192" y="4941"/>
                  </a:cubicBezTo>
                  <a:cubicBezTo>
                    <a:pt x="10740" y="4596"/>
                    <a:pt x="11145" y="4322"/>
                    <a:pt x="11430" y="4107"/>
                  </a:cubicBezTo>
                  <a:cubicBezTo>
                    <a:pt x="11883" y="3786"/>
                    <a:pt x="12073" y="3607"/>
                    <a:pt x="11966" y="3441"/>
                  </a:cubicBezTo>
                  <a:cubicBezTo>
                    <a:pt x="11942" y="3405"/>
                    <a:pt x="11907" y="3381"/>
                    <a:pt x="11871" y="3369"/>
                  </a:cubicBezTo>
                  <a:cubicBezTo>
                    <a:pt x="11862" y="3367"/>
                    <a:pt x="11854" y="3364"/>
                    <a:pt x="11843" y="3364"/>
                  </a:cubicBezTo>
                  <a:cubicBezTo>
                    <a:pt x="11746" y="3364"/>
                    <a:pt x="11418" y="3535"/>
                    <a:pt x="8490" y="5238"/>
                  </a:cubicBezTo>
                  <a:cubicBezTo>
                    <a:pt x="11573" y="3286"/>
                    <a:pt x="11526" y="3191"/>
                    <a:pt x="11419" y="3012"/>
                  </a:cubicBezTo>
                  <a:cubicBezTo>
                    <a:pt x="11383" y="2952"/>
                    <a:pt x="11323" y="2905"/>
                    <a:pt x="11252" y="2893"/>
                  </a:cubicBezTo>
                  <a:cubicBezTo>
                    <a:pt x="11230" y="2890"/>
                    <a:pt x="11207" y="2888"/>
                    <a:pt x="11185" y="2888"/>
                  </a:cubicBezTo>
                  <a:cubicBezTo>
                    <a:pt x="11124" y="2888"/>
                    <a:pt x="11063" y="2899"/>
                    <a:pt x="11002" y="2917"/>
                  </a:cubicBezTo>
                  <a:cubicBezTo>
                    <a:pt x="11216" y="2679"/>
                    <a:pt x="11192" y="2560"/>
                    <a:pt x="11145" y="2464"/>
                  </a:cubicBezTo>
                  <a:cubicBezTo>
                    <a:pt x="11121" y="2429"/>
                    <a:pt x="11073" y="2393"/>
                    <a:pt x="11026" y="2381"/>
                  </a:cubicBezTo>
                  <a:cubicBezTo>
                    <a:pt x="11011" y="2377"/>
                    <a:pt x="10995" y="2373"/>
                    <a:pt x="10972" y="2373"/>
                  </a:cubicBezTo>
                  <a:cubicBezTo>
                    <a:pt x="10862" y="2373"/>
                    <a:pt x="10585" y="2464"/>
                    <a:pt x="9478" y="3072"/>
                  </a:cubicBezTo>
                  <a:cubicBezTo>
                    <a:pt x="10430" y="2452"/>
                    <a:pt x="10847" y="2179"/>
                    <a:pt x="11014" y="2036"/>
                  </a:cubicBezTo>
                  <a:cubicBezTo>
                    <a:pt x="11133" y="1929"/>
                    <a:pt x="11109" y="1881"/>
                    <a:pt x="11073" y="1821"/>
                  </a:cubicBezTo>
                  <a:cubicBezTo>
                    <a:pt x="11049" y="1786"/>
                    <a:pt x="11014" y="1750"/>
                    <a:pt x="10978" y="1750"/>
                  </a:cubicBezTo>
                  <a:cubicBezTo>
                    <a:pt x="10976" y="1749"/>
                    <a:pt x="10974" y="1749"/>
                    <a:pt x="10971" y="1749"/>
                  </a:cubicBezTo>
                  <a:cubicBezTo>
                    <a:pt x="10909" y="1749"/>
                    <a:pt x="10662" y="1881"/>
                    <a:pt x="10228" y="2167"/>
                  </a:cubicBezTo>
                  <a:cubicBezTo>
                    <a:pt x="5549" y="5155"/>
                    <a:pt x="3120" y="6584"/>
                    <a:pt x="1870" y="7239"/>
                  </a:cubicBezTo>
                  <a:cubicBezTo>
                    <a:pt x="2810" y="6632"/>
                    <a:pt x="4191" y="5750"/>
                    <a:pt x="5561" y="4869"/>
                  </a:cubicBezTo>
                  <a:cubicBezTo>
                    <a:pt x="6989" y="3953"/>
                    <a:pt x="8121" y="3214"/>
                    <a:pt x="8930" y="2691"/>
                  </a:cubicBezTo>
                  <a:cubicBezTo>
                    <a:pt x="9406" y="2381"/>
                    <a:pt x="9776" y="2131"/>
                    <a:pt x="10037" y="1964"/>
                  </a:cubicBezTo>
                  <a:cubicBezTo>
                    <a:pt x="10168" y="1869"/>
                    <a:pt x="10276" y="1809"/>
                    <a:pt x="10347" y="1750"/>
                  </a:cubicBezTo>
                  <a:cubicBezTo>
                    <a:pt x="10454" y="1679"/>
                    <a:pt x="10573" y="1595"/>
                    <a:pt x="10490" y="1464"/>
                  </a:cubicBezTo>
                  <a:cubicBezTo>
                    <a:pt x="10478" y="1428"/>
                    <a:pt x="10442" y="1405"/>
                    <a:pt x="10395" y="1393"/>
                  </a:cubicBezTo>
                  <a:cubicBezTo>
                    <a:pt x="10385" y="1390"/>
                    <a:pt x="10375" y="1388"/>
                    <a:pt x="10364" y="1388"/>
                  </a:cubicBezTo>
                  <a:cubicBezTo>
                    <a:pt x="10334" y="1388"/>
                    <a:pt x="10302" y="1399"/>
                    <a:pt x="10276" y="1417"/>
                  </a:cubicBezTo>
                  <a:cubicBezTo>
                    <a:pt x="8561" y="2488"/>
                    <a:pt x="6311" y="3857"/>
                    <a:pt x="4418" y="4977"/>
                  </a:cubicBezTo>
                  <a:cubicBezTo>
                    <a:pt x="4763" y="4762"/>
                    <a:pt x="5108" y="4548"/>
                    <a:pt x="5454" y="4322"/>
                  </a:cubicBezTo>
                  <a:cubicBezTo>
                    <a:pt x="10240" y="1262"/>
                    <a:pt x="10168" y="1131"/>
                    <a:pt x="10061" y="952"/>
                  </a:cubicBezTo>
                  <a:cubicBezTo>
                    <a:pt x="10037" y="917"/>
                    <a:pt x="10002" y="881"/>
                    <a:pt x="9966" y="881"/>
                  </a:cubicBezTo>
                  <a:cubicBezTo>
                    <a:pt x="9956" y="878"/>
                    <a:pt x="9947" y="875"/>
                    <a:pt x="9933" y="875"/>
                  </a:cubicBezTo>
                  <a:cubicBezTo>
                    <a:pt x="9836" y="875"/>
                    <a:pt x="9532" y="1020"/>
                    <a:pt x="7299" y="2310"/>
                  </a:cubicBezTo>
                  <a:cubicBezTo>
                    <a:pt x="9109" y="1107"/>
                    <a:pt x="9049" y="1012"/>
                    <a:pt x="8978" y="881"/>
                  </a:cubicBezTo>
                  <a:cubicBezTo>
                    <a:pt x="8954" y="833"/>
                    <a:pt x="8906" y="797"/>
                    <a:pt x="8859" y="786"/>
                  </a:cubicBezTo>
                  <a:cubicBezTo>
                    <a:pt x="8846" y="783"/>
                    <a:pt x="8832" y="782"/>
                    <a:pt x="8816" y="782"/>
                  </a:cubicBezTo>
                  <a:cubicBezTo>
                    <a:pt x="8479" y="782"/>
                    <a:pt x="7424" y="1409"/>
                    <a:pt x="4465" y="3298"/>
                  </a:cubicBezTo>
                  <a:cubicBezTo>
                    <a:pt x="3489" y="3917"/>
                    <a:pt x="2370" y="4631"/>
                    <a:pt x="1572" y="5096"/>
                  </a:cubicBezTo>
                  <a:cubicBezTo>
                    <a:pt x="3048" y="4060"/>
                    <a:pt x="6025" y="2119"/>
                    <a:pt x="8061" y="821"/>
                  </a:cubicBezTo>
                  <a:cubicBezTo>
                    <a:pt x="8132" y="774"/>
                    <a:pt x="8156" y="678"/>
                    <a:pt x="8109" y="607"/>
                  </a:cubicBezTo>
                  <a:cubicBezTo>
                    <a:pt x="8097" y="571"/>
                    <a:pt x="8049" y="547"/>
                    <a:pt x="8013" y="536"/>
                  </a:cubicBezTo>
                  <a:cubicBezTo>
                    <a:pt x="8002" y="533"/>
                    <a:pt x="7990" y="532"/>
                    <a:pt x="7976" y="532"/>
                  </a:cubicBezTo>
                  <a:cubicBezTo>
                    <a:pt x="7792" y="532"/>
                    <a:pt x="7368" y="785"/>
                    <a:pt x="5406" y="2060"/>
                  </a:cubicBezTo>
                  <a:cubicBezTo>
                    <a:pt x="4858" y="2417"/>
                    <a:pt x="4191" y="2857"/>
                    <a:pt x="3525" y="3274"/>
                  </a:cubicBezTo>
                  <a:lnTo>
                    <a:pt x="4001" y="2952"/>
                  </a:lnTo>
                  <a:cubicBezTo>
                    <a:pt x="7287" y="797"/>
                    <a:pt x="7216" y="666"/>
                    <a:pt x="7120" y="500"/>
                  </a:cubicBezTo>
                  <a:cubicBezTo>
                    <a:pt x="7085" y="452"/>
                    <a:pt x="7037" y="416"/>
                    <a:pt x="6978" y="405"/>
                  </a:cubicBezTo>
                  <a:cubicBezTo>
                    <a:pt x="6960" y="400"/>
                    <a:pt x="6939" y="398"/>
                    <a:pt x="6917" y="398"/>
                  </a:cubicBezTo>
                  <a:cubicBezTo>
                    <a:pt x="6526" y="398"/>
                    <a:pt x="5382" y="1072"/>
                    <a:pt x="3144" y="2500"/>
                  </a:cubicBezTo>
                  <a:cubicBezTo>
                    <a:pt x="4168" y="1821"/>
                    <a:pt x="5382" y="1036"/>
                    <a:pt x="6561" y="309"/>
                  </a:cubicBezTo>
                  <a:cubicBezTo>
                    <a:pt x="6632" y="262"/>
                    <a:pt x="6656" y="166"/>
                    <a:pt x="6608" y="95"/>
                  </a:cubicBezTo>
                  <a:cubicBezTo>
                    <a:pt x="6585" y="47"/>
                    <a:pt x="6549" y="24"/>
                    <a:pt x="6489" y="12"/>
                  </a:cubicBezTo>
                  <a:cubicBezTo>
                    <a:pt x="6473" y="6"/>
                    <a:pt x="6454" y="1"/>
                    <a:pt x="6426"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1" name="Google Shape;1534;p44">
              <a:extLst>
                <a:ext uri="{FF2B5EF4-FFF2-40B4-BE49-F238E27FC236}">
                  <a16:creationId xmlns:a16="http://schemas.microsoft.com/office/drawing/2014/main" id="{86990DD5-1DA7-3E88-0083-9DBD9B2B8D4B}"/>
                </a:ext>
              </a:extLst>
            </p:cNvPr>
            <p:cNvSpPr/>
            <p:nvPr/>
          </p:nvSpPr>
          <p:spPr>
            <a:xfrm>
              <a:off x="1437731" y="1029552"/>
              <a:ext cx="962894" cy="1136466"/>
            </a:xfrm>
            <a:custGeom>
              <a:avLst/>
              <a:gdLst/>
              <a:ahLst/>
              <a:cxnLst/>
              <a:rect l="l" t="t" r="r" b="b"/>
              <a:pathLst>
                <a:path w="14002" h="16526" fill="none" extrusionOk="0">
                  <a:moveTo>
                    <a:pt x="6692" y="0"/>
                  </a:moveTo>
                  <a:lnTo>
                    <a:pt x="6620" y="0"/>
                  </a:lnTo>
                  <a:cubicBezTo>
                    <a:pt x="2846" y="72"/>
                    <a:pt x="0" y="2965"/>
                    <a:pt x="0" y="6513"/>
                  </a:cubicBezTo>
                  <a:cubicBezTo>
                    <a:pt x="0" y="7573"/>
                    <a:pt x="262" y="8620"/>
                    <a:pt x="750" y="9561"/>
                  </a:cubicBezTo>
                  <a:cubicBezTo>
                    <a:pt x="965" y="10049"/>
                    <a:pt x="1465" y="11263"/>
                    <a:pt x="1965" y="12835"/>
                  </a:cubicBezTo>
                  <a:cubicBezTo>
                    <a:pt x="2429" y="14276"/>
                    <a:pt x="2667" y="15728"/>
                    <a:pt x="2667" y="15954"/>
                  </a:cubicBezTo>
                  <a:lnTo>
                    <a:pt x="2667" y="16026"/>
                  </a:lnTo>
                  <a:cubicBezTo>
                    <a:pt x="2667" y="16288"/>
                    <a:pt x="2870" y="16514"/>
                    <a:pt x="3144" y="16526"/>
                  </a:cubicBezTo>
                  <a:lnTo>
                    <a:pt x="3155" y="16526"/>
                  </a:lnTo>
                  <a:lnTo>
                    <a:pt x="9918" y="16526"/>
                  </a:lnTo>
                  <a:cubicBezTo>
                    <a:pt x="10192" y="16526"/>
                    <a:pt x="10406" y="16312"/>
                    <a:pt x="10406" y="16038"/>
                  </a:cubicBezTo>
                  <a:lnTo>
                    <a:pt x="10406" y="16026"/>
                  </a:lnTo>
                  <a:lnTo>
                    <a:pt x="10406" y="15954"/>
                  </a:lnTo>
                  <a:cubicBezTo>
                    <a:pt x="10406" y="15728"/>
                    <a:pt x="10644" y="14276"/>
                    <a:pt x="11109" y="12835"/>
                  </a:cubicBezTo>
                  <a:cubicBezTo>
                    <a:pt x="11609" y="11263"/>
                    <a:pt x="12109" y="10049"/>
                    <a:pt x="12323" y="9561"/>
                  </a:cubicBezTo>
                  <a:cubicBezTo>
                    <a:pt x="14002" y="6382"/>
                    <a:pt x="12788" y="2441"/>
                    <a:pt x="9609" y="762"/>
                  </a:cubicBezTo>
                  <a:cubicBezTo>
                    <a:pt x="8704" y="286"/>
                    <a:pt x="7716" y="24"/>
                    <a:pt x="6703" y="0"/>
                  </a:cubicBezTo>
                  <a:lnTo>
                    <a:pt x="6692" y="0"/>
                  </a:lnTo>
                  <a:close/>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2" name="Google Shape;1535;p44">
              <a:extLst>
                <a:ext uri="{FF2B5EF4-FFF2-40B4-BE49-F238E27FC236}">
                  <a16:creationId xmlns:a16="http://schemas.microsoft.com/office/drawing/2014/main" id="{368B7B58-552F-2F57-4C6C-2FB327526A4F}"/>
                </a:ext>
              </a:extLst>
            </p:cNvPr>
            <p:cNvSpPr/>
            <p:nvPr/>
          </p:nvSpPr>
          <p:spPr>
            <a:xfrm>
              <a:off x="2014983" y="1086836"/>
              <a:ext cx="40161" cy="14786"/>
            </a:xfrm>
            <a:custGeom>
              <a:avLst/>
              <a:gdLst/>
              <a:ahLst/>
              <a:cxnLst/>
              <a:rect l="l" t="t" r="r" b="b"/>
              <a:pathLst>
                <a:path w="584" h="215" fill="none" extrusionOk="0">
                  <a:moveTo>
                    <a:pt x="584" y="215"/>
                  </a:moveTo>
                  <a:cubicBezTo>
                    <a:pt x="393" y="132"/>
                    <a:pt x="203" y="60"/>
                    <a:pt x="0" y="1"/>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3" name="Google Shape;1536;p44">
              <a:extLst>
                <a:ext uri="{FF2B5EF4-FFF2-40B4-BE49-F238E27FC236}">
                  <a16:creationId xmlns:a16="http://schemas.microsoft.com/office/drawing/2014/main" id="{0B170CA3-ACE6-001D-3906-17F2579BD254}"/>
                </a:ext>
              </a:extLst>
            </p:cNvPr>
            <p:cNvSpPr/>
            <p:nvPr/>
          </p:nvSpPr>
          <p:spPr>
            <a:xfrm>
              <a:off x="2086985" y="1117989"/>
              <a:ext cx="117181" cy="97445"/>
            </a:xfrm>
            <a:custGeom>
              <a:avLst/>
              <a:gdLst/>
              <a:ahLst/>
              <a:cxnLst/>
              <a:rect l="l" t="t" r="r" b="b"/>
              <a:pathLst>
                <a:path w="1704" h="1417" fill="none" extrusionOk="0">
                  <a:moveTo>
                    <a:pt x="1704" y="1417"/>
                  </a:moveTo>
                  <a:cubicBezTo>
                    <a:pt x="1704" y="1417"/>
                    <a:pt x="1168" y="572"/>
                    <a:pt x="1" y="0"/>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4" name="Google Shape;1537;p44">
              <a:extLst>
                <a:ext uri="{FF2B5EF4-FFF2-40B4-BE49-F238E27FC236}">
                  <a16:creationId xmlns:a16="http://schemas.microsoft.com/office/drawing/2014/main" id="{F792B1AD-0F78-258A-64EE-86E109D28385}"/>
                </a:ext>
              </a:extLst>
            </p:cNvPr>
            <p:cNvSpPr/>
            <p:nvPr/>
          </p:nvSpPr>
          <p:spPr>
            <a:xfrm>
              <a:off x="1758679" y="1620693"/>
              <a:ext cx="269434" cy="542101"/>
            </a:xfrm>
            <a:custGeom>
              <a:avLst/>
              <a:gdLst/>
              <a:ahLst/>
              <a:cxnLst/>
              <a:rect l="l" t="t" r="r" b="b"/>
              <a:pathLst>
                <a:path w="3918" h="7883" fill="none" extrusionOk="0">
                  <a:moveTo>
                    <a:pt x="1441" y="4977"/>
                  </a:moveTo>
                  <a:lnTo>
                    <a:pt x="1441" y="1632"/>
                  </a:lnTo>
                  <a:cubicBezTo>
                    <a:pt x="1441" y="1632"/>
                    <a:pt x="1703" y="0"/>
                    <a:pt x="846" y="0"/>
                  </a:cubicBezTo>
                  <a:cubicBezTo>
                    <a:pt x="1" y="0"/>
                    <a:pt x="72" y="846"/>
                    <a:pt x="1048" y="1763"/>
                  </a:cubicBezTo>
                  <a:cubicBezTo>
                    <a:pt x="2025" y="2679"/>
                    <a:pt x="3525" y="1834"/>
                    <a:pt x="3715" y="1108"/>
                  </a:cubicBezTo>
                  <a:cubicBezTo>
                    <a:pt x="3918" y="393"/>
                    <a:pt x="3394" y="72"/>
                    <a:pt x="3060" y="655"/>
                  </a:cubicBezTo>
                  <a:cubicBezTo>
                    <a:pt x="2739" y="1239"/>
                    <a:pt x="3060" y="7882"/>
                    <a:pt x="3060" y="7882"/>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5" name="Google Shape;1538;p44">
              <a:extLst>
                <a:ext uri="{FF2B5EF4-FFF2-40B4-BE49-F238E27FC236}">
                  <a16:creationId xmlns:a16="http://schemas.microsoft.com/office/drawing/2014/main" id="{AFB06076-90FC-7DF6-2A93-6006F9B54C7D}"/>
                </a:ext>
              </a:extLst>
            </p:cNvPr>
            <p:cNvSpPr/>
            <p:nvPr/>
          </p:nvSpPr>
          <p:spPr>
            <a:xfrm>
              <a:off x="1733303" y="913263"/>
              <a:ext cx="24619" cy="78671"/>
            </a:xfrm>
            <a:custGeom>
              <a:avLst/>
              <a:gdLst/>
              <a:ahLst/>
              <a:cxnLst/>
              <a:rect l="l" t="t" r="r" b="b"/>
              <a:pathLst>
                <a:path w="358" h="1144" fill="none" extrusionOk="0">
                  <a:moveTo>
                    <a:pt x="0" y="0"/>
                  </a:moveTo>
                  <a:lnTo>
                    <a:pt x="358" y="1143"/>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6" name="Google Shape;1539;p44">
              <a:extLst>
                <a:ext uri="{FF2B5EF4-FFF2-40B4-BE49-F238E27FC236}">
                  <a16:creationId xmlns:a16="http://schemas.microsoft.com/office/drawing/2014/main" id="{A87422D4-B3A4-A8B0-0282-BAEBDAC2B3F2}"/>
                </a:ext>
              </a:extLst>
            </p:cNvPr>
            <p:cNvSpPr/>
            <p:nvPr/>
          </p:nvSpPr>
          <p:spPr>
            <a:xfrm>
              <a:off x="2258977" y="1083535"/>
              <a:ext cx="81078" cy="63955"/>
            </a:xfrm>
            <a:custGeom>
              <a:avLst/>
              <a:gdLst/>
              <a:ahLst/>
              <a:cxnLst/>
              <a:rect l="l" t="t" r="r" b="b"/>
              <a:pathLst>
                <a:path w="1179" h="930" fill="none" extrusionOk="0">
                  <a:moveTo>
                    <a:pt x="1179" y="1"/>
                  </a:moveTo>
                  <a:lnTo>
                    <a:pt x="0" y="930"/>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7" name="Google Shape;1540;p44">
              <a:extLst>
                <a:ext uri="{FF2B5EF4-FFF2-40B4-BE49-F238E27FC236}">
                  <a16:creationId xmlns:a16="http://schemas.microsoft.com/office/drawing/2014/main" id="{213D15D5-E84D-5D0E-F6F3-E659421A2AC5}"/>
                </a:ext>
              </a:extLst>
            </p:cNvPr>
            <p:cNvSpPr/>
            <p:nvPr/>
          </p:nvSpPr>
          <p:spPr>
            <a:xfrm>
              <a:off x="2006800" y="856734"/>
              <a:ext cx="31152" cy="135199"/>
            </a:xfrm>
            <a:custGeom>
              <a:avLst/>
              <a:gdLst/>
              <a:ahLst/>
              <a:cxnLst/>
              <a:rect l="l" t="t" r="r" b="b"/>
              <a:pathLst>
                <a:path w="453" h="1966" fill="none" extrusionOk="0">
                  <a:moveTo>
                    <a:pt x="453" y="1"/>
                  </a:moveTo>
                  <a:lnTo>
                    <a:pt x="0" y="1965"/>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8" name="Google Shape;1541;p44">
              <a:extLst>
                <a:ext uri="{FF2B5EF4-FFF2-40B4-BE49-F238E27FC236}">
                  <a16:creationId xmlns:a16="http://schemas.microsoft.com/office/drawing/2014/main" id="{40085BFF-7A01-6366-AA96-63C301B87E02}"/>
                </a:ext>
              </a:extLst>
            </p:cNvPr>
            <p:cNvSpPr/>
            <p:nvPr/>
          </p:nvSpPr>
          <p:spPr>
            <a:xfrm>
              <a:off x="1630148" y="2199594"/>
              <a:ext cx="514249" cy="28676"/>
            </a:xfrm>
            <a:custGeom>
              <a:avLst/>
              <a:gdLst/>
              <a:ahLst/>
              <a:cxnLst/>
              <a:rect l="l" t="t" r="r" b="b"/>
              <a:pathLst>
                <a:path w="7478" h="417" extrusionOk="0">
                  <a:moveTo>
                    <a:pt x="167" y="0"/>
                  </a:moveTo>
                  <a:cubicBezTo>
                    <a:pt x="72" y="0"/>
                    <a:pt x="0" y="72"/>
                    <a:pt x="0" y="167"/>
                  </a:cubicBezTo>
                  <a:lnTo>
                    <a:pt x="0" y="250"/>
                  </a:lnTo>
                  <a:cubicBezTo>
                    <a:pt x="0" y="334"/>
                    <a:pt x="72" y="417"/>
                    <a:pt x="167" y="417"/>
                  </a:cubicBezTo>
                  <a:lnTo>
                    <a:pt x="7311" y="417"/>
                  </a:lnTo>
                  <a:cubicBezTo>
                    <a:pt x="7406" y="417"/>
                    <a:pt x="7477" y="334"/>
                    <a:pt x="7477" y="250"/>
                  </a:cubicBezTo>
                  <a:lnTo>
                    <a:pt x="7477" y="167"/>
                  </a:lnTo>
                  <a:cubicBezTo>
                    <a:pt x="7477" y="72"/>
                    <a:pt x="7406" y="0"/>
                    <a:pt x="7311"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09" name="Google Shape;1542;p44">
              <a:extLst>
                <a:ext uri="{FF2B5EF4-FFF2-40B4-BE49-F238E27FC236}">
                  <a16:creationId xmlns:a16="http://schemas.microsoft.com/office/drawing/2014/main" id="{DC3D8DDD-D192-978B-1658-E8D0FCEB97BF}"/>
                </a:ext>
              </a:extLst>
            </p:cNvPr>
            <p:cNvSpPr/>
            <p:nvPr/>
          </p:nvSpPr>
          <p:spPr>
            <a:xfrm>
              <a:off x="1630148" y="2263412"/>
              <a:ext cx="514249" cy="28745"/>
            </a:xfrm>
            <a:custGeom>
              <a:avLst/>
              <a:gdLst/>
              <a:ahLst/>
              <a:cxnLst/>
              <a:rect l="l" t="t" r="r" b="b"/>
              <a:pathLst>
                <a:path w="7478" h="418" extrusionOk="0">
                  <a:moveTo>
                    <a:pt x="167" y="1"/>
                  </a:moveTo>
                  <a:cubicBezTo>
                    <a:pt x="72" y="1"/>
                    <a:pt x="0" y="72"/>
                    <a:pt x="0" y="168"/>
                  </a:cubicBezTo>
                  <a:lnTo>
                    <a:pt x="0" y="251"/>
                  </a:lnTo>
                  <a:cubicBezTo>
                    <a:pt x="0" y="346"/>
                    <a:pt x="72" y="418"/>
                    <a:pt x="167" y="418"/>
                  </a:cubicBezTo>
                  <a:lnTo>
                    <a:pt x="7311" y="418"/>
                  </a:lnTo>
                  <a:cubicBezTo>
                    <a:pt x="7406" y="418"/>
                    <a:pt x="7477" y="346"/>
                    <a:pt x="7477" y="251"/>
                  </a:cubicBezTo>
                  <a:lnTo>
                    <a:pt x="7477" y="168"/>
                  </a:lnTo>
                  <a:cubicBezTo>
                    <a:pt x="7477" y="72"/>
                    <a:pt x="7406" y="1"/>
                    <a:pt x="7311"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0" name="Google Shape;1543;p44">
              <a:extLst>
                <a:ext uri="{FF2B5EF4-FFF2-40B4-BE49-F238E27FC236}">
                  <a16:creationId xmlns:a16="http://schemas.microsoft.com/office/drawing/2014/main" id="{AF9090A9-538E-D6CD-1E3E-4DFA908C98CA}"/>
                </a:ext>
              </a:extLst>
            </p:cNvPr>
            <p:cNvSpPr/>
            <p:nvPr/>
          </p:nvSpPr>
          <p:spPr>
            <a:xfrm>
              <a:off x="1630148" y="2327299"/>
              <a:ext cx="514249" cy="28745"/>
            </a:xfrm>
            <a:custGeom>
              <a:avLst/>
              <a:gdLst/>
              <a:ahLst/>
              <a:cxnLst/>
              <a:rect l="l" t="t" r="r" b="b"/>
              <a:pathLst>
                <a:path w="7478" h="418" extrusionOk="0">
                  <a:moveTo>
                    <a:pt x="167" y="1"/>
                  </a:moveTo>
                  <a:cubicBezTo>
                    <a:pt x="72" y="1"/>
                    <a:pt x="0" y="72"/>
                    <a:pt x="0" y="167"/>
                  </a:cubicBezTo>
                  <a:lnTo>
                    <a:pt x="0" y="251"/>
                  </a:lnTo>
                  <a:cubicBezTo>
                    <a:pt x="0" y="346"/>
                    <a:pt x="72" y="417"/>
                    <a:pt x="167" y="417"/>
                  </a:cubicBezTo>
                  <a:lnTo>
                    <a:pt x="7311" y="417"/>
                  </a:lnTo>
                  <a:cubicBezTo>
                    <a:pt x="7406" y="417"/>
                    <a:pt x="7477" y="346"/>
                    <a:pt x="7477" y="251"/>
                  </a:cubicBezTo>
                  <a:lnTo>
                    <a:pt x="7477" y="167"/>
                  </a:lnTo>
                  <a:cubicBezTo>
                    <a:pt x="7477" y="72"/>
                    <a:pt x="7406" y="1"/>
                    <a:pt x="7311"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1" name="Google Shape;1544;p44">
              <a:extLst>
                <a:ext uri="{FF2B5EF4-FFF2-40B4-BE49-F238E27FC236}">
                  <a16:creationId xmlns:a16="http://schemas.microsoft.com/office/drawing/2014/main" id="{CE2DD9FF-344F-AE17-4C20-D98297B024E4}"/>
                </a:ext>
              </a:extLst>
            </p:cNvPr>
            <p:cNvSpPr/>
            <p:nvPr/>
          </p:nvSpPr>
          <p:spPr>
            <a:xfrm>
              <a:off x="1650573" y="2390361"/>
              <a:ext cx="474983" cy="127772"/>
            </a:xfrm>
            <a:custGeom>
              <a:avLst/>
              <a:gdLst/>
              <a:ahLst/>
              <a:cxnLst/>
              <a:rect l="l" t="t" r="r" b="b"/>
              <a:pathLst>
                <a:path w="6907" h="1858" extrusionOk="0">
                  <a:moveTo>
                    <a:pt x="1" y="0"/>
                  </a:moveTo>
                  <a:lnTo>
                    <a:pt x="1049" y="1453"/>
                  </a:lnTo>
                  <a:cubicBezTo>
                    <a:pt x="1239" y="1703"/>
                    <a:pt x="1525" y="1858"/>
                    <a:pt x="1846" y="1858"/>
                  </a:cubicBezTo>
                  <a:lnTo>
                    <a:pt x="5073" y="1858"/>
                  </a:lnTo>
                  <a:cubicBezTo>
                    <a:pt x="5383" y="1858"/>
                    <a:pt x="5680" y="1703"/>
                    <a:pt x="5859" y="1453"/>
                  </a:cubicBezTo>
                  <a:lnTo>
                    <a:pt x="6907"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2" name="Google Shape;1550;p44">
              <a:extLst>
                <a:ext uri="{FF2B5EF4-FFF2-40B4-BE49-F238E27FC236}">
                  <a16:creationId xmlns:a16="http://schemas.microsoft.com/office/drawing/2014/main" id="{D602DC53-472A-46A3-1360-623541C82225}"/>
                </a:ext>
              </a:extLst>
            </p:cNvPr>
            <p:cNvSpPr/>
            <p:nvPr/>
          </p:nvSpPr>
          <p:spPr>
            <a:xfrm>
              <a:off x="2208226" y="1221281"/>
              <a:ext cx="34453" cy="27507"/>
            </a:xfrm>
            <a:custGeom>
              <a:avLst/>
              <a:gdLst/>
              <a:ahLst/>
              <a:cxnLst/>
              <a:rect l="l" t="t" r="r" b="b"/>
              <a:pathLst>
                <a:path w="501" h="400" extrusionOk="0">
                  <a:moveTo>
                    <a:pt x="127" y="0"/>
                  </a:moveTo>
                  <a:cubicBezTo>
                    <a:pt x="97" y="0"/>
                    <a:pt x="68" y="13"/>
                    <a:pt x="48" y="34"/>
                  </a:cubicBezTo>
                  <a:cubicBezTo>
                    <a:pt x="48" y="46"/>
                    <a:pt x="48" y="46"/>
                    <a:pt x="36" y="46"/>
                  </a:cubicBezTo>
                  <a:cubicBezTo>
                    <a:pt x="0" y="105"/>
                    <a:pt x="12" y="165"/>
                    <a:pt x="71" y="201"/>
                  </a:cubicBezTo>
                  <a:lnTo>
                    <a:pt x="310" y="379"/>
                  </a:lnTo>
                  <a:cubicBezTo>
                    <a:pt x="332" y="393"/>
                    <a:pt x="356" y="399"/>
                    <a:pt x="379" y="399"/>
                  </a:cubicBezTo>
                  <a:cubicBezTo>
                    <a:pt x="418" y="399"/>
                    <a:pt x="454" y="381"/>
                    <a:pt x="476" y="343"/>
                  </a:cubicBezTo>
                  <a:cubicBezTo>
                    <a:pt x="500" y="296"/>
                    <a:pt x="488" y="224"/>
                    <a:pt x="441" y="189"/>
                  </a:cubicBezTo>
                  <a:lnTo>
                    <a:pt x="191" y="22"/>
                  </a:lnTo>
                  <a:cubicBezTo>
                    <a:pt x="171" y="7"/>
                    <a:pt x="149" y="0"/>
                    <a:pt x="127" y="0"/>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3" name="Google Shape;1568;p44">
              <a:extLst>
                <a:ext uri="{FF2B5EF4-FFF2-40B4-BE49-F238E27FC236}">
                  <a16:creationId xmlns:a16="http://schemas.microsoft.com/office/drawing/2014/main" id="{72926DF9-646E-1362-3C58-D3B1117D0127}"/>
                </a:ext>
              </a:extLst>
            </p:cNvPr>
            <p:cNvSpPr/>
            <p:nvPr/>
          </p:nvSpPr>
          <p:spPr>
            <a:xfrm>
              <a:off x="1521218" y="1026113"/>
              <a:ext cx="17261" cy="37066"/>
            </a:xfrm>
            <a:custGeom>
              <a:avLst/>
              <a:gdLst/>
              <a:ahLst/>
              <a:cxnLst/>
              <a:rect l="l" t="t" r="r" b="b"/>
              <a:pathLst>
                <a:path w="251" h="539" extrusionOk="0">
                  <a:moveTo>
                    <a:pt x="126" y="1"/>
                  </a:moveTo>
                  <a:cubicBezTo>
                    <a:pt x="120" y="1"/>
                    <a:pt x="114" y="1"/>
                    <a:pt x="108" y="3"/>
                  </a:cubicBezTo>
                  <a:cubicBezTo>
                    <a:pt x="48" y="14"/>
                    <a:pt x="1" y="62"/>
                    <a:pt x="13" y="133"/>
                  </a:cubicBezTo>
                  <a:lnTo>
                    <a:pt x="25" y="431"/>
                  </a:lnTo>
                  <a:cubicBezTo>
                    <a:pt x="36" y="491"/>
                    <a:pt x="84" y="526"/>
                    <a:pt x="132" y="538"/>
                  </a:cubicBezTo>
                  <a:lnTo>
                    <a:pt x="144" y="538"/>
                  </a:lnTo>
                  <a:cubicBezTo>
                    <a:pt x="215" y="526"/>
                    <a:pt x="251" y="479"/>
                    <a:pt x="251" y="419"/>
                  </a:cubicBezTo>
                  <a:lnTo>
                    <a:pt x="239" y="110"/>
                  </a:lnTo>
                  <a:lnTo>
                    <a:pt x="239" y="98"/>
                  </a:lnTo>
                  <a:cubicBezTo>
                    <a:pt x="228" y="44"/>
                    <a:pt x="179" y="1"/>
                    <a:pt x="126" y="1"/>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14" name="Google Shape;1586;p44">
              <a:extLst>
                <a:ext uri="{FF2B5EF4-FFF2-40B4-BE49-F238E27FC236}">
                  <a16:creationId xmlns:a16="http://schemas.microsoft.com/office/drawing/2014/main" id="{CEAB654B-26A8-546A-B8FD-B52813C47860}"/>
                </a:ext>
              </a:extLst>
            </p:cNvPr>
            <p:cNvSpPr/>
            <p:nvPr/>
          </p:nvSpPr>
          <p:spPr>
            <a:xfrm>
              <a:off x="1821740" y="1976850"/>
              <a:ext cx="36929" cy="16435"/>
            </a:xfrm>
            <a:custGeom>
              <a:avLst/>
              <a:gdLst/>
              <a:ahLst/>
              <a:cxnLst/>
              <a:rect l="l" t="t" r="r" b="b"/>
              <a:pathLst>
                <a:path w="537" h="239" extrusionOk="0">
                  <a:moveTo>
                    <a:pt x="119" y="1"/>
                  </a:moveTo>
                  <a:cubicBezTo>
                    <a:pt x="60" y="1"/>
                    <a:pt x="0" y="48"/>
                    <a:pt x="0" y="120"/>
                  </a:cubicBezTo>
                  <a:cubicBezTo>
                    <a:pt x="0" y="179"/>
                    <a:pt x="48" y="227"/>
                    <a:pt x="107" y="227"/>
                  </a:cubicBezTo>
                  <a:lnTo>
                    <a:pt x="417" y="239"/>
                  </a:lnTo>
                  <a:cubicBezTo>
                    <a:pt x="477" y="239"/>
                    <a:pt x="524" y="203"/>
                    <a:pt x="536" y="144"/>
                  </a:cubicBezTo>
                  <a:cubicBezTo>
                    <a:pt x="536" y="132"/>
                    <a:pt x="524" y="132"/>
                    <a:pt x="524" y="120"/>
                  </a:cubicBezTo>
                  <a:cubicBezTo>
                    <a:pt x="524" y="72"/>
                    <a:pt x="477" y="24"/>
                    <a:pt x="417" y="13"/>
                  </a:cubicBezTo>
                  <a:lnTo>
                    <a:pt x="119" y="1"/>
                  </a:ln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grpSp>
      <p:pic>
        <p:nvPicPr>
          <p:cNvPr id="5" name="Graphic 4">
            <a:extLst>
              <a:ext uri="{FF2B5EF4-FFF2-40B4-BE49-F238E27FC236}">
                <a16:creationId xmlns:a16="http://schemas.microsoft.com/office/drawing/2014/main" id="{8130D2E5-B241-D5DB-122B-222842B832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2917009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517;p44">
            <a:extLst>
              <a:ext uri="{FF2B5EF4-FFF2-40B4-BE49-F238E27FC236}">
                <a16:creationId xmlns:a16="http://schemas.microsoft.com/office/drawing/2014/main" id="{44BF9F5F-CBD9-546D-D752-F7C9749A0927}"/>
              </a:ext>
            </a:extLst>
          </p:cNvPr>
          <p:cNvSpPr/>
          <p:nvPr/>
        </p:nvSpPr>
        <p:spPr>
          <a:xfrm>
            <a:off x="17053" y="484873"/>
            <a:ext cx="3144158" cy="302773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B9FFC6"/>
              </a:solidFill>
              <a:effectLst/>
              <a:uLnTx/>
              <a:uFillTx/>
              <a:latin typeface="Arial"/>
              <a:cs typeface="Arial"/>
              <a:sym typeface="Arial"/>
            </a:endParaRPr>
          </a:p>
        </p:txBody>
      </p:sp>
      <p:grpSp>
        <p:nvGrpSpPr>
          <p:cNvPr id="92" name="Group 91">
            <a:extLst>
              <a:ext uri="{FF2B5EF4-FFF2-40B4-BE49-F238E27FC236}">
                <a16:creationId xmlns:a16="http://schemas.microsoft.com/office/drawing/2014/main" id="{D587FA27-A9AA-A715-5D13-1F55CBC74770}"/>
              </a:ext>
            </a:extLst>
          </p:cNvPr>
          <p:cNvGrpSpPr/>
          <p:nvPr/>
        </p:nvGrpSpPr>
        <p:grpSpPr>
          <a:xfrm>
            <a:off x="400772" y="911770"/>
            <a:ext cx="2235349" cy="2173937"/>
            <a:chOff x="606651" y="344196"/>
            <a:chExt cx="2235349" cy="2173937"/>
          </a:xfrm>
        </p:grpSpPr>
        <p:sp>
          <p:nvSpPr>
            <p:cNvPr id="14" name="Google Shape;1525;p44">
              <a:extLst>
                <a:ext uri="{FF2B5EF4-FFF2-40B4-BE49-F238E27FC236}">
                  <a16:creationId xmlns:a16="http://schemas.microsoft.com/office/drawing/2014/main" id="{08473D99-A217-2F9C-24EA-8F2E94ECAC8A}"/>
                </a:ext>
              </a:extLst>
            </p:cNvPr>
            <p:cNvSpPr/>
            <p:nvPr/>
          </p:nvSpPr>
          <p:spPr>
            <a:xfrm>
              <a:off x="2250793" y="463717"/>
              <a:ext cx="302993" cy="303887"/>
            </a:xfrm>
            <a:custGeom>
              <a:avLst/>
              <a:gdLst/>
              <a:ahLst/>
              <a:cxnLst/>
              <a:rect l="l" t="t" r="r" b="b"/>
              <a:pathLst>
                <a:path w="4406" h="4419" fill="none" extrusionOk="0">
                  <a:moveTo>
                    <a:pt x="1703" y="3978"/>
                  </a:moveTo>
                  <a:lnTo>
                    <a:pt x="1774" y="4382"/>
                  </a:lnTo>
                  <a:lnTo>
                    <a:pt x="2239" y="4418"/>
                  </a:lnTo>
                  <a:lnTo>
                    <a:pt x="2370" y="4037"/>
                  </a:lnTo>
                  <a:cubicBezTo>
                    <a:pt x="2524" y="4013"/>
                    <a:pt x="2667" y="3990"/>
                    <a:pt x="2810" y="3942"/>
                  </a:cubicBezTo>
                  <a:lnTo>
                    <a:pt x="3096" y="4228"/>
                  </a:lnTo>
                  <a:lnTo>
                    <a:pt x="3501" y="4001"/>
                  </a:lnTo>
                  <a:lnTo>
                    <a:pt x="3393" y="3609"/>
                  </a:lnTo>
                  <a:cubicBezTo>
                    <a:pt x="3501" y="3501"/>
                    <a:pt x="3608" y="3394"/>
                    <a:pt x="3691" y="3275"/>
                  </a:cubicBezTo>
                  <a:lnTo>
                    <a:pt x="4096" y="3347"/>
                  </a:lnTo>
                  <a:lnTo>
                    <a:pt x="4298" y="2930"/>
                  </a:lnTo>
                  <a:lnTo>
                    <a:pt x="3977" y="2668"/>
                  </a:lnTo>
                  <a:cubicBezTo>
                    <a:pt x="4013" y="2525"/>
                    <a:pt x="4036" y="2370"/>
                    <a:pt x="4036" y="2216"/>
                  </a:cubicBezTo>
                  <a:lnTo>
                    <a:pt x="4405" y="2049"/>
                  </a:lnTo>
                  <a:lnTo>
                    <a:pt x="4334" y="1596"/>
                  </a:lnTo>
                  <a:lnTo>
                    <a:pt x="3917" y="1561"/>
                  </a:lnTo>
                  <a:cubicBezTo>
                    <a:pt x="3858" y="1418"/>
                    <a:pt x="3786" y="1287"/>
                    <a:pt x="3703" y="1168"/>
                  </a:cubicBezTo>
                  <a:lnTo>
                    <a:pt x="3917" y="811"/>
                  </a:lnTo>
                  <a:lnTo>
                    <a:pt x="3596" y="489"/>
                  </a:lnTo>
                  <a:lnTo>
                    <a:pt x="3227" y="703"/>
                  </a:lnTo>
                  <a:cubicBezTo>
                    <a:pt x="3024" y="561"/>
                    <a:pt x="2786" y="465"/>
                    <a:pt x="2536" y="418"/>
                  </a:cubicBezTo>
                  <a:lnTo>
                    <a:pt x="2429" y="1"/>
                  </a:lnTo>
                  <a:lnTo>
                    <a:pt x="1965" y="1"/>
                  </a:lnTo>
                  <a:lnTo>
                    <a:pt x="1869" y="418"/>
                  </a:lnTo>
                  <a:cubicBezTo>
                    <a:pt x="1715" y="441"/>
                    <a:pt x="1584" y="489"/>
                    <a:pt x="1453" y="549"/>
                  </a:cubicBezTo>
                  <a:lnTo>
                    <a:pt x="1119" y="263"/>
                  </a:lnTo>
                  <a:lnTo>
                    <a:pt x="738" y="525"/>
                  </a:lnTo>
                  <a:lnTo>
                    <a:pt x="893" y="930"/>
                  </a:lnTo>
                  <a:cubicBezTo>
                    <a:pt x="798" y="1037"/>
                    <a:pt x="715" y="1156"/>
                    <a:pt x="631" y="1275"/>
                  </a:cubicBezTo>
                  <a:lnTo>
                    <a:pt x="203" y="1227"/>
                  </a:lnTo>
                  <a:lnTo>
                    <a:pt x="48" y="1668"/>
                  </a:lnTo>
                  <a:lnTo>
                    <a:pt x="405" y="1906"/>
                  </a:lnTo>
                  <a:cubicBezTo>
                    <a:pt x="381" y="2001"/>
                    <a:pt x="381" y="2108"/>
                    <a:pt x="381" y="2216"/>
                  </a:cubicBezTo>
                  <a:lnTo>
                    <a:pt x="381" y="2335"/>
                  </a:lnTo>
                  <a:lnTo>
                    <a:pt x="0" y="2549"/>
                  </a:lnTo>
                  <a:lnTo>
                    <a:pt x="119" y="2989"/>
                  </a:lnTo>
                  <a:lnTo>
                    <a:pt x="548" y="2989"/>
                  </a:lnTo>
                  <a:cubicBezTo>
                    <a:pt x="607" y="3120"/>
                    <a:pt x="691" y="3239"/>
                    <a:pt x="774" y="3358"/>
                  </a:cubicBezTo>
                  <a:lnTo>
                    <a:pt x="595" y="3739"/>
                  </a:lnTo>
                  <a:lnTo>
                    <a:pt x="941" y="4037"/>
                  </a:lnTo>
                  <a:lnTo>
                    <a:pt x="1298" y="3799"/>
                  </a:lnTo>
                  <a:moveTo>
                    <a:pt x="3203" y="1656"/>
                  </a:moveTo>
                  <a:cubicBezTo>
                    <a:pt x="3513" y="2204"/>
                    <a:pt x="3322" y="2906"/>
                    <a:pt x="2762" y="3216"/>
                  </a:cubicBezTo>
                  <a:cubicBezTo>
                    <a:pt x="2215" y="3525"/>
                    <a:pt x="1512" y="3335"/>
                    <a:pt x="1203" y="2775"/>
                  </a:cubicBezTo>
                  <a:cubicBezTo>
                    <a:pt x="893" y="2227"/>
                    <a:pt x="1096" y="1525"/>
                    <a:pt x="1643" y="1215"/>
                  </a:cubicBezTo>
                  <a:cubicBezTo>
                    <a:pt x="1810" y="1120"/>
                    <a:pt x="2012" y="1073"/>
                    <a:pt x="2203" y="1073"/>
                  </a:cubicBezTo>
                  <a:cubicBezTo>
                    <a:pt x="2262" y="1073"/>
                    <a:pt x="2310" y="1073"/>
                    <a:pt x="2370" y="1084"/>
                  </a:cubicBezTo>
                  <a:moveTo>
                    <a:pt x="2762" y="1215"/>
                  </a:moveTo>
                  <a:cubicBezTo>
                    <a:pt x="2846" y="1263"/>
                    <a:pt x="2929" y="1323"/>
                    <a:pt x="3001" y="1394"/>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5" name="Google Shape;1526;p44">
              <a:extLst>
                <a:ext uri="{FF2B5EF4-FFF2-40B4-BE49-F238E27FC236}">
                  <a16:creationId xmlns:a16="http://schemas.microsoft.com/office/drawing/2014/main" id="{7D815C64-093F-7E31-C9F0-7FEB3A20A6B4}"/>
                </a:ext>
              </a:extLst>
            </p:cNvPr>
            <p:cNvSpPr/>
            <p:nvPr/>
          </p:nvSpPr>
          <p:spPr>
            <a:xfrm>
              <a:off x="2326096" y="2075947"/>
              <a:ext cx="302993" cy="304644"/>
            </a:xfrm>
            <a:custGeom>
              <a:avLst/>
              <a:gdLst/>
              <a:ahLst/>
              <a:cxnLst/>
              <a:rect l="l" t="t" r="r" b="b"/>
              <a:pathLst>
                <a:path w="4406" h="4430" fill="none" extrusionOk="0">
                  <a:moveTo>
                    <a:pt x="1703" y="3977"/>
                  </a:moveTo>
                  <a:lnTo>
                    <a:pt x="1763" y="4394"/>
                  </a:lnTo>
                  <a:lnTo>
                    <a:pt x="2227" y="4429"/>
                  </a:lnTo>
                  <a:lnTo>
                    <a:pt x="2358" y="4037"/>
                  </a:lnTo>
                  <a:cubicBezTo>
                    <a:pt x="2513" y="4025"/>
                    <a:pt x="2656" y="3989"/>
                    <a:pt x="2799" y="3941"/>
                  </a:cubicBezTo>
                  <a:lnTo>
                    <a:pt x="3096" y="4239"/>
                  </a:lnTo>
                  <a:lnTo>
                    <a:pt x="3489" y="4001"/>
                  </a:lnTo>
                  <a:lnTo>
                    <a:pt x="3382" y="3608"/>
                  </a:lnTo>
                  <a:cubicBezTo>
                    <a:pt x="3501" y="3513"/>
                    <a:pt x="3596" y="3405"/>
                    <a:pt x="3691" y="3275"/>
                  </a:cubicBezTo>
                  <a:lnTo>
                    <a:pt x="4096" y="3346"/>
                  </a:lnTo>
                  <a:lnTo>
                    <a:pt x="4287" y="2929"/>
                  </a:lnTo>
                  <a:lnTo>
                    <a:pt x="3977" y="2667"/>
                  </a:lnTo>
                  <a:cubicBezTo>
                    <a:pt x="4013" y="2524"/>
                    <a:pt x="4037" y="2382"/>
                    <a:pt x="4037" y="2227"/>
                  </a:cubicBezTo>
                  <a:lnTo>
                    <a:pt x="4406" y="2048"/>
                  </a:lnTo>
                  <a:lnTo>
                    <a:pt x="4323" y="1596"/>
                  </a:lnTo>
                  <a:lnTo>
                    <a:pt x="3906" y="1572"/>
                  </a:lnTo>
                  <a:cubicBezTo>
                    <a:pt x="3858" y="1429"/>
                    <a:pt x="3787" y="1298"/>
                    <a:pt x="3703" y="1179"/>
                  </a:cubicBezTo>
                  <a:lnTo>
                    <a:pt x="3918" y="810"/>
                  </a:lnTo>
                  <a:lnTo>
                    <a:pt x="3596" y="488"/>
                  </a:lnTo>
                  <a:lnTo>
                    <a:pt x="3227" y="703"/>
                  </a:lnTo>
                  <a:cubicBezTo>
                    <a:pt x="3013" y="560"/>
                    <a:pt x="2787" y="465"/>
                    <a:pt x="2537" y="417"/>
                  </a:cubicBezTo>
                  <a:lnTo>
                    <a:pt x="2429" y="0"/>
                  </a:lnTo>
                  <a:lnTo>
                    <a:pt x="1965" y="0"/>
                  </a:lnTo>
                  <a:lnTo>
                    <a:pt x="1858" y="417"/>
                  </a:lnTo>
                  <a:cubicBezTo>
                    <a:pt x="1715" y="453"/>
                    <a:pt x="1584" y="488"/>
                    <a:pt x="1441" y="548"/>
                  </a:cubicBezTo>
                  <a:lnTo>
                    <a:pt x="1120" y="274"/>
                  </a:lnTo>
                  <a:lnTo>
                    <a:pt x="739" y="536"/>
                  </a:lnTo>
                  <a:lnTo>
                    <a:pt x="894" y="941"/>
                  </a:lnTo>
                  <a:cubicBezTo>
                    <a:pt x="798" y="1048"/>
                    <a:pt x="703" y="1155"/>
                    <a:pt x="632" y="1286"/>
                  </a:cubicBezTo>
                  <a:lnTo>
                    <a:pt x="203" y="1239"/>
                  </a:lnTo>
                  <a:lnTo>
                    <a:pt x="36" y="1667"/>
                  </a:lnTo>
                  <a:lnTo>
                    <a:pt x="393" y="1917"/>
                  </a:lnTo>
                  <a:cubicBezTo>
                    <a:pt x="382" y="2012"/>
                    <a:pt x="370" y="2120"/>
                    <a:pt x="370" y="2215"/>
                  </a:cubicBezTo>
                  <a:lnTo>
                    <a:pt x="370" y="2346"/>
                  </a:lnTo>
                  <a:lnTo>
                    <a:pt x="1" y="2560"/>
                  </a:lnTo>
                  <a:lnTo>
                    <a:pt x="120" y="3001"/>
                  </a:lnTo>
                  <a:lnTo>
                    <a:pt x="536" y="3001"/>
                  </a:lnTo>
                  <a:cubicBezTo>
                    <a:pt x="608" y="3132"/>
                    <a:pt x="679" y="3251"/>
                    <a:pt x="774" y="3370"/>
                  </a:cubicBezTo>
                  <a:lnTo>
                    <a:pt x="596" y="3751"/>
                  </a:lnTo>
                  <a:lnTo>
                    <a:pt x="941" y="4048"/>
                  </a:lnTo>
                  <a:lnTo>
                    <a:pt x="1286" y="3798"/>
                  </a:lnTo>
                  <a:moveTo>
                    <a:pt x="3191" y="1655"/>
                  </a:moveTo>
                  <a:cubicBezTo>
                    <a:pt x="3501" y="2203"/>
                    <a:pt x="3310" y="2905"/>
                    <a:pt x="2763" y="3215"/>
                  </a:cubicBezTo>
                  <a:cubicBezTo>
                    <a:pt x="2203" y="3525"/>
                    <a:pt x="1513" y="3334"/>
                    <a:pt x="1203" y="2774"/>
                  </a:cubicBezTo>
                  <a:cubicBezTo>
                    <a:pt x="894" y="2227"/>
                    <a:pt x="1084" y="1524"/>
                    <a:pt x="1632" y="1215"/>
                  </a:cubicBezTo>
                  <a:cubicBezTo>
                    <a:pt x="1810" y="1119"/>
                    <a:pt x="2001" y="1072"/>
                    <a:pt x="2191" y="1072"/>
                  </a:cubicBezTo>
                  <a:cubicBezTo>
                    <a:pt x="2251" y="1072"/>
                    <a:pt x="2310" y="1072"/>
                    <a:pt x="2358" y="1084"/>
                  </a:cubicBezTo>
                  <a:moveTo>
                    <a:pt x="2751" y="1215"/>
                  </a:moveTo>
                  <a:cubicBezTo>
                    <a:pt x="2834" y="1262"/>
                    <a:pt x="2918" y="1322"/>
                    <a:pt x="2989" y="1393"/>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6" name="Google Shape;1527;p44">
              <a:extLst>
                <a:ext uri="{FF2B5EF4-FFF2-40B4-BE49-F238E27FC236}">
                  <a16:creationId xmlns:a16="http://schemas.microsoft.com/office/drawing/2014/main" id="{F9F83057-D6BC-3536-D4F2-FE1617AE1C87}"/>
                </a:ext>
              </a:extLst>
            </p:cNvPr>
            <p:cNvSpPr/>
            <p:nvPr/>
          </p:nvSpPr>
          <p:spPr>
            <a:xfrm>
              <a:off x="2539007" y="344196"/>
              <a:ext cx="302993" cy="304644"/>
            </a:xfrm>
            <a:custGeom>
              <a:avLst/>
              <a:gdLst/>
              <a:ahLst/>
              <a:cxnLst/>
              <a:rect l="l" t="t" r="r" b="b"/>
              <a:pathLst>
                <a:path w="4406" h="4430" fill="none" extrusionOk="0">
                  <a:moveTo>
                    <a:pt x="834" y="775"/>
                  </a:moveTo>
                  <a:lnTo>
                    <a:pt x="893" y="929"/>
                  </a:lnTo>
                  <a:cubicBezTo>
                    <a:pt x="869" y="965"/>
                    <a:pt x="834" y="1001"/>
                    <a:pt x="810" y="1025"/>
                  </a:cubicBezTo>
                  <a:moveTo>
                    <a:pt x="655" y="1239"/>
                  </a:moveTo>
                  <a:cubicBezTo>
                    <a:pt x="643" y="1251"/>
                    <a:pt x="643" y="1263"/>
                    <a:pt x="631" y="1275"/>
                  </a:cubicBezTo>
                  <a:lnTo>
                    <a:pt x="203" y="1227"/>
                  </a:lnTo>
                  <a:lnTo>
                    <a:pt x="36" y="1668"/>
                  </a:lnTo>
                  <a:lnTo>
                    <a:pt x="405" y="1906"/>
                  </a:lnTo>
                  <a:cubicBezTo>
                    <a:pt x="381" y="2013"/>
                    <a:pt x="369" y="2108"/>
                    <a:pt x="369" y="2215"/>
                  </a:cubicBezTo>
                  <a:lnTo>
                    <a:pt x="369" y="2346"/>
                  </a:lnTo>
                  <a:lnTo>
                    <a:pt x="0" y="2549"/>
                  </a:lnTo>
                  <a:lnTo>
                    <a:pt x="119" y="2989"/>
                  </a:lnTo>
                  <a:lnTo>
                    <a:pt x="548" y="2989"/>
                  </a:lnTo>
                  <a:cubicBezTo>
                    <a:pt x="607" y="3132"/>
                    <a:pt x="679" y="3251"/>
                    <a:pt x="774" y="3370"/>
                  </a:cubicBezTo>
                  <a:lnTo>
                    <a:pt x="595" y="3751"/>
                  </a:lnTo>
                  <a:lnTo>
                    <a:pt x="941" y="4049"/>
                  </a:lnTo>
                  <a:lnTo>
                    <a:pt x="1286" y="3799"/>
                  </a:lnTo>
                  <a:cubicBezTo>
                    <a:pt x="1417" y="3870"/>
                    <a:pt x="1548" y="3930"/>
                    <a:pt x="1691" y="3977"/>
                  </a:cubicBezTo>
                  <a:lnTo>
                    <a:pt x="1762" y="4382"/>
                  </a:lnTo>
                  <a:lnTo>
                    <a:pt x="2215" y="4430"/>
                  </a:lnTo>
                  <a:lnTo>
                    <a:pt x="2358" y="4037"/>
                  </a:lnTo>
                  <a:cubicBezTo>
                    <a:pt x="2512" y="4025"/>
                    <a:pt x="2655" y="3989"/>
                    <a:pt x="2798" y="3942"/>
                  </a:cubicBezTo>
                  <a:lnTo>
                    <a:pt x="3084" y="4227"/>
                  </a:lnTo>
                  <a:lnTo>
                    <a:pt x="3489" y="4001"/>
                  </a:lnTo>
                  <a:lnTo>
                    <a:pt x="3382" y="3608"/>
                  </a:lnTo>
                  <a:cubicBezTo>
                    <a:pt x="3501" y="3513"/>
                    <a:pt x="3596" y="3394"/>
                    <a:pt x="3691" y="3275"/>
                  </a:cubicBezTo>
                  <a:lnTo>
                    <a:pt x="4084" y="3346"/>
                  </a:lnTo>
                  <a:lnTo>
                    <a:pt x="4286" y="2930"/>
                  </a:lnTo>
                  <a:lnTo>
                    <a:pt x="3965" y="2668"/>
                  </a:lnTo>
                  <a:cubicBezTo>
                    <a:pt x="4001" y="2525"/>
                    <a:pt x="4024" y="2370"/>
                    <a:pt x="4024" y="2227"/>
                  </a:cubicBezTo>
                  <a:lnTo>
                    <a:pt x="4405" y="2049"/>
                  </a:lnTo>
                  <a:lnTo>
                    <a:pt x="4322" y="1596"/>
                  </a:lnTo>
                  <a:lnTo>
                    <a:pt x="3905" y="1572"/>
                  </a:lnTo>
                  <a:cubicBezTo>
                    <a:pt x="3846" y="1429"/>
                    <a:pt x="3774" y="1298"/>
                    <a:pt x="3691" y="1179"/>
                  </a:cubicBezTo>
                  <a:lnTo>
                    <a:pt x="3905" y="810"/>
                  </a:lnTo>
                  <a:lnTo>
                    <a:pt x="3584" y="489"/>
                  </a:lnTo>
                  <a:lnTo>
                    <a:pt x="3215" y="703"/>
                  </a:lnTo>
                  <a:cubicBezTo>
                    <a:pt x="3012" y="560"/>
                    <a:pt x="2774" y="465"/>
                    <a:pt x="2524" y="417"/>
                  </a:cubicBezTo>
                  <a:lnTo>
                    <a:pt x="2417" y="1"/>
                  </a:lnTo>
                  <a:lnTo>
                    <a:pt x="1965" y="1"/>
                  </a:lnTo>
                  <a:lnTo>
                    <a:pt x="1858" y="417"/>
                  </a:lnTo>
                  <a:cubicBezTo>
                    <a:pt x="1715" y="453"/>
                    <a:pt x="1572" y="489"/>
                    <a:pt x="1441" y="548"/>
                  </a:cubicBezTo>
                  <a:lnTo>
                    <a:pt x="1107" y="263"/>
                  </a:lnTo>
                  <a:lnTo>
                    <a:pt x="738" y="536"/>
                  </a:lnTo>
                  <a:lnTo>
                    <a:pt x="786" y="655"/>
                  </a:lnTo>
                  <a:moveTo>
                    <a:pt x="3322" y="2453"/>
                  </a:moveTo>
                  <a:cubicBezTo>
                    <a:pt x="3298" y="2525"/>
                    <a:pt x="3274" y="2596"/>
                    <a:pt x="3251" y="2668"/>
                  </a:cubicBezTo>
                  <a:moveTo>
                    <a:pt x="3155" y="2834"/>
                  </a:moveTo>
                  <a:cubicBezTo>
                    <a:pt x="2822" y="3370"/>
                    <a:pt x="2108" y="3525"/>
                    <a:pt x="1584" y="3180"/>
                  </a:cubicBezTo>
                  <a:cubicBezTo>
                    <a:pt x="1048" y="2846"/>
                    <a:pt x="893" y="2132"/>
                    <a:pt x="1227" y="1608"/>
                  </a:cubicBezTo>
                  <a:cubicBezTo>
                    <a:pt x="1572" y="1072"/>
                    <a:pt x="2274" y="917"/>
                    <a:pt x="2810" y="1251"/>
                  </a:cubicBezTo>
                  <a:cubicBezTo>
                    <a:pt x="3143" y="1465"/>
                    <a:pt x="3334" y="1822"/>
                    <a:pt x="3334" y="2215"/>
                  </a:cubicBezTo>
                  <a:lnTo>
                    <a:pt x="3334" y="2299"/>
                  </a:ln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7" name="Google Shape;1528;p44">
              <a:extLst>
                <a:ext uri="{FF2B5EF4-FFF2-40B4-BE49-F238E27FC236}">
                  <a16:creationId xmlns:a16="http://schemas.microsoft.com/office/drawing/2014/main" id="{974998EB-1444-36C1-4DC7-5540B72D3D89}"/>
                </a:ext>
              </a:extLst>
            </p:cNvPr>
            <p:cNvSpPr/>
            <p:nvPr/>
          </p:nvSpPr>
          <p:spPr>
            <a:xfrm>
              <a:off x="606651" y="939464"/>
              <a:ext cx="565826" cy="568302"/>
            </a:xfrm>
            <a:custGeom>
              <a:avLst/>
              <a:gdLst/>
              <a:ahLst/>
              <a:cxnLst/>
              <a:rect l="l" t="t" r="r" b="b"/>
              <a:pathLst>
                <a:path w="8228" h="8264" fill="none" extrusionOk="0">
                  <a:moveTo>
                    <a:pt x="1477" y="6287"/>
                  </a:moveTo>
                  <a:lnTo>
                    <a:pt x="1132" y="7001"/>
                  </a:lnTo>
                  <a:lnTo>
                    <a:pt x="1786" y="7549"/>
                  </a:lnTo>
                  <a:lnTo>
                    <a:pt x="2417" y="7097"/>
                  </a:lnTo>
                  <a:cubicBezTo>
                    <a:pt x="2667" y="7239"/>
                    <a:pt x="2917" y="7347"/>
                    <a:pt x="3191" y="7418"/>
                  </a:cubicBezTo>
                  <a:lnTo>
                    <a:pt x="3310" y="8192"/>
                  </a:lnTo>
                  <a:lnTo>
                    <a:pt x="4168" y="8263"/>
                  </a:lnTo>
                  <a:lnTo>
                    <a:pt x="4430" y="7537"/>
                  </a:lnTo>
                  <a:cubicBezTo>
                    <a:pt x="4715" y="7513"/>
                    <a:pt x="4989" y="7454"/>
                    <a:pt x="5251" y="7359"/>
                  </a:cubicBezTo>
                  <a:lnTo>
                    <a:pt x="5787" y="7906"/>
                  </a:lnTo>
                  <a:lnTo>
                    <a:pt x="6537" y="7478"/>
                  </a:lnTo>
                  <a:lnTo>
                    <a:pt x="6323" y="6739"/>
                  </a:lnTo>
                  <a:cubicBezTo>
                    <a:pt x="6537" y="6549"/>
                    <a:pt x="6727" y="6346"/>
                    <a:pt x="6894" y="6108"/>
                  </a:cubicBezTo>
                  <a:lnTo>
                    <a:pt x="7656" y="6251"/>
                  </a:lnTo>
                  <a:lnTo>
                    <a:pt x="8013" y="5465"/>
                  </a:lnTo>
                  <a:lnTo>
                    <a:pt x="7418" y="4977"/>
                  </a:lnTo>
                  <a:cubicBezTo>
                    <a:pt x="7489" y="4703"/>
                    <a:pt x="7525" y="4430"/>
                    <a:pt x="7525" y="4144"/>
                  </a:cubicBezTo>
                  <a:lnTo>
                    <a:pt x="8228" y="3822"/>
                  </a:lnTo>
                  <a:lnTo>
                    <a:pt x="8085" y="2977"/>
                  </a:lnTo>
                  <a:lnTo>
                    <a:pt x="7299" y="2917"/>
                  </a:lnTo>
                  <a:cubicBezTo>
                    <a:pt x="7204" y="2656"/>
                    <a:pt x="7073" y="2417"/>
                    <a:pt x="6918" y="2179"/>
                  </a:cubicBezTo>
                  <a:lnTo>
                    <a:pt x="7311" y="1513"/>
                  </a:lnTo>
                  <a:lnTo>
                    <a:pt x="6704" y="905"/>
                  </a:lnTo>
                  <a:lnTo>
                    <a:pt x="6025" y="1310"/>
                  </a:lnTo>
                  <a:cubicBezTo>
                    <a:pt x="5632" y="1036"/>
                    <a:pt x="5192" y="858"/>
                    <a:pt x="4727" y="774"/>
                  </a:cubicBezTo>
                  <a:lnTo>
                    <a:pt x="4525" y="0"/>
                  </a:lnTo>
                  <a:lnTo>
                    <a:pt x="3668" y="0"/>
                  </a:lnTo>
                  <a:lnTo>
                    <a:pt x="3477" y="774"/>
                  </a:lnTo>
                  <a:cubicBezTo>
                    <a:pt x="3203" y="834"/>
                    <a:pt x="2953" y="917"/>
                    <a:pt x="2703" y="1024"/>
                  </a:cubicBezTo>
                  <a:lnTo>
                    <a:pt x="2084" y="489"/>
                  </a:lnTo>
                  <a:lnTo>
                    <a:pt x="1382" y="989"/>
                  </a:lnTo>
                  <a:lnTo>
                    <a:pt x="1679" y="1739"/>
                  </a:lnTo>
                  <a:cubicBezTo>
                    <a:pt x="1489" y="1941"/>
                    <a:pt x="1322" y="2155"/>
                    <a:pt x="1179" y="2382"/>
                  </a:cubicBezTo>
                  <a:lnTo>
                    <a:pt x="370" y="2298"/>
                  </a:lnTo>
                  <a:lnTo>
                    <a:pt x="84" y="3108"/>
                  </a:lnTo>
                  <a:lnTo>
                    <a:pt x="751" y="3560"/>
                  </a:lnTo>
                  <a:cubicBezTo>
                    <a:pt x="715" y="3751"/>
                    <a:pt x="703" y="3941"/>
                    <a:pt x="703" y="4132"/>
                  </a:cubicBezTo>
                  <a:cubicBezTo>
                    <a:pt x="703" y="4215"/>
                    <a:pt x="703" y="4287"/>
                    <a:pt x="715" y="4370"/>
                  </a:cubicBezTo>
                  <a:lnTo>
                    <a:pt x="0" y="4763"/>
                  </a:lnTo>
                  <a:lnTo>
                    <a:pt x="227" y="5596"/>
                  </a:lnTo>
                  <a:lnTo>
                    <a:pt x="1024" y="5584"/>
                  </a:lnTo>
                  <a:cubicBezTo>
                    <a:pt x="1108" y="5775"/>
                    <a:pt x="1215" y="5954"/>
                    <a:pt x="1334" y="6120"/>
                  </a:cubicBezTo>
                  <a:moveTo>
                    <a:pt x="3394" y="2120"/>
                  </a:moveTo>
                  <a:cubicBezTo>
                    <a:pt x="3489" y="2084"/>
                    <a:pt x="3584" y="2060"/>
                    <a:pt x="3679" y="2036"/>
                  </a:cubicBezTo>
                  <a:moveTo>
                    <a:pt x="4203" y="1989"/>
                  </a:moveTo>
                  <a:cubicBezTo>
                    <a:pt x="5382" y="2048"/>
                    <a:pt x="6299" y="3048"/>
                    <a:pt x="6251" y="4227"/>
                  </a:cubicBezTo>
                  <a:cubicBezTo>
                    <a:pt x="6192" y="5418"/>
                    <a:pt x="5192" y="6323"/>
                    <a:pt x="4013" y="6275"/>
                  </a:cubicBezTo>
                  <a:cubicBezTo>
                    <a:pt x="2822" y="6216"/>
                    <a:pt x="1917" y="5215"/>
                    <a:pt x="1965" y="4037"/>
                  </a:cubicBezTo>
                  <a:cubicBezTo>
                    <a:pt x="2001" y="3227"/>
                    <a:pt x="2501" y="2501"/>
                    <a:pt x="3239" y="2179"/>
                  </a:cubicBezTo>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8" name="Google Shape;1529;p44">
              <a:extLst>
                <a:ext uri="{FF2B5EF4-FFF2-40B4-BE49-F238E27FC236}">
                  <a16:creationId xmlns:a16="http://schemas.microsoft.com/office/drawing/2014/main" id="{FC862365-4E87-35C5-9474-FBECEF985EF4}"/>
                </a:ext>
              </a:extLst>
            </p:cNvPr>
            <p:cNvSpPr/>
            <p:nvPr/>
          </p:nvSpPr>
          <p:spPr>
            <a:xfrm>
              <a:off x="1405753" y="1174448"/>
              <a:ext cx="58247" cy="38579"/>
            </a:xfrm>
            <a:custGeom>
              <a:avLst/>
              <a:gdLst/>
              <a:ahLst/>
              <a:cxnLst/>
              <a:rect l="l" t="t" r="r" b="b"/>
              <a:pathLst>
                <a:path w="847" h="561" fill="none" extrusionOk="0">
                  <a:moveTo>
                    <a:pt x="846" y="560"/>
                  </a:moveTo>
                  <a:lnTo>
                    <a:pt x="1" y="1"/>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19" name="Google Shape;1530;p44">
              <a:extLst>
                <a:ext uri="{FF2B5EF4-FFF2-40B4-BE49-F238E27FC236}">
                  <a16:creationId xmlns:a16="http://schemas.microsoft.com/office/drawing/2014/main" id="{277C701C-F4F6-C5CE-206C-E8AADC0F572E}"/>
                </a:ext>
              </a:extLst>
            </p:cNvPr>
            <p:cNvSpPr/>
            <p:nvPr/>
          </p:nvSpPr>
          <p:spPr>
            <a:xfrm>
              <a:off x="1550720" y="1086011"/>
              <a:ext cx="15610" cy="13203"/>
            </a:xfrm>
            <a:custGeom>
              <a:avLst/>
              <a:gdLst/>
              <a:ahLst/>
              <a:cxnLst/>
              <a:rect l="l" t="t" r="r" b="b"/>
              <a:pathLst>
                <a:path w="227" h="192" fill="none" extrusionOk="0">
                  <a:moveTo>
                    <a:pt x="227" y="191"/>
                  </a:moveTo>
                  <a:lnTo>
                    <a:pt x="0" y="1"/>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0" name="Google Shape;1531;p44">
              <a:extLst>
                <a:ext uri="{FF2B5EF4-FFF2-40B4-BE49-F238E27FC236}">
                  <a16:creationId xmlns:a16="http://schemas.microsoft.com/office/drawing/2014/main" id="{D903B79F-949D-88BE-9F95-D3100747177A}"/>
                </a:ext>
              </a:extLst>
            </p:cNvPr>
            <p:cNvSpPr/>
            <p:nvPr/>
          </p:nvSpPr>
          <p:spPr>
            <a:xfrm>
              <a:off x="1273991" y="1402075"/>
              <a:ext cx="121239" cy="30327"/>
            </a:xfrm>
            <a:custGeom>
              <a:avLst/>
              <a:gdLst/>
              <a:ahLst/>
              <a:cxnLst/>
              <a:rect l="l" t="t" r="r" b="b"/>
              <a:pathLst>
                <a:path w="1763" h="441" fill="none" extrusionOk="0">
                  <a:moveTo>
                    <a:pt x="1762" y="441"/>
                  </a:moveTo>
                  <a:lnTo>
                    <a:pt x="0" y="0"/>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1" name="Google Shape;1532;p44">
              <a:extLst>
                <a:ext uri="{FF2B5EF4-FFF2-40B4-BE49-F238E27FC236}">
                  <a16:creationId xmlns:a16="http://schemas.microsoft.com/office/drawing/2014/main" id="{7507F779-00C2-2D93-1783-4555A041D587}"/>
                </a:ext>
              </a:extLst>
            </p:cNvPr>
            <p:cNvSpPr/>
            <p:nvPr/>
          </p:nvSpPr>
          <p:spPr>
            <a:xfrm>
              <a:off x="1427072" y="1015660"/>
              <a:ext cx="925278" cy="1162667"/>
            </a:xfrm>
            <a:custGeom>
              <a:avLst/>
              <a:gdLst/>
              <a:ahLst/>
              <a:cxnLst/>
              <a:rect l="l" t="t" r="r" b="b"/>
              <a:pathLst>
                <a:path w="13455" h="16907" extrusionOk="0">
                  <a:moveTo>
                    <a:pt x="10895" y="3274"/>
                  </a:moveTo>
                  <a:cubicBezTo>
                    <a:pt x="10002" y="3953"/>
                    <a:pt x="6954" y="5834"/>
                    <a:pt x="4846" y="7132"/>
                  </a:cubicBezTo>
                  <a:lnTo>
                    <a:pt x="4275" y="7489"/>
                  </a:lnTo>
                  <a:cubicBezTo>
                    <a:pt x="4834" y="7120"/>
                    <a:pt x="5489" y="6691"/>
                    <a:pt x="6216" y="6191"/>
                  </a:cubicBezTo>
                  <a:cubicBezTo>
                    <a:pt x="6585" y="5953"/>
                    <a:pt x="6978" y="5679"/>
                    <a:pt x="7370" y="5417"/>
                  </a:cubicBezTo>
                  <a:cubicBezTo>
                    <a:pt x="7787" y="5167"/>
                    <a:pt x="8180" y="4929"/>
                    <a:pt x="8549" y="4691"/>
                  </a:cubicBezTo>
                  <a:cubicBezTo>
                    <a:pt x="9121" y="4322"/>
                    <a:pt x="9585" y="4024"/>
                    <a:pt x="9930" y="3786"/>
                  </a:cubicBezTo>
                  <a:cubicBezTo>
                    <a:pt x="10240" y="3595"/>
                    <a:pt x="10561" y="3417"/>
                    <a:pt x="10895" y="3274"/>
                  </a:cubicBezTo>
                  <a:close/>
                  <a:moveTo>
                    <a:pt x="4930" y="8167"/>
                  </a:moveTo>
                  <a:lnTo>
                    <a:pt x="4930" y="8167"/>
                  </a:lnTo>
                  <a:cubicBezTo>
                    <a:pt x="4430" y="8489"/>
                    <a:pt x="3965" y="8787"/>
                    <a:pt x="3549" y="9072"/>
                  </a:cubicBezTo>
                  <a:cubicBezTo>
                    <a:pt x="3120" y="9322"/>
                    <a:pt x="2751" y="9537"/>
                    <a:pt x="2429" y="9703"/>
                  </a:cubicBezTo>
                  <a:cubicBezTo>
                    <a:pt x="3048" y="9310"/>
                    <a:pt x="3977" y="8751"/>
                    <a:pt x="4930" y="8167"/>
                  </a:cubicBezTo>
                  <a:close/>
                  <a:moveTo>
                    <a:pt x="11835" y="8858"/>
                  </a:moveTo>
                  <a:cubicBezTo>
                    <a:pt x="11240" y="9275"/>
                    <a:pt x="10418" y="9787"/>
                    <a:pt x="9549" y="10311"/>
                  </a:cubicBezTo>
                  <a:cubicBezTo>
                    <a:pt x="10192" y="9894"/>
                    <a:pt x="10883" y="9465"/>
                    <a:pt x="11621" y="9001"/>
                  </a:cubicBezTo>
                  <a:lnTo>
                    <a:pt x="11835" y="8858"/>
                  </a:lnTo>
                  <a:close/>
                  <a:moveTo>
                    <a:pt x="12812" y="5810"/>
                  </a:moveTo>
                  <a:lnTo>
                    <a:pt x="12812" y="5810"/>
                  </a:lnTo>
                  <a:cubicBezTo>
                    <a:pt x="12133" y="6310"/>
                    <a:pt x="9990" y="7584"/>
                    <a:pt x="8073" y="8715"/>
                  </a:cubicBezTo>
                  <a:cubicBezTo>
                    <a:pt x="6501" y="9644"/>
                    <a:pt x="5323" y="10358"/>
                    <a:pt x="4442" y="10894"/>
                  </a:cubicBezTo>
                  <a:cubicBezTo>
                    <a:pt x="4894" y="10608"/>
                    <a:pt x="5430" y="10263"/>
                    <a:pt x="6073" y="9846"/>
                  </a:cubicBezTo>
                  <a:cubicBezTo>
                    <a:pt x="7525" y="8894"/>
                    <a:pt x="9168" y="7822"/>
                    <a:pt x="10514" y="7013"/>
                  </a:cubicBezTo>
                  <a:cubicBezTo>
                    <a:pt x="11871" y="6203"/>
                    <a:pt x="12514" y="5905"/>
                    <a:pt x="12812" y="5810"/>
                  </a:cubicBezTo>
                  <a:close/>
                  <a:moveTo>
                    <a:pt x="5406" y="9906"/>
                  </a:moveTo>
                  <a:cubicBezTo>
                    <a:pt x="4751" y="10322"/>
                    <a:pt x="4108" y="10739"/>
                    <a:pt x="3572" y="11084"/>
                  </a:cubicBezTo>
                  <a:cubicBezTo>
                    <a:pt x="4096" y="10739"/>
                    <a:pt x="4715" y="10334"/>
                    <a:pt x="5406" y="9906"/>
                  </a:cubicBezTo>
                  <a:close/>
                  <a:moveTo>
                    <a:pt x="10526" y="12239"/>
                  </a:moveTo>
                  <a:cubicBezTo>
                    <a:pt x="9990" y="12585"/>
                    <a:pt x="9156" y="13085"/>
                    <a:pt x="8394" y="13549"/>
                  </a:cubicBezTo>
                  <a:lnTo>
                    <a:pt x="8299" y="13609"/>
                  </a:lnTo>
                  <a:cubicBezTo>
                    <a:pt x="9121" y="13073"/>
                    <a:pt x="9966" y="12537"/>
                    <a:pt x="10526" y="12239"/>
                  </a:cubicBezTo>
                  <a:close/>
                  <a:moveTo>
                    <a:pt x="10585" y="11513"/>
                  </a:moveTo>
                  <a:cubicBezTo>
                    <a:pt x="9966" y="11918"/>
                    <a:pt x="9073" y="12454"/>
                    <a:pt x="8252" y="12966"/>
                  </a:cubicBezTo>
                  <a:cubicBezTo>
                    <a:pt x="7644" y="13335"/>
                    <a:pt x="7120" y="13656"/>
                    <a:pt x="6656" y="13954"/>
                  </a:cubicBezTo>
                  <a:cubicBezTo>
                    <a:pt x="7918" y="13132"/>
                    <a:pt x="9573" y="12073"/>
                    <a:pt x="10585" y="11513"/>
                  </a:cubicBezTo>
                  <a:close/>
                  <a:moveTo>
                    <a:pt x="6716" y="14275"/>
                  </a:moveTo>
                  <a:cubicBezTo>
                    <a:pt x="5894" y="14835"/>
                    <a:pt x="4989" y="15430"/>
                    <a:pt x="4358" y="15799"/>
                  </a:cubicBezTo>
                  <a:cubicBezTo>
                    <a:pt x="4930" y="15406"/>
                    <a:pt x="5823" y="14847"/>
                    <a:pt x="6716" y="14275"/>
                  </a:cubicBezTo>
                  <a:close/>
                  <a:moveTo>
                    <a:pt x="10561" y="15871"/>
                  </a:moveTo>
                  <a:lnTo>
                    <a:pt x="10561" y="15871"/>
                  </a:lnTo>
                  <a:cubicBezTo>
                    <a:pt x="10585" y="15895"/>
                    <a:pt x="10609" y="15918"/>
                    <a:pt x="10633" y="15930"/>
                  </a:cubicBezTo>
                  <a:cubicBezTo>
                    <a:pt x="10609" y="15918"/>
                    <a:pt x="10573" y="15895"/>
                    <a:pt x="10561" y="15871"/>
                  </a:cubicBezTo>
                  <a:close/>
                  <a:moveTo>
                    <a:pt x="6426" y="1"/>
                  </a:moveTo>
                  <a:cubicBezTo>
                    <a:pt x="6271" y="1"/>
                    <a:pt x="5821" y="166"/>
                    <a:pt x="3787" y="1405"/>
                  </a:cubicBezTo>
                  <a:cubicBezTo>
                    <a:pt x="3537" y="1559"/>
                    <a:pt x="3299" y="1714"/>
                    <a:pt x="3060" y="1857"/>
                  </a:cubicBezTo>
                  <a:cubicBezTo>
                    <a:pt x="3906" y="1202"/>
                    <a:pt x="3977" y="1107"/>
                    <a:pt x="3894" y="952"/>
                  </a:cubicBezTo>
                  <a:cubicBezTo>
                    <a:pt x="3870" y="905"/>
                    <a:pt x="3822" y="869"/>
                    <a:pt x="3775" y="857"/>
                  </a:cubicBezTo>
                  <a:cubicBezTo>
                    <a:pt x="3763" y="855"/>
                    <a:pt x="3750" y="853"/>
                    <a:pt x="3737" y="853"/>
                  </a:cubicBezTo>
                  <a:cubicBezTo>
                    <a:pt x="3622" y="853"/>
                    <a:pt x="3460" y="953"/>
                    <a:pt x="3001" y="1274"/>
                  </a:cubicBezTo>
                  <a:cubicBezTo>
                    <a:pt x="2846" y="1393"/>
                    <a:pt x="2691" y="1500"/>
                    <a:pt x="2525" y="1595"/>
                  </a:cubicBezTo>
                  <a:cubicBezTo>
                    <a:pt x="2514" y="1592"/>
                    <a:pt x="2504" y="1590"/>
                    <a:pt x="2494" y="1590"/>
                  </a:cubicBezTo>
                  <a:cubicBezTo>
                    <a:pt x="2469" y="1590"/>
                    <a:pt x="2446" y="1599"/>
                    <a:pt x="2429" y="1607"/>
                  </a:cubicBezTo>
                  <a:cubicBezTo>
                    <a:pt x="2358" y="1655"/>
                    <a:pt x="2322" y="1750"/>
                    <a:pt x="2370" y="1821"/>
                  </a:cubicBezTo>
                  <a:cubicBezTo>
                    <a:pt x="2394" y="1857"/>
                    <a:pt x="2429" y="1893"/>
                    <a:pt x="2477" y="1905"/>
                  </a:cubicBezTo>
                  <a:cubicBezTo>
                    <a:pt x="1215" y="2869"/>
                    <a:pt x="1048" y="3036"/>
                    <a:pt x="1167" y="3226"/>
                  </a:cubicBezTo>
                  <a:cubicBezTo>
                    <a:pt x="1179" y="3274"/>
                    <a:pt x="1215" y="3298"/>
                    <a:pt x="1263" y="3310"/>
                  </a:cubicBezTo>
                  <a:cubicBezTo>
                    <a:pt x="1274" y="3313"/>
                    <a:pt x="1286" y="3314"/>
                    <a:pt x="1298" y="3314"/>
                  </a:cubicBezTo>
                  <a:cubicBezTo>
                    <a:pt x="1334" y="3314"/>
                    <a:pt x="1370" y="3301"/>
                    <a:pt x="1405" y="3274"/>
                  </a:cubicBezTo>
                  <a:cubicBezTo>
                    <a:pt x="1632" y="3119"/>
                    <a:pt x="1858" y="2976"/>
                    <a:pt x="2084" y="2833"/>
                  </a:cubicBezTo>
                  <a:lnTo>
                    <a:pt x="2084" y="2833"/>
                  </a:lnTo>
                  <a:cubicBezTo>
                    <a:pt x="286" y="4072"/>
                    <a:pt x="358" y="4203"/>
                    <a:pt x="441" y="4346"/>
                  </a:cubicBezTo>
                  <a:cubicBezTo>
                    <a:pt x="465" y="4381"/>
                    <a:pt x="501" y="4405"/>
                    <a:pt x="536" y="4417"/>
                  </a:cubicBezTo>
                  <a:cubicBezTo>
                    <a:pt x="552" y="4422"/>
                    <a:pt x="566" y="4425"/>
                    <a:pt x="584" y="4425"/>
                  </a:cubicBezTo>
                  <a:cubicBezTo>
                    <a:pt x="703" y="4425"/>
                    <a:pt x="963" y="4267"/>
                    <a:pt x="2572" y="3250"/>
                  </a:cubicBezTo>
                  <a:cubicBezTo>
                    <a:pt x="3703" y="2524"/>
                    <a:pt x="5620" y="1286"/>
                    <a:pt x="6501" y="857"/>
                  </a:cubicBezTo>
                  <a:lnTo>
                    <a:pt x="6501" y="857"/>
                  </a:lnTo>
                  <a:cubicBezTo>
                    <a:pt x="5489" y="1643"/>
                    <a:pt x="2572" y="3536"/>
                    <a:pt x="655" y="4738"/>
                  </a:cubicBezTo>
                  <a:cubicBezTo>
                    <a:pt x="584" y="4786"/>
                    <a:pt x="560" y="4881"/>
                    <a:pt x="596" y="4953"/>
                  </a:cubicBezTo>
                  <a:cubicBezTo>
                    <a:pt x="632" y="5000"/>
                    <a:pt x="691" y="5048"/>
                    <a:pt x="751" y="5060"/>
                  </a:cubicBezTo>
                  <a:cubicBezTo>
                    <a:pt x="766" y="5064"/>
                    <a:pt x="785" y="5066"/>
                    <a:pt x="806" y="5066"/>
                  </a:cubicBezTo>
                  <a:cubicBezTo>
                    <a:pt x="911" y="5066"/>
                    <a:pt x="1080" y="5016"/>
                    <a:pt x="1298" y="4917"/>
                  </a:cubicBezTo>
                  <a:lnTo>
                    <a:pt x="1298" y="4917"/>
                  </a:lnTo>
                  <a:cubicBezTo>
                    <a:pt x="322" y="5619"/>
                    <a:pt x="370" y="5703"/>
                    <a:pt x="429" y="5822"/>
                  </a:cubicBezTo>
                  <a:cubicBezTo>
                    <a:pt x="453" y="5858"/>
                    <a:pt x="501" y="5893"/>
                    <a:pt x="548" y="5905"/>
                  </a:cubicBezTo>
                  <a:cubicBezTo>
                    <a:pt x="563" y="5909"/>
                    <a:pt x="579" y="5911"/>
                    <a:pt x="598" y="5911"/>
                  </a:cubicBezTo>
                  <a:cubicBezTo>
                    <a:pt x="916" y="5911"/>
                    <a:pt x="1868" y="5324"/>
                    <a:pt x="4644" y="3560"/>
                  </a:cubicBezTo>
                  <a:cubicBezTo>
                    <a:pt x="5692" y="2881"/>
                    <a:pt x="7001" y="2060"/>
                    <a:pt x="7871" y="1548"/>
                  </a:cubicBezTo>
                  <a:lnTo>
                    <a:pt x="7871" y="1548"/>
                  </a:lnTo>
                  <a:cubicBezTo>
                    <a:pt x="6227" y="2691"/>
                    <a:pt x="2572" y="5000"/>
                    <a:pt x="96" y="6524"/>
                  </a:cubicBezTo>
                  <a:cubicBezTo>
                    <a:pt x="60" y="6548"/>
                    <a:pt x="36" y="6584"/>
                    <a:pt x="24" y="6620"/>
                  </a:cubicBezTo>
                  <a:cubicBezTo>
                    <a:pt x="0" y="6703"/>
                    <a:pt x="48" y="6786"/>
                    <a:pt x="131" y="6810"/>
                  </a:cubicBezTo>
                  <a:cubicBezTo>
                    <a:pt x="145" y="6814"/>
                    <a:pt x="154" y="6817"/>
                    <a:pt x="165" y="6817"/>
                  </a:cubicBezTo>
                  <a:cubicBezTo>
                    <a:pt x="184" y="6817"/>
                    <a:pt x="205" y="6809"/>
                    <a:pt x="251" y="6786"/>
                  </a:cubicBezTo>
                  <a:lnTo>
                    <a:pt x="274" y="6774"/>
                  </a:lnTo>
                  <a:cubicBezTo>
                    <a:pt x="381" y="6727"/>
                    <a:pt x="572" y="6608"/>
                    <a:pt x="977" y="6381"/>
                  </a:cubicBezTo>
                  <a:lnTo>
                    <a:pt x="2763" y="5334"/>
                  </a:lnTo>
                  <a:cubicBezTo>
                    <a:pt x="4370" y="4393"/>
                    <a:pt x="6656" y="3048"/>
                    <a:pt x="8228" y="2143"/>
                  </a:cubicBezTo>
                  <a:lnTo>
                    <a:pt x="8228" y="2143"/>
                  </a:lnTo>
                  <a:cubicBezTo>
                    <a:pt x="6287" y="3464"/>
                    <a:pt x="2965" y="5548"/>
                    <a:pt x="620" y="7001"/>
                  </a:cubicBezTo>
                  <a:cubicBezTo>
                    <a:pt x="548" y="7048"/>
                    <a:pt x="524" y="7132"/>
                    <a:pt x="572" y="7203"/>
                  </a:cubicBezTo>
                  <a:cubicBezTo>
                    <a:pt x="596" y="7251"/>
                    <a:pt x="632" y="7286"/>
                    <a:pt x="679" y="7298"/>
                  </a:cubicBezTo>
                  <a:cubicBezTo>
                    <a:pt x="694" y="7302"/>
                    <a:pt x="711" y="7306"/>
                    <a:pt x="735" y="7306"/>
                  </a:cubicBezTo>
                  <a:cubicBezTo>
                    <a:pt x="863" y="7306"/>
                    <a:pt x="1208" y="7193"/>
                    <a:pt x="2727" y="6334"/>
                  </a:cubicBezTo>
                  <a:lnTo>
                    <a:pt x="2727" y="6334"/>
                  </a:lnTo>
                  <a:lnTo>
                    <a:pt x="512" y="7751"/>
                  </a:lnTo>
                  <a:cubicBezTo>
                    <a:pt x="441" y="7798"/>
                    <a:pt x="417" y="7894"/>
                    <a:pt x="465" y="7965"/>
                  </a:cubicBezTo>
                  <a:cubicBezTo>
                    <a:pt x="489" y="8013"/>
                    <a:pt x="548" y="8048"/>
                    <a:pt x="596" y="8060"/>
                  </a:cubicBezTo>
                  <a:cubicBezTo>
                    <a:pt x="614" y="8065"/>
                    <a:pt x="637" y="8068"/>
                    <a:pt x="664" y="8068"/>
                  </a:cubicBezTo>
                  <a:cubicBezTo>
                    <a:pt x="826" y="8068"/>
                    <a:pt x="1155" y="7963"/>
                    <a:pt x="1870" y="7596"/>
                  </a:cubicBezTo>
                  <a:lnTo>
                    <a:pt x="1870" y="7596"/>
                  </a:lnTo>
                  <a:lnTo>
                    <a:pt x="870" y="8239"/>
                  </a:lnTo>
                  <a:cubicBezTo>
                    <a:pt x="798" y="8286"/>
                    <a:pt x="774" y="8382"/>
                    <a:pt x="822" y="8453"/>
                  </a:cubicBezTo>
                  <a:cubicBezTo>
                    <a:pt x="853" y="8499"/>
                    <a:pt x="903" y="8526"/>
                    <a:pt x="955" y="8526"/>
                  </a:cubicBezTo>
                  <a:cubicBezTo>
                    <a:pt x="983" y="8526"/>
                    <a:pt x="1011" y="8518"/>
                    <a:pt x="1036" y="8501"/>
                  </a:cubicBezTo>
                  <a:cubicBezTo>
                    <a:pt x="4287" y="6477"/>
                    <a:pt x="9418" y="3381"/>
                    <a:pt x="10716" y="2798"/>
                  </a:cubicBezTo>
                  <a:lnTo>
                    <a:pt x="10716" y="2798"/>
                  </a:lnTo>
                  <a:cubicBezTo>
                    <a:pt x="10418" y="3060"/>
                    <a:pt x="10109" y="3310"/>
                    <a:pt x="9776" y="3536"/>
                  </a:cubicBezTo>
                  <a:cubicBezTo>
                    <a:pt x="9144" y="3905"/>
                    <a:pt x="8299" y="4441"/>
                    <a:pt x="7239" y="5155"/>
                  </a:cubicBezTo>
                  <a:cubicBezTo>
                    <a:pt x="5966" y="5929"/>
                    <a:pt x="4584" y="6727"/>
                    <a:pt x="3418" y="7405"/>
                  </a:cubicBezTo>
                  <a:cubicBezTo>
                    <a:pt x="1751" y="8370"/>
                    <a:pt x="953" y="8918"/>
                    <a:pt x="1024" y="9037"/>
                  </a:cubicBezTo>
                  <a:cubicBezTo>
                    <a:pt x="1060" y="9096"/>
                    <a:pt x="1108" y="9132"/>
                    <a:pt x="1179" y="9156"/>
                  </a:cubicBezTo>
                  <a:cubicBezTo>
                    <a:pt x="1198" y="9159"/>
                    <a:pt x="1219" y="9161"/>
                    <a:pt x="1242" y="9161"/>
                  </a:cubicBezTo>
                  <a:cubicBezTo>
                    <a:pt x="1432" y="9161"/>
                    <a:pt x="1750" y="9028"/>
                    <a:pt x="2239" y="8763"/>
                  </a:cubicBezTo>
                  <a:lnTo>
                    <a:pt x="2239" y="8763"/>
                  </a:lnTo>
                  <a:cubicBezTo>
                    <a:pt x="858" y="9632"/>
                    <a:pt x="882" y="9668"/>
                    <a:pt x="965" y="9810"/>
                  </a:cubicBezTo>
                  <a:cubicBezTo>
                    <a:pt x="977" y="9846"/>
                    <a:pt x="1013" y="9870"/>
                    <a:pt x="1060" y="9882"/>
                  </a:cubicBezTo>
                  <a:cubicBezTo>
                    <a:pt x="1075" y="9887"/>
                    <a:pt x="1090" y="9890"/>
                    <a:pt x="1105" y="9890"/>
                  </a:cubicBezTo>
                  <a:cubicBezTo>
                    <a:pt x="1127" y="9890"/>
                    <a:pt x="1151" y="9884"/>
                    <a:pt x="1179" y="9870"/>
                  </a:cubicBezTo>
                  <a:cubicBezTo>
                    <a:pt x="3096" y="8751"/>
                    <a:pt x="7085" y="6417"/>
                    <a:pt x="9621" y="4953"/>
                  </a:cubicBezTo>
                  <a:lnTo>
                    <a:pt x="9621" y="4953"/>
                  </a:lnTo>
                  <a:cubicBezTo>
                    <a:pt x="8442" y="5703"/>
                    <a:pt x="6942" y="6608"/>
                    <a:pt x="5692" y="7358"/>
                  </a:cubicBezTo>
                  <a:cubicBezTo>
                    <a:pt x="4572" y="8036"/>
                    <a:pt x="3513" y="8667"/>
                    <a:pt x="2751" y="9156"/>
                  </a:cubicBezTo>
                  <a:cubicBezTo>
                    <a:pt x="2334" y="9406"/>
                    <a:pt x="2036" y="9608"/>
                    <a:pt x="1834" y="9751"/>
                  </a:cubicBezTo>
                  <a:cubicBezTo>
                    <a:pt x="1560" y="9941"/>
                    <a:pt x="1382" y="10060"/>
                    <a:pt x="1477" y="10215"/>
                  </a:cubicBezTo>
                  <a:cubicBezTo>
                    <a:pt x="1501" y="10275"/>
                    <a:pt x="1548" y="10311"/>
                    <a:pt x="1608" y="10322"/>
                  </a:cubicBezTo>
                  <a:cubicBezTo>
                    <a:pt x="1627" y="10327"/>
                    <a:pt x="1649" y="10330"/>
                    <a:pt x="1674" y="10330"/>
                  </a:cubicBezTo>
                  <a:cubicBezTo>
                    <a:pt x="1773" y="10330"/>
                    <a:pt x="1917" y="10291"/>
                    <a:pt x="2108" y="10215"/>
                  </a:cubicBezTo>
                  <a:lnTo>
                    <a:pt x="2108" y="10215"/>
                  </a:lnTo>
                  <a:cubicBezTo>
                    <a:pt x="2001" y="10311"/>
                    <a:pt x="1905" y="10418"/>
                    <a:pt x="1858" y="10549"/>
                  </a:cubicBezTo>
                  <a:cubicBezTo>
                    <a:pt x="1834" y="10620"/>
                    <a:pt x="1834" y="10680"/>
                    <a:pt x="1870" y="10739"/>
                  </a:cubicBezTo>
                  <a:cubicBezTo>
                    <a:pt x="1901" y="10794"/>
                    <a:pt x="1953" y="10823"/>
                    <a:pt x="2005" y="10823"/>
                  </a:cubicBezTo>
                  <a:cubicBezTo>
                    <a:pt x="2032" y="10823"/>
                    <a:pt x="2060" y="10815"/>
                    <a:pt x="2084" y="10799"/>
                  </a:cubicBezTo>
                  <a:cubicBezTo>
                    <a:pt x="5370" y="8846"/>
                    <a:pt x="10085" y="6084"/>
                    <a:pt x="11788" y="5143"/>
                  </a:cubicBezTo>
                  <a:lnTo>
                    <a:pt x="11788" y="5143"/>
                  </a:lnTo>
                  <a:cubicBezTo>
                    <a:pt x="10240" y="6370"/>
                    <a:pt x="5120" y="9406"/>
                    <a:pt x="1739" y="11334"/>
                  </a:cubicBezTo>
                  <a:cubicBezTo>
                    <a:pt x="1703" y="11358"/>
                    <a:pt x="1679" y="11382"/>
                    <a:pt x="1667" y="11430"/>
                  </a:cubicBezTo>
                  <a:cubicBezTo>
                    <a:pt x="1655" y="11465"/>
                    <a:pt x="1667" y="11513"/>
                    <a:pt x="1679" y="11549"/>
                  </a:cubicBezTo>
                  <a:cubicBezTo>
                    <a:pt x="1715" y="11596"/>
                    <a:pt x="1763" y="11632"/>
                    <a:pt x="1822" y="11644"/>
                  </a:cubicBezTo>
                  <a:cubicBezTo>
                    <a:pt x="1839" y="11649"/>
                    <a:pt x="1858" y="11651"/>
                    <a:pt x="1880" y="11651"/>
                  </a:cubicBezTo>
                  <a:cubicBezTo>
                    <a:pt x="2016" y="11651"/>
                    <a:pt x="2259" y="11557"/>
                    <a:pt x="2608" y="11382"/>
                  </a:cubicBezTo>
                  <a:lnTo>
                    <a:pt x="2608" y="11382"/>
                  </a:lnTo>
                  <a:cubicBezTo>
                    <a:pt x="1846" y="11930"/>
                    <a:pt x="1905" y="12025"/>
                    <a:pt x="1965" y="12144"/>
                  </a:cubicBezTo>
                  <a:cubicBezTo>
                    <a:pt x="1989" y="12180"/>
                    <a:pt x="2036" y="12216"/>
                    <a:pt x="2084" y="12227"/>
                  </a:cubicBezTo>
                  <a:cubicBezTo>
                    <a:pt x="2093" y="12229"/>
                    <a:pt x="2103" y="12230"/>
                    <a:pt x="2114" y="12230"/>
                  </a:cubicBezTo>
                  <a:cubicBezTo>
                    <a:pt x="2250" y="12230"/>
                    <a:pt x="2555" y="12087"/>
                    <a:pt x="3239" y="11668"/>
                  </a:cubicBezTo>
                  <a:lnTo>
                    <a:pt x="3239" y="11668"/>
                  </a:lnTo>
                  <a:cubicBezTo>
                    <a:pt x="2096" y="12418"/>
                    <a:pt x="1953" y="12632"/>
                    <a:pt x="2048" y="12799"/>
                  </a:cubicBezTo>
                  <a:cubicBezTo>
                    <a:pt x="2084" y="12847"/>
                    <a:pt x="2144" y="12894"/>
                    <a:pt x="2203" y="12906"/>
                  </a:cubicBezTo>
                  <a:cubicBezTo>
                    <a:pt x="2220" y="12910"/>
                    <a:pt x="2239" y="12912"/>
                    <a:pt x="2261" y="12912"/>
                  </a:cubicBezTo>
                  <a:cubicBezTo>
                    <a:pt x="2582" y="12912"/>
                    <a:pt x="3461" y="12502"/>
                    <a:pt x="4977" y="11632"/>
                  </a:cubicBezTo>
                  <a:lnTo>
                    <a:pt x="4977" y="11632"/>
                  </a:lnTo>
                  <a:lnTo>
                    <a:pt x="4572" y="11894"/>
                  </a:lnTo>
                  <a:cubicBezTo>
                    <a:pt x="3799" y="12358"/>
                    <a:pt x="3048" y="12811"/>
                    <a:pt x="2370" y="13204"/>
                  </a:cubicBezTo>
                  <a:cubicBezTo>
                    <a:pt x="2298" y="13251"/>
                    <a:pt x="2275" y="13347"/>
                    <a:pt x="2322" y="13418"/>
                  </a:cubicBezTo>
                  <a:cubicBezTo>
                    <a:pt x="2346" y="13454"/>
                    <a:pt x="2382" y="13478"/>
                    <a:pt x="2417" y="13489"/>
                  </a:cubicBezTo>
                  <a:cubicBezTo>
                    <a:pt x="2432" y="13492"/>
                    <a:pt x="2445" y="13495"/>
                    <a:pt x="2461" y="13495"/>
                  </a:cubicBezTo>
                  <a:cubicBezTo>
                    <a:pt x="2575" y="13495"/>
                    <a:pt x="2832" y="13353"/>
                    <a:pt x="4799" y="12108"/>
                  </a:cubicBezTo>
                  <a:cubicBezTo>
                    <a:pt x="5727" y="11549"/>
                    <a:pt x="6847" y="10870"/>
                    <a:pt x="7942" y="10180"/>
                  </a:cubicBezTo>
                  <a:cubicBezTo>
                    <a:pt x="8775" y="9656"/>
                    <a:pt x="9478" y="9215"/>
                    <a:pt x="10073" y="8834"/>
                  </a:cubicBezTo>
                  <a:cubicBezTo>
                    <a:pt x="10811" y="8394"/>
                    <a:pt x="11478" y="8025"/>
                    <a:pt x="11966" y="7775"/>
                  </a:cubicBezTo>
                  <a:lnTo>
                    <a:pt x="11966" y="7775"/>
                  </a:lnTo>
                  <a:cubicBezTo>
                    <a:pt x="10192" y="8941"/>
                    <a:pt x="5858" y="11727"/>
                    <a:pt x="2775" y="13692"/>
                  </a:cubicBezTo>
                  <a:cubicBezTo>
                    <a:pt x="2703" y="13740"/>
                    <a:pt x="2679" y="13823"/>
                    <a:pt x="2727" y="13894"/>
                  </a:cubicBezTo>
                  <a:cubicBezTo>
                    <a:pt x="2751" y="13954"/>
                    <a:pt x="2798" y="13990"/>
                    <a:pt x="2858" y="14001"/>
                  </a:cubicBezTo>
                  <a:cubicBezTo>
                    <a:pt x="2878" y="14006"/>
                    <a:pt x="2900" y="14009"/>
                    <a:pt x="2926" y="14009"/>
                  </a:cubicBezTo>
                  <a:cubicBezTo>
                    <a:pt x="3085" y="14009"/>
                    <a:pt x="3361" y="13913"/>
                    <a:pt x="3751" y="13728"/>
                  </a:cubicBezTo>
                  <a:lnTo>
                    <a:pt x="3751" y="13728"/>
                  </a:lnTo>
                  <a:cubicBezTo>
                    <a:pt x="2763" y="14335"/>
                    <a:pt x="2751" y="14430"/>
                    <a:pt x="2846" y="14573"/>
                  </a:cubicBezTo>
                  <a:cubicBezTo>
                    <a:pt x="2870" y="14621"/>
                    <a:pt x="2906" y="14644"/>
                    <a:pt x="2941" y="14656"/>
                  </a:cubicBezTo>
                  <a:cubicBezTo>
                    <a:pt x="2953" y="14659"/>
                    <a:pt x="2964" y="14661"/>
                    <a:pt x="2977" y="14661"/>
                  </a:cubicBezTo>
                  <a:cubicBezTo>
                    <a:pt x="3081" y="14661"/>
                    <a:pt x="3335" y="14509"/>
                    <a:pt x="5549" y="13132"/>
                  </a:cubicBezTo>
                  <a:cubicBezTo>
                    <a:pt x="7478" y="11930"/>
                    <a:pt x="10871" y="9822"/>
                    <a:pt x="12002" y="9310"/>
                  </a:cubicBezTo>
                  <a:lnTo>
                    <a:pt x="12002" y="9310"/>
                  </a:lnTo>
                  <a:cubicBezTo>
                    <a:pt x="10871" y="10275"/>
                    <a:pt x="6144" y="13180"/>
                    <a:pt x="3096" y="14990"/>
                  </a:cubicBezTo>
                  <a:cubicBezTo>
                    <a:pt x="3025" y="15037"/>
                    <a:pt x="3001" y="15121"/>
                    <a:pt x="3037" y="15204"/>
                  </a:cubicBezTo>
                  <a:cubicBezTo>
                    <a:pt x="3060" y="15252"/>
                    <a:pt x="3108" y="15287"/>
                    <a:pt x="3168" y="15299"/>
                  </a:cubicBezTo>
                  <a:cubicBezTo>
                    <a:pt x="3184" y="15302"/>
                    <a:pt x="3202" y="15305"/>
                    <a:pt x="3229" y="15305"/>
                  </a:cubicBezTo>
                  <a:cubicBezTo>
                    <a:pt x="3338" y="15305"/>
                    <a:pt x="3584" y="15250"/>
                    <a:pt x="4370" y="14847"/>
                  </a:cubicBezTo>
                  <a:lnTo>
                    <a:pt x="4370" y="14847"/>
                  </a:lnTo>
                  <a:lnTo>
                    <a:pt x="3489" y="15418"/>
                  </a:lnTo>
                  <a:lnTo>
                    <a:pt x="2906" y="15787"/>
                  </a:lnTo>
                  <a:cubicBezTo>
                    <a:pt x="2644" y="15966"/>
                    <a:pt x="2572" y="16014"/>
                    <a:pt x="2656" y="16145"/>
                  </a:cubicBezTo>
                  <a:cubicBezTo>
                    <a:pt x="2679" y="16180"/>
                    <a:pt x="2715" y="16216"/>
                    <a:pt x="2763" y="16228"/>
                  </a:cubicBezTo>
                  <a:cubicBezTo>
                    <a:pt x="2775" y="16230"/>
                    <a:pt x="2788" y="16232"/>
                    <a:pt x="2803" y="16232"/>
                  </a:cubicBezTo>
                  <a:cubicBezTo>
                    <a:pt x="2993" y="16232"/>
                    <a:pt x="3428" y="16010"/>
                    <a:pt x="4489" y="15347"/>
                  </a:cubicBezTo>
                  <a:lnTo>
                    <a:pt x="4489" y="15347"/>
                  </a:lnTo>
                  <a:cubicBezTo>
                    <a:pt x="3382" y="16085"/>
                    <a:pt x="3358" y="16228"/>
                    <a:pt x="3441" y="16371"/>
                  </a:cubicBezTo>
                  <a:cubicBezTo>
                    <a:pt x="3465" y="16418"/>
                    <a:pt x="3513" y="16454"/>
                    <a:pt x="3572" y="16466"/>
                  </a:cubicBezTo>
                  <a:cubicBezTo>
                    <a:pt x="3589" y="16470"/>
                    <a:pt x="3607" y="16473"/>
                    <a:pt x="3627" y="16473"/>
                  </a:cubicBezTo>
                  <a:cubicBezTo>
                    <a:pt x="3771" y="16473"/>
                    <a:pt x="4022" y="16362"/>
                    <a:pt x="4418" y="16133"/>
                  </a:cubicBezTo>
                  <a:lnTo>
                    <a:pt x="4418" y="16133"/>
                  </a:lnTo>
                  <a:cubicBezTo>
                    <a:pt x="4132" y="16383"/>
                    <a:pt x="4084" y="16537"/>
                    <a:pt x="4156" y="16657"/>
                  </a:cubicBezTo>
                  <a:cubicBezTo>
                    <a:pt x="4179" y="16703"/>
                    <a:pt x="4227" y="16729"/>
                    <a:pt x="4277" y="16729"/>
                  </a:cubicBezTo>
                  <a:cubicBezTo>
                    <a:pt x="4305" y="16729"/>
                    <a:pt x="4333" y="16721"/>
                    <a:pt x="4358" y="16704"/>
                  </a:cubicBezTo>
                  <a:lnTo>
                    <a:pt x="8323" y="14418"/>
                  </a:lnTo>
                  <a:lnTo>
                    <a:pt x="8323" y="14418"/>
                  </a:lnTo>
                  <a:cubicBezTo>
                    <a:pt x="5311" y="16466"/>
                    <a:pt x="5334" y="16502"/>
                    <a:pt x="5430" y="16680"/>
                  </a:cubicBezTo>
                  <a:cubicBezTo>
                    <a:pt x="5465" y="16740"/>
                    <a:pt x="5513" y="16776"/>
                    <a:pt x="5573" y="16788"/>
                  </a:cubicBezTo>
                  <a:cubicBezTo>
                    <a:pt x="5588" y="16791"/>
                    <a:pt x="5604" y="16792"/>
                    <a:pt x="5622" y="16792"/>
                  </a:cubicBezTo>
                  <a:cubicBezTo>
                    <a:pt x="5931" y="16792"/>
                    <a:pt x="6675" y="16310"/>
                    <a:pt x="8216" y="15264"/>
                  </a:cubicBezTo>
                  <a:cubicBezTo>
                    <a:pt x="8442" y="15109"/>
                    <a:pt x="8680" y="14954"/>
                    <a:pt x="8918" y="14787"/>
                  </a:cubicBezTo>
                  <a:lnTo>
                    <a:pt x="8918" y="14787"/>
                  </a:lnTo>
                  <a:lnTo>
                    <a:pt x="8502" y="15085"/>
                  </a:lnTo>
                  <a:cubicBezTo>
                    <a:pt x="7120" y="16085"/>
                    <a:pt x="6466" y="16633"/>
                    <a:pt x="6525" y="16752"/>
                  </a:cubicBezTo>
                  <a:cubicBezTo>
                    <a:pt x="6561" y="16788"/>
                    <a:pt x="6597" y="16823"/>
                    <a:pt x="6656" y="16835"/>
                  </a:cubicBezTo>
                  <a:cubicBezTo>
                    <a:pt x="6671" y="16838"/>
                    <a:pt x="6687" y="16840"/>
                    <a:pt x="6704" y="16840"/>
                  </a:cubicBezTo>
                  <a:cubicBezTo>
                    <a:pt x="6941" y="16840"/>
                    <a:pt x="7452" y="16526"/>
                    <a:pt x="8883" y="15561"/>
                  </a:cubicBezTo>
                  <a:cubicBezTo>
                    <a:pt x="9144" y="15394"/>
                    <a:pt x="9442" y="15192"/>
                    <a:pt x="9716" y="15013"/>
                  </a:cubicBezTo>
                  <a:lnTo>
                    <a:pt x="9716" y="15013"/>
                  </a:lnTo>
                  <a:cubicBezTo>
                    <a:pt x="7966" y="16442"/>
                    <a:pt x="7978" y="16478"/>
                    <a:pt x="8073" y="16633"/>
                  </a:cubicBezTo>
                  <a:cubicBezTo>
                    <a:pt x="8097" y="16668"/>
                    <a:pt x="8132" y="16692"/>
                    <a:pt x="8180" y="16704"/>
                  </a:cubicBezTo>
                  <a:cubicBezTo>
                    <a:pt x="8189" y="16709"/>
                    <a:pt x="8201" y="16714"/>
                    <a:pt x="8221" y="16714"/>
                  </a:cubicBezTo>
                  <a:cubicBezTo>
                    <a:pt x="8303" y="16714"/>
                    <a:pt x="8521" y="16636"/>
                    <a:pt x="9275" y="16168"/>
                  </a:cubicBezTo>
                  <a:lnTo>
                    <a:pt x="9275" y="16168"/>
                  </a:lnTo>
                  <a:cubicBezTo>
                    <a:pt x="8847" y="16668"/>
                    <a:pt x="8871" y="16716"/>
                    <a:pt x="8930" y="16811"/>
                  </a:cubicBezTo>
                  <a:cubicBezTo>
                    <a:pt x="8942" y="16847"/>
                    <a:pt x="8978" y="16883"/>
                    <a:pt x="9025" y="16895"/>
                  </a:cubicBezTo>
                  <a:lnTo>
                    <a:pt x="9061" y="16895"/>
                  </a:lnTo>
                  <a:lnTo>
                    <a:pt x="9061" y="16907"/>
                  </a:lnTo>
                  <a:cubicBezTo>
                    <a:pt x="9085" y="16907"/>
                    <a:pt x="9109" y="16907"/>
                    <a:pt x="9133" y="16895"/>
                  </a:cubicBezTo>
                  <a:cubicBezTo>
                    <a:pt x="9811" y="16478"/>
                    <a:pt x="10585" y="16026"/>
                    <a:pt x="10716" y="15966"/>
                  </a:cubicBezTo>
                  <a:cubicBezTo>
                    <a:pt x="10740" y="15966"/>
                    <a:pt x="10752" y="15954"/>
                    <a:pt x="10764" y="15942"/>
                  </a:cubicBezTo>
                  <a:lnTo>
                    <a:pt x="10776" y="15942"/>
                  </a:lnTo>
                  <a:cubicBezTo>
                    <a:pt x="10847" y="15906"/>
                    <a:pt x="10871" y="15811"/>
                    <a:pt x="10823" y="15728"/>
                  </a:cubicBezTo>
                  <a:cubicBezTo>
                    <a:pt x="10799" y="15692"/>
                    <a:pt x="10764" y="15668"/>
                    <a:pt x="10728" y="15656"/>
                  </a:cubicBezTo>
                  <a:cubicBezTo>
                    <a:pt x="10718" y="15655"/>
                    <a:pt x="10708" y="15653"/>
                    <a:pt x="10697" y="15653"/>
                  </a:cubicBezTo>
                  <a:cubicBezTo>
                    <a:pt x="10630" y="15653"/>
                    <a:pt x="10495" y="15713"/>
                    <a:pt x="9680" y="16192"/>
                  </a:cubicBezTo>
                  <a:cubicBezTo>
                    <a:pt x="9811" y="16061"/>
                    <a:pt x="9954" y="15895"/>
                    <a:pt x="10133" y="15704"/>
                  </a:cubicBezTo>
                  <a:cubicBezTo>
                    <a:pt x="10347" y="15478"/>
                    <a:pt x="10371" y="15454"/>
                    <a:pt x="10311" y="15347"/>
                  </a:cubicBezTo>
                  <a:lnTo>
                    <a:pt x="10299" y="15347"/>
                  </a:lnTo>
                  <a:cubicBezTo>
                    <a:pt x="10269" y="15301"/>
                    <a:pt x="10218" y="15274"/>
                    <a:pt x="10167" y="15274"/>
                  </a:cubicBezTo>
                  <a:cubicBezTo>
                    <a:pt x="10139" y="15274"/>
                    <a:pt x="10110" y="15282"/>
                    <a:pt x="10085" y="15299"/>
                  </a:cubicBezTo>
                  <a:cubicBezTo>
                    <a:pt x="9787" y="15490"/>
                    <a:pt x="9478" y="15692"/>
                    <a:pt x="9192" y="15871"/>
                  </a:cubicBezTo>
                  <a:cubicBezTo>
                    <a:pt x="9537" y="15573"/>
                    <a:pt x="9930" y="15252"/>
                    <a:pt x="10216" y="15025"/>
                  </a:cubicBezTo>
                  <a:cubicBezTo>
                    <a:pt x="10835" y="14513"/>
                    <a:pt x="11121" y="14228"/>
                    <a:pt x="11073" y="14132"/>
                  </a:cubicBezTo>
                  <a:cubicBezTo>
                    <a:pt x="11049" y="14097"/>
                    <a:pt x="11002" y="14061"/>
                    <a:pt x="10942" y="14049"/>
                  </a:cubicBezTo>
                  <a:cubicBezTo>
                    <a:pt x="10928" y="14045"/>
                    <a:pt x="10912" y="14044"/>
                    <a:pt x="10894" y="14044"/>
                  </a:cubicBezTo>
                  <a:cubicBezTo>
                    <a:pt x="10679" y="14044"/>
                    <a:pt x="10208" y="14320"/>
                    <a:pt x="8966" y="15144"/>
                  </a:cubicBezTo>
                  <a:cubicBezTo>
                    <a:pt x="10811" y="13811"/>
                    <a:pt x="10811" y="13799"/>
                    <a:pt x="10716" y="13644"/>
                  </a:cubicBezTo>
                  <a:cubicBezTo>
                    <a:pt x="10692" y="13597"/>
                    <a:pt x="10645" y="13561"/>
                    <a:pt x="10585" y="13549"/>
                  </a:cubicBezTo>
                  <a:cubicBezTo>
                    <a:pt x="10570" y="13546"/>
                    <a:pt x="10553" y="13544"/>
                    <a:pt x="10534" y="13544"/>
                  </a:cubicBezTo>
                  <a:cubicBezTo>
                    <a:pt x="10240" y="13544"/>
                    <a:pt x="9550" y="13995"/>
                    <a:pt x="8037" y="15025"/>
                  </a:cubicBezTo>
                  <a:cubicBezTo>
                    <a:pt x="7728" y="15228"/>
                    <a:pt x="7370" y="15466"/>
                    <a:pt x="7037" y="15692"/>
                  </a:cubicBezTo>
                  <a:cubicBezTo>
                    <a:pt x="7763" y="15180"/>
                    <a:pt x="8656" y="14585"/>
                    <a:pt x="9359" y="14109"/>
                  </a:cubicBezTo>
                  <a:cubicBezTo>
                    <a:pt x="9966" y="13692"/>
                    <a:pt x="10538" y="13311"/>
                    <a:pt x="10942" y="13025"/>
                  </a:cubicBezTo>
                  <a:cubicBezTo>
                    <a:pt x="11169" y="12870"/>
                    <a:pt x="11323" y="12763"/>
                    <a:pt x="11442" y="12680"/>
                  </a:cubicBezTo>
                  <a:cubicBezTo>
                    <a:pt x="11621" y="12549"/>
                    <a:pt x="11728" y="12466"/>
                    <a:pt x="11645" y="12335"/>
                  </a:cubicBezTo>
                  <a:cubicBezTo>
                    <a:pt x="11633" y="12299"/>
                    <a:pt x="11597" y="12275"/>
                    <a:pt x="11550" y="12263"/>
                  </a:cubicBezTo>
                  <a:cubicBezTo>
                    <a:pt x="11535" y="12258"/>
                    <a:pt x="11518" y="12255"/>
                    <a:pt x="11501" y="12255"/>
                  </a:cubicBezTo>
                  <a:cubicBezTo>
                    <a:pt x="11476" y="12255"/>
                    <a:pt x="11451" y="12261"/>
                    <a:pt x="11430" y="12275"/>
                  </a:cubicBezTo>
                  <a:lnTo>
                    <a:pt x="5894" y="15466"/>
                  </a:lnTo>
                  <a:cubicBezTo>
                    <a:pt x="6716" y="14942"/>
                    <a:pt x="7740" y="14323"/>
                    <a:pt x="8549" y="13835"/>
                  </a:cubicBezTo>
                  <a:cubicBezTo>
                    <a:pt x="11371" y="12132"/>
                    <a:pt x="11454" y="12025"/>
                    <a:pt x="11335" y="11823"/>
                  </a:cubicBezTo>
                  <a:cubicBezTo>
                    <a:pt x="11300" y="11763"/>
                    <a:pt x="11252" y="11727"/>
                    <a:pt x="11180" y="11715"/>
                  </a:cubicBezTo>
                  <a:cubicBezTo>
                    <a:pt x="11158" y="11710"/>
                    <a:pt x="11132" y="11707"/>
                    <a:pt x="11103" y="11707"/>
                  </a:cubicBezTo>
                  <a:cubicBezTo>
                    <a:pt x="11008" y="11707"/>
                    <a:pt x="10877" y="11738"/>
                    <a:pt x="10704" y="11811"/>
                  </a:cubicBezTo>
                  <a:cubicBezTo>
                    <a:pt x="11764" y="11132"/>
                    <a:pt x="11776" y="11073"/>
                    <a:pt x="11692" y="10930"/>
                  </a:cubicBezTo>
                  <a:cubicBezTo>
                    <a:pt x="11657" y="10870"/>
                    <a:pt x="11609" y="10834"/>
                    <a:pt x="11550" y="10822"/>
                  </a:cubicBezTo>
                  <a:cubicBezTo>
                    <a:pt x="11532" y="10818"/>
                    <a:pt x="11511" y="10815"/>
                    <a:pt x="11488" y="10815"/>
                  </a:cubicBezTo>
                  <a:cubicBezTo>
                    <a:pt x="11340" y="10815"/>
                    <a:pt x="11086" y="10911"/>
                    <a:pt x="10716" y="11096"/>
                  </a:cubicBezTo>
                  <a:cubicBezTo>
                    <a:pt x="11026" y="10894"/>
                    <a:pt x="11288" y="10727"/>
                    <a:pt x="11490" y="10584"/>
                  </a:cubicBezTo>
                  <a:cubicBezTo>
                    <a:pt x="11692" y="10441"/>
                    <a:pt x="11847" y="10334"/>
                    <a:pt x="11954" y="10263"/>
                  </a:cubicBezTo>
                  <a:cubicBezTo>
                    <a:pt x="12133" y="10144"/>
                    <a:pt x="12240" y="10060"/>
                    <a:pt x="12169" y="9930"/>
                  </a:cubicBezTo>
                  <a:lnTo>
                    <a:pt x="12157" y="9930"/>
                  </a:lnTo>
                  <a:cubicBezTo>
                    <a:pt x="12127" y="9878"/>
                    <a:pt x="12080" y="9854"/>
                    <a:pt x="12032" y="9854"/>
                  </a:cubicBezTo>
                  <a:cubicBezTo>
                    <a:pt x="12001" y="9854"/>
                    <a:pt x="11970" y="9864"/>
                    <a:pt x="11942" y="9882"/>
                  </a:cubicBezTo>
                  <a:cubicBezTo>
                    <a:pt x="10835" y="10596"/>
                    <a:pt x="9454" y="11465"/>
                    <a:pt x="8121" y="12287"/>
                  </a:cubicBezTo>
                  <a:cubicBezTo>
                    <a:pt x="12740" y="9394"/>
                    <a:pt x="12621" y="9179"/>
                    <a:pt x="12514" y="8989"/>
                  </a:cubicBezTo>
                  <a:cubicBezTo>
                    <a:pt x="12478" y="8941"/>
                    <a:pt x="12443" y="8918"/>
                    <a:pt x="12383" y="8906"/>
                  </a:cubicBezTo>
                  <a:cubicBezTo>
                    <a:pt x="12377" y="8900"/>
                    <a:pt x="12368" y="8897"/>
                    <a:pt x="12358" y="8897"/>
                  </a:cubicBezTo>
                  <a:cubicBezTo>
                    <a:pt x="12347" y="8897"/>
                    <a:pt x="12335" y="8900"/>
                    <a:pt x="12323" y="8906"/>
                  </a:cubicBezTo>
                  <a:cubicBezTo>
                    <a:pt x="13014" y="8394"/>
                    <a:pt x="13193" y="8120"/>
                    <a:pt x="13074" y="7917"/>
                  </a:cubicBezTo>
                  <a:cubicBezTo>
                    <a:pt x="13050" y="7882"/>
                    <a:pt x="13026" y="7858"/>
                    <a:pt x="12978" y="7846"/>
                  </a:cubicBezTo>
                  <a:cubicBezTo>
                    <a:pt x="12977" y="7846"/>
                    <a:pt x="12976" y="7846"/>
                    <a:pt x="12975" y="7846"/>
                  </a:cubicBezTo>
                  <a:cubicBezTo>
                    <a:pt x="12910" y="7846"/>
                    <a:pt x="12388" y="8144"/>
                    <a:pt x="11442" y="8751"/>
                  </a:cubicBezTo>
                  <a:cubicBezTo>
                    <a:pt x="9799" y="9787"/>
                    <a:pt x="6120" y="12120"/>
                    <a:pt x="4156" y="13180"/>
                  </a:cubicBezTo>
                  <a:cubicBezTo>
                    <a:pt x="5120" y="12561"/>
                    <a:pt x="6537" y="11656"/>
                    <a:pt x="7942" y="10751"/>
                  </a:cubicBezTo>
                  <a:cubicBezTo>
                    <a:pt x="9406" y="9810"/>
                    <a:pt x="10561" y="9060"/>
                    <a:pt x="11395" y="8513"/>
                  </a:cubicBezTo>
                  <a:cubicBezTo>
                    <a:pt x="12514" y="7786"/>
                    <a:pt x="13050" y="7358"/>
                    <a:pt x="12978" y="7251"/>
                  </a:cubicBezTo>
                  <a:cubicBezTo>
                    <a:pt x="12954" y="7203"/>
                    <a:pt x="12907" y="7167"/>
                    <a:pt x="12847" y="7155"/>
                  </a:cubicBezTo>
                  <a:cubicBezTo>
                    <a:pt x="12825" y="7153"/>
                    <a:pt x="12802" y="7152"/>
                    <a:pt x="12779" y="7152"/>
                  </a:cubicBezTo>
                  <a:cubicBezTo>
                    <a:pt x="12668" y="7152"/>
                    <a:pt x="12553" y="7175"/>
                    <a:pt x="12454" y="7215"/>
                  </a:cubicBezTo>
                  <a:cubicBezTo>
                    <a:pt x="13312" y="6584"/>
                    <a:pt x="13252" y="6465"/>
                    <a:pt x="13181" y="6358"/>
                  </a:cubicBezTo>
                  <a:cubicBezTo>
                    <a:pt x="13169" y="6322"/>
                    <a:pt x="13133" y="6298"/>
                    <a:pt x="13085" y="6286"/>
                  </a:cubicBezTo>
                  <a:cubicBezTo>
                    <a:pt x="13084" y="6286"/>
                    <a:pt x="13082" y="6286"/>
                    <a:pt x="13079" y="6286"/>
                  </a:cubicBezTo>
                  <a:cubicBezTo>
                    <a:pt x="13017" y="6286"/>
                    <a:pt x="12734" y="6441"/>
                    <a:pt x="12240" y="6762"/>
                  </a:cubicBezTo>
                  <a:cubicBezTo>
                    <a:pt x="11109" y="7489"/>
                    <a:pt x="8752" y="9001"/>
                    <a:pt x="6608" y="10299"/>
                  </a:cubicBezTo>
                  <a:cubicBezTo>
                    <a:pt x="3989" y="11882"/>
                    <a:pt x="2929" y="12394"/>
                    <a:pt x="2513" y="12549"/>
                  </a:cubicBezTo>
                  <a:cubicBezTo>
                    <a:pt x="3275" y="11918"/>
                    <a:pt x="6096" y="10251"/>
                    <a:pt x="8228" y="8989"/>
                  </a:cubicBezTo>
                  <a:cubicBezTo>
                    <a:pt x="13312" y="5977"/>
                    <a:pt x="13455" y="5822"/>
                    <a:pt x="13312" y="5572"/>
                  </a:cubicBezTo>
                  <a:cubicBezTo>
                    <a:pt x="13276" y="5512"/>
                    <a:pt x="13216" y="5465"/>
                    <a:pt x="13145" y="5453"/>
                  </a:cubicBezTo>
                  <a:cubicBezTo>
                    <a:pt x="13122" y="5448"/>
                    <a:pt x="13097" y="5446"/>
                    <a:pt x="13070" y="5446"/>
                  </a:cubicBezTo>
                  <a:cubicBezTo>
                    <a:pt x="12880" y="5446"/>
                    <a:pt x="12571" y="5553"/>
                    <a:pt x="12145" y="5750"/>
                  </a:cubicBezTo>
                  <a:lnTo>
                    <a:pt x="12204" y="5715"/>
                  </a:lnTo>
                  <a:cubicBezTo>
                    <a:pt x="12526" y="5512"/>
                    <a:pt x="12752" y="5369"/>
                    <a:pt x="12907" y="5262"/>
                  </a:cubicBezTo>
                  <a:cubicBezTo>
                    <a:pt x="13169" y="5096"/>
                    <a:pt x="13276" y="5024"/>
                    <a:pt x="13193" y="4869"/>
                  </a:cubicBezTo>
                  <a:cubicBezTo>
                    <a:pt x="13169" y="4822"/>
                    <a:pt x="13121" y="4786"/>
                    <a:pt x="13074" y="4774"/>
                  </a:cubicBezTo>
                  <a:cubicBezTo>
                    <a:pt x="13059" y="4771"/>
                    <a:pt x="13043" y="4770"/>
                    <a:pt x="13025" y="4770"/>
                  </a:cubicBezTo>
                  <a:cubicBezTo>
                    <a:pt x="12899" y="4770"/>
                    <a:pt x="12696" y="4844"/>
                    <a:pt x="12383" y="5000"/>
                  </a:cubicBezTo>
                  <a:cubicBezTo>
                    <a:pt x="12454" y="4941"/>
                    <a:pt x="12514" y="4846"/>
                    <a:pt x="12550" y="4750"/>
                  </a:cubicBezTo>
                  <a:cubicBezTo>
                    <a:pt x="12562" y="4691"/>
                    <a:pt x="12562" y="4619"/>
                    <a:pt x="12526" y="4572"/>
                  </a:cubicBezTo>
                  <a:cubicBezTo>
                    <a:pt x="12502" y="4536"/>
                    <a:pt x="12466" y="4500"/>
                    <a:pt x="12431" y="4488"/>
                  </a:cubicBezTo>
                  <a:cubicBezTo>
                    <a:pt x="12422" y="4486"/>
                    <a:pt x="12414" y="4484"/>
                    <a:pt x="12402" y="4484"/>
                  </a:cubicBezTo>
                  <a:cubicBezTo>
                    <a:pt x="12281" y="4484"/>
                    <a:pt x="11794" y="4709"/>
                    <a:pt x="7049" y="7489"/>
                  </a:cubicBezTo>
                  <a:cubicBezTo>
                    <a:pt x="5394" y="8453"/>
                    <a:pt x="3751" y="9429"/>
                    <a:pt x="2775" y="10001"/>
                  </a:cubicBezTo>
                  <a:cubicBezTo>
                    <a:pt x="3013" y="9822"/>
                    <a:pt x="3310" y="9608"/>
                    <a:pt x="3656" y="9382"/>
                  </a:cubicBezTo>
                  <a:cubicBezTo>
                    <a:pt x="4739" y="8739"/>
                    <a:pt x="6287" y="7775"/>
                    <a:pt x="8418" y="6429"/>
                  </a:cubicBezTo>
                  <a:lnTo>
                    <a:pt x="9502" y="5750"/>
                  </a:lnTo>
                  <a:cubicBezTo>
                    <a:pt x="10538" y="5131"/>
                    <a:pt x="11621" y="4512"/>
                    <a:pt x="12681" y="3905"/>
                  </a:cubicBezTo>
                  <a:cubicBezTo>
                    <a:pt x="12716" y="3893"/>
                    <a:pt x="12740" y="3857"/>
                    <a:pt x="12752" y="3810"/>
                  </a:cubicBezTo>
                  <a:cubicBezTo>
                    <a:pt x="12764" y="3774"/>
                    <a:pt x="12764" y="3726"/>
                    <a:pt x="12740" y="3691"/>
                  </a:cubicBezTo>
                  <a:cubicBezTo>
                    <a:pt x="12716" y="3655"/>
                    <a:pt x="12681" y="3631"/>
                    <a:pt x="12633" y="3619"/>
                  </a:cubicBezTo>
                  <a:cubicBezTo>
                    <a:pt x="12620" y="3616"/>
                    <a:pt x="12606" y="3614"/>
                    <a:pt x="12589" y="3614"/>
                  </a:cubicBezTo>
                  <a:cubicBezTo>
                    <a:pt x="12388" y="3614"/>
                    <a:pt x="11874" y="3897"/>
                    <a:pt x="10192" y="4941"/>
                  </a:cubicBezTo>
                  <a:cubicBezTo>
                    <a:pt x="10740" y="4596"/>
                    <a:pt x="11145" y="4322"/>
                    <a:pt x="11430" y="4107"/>
                  </a:cubicBezTo>
                  <a:cubicBezTo>
                    <a:pt x="11883" y="3786"/>
                    <a:pt x="12073" y="3607"/>
                    <a:pt x="11966" y="3441"/>
                  </a:cubicBezTo>
                  <a:cubicBezTo>
                    <a:pt x="11942" y="3405"/>
                    <a:pt x="11907" y="3381"/>
                    <a:pt x="11871" y="3369"/>
                  </a:cubicBezTo>
                  <a:cubicBezTo>
                    <a:pt x="11862" y="3367"/>
                    <a:pt x="11854" y="3364"/>
                    <a:pt x="11843" y="3364"/>
                  </a:cubicBezTo>
                  <a:cubicBezTo>
                    <a:pt x="11746" y="3364"/>
                    <a:pt x="11418" y="3535"/>
                    <a:pt x="8490" y="5238"/>
                  </a:cubicBezTo>
                  <a:cubicBezTo>
                    <a:pt x="11573" y="3286"/>
                    <a:pt x="11526" y="3191"/>
                    <a:pt x="11419" y="3012"/>
                  </a:cubicBezTo>
                  <a:cubicBezTo>
                    <a:pt x="11383" y="2952"/>
                    <a:pt x="11323" y="2905"/>
                    <a:pt x="11252" y="2893"/>
                  </a:cubicBezTo>
                  <a:cubicBezTo>
                    <a:pt x="11230" y="2890"/>
                    <a:pt x="11207" y="2888"/>
                    <a:pt x="11185" y="2888"/>
                  </a:cubicBezTo>
                  <a:cubicBezTo>
                    <a:pt x="11124" y="2888"/>
                    <a:pt x="11063" y="2899"/>
                    <a:pt x="11002" y="2917"/>
                  </a:cubicBezTo>
                  <a:cubicBezTo>
                    <a:pt x="11216" y="2679"/>
                    <a:pt x="11192" y="2560"/>
                    <a:pt x="11145" y="2464"/>
                  </a:cubicBezTo>
                  <a:cubicBezTo>
                    <a:pt x="11121" y="2429"/>
                    <a:pt x="11073" y="2393"/>
                    <a:pt x="11026" y="2381"/>
                  </a:cubicBezTo>
                  <a:cubicBezTo>
                    <a:pt x="11011" y="2377"/>
                    <a:pt x="10995" y="2373"/>
                    <a:pt x="10972" y="2373"/>
                  </a:cubicBezTo>
                  <a:cubicBezTo>
                    <a:pt x="10862" y="2373"/>
                    <a:pt x="10585" y="2464"/>
                    <a:pt x="9478" y="3072"/>
                  </a:cubicBezTo>
                  <a:cubicBezTo>
                    <a:pt x="10430" y="2452"/>
                    <a:pt x="10847" y="2179"/>
                    <a:pt x="11014" y="2036"/>
                  </a:cubicBezTo>
                  <a:cubicBezTo>
                    <a:pt x="11133" y="1929"/>
                    <a:pt x="11109" y="1881"/>
                    <a:pt x="11073" y="1821"/>
                  </a:cubicBezTo>
                  <a:cubicBezTo>
                    <a:pt x="11049" y="1786"/>
                    <a:pt x="11014" y="1750"/>
                    <a:pt x="10978" y="1750"/>
                  </a:cubicBezTo>
                  <a:cubicBezTo>
                    <a:pt x="10976" y="1749"/>
                    <a:pt x="10974" y="1749"/>
                    <a:pt x="10971" y="1749"/>
                  </a:cubicBezTo>
                  <a:cubicBezTo>
                    <a:pt x="10909" y="1749"/>
                    <a:pt x="10662" y="1881"/>
                    <a:pt x="10228" y="2167"/>
                  </a:cubicBezTo>
                  <a:cubicBezTo>
                    <a:pt x="5549" y="5155"/>
                    <a:pt x="3120" y="6584"/>
                    <a:pt x="1870" y="7239"/>
                  </a:cubicBezTo>
                  <a:cubicBezTo>
                    <a:pt x="2810" y="6632"/>
                    <a:pt x="4191" y="5750"/>
                    <a:pt x="5561" y="4869"/>
                  </a:cubicBezTo>
                  <a:cubicBezTo>
                    <a:pt x="6989" y="3953"/>
                    <a:pt x="8121" y="3214"/>
                    <a:pt x="8930" y="2691"/>
                  </a:cubicBezTo>
                  <a:cubicBezTo>
                    <a:pt x="9406" y="2381"/>
                    <a:pt x="9776" y="2131"/>
                    <a:pt x="10037" y="1964"/>
                  </a:cubicBezTo>
                  <a:cubicBezTo>
                    <a:pt x="10168" y="1869"/>
                    <a:pt x="10276" y="1809"/>
                    <a:pt x="10347" y="1750"/>
                  </a:cubicBezTo>
                  <a:cubicBezTo>
                    <a:pt x="10454" y="1679"/>
                    <a:pt x="10573" y="1595"/>
                    <a:pt x="10490" y="1464"/>
                  </a:cubicBezTo>
                  <a:cubicBezTo>
                    <a:pt x="10478" y="1428"/>
                    <a:pt x="10442" y="1405"/>
                    <a:pt x="10395" y="1393"/>
                  </a:cubicBezTo>
                  <a:cubicBezTo>
                    <a:pt x="10385" y="1390"/>
                    <a:pt x="10375" y="1388"/>
                    <a:pt x="10364" y="1388"/>
                  </a:cubicBezTo>
                  <a:cubicBezTo>
                    <a:pt x="10334" y="1388"/>
                    <a:pt x="10302" y="1399"/>
                    <a:pt x="10276" y="1417"/>
                  </a:cubicBezTo>
                  <a:cubicBezTo>
                    <a:pt x="8561" y="2488"/>
                    <a:pt x="6311" y="3857"/>
                    <a:pt x="4418" y="4977"/>
                  </a:cubicBezTo>
                  <a:cubicBezTo>
                    <a:pt x="4763" y="4762"/>
                    <a:pt x="5108" y="4548"/>
                    <a:pt x="5454" y="4322"/>
                  </a:cubicBezTo>
                  <a:cubicBezTo>
                    <a:pt x="10240" y="1262"/>
                    <a:pt x="10168" y="1131"/>
                    <a:pt x="10061" y="952"/>
                  </a:cubicBezTo>
                  <a:cubicBezTo>
                    <a:pt x="10037" y="917"/>
                    <a:pt x="10002" y="881"/>
                    <a:pt x="9966" y="881"/>
                  </a:cubicBezTo>
                  <a:cubicBezTo>
                    <a:pt x="9956" y="878"/>
                    <a:pt x="9947" y="875"/>
                    <a:pt x="9933" y="875"/>
                  </a:cubicBezTo>
                  <a:cubicBezTo>
                    <a:pt x="9836" y="875"/>
                    <a:pt x="9532" y="1020"/>
                    <a:pt x="7299" y="2310"/>
                  </a:cubicBezTo>
                  <a:cubicBezTo>
                    <a:pt x="9109" y="1107"/>
                    <a:pt x="9049" y="1012"/>
                    <a:pt x="8978" y="881"/>
                  </a:cubicBezTo>
                  <a:cubicBezTo>
                    <a:pt x="8954" y="833"/>
                    <a:pt x="8906" y="797"/>
                    <a:pt x="8859" y="786"/>
                  </a:cubicBezTo>
                  <a:cubicBezTo>
                    <a:pt x="8846" y="783"/>
                    <a:pt x="8832" y="782"/>
                    <a:pt x="8816" y="782"/>
                  </a:cubicBezTo>
                  <a:cubicBezTo>
                    <a:pt x="8479" y="782"/>
                    <a:pt x="7424" y="1409"/>
                    <a:pt x="4465" y="3298"/>
                  </a:cubicBezTo>
                  <a:cubicBezTo>
                    <a:pt x="3489" y="3917"/>
                    <a:pt x="2370" y="4631"/>
                    <a:pt x="1572" y="5096"/>
                  </a:cubicBezTo>
                  <a:cubicBezTo>
                    <a:pt x="3048" y="4060"/>
                    <a:pt x="6025" y="2119"/>
                    <a:pt x="8061" y="821"/>
                  </a:cubicBezTo>
                  <a:cubicBezTo>
                    <a:pt x="8132" y="774"/>
                    <a:pt x="8156" y="678"/>
                    <a:pt x="8109" y="607"/>
                  </a:cubicBezTo>
                  <a:cubicBezTo>
                    <a:pt x="8097" y="571"/>
                    <a:pt x="8049" y="547"/>
                    <a:pt x="8013" y="536"/>
                  </a:cubicBezTo>
                  <a:cubicBezTo>
                    <a:pt x="8002" y="533"/>
                    <a:pt x="7990" y="532"/>
                    <a:pt x="7976" y="532"/>
                  </a:cubicBezTo>
                  <a:cubicBezTo>
                    <a:pt x="7792" y="532"/>
                    <a:pt x="7368" y="785"/>
                    <a:pt x="5406" y="2060"/>
                  </a:cubicBezTo>
                  <a:cubicBezTo>
                    <a:pt x="4858" y="2417"/>
                    <a:pt x="4191" y="2857"/>
                    <a:pt x="3525" y="3274"/>
                  </a:cubicBezTo>
                  <a:lnTo>
                    <a:pt x="4001" y="2952"/>
                  </a:lnTo>
                  <a:cubicBezTo>
                    <a:pt x="7287" y="797"/>
                    <a:pt x="7216" y="666"/>
                    <a:pt x="7120" y="500"/>
                  </a:cubicBezTo>
                  <a:cubicBezTo>
                    <a:pt x="7085" y="452"/>
                    <a:pt x="7037" y="416"/>
                    <a:pt x="6978" y="405"/>
                  </a:cubicBezTo>
                  <a:cubicBezTo>
                    <a:pt x="6960" y="400"/>
                    <a:pt x="6939" y="398"/>
                    <a:pt x="6917" y="398"/>
                  </a:cubicBezTo>
                  <a:cubicBezTo>
                    <a:pt x="6526" y="398"/>
                    <a:pt x="5382" y="1072"/>
                    <a:pt x="3144" y="2500"/>
                  </a:cubicBezTo>
                  <a:cubicBezTo>
                    <a:pt x="4168" y="1821"/>
                    <a:pt x="5382" y="1036"/>
                    <a:pt x="6561" y="309"/>
                  </a:cubicBezTo>
                  <a:cubicBezTo>
                    <a:pt x="6632" y="262"/>
                    <a:pt x="6656" y="166"/>
                    <a:pt x="6608" y="95"/>
                  </a:cubicBezTo>
                  <a:cubicBezTo>
                    <a:pt x="6585" y="47"/>
                    <a:pt x="6549" y="24"/>
                    <a:pt x="6489" y="12"/>
                  </a:cubicBezTo>
                  <a:cubicBezTo>
                    <a:pt x="6473" y="6"/>
                    <a:pt x="6454" y="1"/>
                    <a:pt x="6426"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2" name="Google Shape;1533;p44">
              <a:extLst>
                <a:ext uri="{FF2B5EF4-FFF2-40B4-BE49-F238E27FC236}">
                  <a16:creationId xmlns:a16="http://schemas.microsoft.com/office/drawing/2014/main" id="{886BFAF8-EC1D-4E3C-1A86-33E11F8EDB96}"/>
                </a:ext>
              </a:extLst>
            </p:cNvPr>
            <p:cNvSpPr/>
            <p:nvPr/>
          </p:nvSpPr>
          <p:spPr>
            <a:xfrm>
              <a:off x="1427072" y="1015660"/>
              <a:ext cx="925278" cy="1162667"/>
            </a:xfrm>
            <a:custGeom>
              <a:avLst/>
              <a:gdLst/>
              <a:ahLst/>
              <a:cxnLst/>
              <a:rect l="l" t="t" r="r" b="b"/>
              <a:pathLst>
                <a:path w="13455" h="16907" extrusionOk="0">
                  <a:moveTo>
                    <a:pt x="10895" y="3274"/>
                  </a:moveTo>
                  <a:cubicBezTo>
                    <a:pt x="10002" y="3953"/>
                    <a:pt x="6954" y="5834"/>
                    <a:pt x="4846" y="7132"/>
                  </a:cubicBezTo>
                  <a:lnTo>
                    <a:pt x="4275" y="7489"/>
                  </a:lnTo>
                  <a:cubicBezTo>
                    <a:pt x="4834" y="7120"/>
                    <a:pt x="5489" y="6691"/>
                    <a:pt x="6216" y="6191"/>
                  </a:cubicBezTo>
                  <a:cubicBezTo>
                    <a:pt x="6585" y="5953"/>
                    <a:pt x="6978" y="5679"/>
                    <a:pt x="7370" y="5417"/>
                  </a:cubicBezTo>
                  <a:cubicBezTo>
                    <a:pt x="7787" y="5167"/>
                    <a:pt x="8180" y="4929"/>
                    <a:pt x="8549" y="4691"/>
                  </a:cubicBezTo>
                  <a:cubicBezTo>
                    <a:pt x="9121" y="4322"/>
                    <a:pt x="9585" y="4024"/>
                    <a:pt x="9930" y="3786"/>
                  </a:cubicBezTo>
                  <a:cubicBezTo>
                    <a:pt x="10240" y="3595"/>
                    <a:pt x="10561" y="3417"/>
                    <a:pt x="10895" y="3274"/>
                  </a:cubicBezTo>
                  <a:close/>
                  <a:moveTo>
                    <a:pt x="4930" y="8167"/>
                  </a:moveTo>
                  <a:lnTo>
                    <a:pt x="4930" y="8167"/>
                  </a:lnTo>
                  <a:cubicBezTo>
                    <a:pt x="4430" y="8489"/>
                    <a:pt x="3965" y="8787"/>
                    <a:pt x="3549" y="9072"/>
                  </a:cubicBezTo>
                  <a:cubicBezTo>
                    <a:pt x="3120" y="9322"/>
                    <a:pt x="2751" y="9537"/>
                    <a:pt x="2429" y="9703"/>
                  </a:cubicBezTo>
                  <a:cubicBezTo>
                    <a:pt x="3048" y="9310"/>
                    <a:pt x="3977" y="8751"/>
                    <a:pt x="4930" y="8167"/>
                  </a:cubicBezTo>
                  <a:close/>
                  <a:moveTo>
                    <a:pt x="11835" y="8858"/>
                  </a:moveTo>
                  <a:cubicBezTo>
                    <a:pt x="11240" y="9275"/>
                    <a:pt x="10418" y="9787"/>
                    <a:pt x="9549" y="10311"/>
                  </a:cubicBezTo>
                  <a:cubicBezTo>
                    <a:pt x="10192" y="9894"/>
                    <a:pt x="10883" y="9465"/>
                    <a:pt x="11621" y="9001"/>
                  </a:cubicBezTo>
                  <a:lnTo>
                    <a:pt x="11835" y="8858"/>
                  </a:lnTo>
                  <a:close/>
                  <a:moveTo>
                    <a:pt x="12812" y="5810"/>
                  </a:moveTo>
                  <a:lnTo>
                    <a:pt x="12812" y="5810"/>
                  </a:lnTo>
                  <a:cubicBezTo>
                    <a:pt x="12133" y="6310"/>
                    <a:pt x="9990" y="7584"/>
                    <a:pt x="8073" y="8715"/>
                  </a:cubicBezTo>
                  <a:cubicBezTo>
                    <a:pt x="6501" y="9644"/>
                    <a:pt x="5323" y="10358"/>
                    <a:pt x="4442" y="10894"/>
                  </a:cubicBezTo>
                  <a:cubicBezTo>
                    <a:pt x="4894" y="10608"/>
                    <a:pt x="5430" y="10263"/>
                    <a:pt x="6073" y="9846"/>
                  </a:cubicBezTo>
                  <a:cubicBezTo>
                    <a:pt x="7525" y="8894"/>
                    <a:pt x="9168" y="7822"/>
                    <a:pt x="10514" y="7013"/>
                  </a:cubicBezTo>
                  <a:cubicBezTo>
                    <a:pt x="11871" y="6203"/>
                    <a:pt x="12514" y="5905"/>
                    <a:pt x="12812" y="5810"/>
                  </a:cubicBezTo>
                  <a:close/>
                  <a:moveTo>
                    <a:pt x="5406" y="9906"/>
                  </a:moveTo>
                  <a:cubicBezTo>
                    <a:pt x="4751" y="10322"/>
                    <a:pt x="4108" y="10739"/>
                    <a:pt x="3572" y="11084"/>
                  </a:cubicBezTo>
                  <a:cubicBezTo>
                    <a:pt x="4096" y="10739"/>
                    <a:pt x="4715" y="10334"/>
                    <a:pt x="5406" y="9906"/>
                  </a:cubicBezTo>
                  <a:close/>
                  <a:moveTo>
                    <a:pt x="10526" y="12239"/>
                  </a:moveTo>
                  <a:cubicBezTo>
                    <a:pt x="9990" y="12585"/>
                    <a:pt x="9156" y="13085"/>
                    <a:pt x="8394" y="13549"/>
                  </a:cubicBezTo>
                  <a:lnTo>
                    <a:pt x="8299" y="13609"/>
                  </a:lnTo>
                  <a:cubicBezTo>
                    <a:pt x="9121" y="13073"/>
                    <a:pt x="9966" y="12537"/>
                    <a:pt x="10526" y="12239"/>
                  </a:cubicBezTo>
                  <a:close/>
                  <a:moveTo>
                    <a:pt x="10585" y="11513"/>
                  </a:moveTo>
                  <a:cubicBezTo>
                    <a:pt x="9966" y="11918"/>
                    <a:pt x="9073" y="12454"/>
                    <a:pt x="8252" y="12966"/>
                  </a:cubicBezTo>
                  <a:cubicBezTo>
                    <a:pt x="7644" y="13335"/>
                    <a:pt x="7120" y="13656"/>
                    <a:pt x="6656" y="13954"/>
                  </a:cubicBezTo>
                  <a:cubicBezTo>
                    <a:pt x="7918" y="13132"/>
                    <a:pt x="9573" y="12073"/>
                    <a:pt x="10585" y="11513"/>
                  </a:cubicBezTo>
                  <a:close/>
                  <a:moveTo>
                    <a:pt x="6716" y="14275"/>
                  </a:moveTo>
                  <a:cubicBezTo>
                    <a:pt x="5894" y="14835"/>
                    <a:pt x="4989" y="15430"/>
                    <a:pt x="4358" y="15799"/>
                  </a:cubicBezTo>
                  <a:cubicBezTo>
                    <a:pt x="4930" y="15406"/>
                    <a:pt x="5823" y="14847"/>
                    <a:pt x="6716" y="14275"/>
                  </a:cubicBezTo>
                  <a:close/>
                  <a:moveTo>
                    <a:pt x="10561" y="15871"/>
                  </a:moveTo>
                  <a:lnTo>
                    <a:pt x="10561" y="15871"/>
                  </a:lnTo>
                  <a:cubicBezTo>
                    <a:pt x="10585" y="15895"/>
                    <a:pt x="10609" y="15918"/>
                    <a:pt x="10633" y="15930"/>
                  </a:cubicBezTo>
                  <a:cubicBezTo>
                    <a:pt x="10609" y="15918"/>
                    <a:pt x="10573" y="15895"/>
                    <a:pt x="10561" y="15871"/>
                  </a:cubicBezTo>
                  <a:close/>
                  <a:moveTo>
                    <a:pt x="6426" y="1"/>
                  </a:moveTo>
                  <a:cubicBezTo>
                    <a:pt x="6271" y="1"/>
                    <a:pt x="5821" y="166"/>
                    <a:pt x="3787" y="1405"/>
                  </a:cubicBezTo>
                  <a:cubicBezTo>
                    <a:pt x="3537" y="1559"/>
                    <a:pt x="3299" y="1714"/>
                    <a:pt x="3060" y="1857"/>
                  </a:cubicBezTo>
                  <a:cubicBezTo>
                    <a:pt x="3906" y="1202"/>
                    <a:pt x="3977" y="1107"/>
                    <a:pt x="3894" y="952"/>
                  </a:cubicBezTo>
                  <a:cubicBezTo>
                    <a:pt x="3870" y="905"/>
                    <a:pt x="3822" y="869"/>
                    <a:pt x="3775" y="857"/>
                  </a:cubicBezTo>
                  <a:cubicBezTo>
                    <a:pt x="3763" y="855"/>
                    <a:pt x="3750" y="853"/>
                    <a:pt x="3737" y="853"/>
                  </a:cubicBezTo>
                  <a:cubicBezTo>
                    <a:pt x="3622" y="853"/>
                    <a:pt x="3460" y="953"/>
                    <a:pt x="3001" y="1274"/>
                  </a:cubicBezTo>
                  <a:cubicBezTo>
                    <a:pt x="2846" y="1393"/>
                    <a:pt x="2691" y="1500"/>
                    <a:pt x="2525" y="1595"/>
                  </a:cubicBezTo>
                  <a:cubicBezTo>
                    <a:pt x="2514" y="1592"/>
                    <a:pt x="2504" y="1590"/>
                    <a:pt x="2494" y="1590"/>
                  </a:cubicBezTo>
                  <a:cubicBezTo>
                    <a:pt x="2469" y="1590"/>
                    <a:pt x="2446" y="1599"/>
                    <a:pt x="2429" y="1607"/>
                  </a:cubicBezTo>
                  <a:cubicBezTo>
                    <a:pt x="2358" y="1655"/>
                    <a:pt x="2322" y="1750"/>
                    <a:pt x="2370" y="1821"/>
                  </a:cubicBezTo>
                  <a:cubicBezTo>
                    <a:pt x="2394" y="1857"/>
                    <a:pt x="2429" y="1893"/>
                    <a:pt x="2477" y="1905"/>
                  </a:cubicBezTo>
                  <a:cubicBezTo>
                    <a:pt x="1215" y="2869"/>
                    <a:pt x="1048" y="3036"/>
                    <a:pt x="1167" y="3226"/>
                  </a:cubicBezTo>
                  <a:cubicBezTo>
                    <a:pt x="1179" y="3274"/>
                    <a:pt x="1215" y="3298"/>
                    <a:pt x="1263" y="3310"/>
                  </a:cubicBezTo>
                  <a:cubicBezTo>
                    <a:pt x="1274" y="3313"/>
                    <a:pt x="1286" y="3314"/>
                    <a:pt x="1298" y="3314"/>
                  </a:cubicBezTo>
                  <a:cubicBezTo>
                    <a:pt x="1334" y="3314"/>
                    <a:pt x="1370" y="3301"/>
                    <a:pt x="1405" y="3274"/>
                  </a:cubicBezTo>
                  <a:cubicBezTo>
                    <a:pt x="1632" y="3119"/>
                    <a:pt x="1858" y="2976"/>
                    <a:pt x="2084" y="2833"/>
                  </a:cubicBezTo>
                  <a:lnTo>
                    <a:pt x="2084" y="2833"/>
                  </a:lnTo>
                  <a:cubicBezTo>
                    <a:pt x="286" y="4072"/>
                    <a:pt x="358" y="4203"/>
                    <a:pt x="441" y="4346"/>
                  </a:cubicBezTo>
                  <a:cubicBezTo>
                    <a:pt x="465" y="4381"/>
                    <a:pt x="501" y="4405"/>
                    <a:pt x="536" y="4417"/>
                  </a:cubicBezTo>
                  <a:cubicBezTo>
                    <a:pt x="552" y="4422"/>
                    <a:pt x="566" y="4425"/>
                    <a:pt x="584" y="4425"/>
                  </a:cubicBezTo>
                  <a:cubicBezTo>
                    <a:pt x="703" y="4425"/>
                    <a:pt x="963" y="4267"/>
                    <a:pt x="2572" y="3250"/>
                  </a:cubicBezTo>
                  <a:cubicBezTo>
                    <a:pt x="3703" y="2524"/>
                    <a:pt x="5620" y="1286"/>
                    <a:pt x="6501" y="857"/>
                  </a:cubicBezTo>
                  <a:lnTo>
                    <a:pt x="6501" y="857"/>
                  </a:lnTo>
                  <a:cubicBezTo>
                    <a:pt x="5489" y="1643"/>
                    <a:pt x="2572" y="3536"/>
                    <a:pt x="655" y="4738"/>
                  </a:cubicBezTo>
                  <a:cubicBezTo>
                    <a:pt x="584" y="4786"/>
                    <a:pt x="560" y="4881"/>
                    <a:pt x="596" y="4953"/>
                  </a:cubicBezTo>
                  <a:cubicBezTo>
                    <a:pt x="632" y="5000"/>
                    <a:pt x="691" y="5048"/>
                    <a:pt x="751" y="5060"/>
                  </a:cubicBezTo>
                  <a:cubicBezTo>
                    <a:pt x="766" y="5064"/>
                    <a:pt x="785" y="5066"/>
                    <a:pt x="806" y="5066"/>
                  </a:cubicBezTo>
                  <a:cubicBezTo>
                    <a:pt x="911" y="5066"/>
                    <a:pt x="1080" y="5016"/>
                    <a:pt x="1298" y="4917"/>
                  </a:cubicBezTo>
                  <a:lnTo>
                    <a:pt x="1298" y="4917"/>
                  </a:lnTo>
                  <a:cubicBezTo>
                    <a:pt x="322" y="5619"/>
                    <a:pt x="370" y="5703"/>
                    <a:pt x="429" y="5822"/>
                  </a:cubicBezTo>
                  <a:cubicBezTo>
                    <a:pt x="453" y="5858"/>
                    <a:pt x="501" y="5893"/>
                    <a:pt x="548" y="5905"/>
                  </a:cubicBezTo>
                  <a:cubicBezTo>
                    <a:pt x="563" y="5909"/>
                    <a:pt x="579" y="5911"/>
                    <a:pt x="598" y="5911"/>
                  </a:cubicBezTo>
                  <a:cubicBezTo>
                    <a:pt x="916" y="5911"/>
                    <a:pt x="1868" y="5324"/>
                    <a:pt x="4644" y="3560"/>
                  </a:cubicBezTo>
                  <a:cubicBezTo>
                    <a:pt x="5692" y="2881"/>
                    <a:pt x="7001" y="2060"/>
                    <a:pt x="7871" y="1548"/>
                  </a:cubicBezTo>
                  <a:lnTo>
                    <a:pt x="7871" y="1548"/>
                  </a:lnTo>
                  <a:cubicBezTo>
                    <a:pt x="6227" y="2691"/>
                    <a:pt x="2572" y="5000"/>
                    <a:pt x="96" y="6524"/>
                  </a:cubicBezTo>
                  <a:cubicBezTo>
                    <a:pt x="60" y="6548"/>
                    <a:pt x="36" y="6584"/>
                    <a:pt x="24" y="6620"/>
                  </a:cubicBezTo>
                  <a:cubicBezTo>
                    <a:pt x="0" y="6703"/>
                    <a:pt x="48" y="6786"/>
                    <a:pt x="131" y="6810"/>
                  </a:cubicBezTo>
                  <a:cubicBezTo>
                    <a:pt x="145" y="6814"/>
                    <a:pt x="154" y="6817"/>
                    <a:pt x="165" y="6817"/>
                  </a:cubicBezTo>
                  <a:cubicBezTo>
                    <a:pt x="184" y="6817"/>
                    <a:pt x="205" y="6809"/>
                    <a:pt x="251" y="6786"/>
                  </a:cubicBezTo>
                  <a:lnTo>
                    <a:pt x="274" y="6774"/>
                  </a:lnTo>
                  <a:cubicBezTo>
                    <a:pt x="381" y="6727"/>
                    <a:pt x="572" y="6608"/>
                    <a:pt x="977" y="6381"/>
                  </a:cubicBezTo>
                  <a:lnTo>
                    <a:pt x="2763" y="5334"/>
                  </a:lnTo>
                  <a:cubicBezTo>
                    <a:pt x="4370" y="4393"/>
                    <a:pt x="6656" y="3048"/>
                    <a:pt x="8228" y="2143"/>
                  </a:cubicBezTo>
                  <a:lnTo>
                    <a:pt x="8228" y="2143"/>
                  </a:lnTo>
                  <a:cubicBezTo>
                    <a:pt x="6287" y="3464"/>
                    <a:pt x="2965" y="5548"/>
                    <a:pt x="620" y="7001"/>
                  </a:cubicBezTo>
                  <a:cubicBezTo>
                    <a:pt x="548" y="7048"/>
                    <a:pt x="524" y="7132"/>
                    <a:pt x="572" y="7203"/>
                  </a:cubicBezTo>
                  <a:cubicBezTo>
                    <a:pt x="596" y="7251"/>
                    <a:pt x="632" y="7286"/>
                    <a:pt x="679" y="7298"/>
                  </a:cubicBezTo>
                  <a:cubicBezTo>
                    <a:pt x="694" y="7302"/>
                    <a:pt x="711" y="7306"/>
                    <a:pt x="735" y="7306"/>
                  </a:cubicBezTo>
                  <a:cubicBezTo>
                    <a:pt x="863" y="7306"/>
                    <a:pt x="1208" y="7193"/>
                    <a:pt x="2727" y="6334"/>
                  </a:cubicBezTo>
                  <a:lnTo>
                    <a:pt x="2727" y="6334"/>
                  </a:lnTo>
                  <a:lnTo>
                    <a:pt x="512" y="7751"/>
                  </a:lnTo>
                  <a:cubicBezTo>
                    <a:pt x="441" y="7798"/>
                    <a:pt x="417" y="7894"/>
                    <a:pt x="465" y="7965"/>
                  </a:cubicBezTo>
                  <a:cubicBezTo>
                    <a:pt x="489" y="8013"/>
                    <a:pt x="548" y="8048"/>
                    <a:pt x="596" y="8060"/>
                  </a:cubicBezTo>
                  <a:cubicBezTo>
                    <a:pt x="614" y="8065"/>
                    <a:pt x="637" y="8068"/>
                    <a:pt x="664" y="8068"/>
                  </a:cubicBezTo>
                  <a:cubicBezTo>
                    <a:pt x="826" y="8068"/>
                    <a:pt x="1155" y="7963"/>
                    <a:pt x="1870" y="7596"/>
                  </a:cubicBezTo>
                  <a:lnTo>
                    <a:pt x="1870" y="7596"/>
                  </a:lnTo>
                  <a:lnTo>
                    <a:pt x="870" y="8239"/>
                  </a:lnTo>
                  <a:cubicBezTo>
                    <a:pt x="798" y="8286"/>
                    <a:pt x="774" y="8382"/>
                    <a:pt x="822" y="8453"/>
                  </a:cubicBezTo>
                  <a:cubicBezTo>
                    <a:pt x="853" y="8499"/>
                    <a:pt x="903" y="8526"/>
                    <a:pt x="955" y="8526"/>
                  </a:cubicBezTo>
                  <a:cubicBezTo>
                    <a:pt x="983" y="8526"/>
                    <a:pt x="1011" y="8518"/>
                    <a:pt x="1036" y="8501"/>
                  </a:cubicBezTo>
                  <a:cubicBezTo>
                    <a:pt x="4287" y="6477"/>
                    <a:pt x="9418" y="3381"/>
                    <a:pt x="10716" y="2798"/>
                  </a:cubicBezTo>
                  <a:lnTo>
                    <a:pt x="10716" y="2798"/>
                  </a:lnTo>
                  <a:cubicBezTo>
                    <a:pt x="10418" y="3060"/>
                    <a:pt x="10109" y="3310"/>
                    <a:pt x="9776" y="3536"/>
                  </a:cubicBezTo>
                  <a:cubicBezTo>
                    <a:pt x="9144" y="3905"/>
                    <a:pt x="8299" y="4441"/>
                    <a:pt x="7239" y="5155"/>
                  </a:cubicBezTo>
                  <a:cubicBezTo>
                    <a:pt x="5966" y="5929"/>
                    <a:pt x="4584" y="6727"/>
                    <a:pt x="3418" y="7405"/>
                  </a:cubicBezTo>
                  <a:cubicBezTo>
                    <a:pt x="1751" y="8370"/>
                    <a:pt x="953" y="8918"/>
                    <a:pt x="1024" y="9037"/>
                  </a:cubicBezTo>
                  <a:cubicBezTo>
                    <a:pt x="1060" y="9096"/>
                    <a:pt x="1108" y="9132"/>
                    <a:pt x="1179" y="9156"/>
                  </a:cubicBezTo>
                  <a:cubicBezTo>
                    <a:pt x="1198" y="9159"/>
                    <a:pt x="1219" y="9161"/>
                    <a:pt x="1242" y="9161"/>
                  </a:cubicBezTo>
                  <a:cubicBezTo>
                    <a:pt x="1432" y="9161"/>
                    <a:pt x="1750" y="9028"/>
                    <a:pt x="2239" y="8763"/>
                  </a:cubicBezTo>
                  <a:lnTo>
                    <a:pt x="2239" y="8763"/>
                  </a:lnTo>
                  <a:cubicBezTo>
                    <a:pt x="858" y="9632"/>
                    <a:pt x="882" y="9668"/>
                    <a:pt x="965" y="9810"/>
                  </a:cubicBezTo>
                  <a:cubicBezTo>
                    <a:pt x="977" y="9846"/>
                    <a:pt x="1013" y="9870"/>
                    <a:pt x="1060" y="9882"/>
                  </a:cubicBezTo>
                  <a:cubicBezTo>
                    <a:pt x="1075" y="9887"/>
                    <a:pt x="1090" y="9890"/>
                    <a:pt x="1105" y="9890"/>
                  </a:cubicBezTo>
                  <a:cubicBezTo>
                    <a:pt x="1127" y="9890"/>
                    <a:pt x="1151" y="9884"/>
                    <a:pt x="1179" y="9870"/>
                  </a:cubicBezTo>
                  <a:cubicBezTo>
                    <a:pt x="3096" y="8751"/>
                    <a:pt x="7085" y="6417"/>
                    <a:pt x="9621" y="4953"/>
                  </a:cubicBezTo>
                  <a:lnTo>
                    <a:pt x="9621" y="4953"/>
                  </a:lnTo>
                  <a:cubicBezTo>
                    <a:pt x="8442" y="5703"/>
                    <a:pt x="6942" y="6608"/>
                    <a:pt x="5692" y="7358"/>
                  </a:cubicBezTo>
                  <a:cubicBezTo>
                    <a:pt x="4572" y="8036"/>
                    <a:pt x="3513" y="8667"/>
                    <a:pt x="2751" y="9156"/>
                  </a:cubicBezTo>
                  <a:cubicBezTo>
                    <a:pt x="2334" y="9406"/>
                    <a:pt x="2036" y="9608"/>
                    <a:pt x="1834" y="9751"/>
                  </a:cubicBezTo>
                  <a:cubicBezTo>
                    <a:pt x="1560" y="9941"/>
                    <a:pt x="1382" y="10060"/>
                    <a:pt x="1477" y="10215"/>
                  </a:cubicBezTo>
                  <a:cubicBezTo>
                    <a:pt x="1501" y="10275"/>
                    <a:pt x="1548" y="10311"/>
                    <a:pt x="1608" y="10322"/>
                  </a:cubicBezTo>
                  <a:cubicBezTo>
                    <a:pt x="1627" y="10327"/>
                    <a:pt x="1649" y="10330"/>
                    <a:pt x="1674" y="10330"/>
                  </a:cubicBezTo>
                  <a:cubicBezTo>
                    <a:pt x="1773" y="10330"/>
                    <a:pt x="1917" y="10291"/>
                    <a:pt x="2108" y="10215"/>
                  </a:cubicBezTo>
                  <a:lnTo>
                    <a:pt x="2108" y="10215"/>
                  </a:lnTo>
                  <a:cubicBezTo>
                    <a:pt x="2001" y="10311"/>
                    <a:pt x="1905" y="10418"/>
                    <a:pt x="1858" y="10549"/>
                  </a:cubicBezTo>
                  <a:cubicBezTo>
                    <a:pt x="1834" y="10620"/>
                    <a:pt x="1834" y="10680"/>
                    <a:pt x="1870" y="10739"/>
                  </a:cubicBezTo>
                  <a:cubicBezTo>
                    <a:pt x="1901" y="10794"/>
                    <a:pt x="1953" y="10823"/>
                    <a:pt x="2005" y="10823"/>
                  </a:cubicBezTo>
                  <a:cubicBezTo>
                    <a:pt x="2032" y="10823"/>
                    <a:pt x="2060" y="10815"/>
                    <a:pt x="2084" y="10799"/>
                  </a:cubicBezTo>
                  <a:cubicBezTo>
                    <a:pt x="5370" y="8846"/>
                    <a:pt x="10085" y="6084"/>
                    <a:pt x="11788" y="5143"/>
                  </a:cubicBezTo>
                  <a:lnTo>
                    <a:pt x="11788" y="5143"/>
                  </a:lnTo>
                  <a:cubicBezTo>
                    <a:pt x="10240" y="6370"/>
                    <a:pt x="5120" y="9406"/>
                    <a:pt x="1739" y="11334"/>
                  </a:cubicBezTo>
                  <a:cubicBezTo>
                    <a:pt x="1703" y="11358"/>
                    <a:pt x="1679" y="11382"/>
                    <a:pt x="1667" y="11430"/>
                  </a:cubicBezTo>
                  <a:cubicBezTo>
                    <a:pt x="1655" y="11465"/>
                    <a:pt x="1667" y="11513"/>
                    <a:pt x="1679" y="11549"/>
                  </a:cubicBezTo>
                  <a:cubicBezTo>
                    <a:pt x="1715" y="11596"/>
                    <a:pt x="1763" y="11632"/>
                    <a:pt x="1822" y="11644"/>
                  </a:cubicBezTo>
                  <a:cubicBezTo>
                    <a:pt x="1839" y="11649"/>
                    <a:pt x="1858" y="11651"/>
                    <a:pt x="1880" y="11651"/>
                  </a:cubicBezTo>
                  <a:cubicBezTo>
                    <a:pt x="2016" y="11651"/>
                    <a:pt x="2259" y="11557"/>
                    <a:pt x="2608" y="11382"/>
                  </a:cubicBezTo>
                  <a:lnTo>
                    <a:pt x="2608" y="11382"/>
                  </a:lnTo>
                  <a:cubicBezTo>
                    <a:pt x="1846" y="11930"/>
                    <a:pt x="1905" y="12025"/>
                    <a:pt x="1965" y="12144"/>
                  </a:cubicBezTo>
                  <a:cubicBezTo>
                    <a:pt x="1989" y="12180"/>
                    <a:pt x="2036" y="12216"/>
                    <a:pt x="2084" y="12227"/>
                  </a:cubicBezTo>
                  <a:cubicBezTo>
                    <a:pt x="2093" y="12229"/>
                    <a:pt x="2103" y="12230"/>
                    <a:pt x="2114" y="12230"/>
                  </a:cubicBezTo>
                  <a:cubicBezTo>
                    <a:pt x="2250" y="12230"/>
                    <a:pt x="2555" y="12087"/>
                    <a:pt x="3239" y="11668"/>
                  </a:cubicBezTo>
                  <a:lnTo>
                    <a:pt x="3239" y="11668"/>
                  </a:lnTo>
                  <a:cubicBezTo>
                    <a:pt x="2096" y="12418"/>
                    <a:pt x="1953" y="12632"/>
                    <a:pt x="2048" y="12799"/>
                  </a:cubicBezTo>
                  <a:cubicBezTo>
                    <a:pt x="2084" y="12847"/>
                    <a:pt x="2144" y="12894"/>
                    <a:pt x="2203" y="12906"/>
                  </a:cubicBezTo>
                  <a:cubicBezTo>
                    <a:pt x="2220" y="12910"/>
                    <a:pt x="2239" y="12912"/>
                    <a:pt x="2261" y="12912"/>
                  </a:cubicBezTo>
                  <a:cubicBezTo>
                    <a:pt x="2582" y="12912"/>
                    <a:pt x="3461" y="12502"/>
                    <a:pt x="4977" y="11632"/>
                  </a:cubicBezTo>
                  <a:lnTo>
                    <a:pt x="4977" y="11632"/>
                  </a:lnTo>
                  <a:lnTo>
                    <a:pt x="4572" y="11894"/>
                  </a:lnTo>
                  <a:cubicBezTo>
                    <a:pt x="3799" y="12358"/>
                    <a:pt x="3048" y="12811"/>
                    <a:pt x="2370" y="13204"/>
                  </a:cubicBezTo>
                  <a:cubicBezTo>
                    <a:pt x="2298" y="13251"/>
                    <a:pt x="2275" y="13347"/>
                    <a:pt x="2322" y="13418"/>
                  </a:cubicBezTo>
                  <a:cubicBezTo>
                    <a:pt x="2346" y="13454"/>
                    <a:pt x="2382" y="13478"/>
                    <a:pt x="2417" y="13489"/>
                  </a:cubicBezTo>
                  <a:cubicBezTo>
                    <a:pt x="2432" y="13492"/>
                    <a:pt x="2445" y="13495"/>
                    <a:pt x="2461" y="13495"/>
                  </a:cubicBezTo>
                  <a:cubicBezTo>
                    <a:pt x="2575" y="13495"/>
                    <a:pt x="2832" y="13353"/>
                    <a:pt x="4799" y="12108"/>
                  </a:cubicBezTo>
                  <a:cubicBezTo>
                    <a:pt x="5727" y="11549"/>
                    <a:pt x="6847" y="10870"/>
                    <a:pt x="7942" y="10180"/>
                  </a:cubicBezTo>
                  <a:cubicBezTo>
                    <a:pt x="8775" y="9656"/>
                    <a:pt x="9478" y="9215"/>
                    <a:pt x="10073" y="8834"/>
                  </a:cubicBezTo>
                  <a:cubicBezTo>
                    <a:pt x="10811" y="8394"/>
                    <a:pt x="11478" y="8025"/>
                    <a:pt x="11966" y="7775"/>
                  </a:cubicBezTo>
                  <a:lnTo>
                    <a:pt x="11966" y="7775"/>
                  </a:lnTo>
                  <a:cubicBezTo>
                    <a:pt x="10192" y="8941"/>
                    <a:pt x="5858" y="11727"/>
                    <a:pt x="2775" y="13692"/>
                  </a:cubicBezTo>
                  <a:cubicBezTo>
                    <a:pt x="2703" y="13740"/>
                    <a:pt x="2679" y="13823"/>
                    <a:pt x="2727" y="13894"/>
                  </a:cubicBezTo>
                  <a:cubicBezTo>
                    <a:pt x="2751" y="13954"/>
                    <a:pt x="2798" y="13990"/>
                    <a:pt x="2858" y="14001"/>
                  </a:cubicBezTo>
                  <a:cubicBezTo>
                    <a:pt x="2878" y="14006"/>
                    <a:pt x="2900" y="14009"/>
                    <a:pt x="2926" y="14009"/>
                  </a:cubicBezTo>
                  <a:cubicBezTo>
                    <a:pt x="3085" y="14009"/>
                    <a:pt x="3361" y="13913"/>
                    <a:pt x="3751" y="13728"/>
                  </a:cubicBezTo>
                  <a:lnTo>
                    <a:pt x="3751" y="13728"/>
                  </a:lnTo>
                  <a:cubicBezTo>
                    <a:pt x="2763" y="14335"/>
                    <a:pt x="2751" y="14430"/>
                    <a:pt x="2846" y="14573"/>
                  </a:cubicBezTo>
                  <a:cubicBezTo>
                    <a:pt x="2870" y="14621"/>
                    <a:pt x="2906" y="14644"/>
                    <a:pt x="2941" y="14656"/>
                  </a:cubicBezTo>
                  <a:cubicBezTo>
                    <a:pt x="2953" y="14659"/>
                    <a:pt x="2964" y="14661"/>
                    <a:pt x="2977" y="14661"/>
                  </a:cubicBezTo>
                  <a:cubicBezTo>
                    <a:pt x="3081" y="14661"/>
                    <a:pt x="3335" y="14509"/>
                    <a:pt x="5549" y="13132"/>
                  </a:cubicBezTo>
                  <a:cubicBezTo>
                    <a:pt x="7478" y="11930"/>
                    <a:pt x="10871" y="9822"/>
                    <a:pt x="12002" y="9310"/>
                  </a:cubicBezTo>
                  <a:lnTo>
                    <a:pt x="12002" y="9310"/>
                  </a:lnTo>
                  <a:cubicBezTo>
                    <a:pt x="10871" y="10275"/>
                    <a:pt x="6144" y="13180"/>
                    <a:pt x="3096" y="14990"/>
                  </a:cubicBezTo>
                  <a:cubicBezTo>
                    <a:pt x="3025" y="15037"/>
                    <a:pt x="3001" y="15121"/>
                    <a:pt x="3037" y="15204"/>
                  </a:cubicBezTo>
                  <a:cubicBezTo>
                    <a:pt x="3060" y="15252"/>
                    <a:pt x="3108" y="15287"/>
                    <a:pt x="3168" y="15299"/>
                  </a:cubicBezTo>
                  <a:cubicBezTo>
                    <a:pt x="3184" y="15302"/>
                    <a:pt x="3202" y="15305"/>
                    <a:pt x="3229" y="15305"/>
                  </a:cubicBezTo>
                  <a:cubicBezTo>
                    <a:pt x="3338" y="15305"/>
                    <a:pt x="3584" y="15250"/>
                    <a:pt x="4370" y="14847"/>
                  </a:cubicBezTo>
                  <a:lnTo>
                    <a:pt x="4370" y="14847"/>
                  </a:lnTo>
                  <a:lnTo>
                    <a:pt x="3489" y="15418"/>
                  </a:lnTo>
                  <a:lnTo>
                    <a:pt x="2906" y="15787"/>
                  </a:lnTo>
                  <a:cubicBezTo>
                    <a:pt x="2644" y="15966"/>
                    <a:pt x="2572" y="16014"/>
                    <a:pt x="2656" y="16145"/>
                  </a:cubicBezTo>
                  <a:cubicBezTo>
                    <a:pt x="2679" y="16180"/>
                    <a:pt x="2715" y="16216"/>
                    <a:pt x="2763" y="16228"/>
                  </a:cubicBezTo>
                  <a:cubicBezTo>
                    <a:pt x="2775" y="16230"/>
                    <a:pt x="2788" y="16232"/>
                    <a:pt x="2803" y="16232"/>
                  </a:cubicBezTo>
                  <a:cubicBezTo>
                    <a:pt x="2993" y="16232"/>
                    <a:pt x="3428" y="16010"/>
                    <a:pt x="4489" y="15347"/>
                  </a:cubicBezTo>
                  <a:lnTo>
                    <a:pt x="4489" y="15347"/>
                  </a:lnTo>
                  <a:cubicBezTo>
                    <a:pt x="3382" y="16085"/>
                    <a:pt x="3358" y="16228"/>
                    <a:pt x="3441" y="16371"/>
                  </a:cubicBezTo>
                  <a:cubicBezTo>
                    <a:pt x="3465" y="16418"/>
                    <a:pt x="3513" y="16454"/>
                    <a:pt x="3572" y="16466"/>
                  </a:cubicBezTo>
                  <a:cubicBezTo>
                    <a:pt x="3589" y="16470"/>
                    <a:pt x="3607" y="16473"/>
                    <a:pt x="3627" y="16473"/>
                  </a:cubicBezTo>
                  <a:cubicBezTo>
                    <a:pt x="3771" y="16473"/>
                    <a:pt x="4022" y="16362"/>
                    <a:pt x="4418" y="16133"/>
                  </a:cubicBezTo>
                  <a:lnTo>
                    <a:pt x="4418" y="16133"/>
                  </a:lnTo>
                  <a:cubicBezTo>
                    <a:pt x="4132" y="16383"/>
                    <a:pt x="4084" y="16537"/>
                    <a:pt x="4156" y="16657"/>
                  </a:cubicBezTo>
                  <a:cubicBezTo>
                    <a:pt x="4179" y="16703"/>
                    <a:pt x="4227" y="16729"/>
                    <a:pt x="4277" y="16729"/>
                  </a:cubicBezTo>
                  <a:cubicBezTo>
                    <a:pt x="4305" y="16729"/>
                    <a:pt x="4333" y="16721"/>
                    <a:pt x="4358" y="16704"/>
                  </a:cubicBezTo>
                  <a:lnTo>
                    <a:pt x="8323" y="14418"/>
                  </a:lnTo>
                  <a:lnTo>
                    <a:pt x="8323" y="14418"/>
                  </a:lnTo>
                  <a:cubicBezTo>
                    <a:pt x="5311" y="16466"/>
                    <a:pt x="5334" y="16502"/>
                    <a:pt x="5430" y="16680"/>
                  </a:cubicBezTo>
                  <a:cubicBezTo>
                    <a:pt x="5465" y="16740"/>
                    <a:pt x="5513" y="16776"/>
                    <a:pt x="5573" y="16788"/>
                  </a:cubicBezTo>
                  <a:cubicBezTo>
                    <a:pt x="5588" y="16791"/>
                    <a:pt x="5604" y="16792"/>
                    <a:pt x="5622" y="16792"/>
                  </a:cubicBezTo>
                  <a:cubicBezTo>
                    <a:pt x="5931" y="16792"/>
                    <a:pt x="6675" y="16310"/>
                    <a:pt x="8216" y="15264"/>
                  </a:cubicBezTo>
                  <a:cubicBezTo>
                    <a:pt x="8442" y="15109"/>
                    <a:pt x="8680" y="14954"/>
                    <a:pt x="8918" y="14787"/>
                  </a:cubicBezTo>
                  <a:lnTo>
                    <a:pt x="8918" y="14787"/>
                  </a:lnTo>
                  <a:lnTo>
                    <a:pt x="8502" y="15085"/>
                  </a:lnTo>
                  <a:cubicBezTo>
                    <a:pt x="7120" y="16085"/>
                    <a:pt x="6466" y="16633"/>
                    <a:pt x="6525" y="16752"/>
                  </a:cubicBezTo>
                  <a:cubicBezTo>
                    <a:pt x="6561" y="16788"/>
                    <a:pt x="6597" y="16823"/>
                    <a:pt x="6656" y="16835"/>
                  </a:cubicBezTo>
                  <a:cubicBezTo>
                    <a:pt x="6671" y="16838"/>
                    <a:pt x="6687" y="16840"/>
                    <a:pt x="6704" y="16840"/>
                  </a:cubicBezTo>
                  <a:cubicBezTo>
                    <a:pt x="6941" y="16840"/>
                    <a:pt x="7452" y="16526"/>
                    <a:pt x="8883" y="15561"/>
                  </a:cubicBezTo>
                  <a:cubicBezTo>
                    <a:pt x="9144" y="15394"/>
                    <a:pt x="9442" y="15192"/>
                    <a:pt x="9716" y="15013"/>
                  </a:cubicBezTo>
                  <a:lnTo>
                    <a:pt x="9716" y="15013"/>
                  </a:lnTo>
                  <a:cubicBezTo>
                    <a:pt x="7966" y="16442"/>
                    <a:pt x="7978" y="16478"/>
                    <a:pt x="8073" y="16633"/>
                  </a:cubicBezTo>
                  <a:cubicBezTo>
                    <a:pt x="8097" y="16668"/>
                    <a:pt x="8132" y="16692"/>
                    <a:pt x="8180" y="16704"/>
                  </a:cubicBezTo>
                  <a:cubicBezTo>
                    <a:pt x="8189" y="16709"/>
                    <a:pt x="8201" y="16714"/>
                    <a:pt x="8221" y="16714"/>
                  </a:cubicBezTo>
                  <a:cubicBezTo>
                    <a:pt x="8303" y="16714"/>
                    <a:pt x="8521" y="16636"/>
                    <a:pt x="9275" y="16168"/>
                  </a:cubicBezTo>
                  <a:lnTo>
                    <a:pt x="9275" y="16168"/>
                  </a:lnTo>
                  <a:cubicBezTo>
                    <a:pt x="8847" y="16668"/>
                    <a:pt x="8871" y="16716"/>
                    <a:pt x="8930" y="16811"/>
                  </a:cubicBezTo>
                  <a:cubicBezTo>
                    <a:pt x="8942" y="16847"/>
                    <a:pt x="8978" y="16883"/>
                    <a:pt x="9025" y="16895"/>
                  </a:cubicBezTo>
                  <a:lnTo>
                    <a:pt x="9061" y="16895"/>
                  </a:lnTo>
                  <a:lnTo>
                    <a:pt x="9061" y="16907"/>
                  </a:lnTo>
                  <a:cubicBezTo>
                    <a:pt x="9085" y="16907"/>
                    <a:pt x="9109" y="16907"/>
                    <a:pt x="9133" y="16895"/>
                  </a:cubicBezTo>
                  <a:cubicBezTo>
                    <a:pt x="9811" y="16478"/>
                    <a:pt x="10585" y="16026"/>
                    <a:pt x="10716" y="15966"/>
                  </a:cubicBezTo>
                  <a:cubicBezTo>
                    <a:pt x="10740" y="15966"/>
                    <a:pt x="10752" y="15954"/>
                    <a:pt x="10764" y="15942"/>
                  </a:cubicBezTo>
                  <a:lnTo>
                    <a:pt x="10776" y="15942"/>
                  </a:lnTo>
                  <a:cubicBezTo>
                    <a:pt x="10847" y="15906"/>
                    <a:pt x="10871" y="15811"/>
                    <a:pt x="10823" y="15728"/>
                  </a:cubicBezTo>
                  <a:cubicBezTo>
                    <a:pt x="10799" y="15692"/>
                    <a:pt x="10764" y="15668"/>
                    <a:pt x="10728" y="15656"/>
                  </a:cubicBezTo>
                  <a:cubicBezTo>
                    <a:pt x="10718" y="15655"/>
                    <a:pt x="10708" y="15653"/>
                    <a:pt x="10697" y="15653"/>
                  </a:cubicBezTo>
                  <a:cubicBezTo>
                    <a:pt x="10630" y="15653"/>
                    <a:pt x="10495" y="15713"/>
                    <a:pt x="9680" y="16192"/>
                  </a:cubicBezTo>
                  <a:cubicBezTo>
                    <a:pt x="9811" y="16061"/>
                    <a:pt x="9954" y="15895"/>
                    <a:pt x="10133" y="15704"/>
                  </a:cubicBezTo>
                  <a:cubicBezTo>
                    <a:pt x="10347" y="15478"/>
                    <a:pt x="10371" y="15454"/>
                    <a:pt x="10311" y="15347"/>
                  </a:cubicBezTo>
                  <a:lnTo>
                    <a:pt x="10299" y="15347"/>
                  </a:lnTo>
                  <a:cubicBezTo>
                    <a:pt x="10269" y="15301"/>
                    <a:pt x="10218" y="15274"/>
                    <a:pt x="10167" y="15274"/>
                  </a:cubicBezTo>
                  <a:cubicBezTo>
                    <a:pt x="10139" y="15274"/>
                    <a:pt x="10110" y="15282"/>
                    <a:pt x="10085" y="15299"/>
                  </a:cubicBezTo>
                  <a:cubicBezTo>
                    <a:pt x="9787" y="15490"/>
                    <a:pt x="9478" y="15692"/>
                    <a:pt x="9192" y="15871"/>
                  </a:cubicBezTo>
                  <a:cubicBezTo>
                    <a:pt x="9537" y="15573"/>
                    <a:pt x="9930" y="15252"/>
                    <a:pt x="10216" y="15025"/>
                  </a:cubicBezTo>
                  <a:cubicBezTo>
                    <a:pt x="10835" y="14513"/>
                    <a:pt x="11121" y="14228"/>
                    <a:pt x="11073" y="14132"/>
                  </a:cubicBezTo>
                  <a:cubicBezTo>
                    <a:pt x="11049" y="14097"/>
                    <a:pt x="11002" y="14061"/>
                    <a:pt x="10942" y="14049"/>
                  </a:cubicBezTo>
                  <a:cubicBezTo>
                    <a:pt x="10928" y="14045"/>
                    <a:pt x="10912" y="14044"/>
                    <a:pt x="10894" y="14044"/>
                  </a:cubicBezTo>
                  <a:cubicBezTo>
                    <a:pt x="10679" y="14044"/>
                    <a:pt x="10208" y="14320"/>
                    <a:pt x="8966" y="15144"/>
                  </a:cubicBezTo>
                  <a:cubicBezTo>
                    <a:pt x="10811" y="13811"/>
                    <a:pt x="10811" y="13799"/>
                    <a:pt x="10716" y="13644"/>
                  </a:cubicBezTo>
                  <a:cubicBezTo>
                    <a:pt x="10692" y="13597"/>
                    <a:pt x="10645" y="13561"/>
                    <a:pt x="10585" y="13549"/>
                  </a:cubicBezTo>
                  <a:cubicBezTo>
                    <a:pt x="10570" y="13546"/>
                    <a:pt x="10553" y="13544"/>
                    <a:pt x="10534" y="13544"/>
                  </a:cubicBezTo>
                  <a:cubicBezTo>
                    <a:pt x="10240" y="13544"/>
                    <a:pt x="9550" y="13995"/>
                    <a:pt x="8037" y="15025"/>
                  </a:cubicBezTo>
                  <a:cubicBezTo>
                    <a:pt x="7728" y="15228"/>
                    <a:pt x="7370" y="15466"/>
                    <a:pt x="7037" y="15692"/>
                  </a:cubicBezTo>
                  <a:cubicBezTo>
                    <a:pt x="7763" y="15180"/>
                    <a:pt x="8656" y="14585"/>
                    <a:pt x="9359" y="14109"/>
                  </a:cubicBezTo>
                  <a:cubicBezTo>
                    <a:pt x="9966" y="13692"/>
                    <a:pt x="10538" y="13311"/>
                    <a:pt x="10942" y="13025"/>
                  </a:cubicBezTo>
                  <a:cubicBezTo>
                    <a:pt x="11169" y="12870"/>
                    <a:pt x="11323" y="12763"/>
                    <a:pt x="11442" y="12680"/>
                  </a:cubicBezTo>
                  <a:cubicBezTo>
                    <a:pt x="11621" y="12549"/>
                    <a:pt x="11728" y="12466"/>
                    <a:pt x="11645" y="12335"/>
                  </a:cubicBezTo>
                  <a:cubicBezTo>
                    <a:pt x="11633" y="12299"/>
                    <a:pt x="11597" y="12275"/>
                    <a:pt x="11550" y="12263"/>
                  </a:cubicBezTo>
                  <a:cubicBezTo>
                    <a:pt x="11535" y="12258"/>
                    <a:pt x="11518" y="12255"/>
                    <a:pt x="11501" y="12255"/>
                  </a:cubicBezTo>
                  <a:cubicBezTo>
                    <a:pt x="11476" y="12255"/>
                    <a:pt x="11451" y="12261"/>
                    <a:pt x="11430" y="12275"/>
                  </a:cubicBezTo>
                  <a:lnTo>
                    <a:pt x="5894" y="15466"/>
                  </a:lnTo>
                  <a:cubicBezTo>
                    <a:pt x="6716" y="14942"/>
                    <a:pt x="7740" y="14323"/>
                    <a:pt x="8549" y="13835"/>
                  </a:cubicBezTo>
                  <a:cubicBezTo>
                    <a:pt x="11371" y="12132"/>
                    <a:pt x="11454" y="12025"/>
                    <a:pt x="11335" y="11823"/>
                  </a:cubicBezTo>
                  <a:cubicBezTo>
                    <a:pt x="11300" y="11763"/>
                    <a:pt x="11252" y="11727"/>
                    <a:pt x="11180" y="11715"/>
                  </a:cubicBezTo>
                  <a:cubicBezTo>
                    <a:pt x="11158" y="11710"/>
                    <a:pt x="11132" y="11707"/>
                    <a:pt x="11103" y="11707"/>
                  </a:cubicBezTo>
                  <a:cubicBezTo>
                    <a:pt x="11008" y="11707"/>
                    <a:pt x="10877" y="11738"/>
                    <a:pt x="10704" y="11811"/>
                  </a:cubicBezTo>
                  <a:cubicBezTo>
                    <a:pt x="11764" y="11132"/>
                    <a:pt x="11776" y="11073"/>
                    <a:pt x="11692" y="10930"/>
                  </a:cubicBezTo>
                  <a:cubicBezTo>
                    <a:pt x="11657" y="10870"/>
                    <a:pt x="11609" y="10834"/>
                    <a:pt x="11550" y="10822"/>
                  </a:cubicBezTo>
                  <a:cubicBezTo>
                    <a:pt x="11532" y="10818"/>
                    <a:pt x="11511" y="10815"/>
                    <a:pt x="11488" y="10815"/>
                  </a:cubicBezTo>
                  <a:cubicBezTo>
                    <a:pt x="11340" y="10815"/>
                    <a:pt x="11086" y="10911"/>
                    <a:pt x="10716" y="11096"/>
                  </a:cubicBezTo>
                  <a:cubicBezTo>
                    <a:pt x="11026" y="10894"/>
                    <a:pt x="11288" y="10727"/>
                    <a:pt x="11490" y="10584"/>
                  </a:cubicBezTo>
                  <a:cubicBezTo>
                    <a:pt x="11692" y="10441"/>
                    <a:pt x="11847" y="10334"/>
                    <a:pt x="11954" y="10263"/>
                  </a:cubicBezTo>
                  <a:cubicBezTo>
                    <a:pt x="12133" y="10144"/>
                    <a:pt x="12240" y="10060"/>
                    <a:pt x="12169" y="9930"/>
                  </a:cubicBezTo>
                  <a:lnTo>
                    <a:pt x="12157" y="9930"/>
                  </a:lnTo>
                  <a:cubicBezTo>
                    <a:pt x="12127" y="9878"/>
                    <a:pt x="12080" y="9854"/>
                    <a:pt x="12032" y="9854"/>
                  </a:cubicBezTo>
                  <a:cubicBezTo>
                    <a:pt x="12001" y="9854"/>
                    <a:pt x="11970" y="9864"/>
                    <a:pt x="11942" y="9882"/>
                  </a:cubicBezTo>
                  <a:cubicBezTo>
                    <a:pt x="10835" y="10596"/>
                    <a:pt x="9454" y="11465"/>
                    <a:pt x="8121" y="12287"/>
                  </a:cubicBezTo>
                  <a:cubicBezTo>
                    <a:pt x="12740" y="9394"/>
                    <a:pt x="12621" y="9179"/>
                    <a:pt x="12514" y="8989"/>
                  </a:cubicBezTo>
                  <a:cubicBezTo>
                    <a:pt x="12478" y="8941"/>
                    <a:pt x="12443" y="8918"/>
                    <a:pt x="12383" y="8906"/>
                  </a:cubicBezTo>
                  <a:cubicBezTo>
                    <a:pt x="12377" y="8900"/>
                    <a:pt x="12368" y="8897"/>
                    <a:pt x="12358" y="8897"/>
                  </a:cubicBezTo>
                  <a:cubicBezTo>
                    <a:pt x="12347" y="8897"/>
                    <a:pt x="12335" y="8900"/>
                    <a:pt x="12323" y="8906"/>
                  </a:cubicBezTo>
                  <a:cubicBezTo>
                    <a:pt x="13014" y="8394"/>
                    <a:pt x="13193" y="8120"/>
                    <a:pt x="13074" y="7917"/>
                  </a:cubicBezTo>
                  <a:cubicBezTo>
                    <a:pt x="13050" y="7882"/>
                    <a:pt x="13026" y="7858"/>
                    <a:pt x="12978" y="7846"/>
                  </a:cubicBezTo>
                  <a:cubicBezTo>
                    <a:pt x="12977" y="7846"/>
                    <a:pt x="12976" y="7846"/>
                    <a:pt x="12975" y="7846"/>
                  </a:cubicBezTo>
                  <a:cubicBezTo>
                    <a:pt x="12910" y="7846"/>
                    <a:pt x="12388" y="8144"/>
                    <a:pt x="11442" y="8751"/>
                  </a:cubicBezTo>
                  <a:cubicBezTo>
                    <a:pt x="9799" y="9787"/>
                    <a:pt x="6120" y="12120"/>
                    <a:pt x="4156" y="13180"/>
                  </a:cubicBezTo>
                  <a:cubicBezTo>
                    <a:pt x="5120" y="12561"/>
                    <a:pt x="6537" y="11656"/>
                    <a:pt x="7942" y="10751"/>
                  </a:cubicBezTo>
                  <a:cubicBezTo>
                    <a:pt x="9406" y="9810"/>
                    <a:pt x="10561" y="9060"/>
                    <a:pt x="11395" y="8513"/>
                  </a:cubicBezTo>
                  <a:cubicBezTo>
                    <a:pt x="12514" y="7786"/>
                    <a:pt x="13050" y="7358"/>
                    <a:pt x="12978" y="7251"/>
                  </a:cubicBezTo>
                  <a:cubicBezTo>
                    <a:pt x="12954" y="7203"/>
                    <a:pt x="12907" y="7167"/>
                    <a:pt x="12847" y="7155"/>
                  </a:cubicBezTo>
                  <a:cubicBezTo>
                    <a:pt x="12825" y="7153"/>
                    <a:pt x="12802" y="7152"/>
                    <a:pt x="12779" y="7152"/>
                  </a:cubicBezTo>
                  <a:cubicBezTo>
                    <a:pt x="12668" y="7152"/>
                    <a:pt x="12553" y="7175"/>
                    <a:pt x="12454" y="7215"/>
                  </a:cubicBezTo>
                  <a:cubicBezTo>
                    <a:pt x="13312" y="6584"/>
                    <a:pt x="13252" y="6465"/>
                    <a:pt x="13181" y="6358"/>
                  </a:cubicBezTo>
                  <a:cubicBezTo>
                    <a:pt x="13169" y="6322"/>
                    <a:pt x="13133" y="6298"/>
                    <a:pt x="13085" y="6286"/>
                  </a:cubicBezTo>
                  <a:cubicBezTo>
                    <a:pt x="13084" y="6286"/>
                    <a:pt x="13082" y="6286"/>
                    <a:pt x="13079" y="6286"/>
                  </a:cubicBezTo>
                  <a:cubicBezTo>
                    <a:pt x="13017" y="6286"/>
                    <a:pt x="12734" y="6441"/>
                    <a:pt x="12240" y="6762"/>
                  </a:cubicBezTo>
                  <a:cubicBezTo>
                    <a:pt x="11109" y="7489"/>
                    <a:pt x="8752" y="9001"/>
                    <a:pt x="6608" y="10299"/>
                  </a:cubicBezTo>
                  <a:cubicBezTo>
                    <a:pt x="3989" y="11882"/>
                    <a:pt x="2929" y="12394"/>
                    <a:pt x="2513" y="12549"/>
                  </a:cubicBezTo>
                  <a:cubicBezTo>
                    <a:pt x="3275" y="11918"/>
                    <a:pt x="6096" y="10251"/>
                    <a:pt x="8228" y="8989"/>
                  </a:cubicBezTo>
                  <a:cubicBezTo>
                    <a:pt x="13312" y="5977"/>
                    <a:pt x="13455" y="5822"/>
                    <a:pt x="13312" y="5572"/>
                  </a:cubicBezTo>
                  <a:cubicBezTo>
                    <a:pt x="13276" y="5512"/>
                    <a:pt x="13216" y="5465"/>
                    <a:pt x="13145" y="5453"/>
                  </a:cubicBezTo>
                  <a:cubicBezTo>
                    <a:pt x="13122" y="5448"/>
                    <a:pt x="13097" y="5446"/>
                    <a:pt x="13070" y="5446"/>
                  </a:cubicBezTo>
                  <a:cubicBezTo>
                    <a:pt x="12880" y="5446"/>
                    <a:pt x="12571" y="5553"/>
                    <a:pt x="12145" y="5750"/>
                  </a:cubicBezTo>
                  <a:lnTo>
                    <a:pt x="12204" y="5715"/>
                  </a:lnTo>
                  <a:cubicBezTo>
                    <a:pt x="12526" y="5512"/>
                    <a:pt x="12752" y="5369"/>
                    <a:pt x="12907" y="5262"/>
                  </a:cubicBezTo>
                  <a:cubicBezTo>
                    <a:pt x="13169" y="5096"/>
                    <a:pt x="13276" y="5024"/>
                    <a:pt x="13193" y="4869"/>
                  </a:cubicBezTo>
                  <a:cubicBezTo>
                    <a:pt x="13169" y="4822"/>
                    <a:pt x="13121" y="4786"/>
                    <a:pt x="13074" y="4774"/>
                  </a:cubicBezTo>
                  <a:cubicBezTo>
                    <a:pt x="13059" y="4771"/>
                    <a:pt x="13043" y="4770"/>
                    <a:pt x="13025" y="4770"/>
                  </a:cubicBezTo>
                  <a:cubicBezTo>
                    <a:pt x="12899" y="4770"/>
                    <a:pt x="12696" y="4844"/>
                    <a:pt x="12383" y="5000"/>
                  </a:cubicBezTo>
                  <a:cubicBezTo>
                    <a:pt x="12454" y="4941"/>
                    <a:pt x="12514" y="4846"/>
                    <a:pt x="12550" y="4750"/>
                  </a:cubicBezTo>
                  <a:cubicBezTo>
                    <a:pt x="12562" y="4691"/>
                    <a:pt x="12562" y="4619"/>
                    <a:pt x="12526" y="4572"/>
                  </a:cubicBezTo>
                  <a:cubicBezTo>
                    <a:pt x="12502" y="4536"/>
                    <a:pt x="12466" y="4500"/>
                    <a:pt x="12431" y="4488"/>
                  </a:cubicBezTo>
                  <a:cubicBezTo>
                    <a:pt x="12422" y="4486"/>
                    <a:pt x="12414" y="4484"/>
                    <a:pt x="12402" y="4484"/>
                  </a:cubicBezTo>
                  <a:cubicBezTo>
                    <a:pt x="12281" y="4484"/>
                    <a:pt x="11794" y="4709"/>
                    <a:pt x="7049" y="7489"/>
                  </a:cubicBezTo>
                  <a:cubicBezTo>
                    <a:pt x="5394" y="8453"/>
                    <a:pt x="3751" y="9429"/>
                    <a:pt x="2775" y="10001"/>
                  </a:cubicBezTo>
                  <a:cubicBezTo>
                    <a:pt x="3013" y="9822"/>
                    <a:pt x="3310" y="9608"/>
                    <a:pt x="3656" y="9382"/>
                  </a:cubicBezTo>
                  <a:cubicBezTo>
                    <a:pt x="4739" y="8739"/>
                    <a:pt x="6287" y="7775"/>
                    <a:pt x="8418" y="6429"/>
                  </a:cubicBezTo>
                  <a:lnTo>
                    <a:pt x="9502" y="5750"/>
                  </a:lnTo>
                  <a:cubicBezTo>
                    <a:pt x="10538" y="5131"/>
                    <a:pt x="11621" y="4512"/>
                    <a:pt x="12681" y="3905"/>
                  </a:cubicBezTo>
                  <a:cubicBezTo>
                    <a:pt x="12716" y="3893"/>
                    <a:pt x="12740" y="3857"/>
                    <a:pt x="12752" y="3810"/>
                  </a:cubicBezTo>
                  <a:cubicBezTo>
                    <a:pt x="12764" y="3774"/>
                    <a:pt x="12764" y="3726"/>
                    <a:pt x="12740" y="3691"/>
                  </a:cubicBezTo>
                  <a:cubicBezTo>
                    <a:pt x="12716" y="3655"/>
                    <a:pt x="12681" y="3631"/>
                    <a:pt x="12633" y="3619"/>
                  </a:cubicBezTo>
                  <a:cubicBezTo>
                    <a:pt x="12620" y="3616"/>
                    <a:pt x="12606" y="3614"/>
                    <a:pt x="12589" y="3614"/>
                  </a:cubicBezTo>
                  <a:cubicBezTo>
                    <a:pt x="12388" y="3614"/>
                    <a:pt x="11874" y="3897"/>
                    <a:pt x="10192" y="4941"/>
                  </a:cubicBezTo>
                  <a:cubicBezTo>
                    <a:pt x="10740" y="4596"/>
                    <a:pt x="11145" y="4322"/>
                    <a:pt x="11430" y="4107"/>
                  </a:cubicBezTo>
                  <a:cubicBezTo>
                    <a:pt x="11883" y="3786"/>
                    <a:pt x="12073" y="3607"/>
                    <a:pt x="11966" y="3441"/>
                  </a:cubicBezTo>
                  <a:cubicBezTo>
                    <a:pt x="11942" y="3405"/>
                    <a:pt x="11907" y="3381"/>
                    <a:pt x="11871" y="3369"/>
                  </a:cubicBezTo>
                  <a:cubicBezTo>
                    <a:pt x="11862" y="3367"/>
                    <a:pt x="11854" y="3364"/>
                    <a:pt x="11843" y="3364"/>
                  </a:cubicBezTo>
                  <a:cubicBezTo>
                    <a:pt x="11746" y="3364"/>
                    <a:pt x="11418" y="3535"/>
                    <a:pt x="8490" y="5238"/>
                  </a:cubicBezTo>
                  <a:cubicBezTo>
                    <a:pt x="11573" y="3286"/>
                    <a:pt x="11526" y="3191"/>
                    <a:pt x="11419" y="3012"/>
                  </a:cubicBezTo>
                  <a:cubicBezTo>
                    <a:pt x="11383" y="2952"/>
                    <a:pt x="11323" y="2905"/>
                    <a:pt x="11252" y="2893"/>
                  </a:cubicBezTo>
                  <a:cubicBezTo>
                    <a:pt x="11230" y="2890"/>
                    <a:pt x="11207" y="2888"/>
                    <a:pt x="11185" y="2888"/>
                  </a:cubicBezTo>
                  <a:cubicBezTo>
                    <a:pt x="11124" y="2888"/>
                    <a:pt x="11063" y="2899"/>
                    <a:pt x="11002" y="2917"/>
                  </a:cubicBezTo>
                  <a:cubicBezTo>
                    <a:pt x="11216" y="2679"/>
                    <a:pt x="11192" y="2560"/>
                    <a:pt x="11145" y="2464"/>
                  </a:cubicBezTo>
                  <a:cubicBezTo>
                    <a:pt x="11121" y="2429"/>
                    <a:pt x="11073" y="2393"/>
                    <a:pt x="11026" y="2381"/>
                  </a:cubicBezTo>
                  <a:cubicBezTo>
                    <a:pt x="11011" y="2377"/>
                    <a:pt x="10995" y="2373"/>
                    <a:pt x="10972" y="2373"/>
                  </a:cubicBezTo>
                  <a:cubicBezTo>
                    <a:pt x="10862" y="2373"/>
                    <a:pt x="10585" y="2464"/>
                    <a:pt x="9478" y="3072"/>
                  </a:cubicBezTo>
                  <a:cubicBezTo>
                    <a:pt x="10430" y="2452"/>
                    <a:pt x="10847" y="2179"/>
                    <a:pt x="11014" y="2036"/>
                  </a:cubicBezTo>
                  <a:cubicBezTo>
                    <a:pt x="11133" y="1929"/>
                    <a:pt x="11109" y="1881"/>
                    <a:pt x="11073" y="1821"/>
                  </a:cubicBezTo>
                  <a:cubicBezTo>
                    <a:pt x="11049" y="1786"/>
                    <a:pt x="11014" y="1750"/>
                    <a:pt x="10978" y="1750"/>
                  </a:cubicBezTo>
                  <a:cubicBezTo>
                    <a:pt x="10976" y="1749"/>
                    <a:pt x="10974" y="1749"/>
                    <a:pt x="10971" y="1749"/>
                  </a:cubicBezTo>
                  <a:cubicBezTo>
                    <a:pt x="10909" y="1749"/>
                    <a:pt x="10662" y="1881"/>
                    <a:pt x="10228" y="2167"/>
                  </a:cubicBezTo>
                  <a:cubicBezTo>
                    <a:pt x="5549" y="5155"/>
                    <a:pt x="3120" y="6584"/>
                    <a:pt x="1870" y="7239"/>
                  </a:cubicBezTo>
                  <a:cubicBezTo>
                    <a:pt x="2810" y="6632"/>
                    <a:pt x="4191" y="5750"/>
                    <a:pt x="5561" y="4869"/>
                  </a:cubicBezTo>
                  <a:cubicBezTo>
                    <a:pt x="6989" y="3953"/>
                    <a:pt x="8121" y="3214"/>
                    <a:pt x="8930" y="2691"/>
                  </a:cubicBezTo>
                  <a:cubicBezTo>
                    <a:pt x="9406" y="2381"/>
                    <a:pt x="9776" y="2131"/>
                    <a:pt x="10037" y="1964"/>
                  </a:cubicBezTo>
                  <a:cubicBezTo>
                    <a:pt x="10168" y="1869"/>
                    <a:pt x="10276" y="1809"/>
                    <a:pt x="10347" y="1750"/>
                  </a:cubicBezTo>
                  <a:cubicBezTo>
                    <a:pt x="10454" y="1679"/>
                    <a:pt x="10573" y="1595"/>
                    <a:pt x="10490" y="1464"/>
                  </a:cubicBezTo>
                  <a:cubicBezTo>
                    <a:pt x="10478" y="1428"/>
                    <a:pt x="10442" y="1405"/>
                    <a:pt x="10395" y="1393"/>
                  </a:cubicBezTo>
                  <a:cubicBezTo>
                    <a:pt x="10385" y="1390"/>
                    <a:pt x="10375" y="1388"/>
                    <a:pt x="10364" y="1388"/>
                  </a:cubicBezTo>
                  <a:cubicBezTo>
                    <a:pt x="10334" y="1388"/>
                    <a:pt x="10302" y="1399"/>
                    <a:pt x="10276" y="1417"/>
                  </a:cubicBezTo>
                  <a:cubicBezTo>
                    <a:pt x="8561" y="2488"/>
                    <a:pt x="6311" y="3857"/>
                    <a:pt x="4418" y="4977"/>
                  </a:cubicBezTo>
                  <a:cubicBezTo>
                    <a:pt x="4763" y="4762"/>
                    <a:pt x="5108" y="4548"/>
                    <a:pt x="5454" y="4322"/>
                  </a:cubicBezTo>
                  <a:cubicBezTo>
                    <a:pt x="10240" y="1262"/>
                    <a:pt x="10168" y="1131"/>
                    <a:pt x="10061" y="952"/>
                  </a:cubicBezTo>
                  <a:cubicBezTo>
                    <a:pt x="10037" y="917"/>
                    <a:pt x="10002" y="881"/>
                    <a:pt x="9966" y="881"/>
                  </a:cubicBezTo>
                  <a:cubicBezTo>
                    <a:pt x="9956" y="878"/>
                    <a:pt x="9947" y="875"/>
                    <a:pt x="9933" y="875"/>
                  </a:cubicBezTo>
                  <a:cubicBezTo>
                    <a:pt x="9836" y="875"/>
                    <a:pt x="9532" y="1020"/>
                    <a:pt x="7299" y="2310"/>
                  </a:cubicBezTo>
                  <a:cubicBezTo>
                    <a:pt x="9109" y="1107"/>
                    <a:pt x="9049" y="1012"/>
                    <a:pt x="8978" y="881"/>
                  </a:cubicBezTo>
                  <a:cubicBezTo>
                    <a:pt x="8954" y="833"/>
                    <a:pt x="8906" y="797"/>
                    <a:pt x="8859" y="786"/>
                  </a:cubicBezTo>
                  <a:cubicBezTo>
                    <a:pt x="8846" y="783"/>
                    <a:pt x="8832" y="782"/>
                    <a:pt x="8816" y="782"/>
                  </a:cubicBezTo>
                  <a:cubicBezTo>
                    <a:pt x="8479" y="782"/>
                    <a:pt x="7424" y="1409"/>
                    <a:pt x="4465" y="3298"/>
                  </a:cubicBezTo>
                  <a:cubicBezTo>
                    <a:pt x="3489" y="3917"/>
                    <a:pt x="2370" y="4631"/>
                    <a:pt x="1572" y="5096"/>
                  </a:cubicBezTo>
                  <a:cubicBezTo>
                    <a:pt x="3048" y="4060"/>
                    <a:pt x="6025" y="2119"/>
                    <a:pt x="8061" y="821"/>
                  </a:cubicBezTo>
                  <a:cubicBezTo>
                    <a:pt x="8132" y="774"/>
                    <a:pt x="8156" y="678"/>
                    <a:pt x="8109" y="607"/>
                  </a:cubicBezTo>
                  <a:cubicBezTo>
                    <a:pt x="8097" y="571"/>
                    <a:pt x="8049" y="547"/>
                    <a:pt x="8013" y="536"/>
                  </a:cubicBezTo>
                  <a:cubicBezTo>
                    <a:pt x="8002" y="533"/>
                    <a:pt x="7990" y="532"/>
                    <a:pt x="7976" y="532"/>
                  </a:cubicBezTo>
                  <a:cubicBezTo>
                    <a:pt x="7792" y="532"/>
                    <a:pt x="7368" y="785"/>
                    <a:pt x="5406" y="2060"/>
                  </a:cubicBezTo>
                  <a:cubicBezTo>
                    <a:pt x="4858" y="2417"/>
                    <a:pt x="4191" y="2857"/>
                    <a:pt x="3525" y="3274"/>
                  </a:cubicBezTo>
                  <a:lnTo>
                    <a:pt x="4001" y="2952"/>
                  </a:lnTo>
                  <a:cubicBezTo>
                    <a:pt x="7287" y="797"/>
                    <a:pt x="7216" y="666"/>
                    <a:pt x="7120" y="500"/>
                  </a:cubicBezTo>
                  <a:cubicBezTo>
                    <a:pt x="7085" y="452"/>
                    <a:pt x="7037" y="416"/>
                    <a:pt x="6978" y="405"/>
                  </a:cubicBezTo>
                  <a:cubicBezTo>
                    <a:pt x="6960" y="400"/>
                    <a:pt x="6939" y="398"/>
                    <a:pt x="6917" y="398"/>
                  </a:cubicBezTo>
                  <a:cubicBezTo>
                    <a:pt x="6526" y="398"/>
                    <a:pt x="5382" y="1072"/>
                    <a:pt x="3144" y="2500"/>
                  </a:cubicBezTo>
                  <a:cubicBezTo>
                    <a:pt x="4168" y="1821"/>
                    <a:pt x="5382" y="1036"/>
                    <a:pt x="6561" y="309"/>
                  </a:cubicBezTo>
                  <a:cubicBezTo>
                    <a:pt x="6632" y="262"/>
                    <a:pt x="6656" y="166"/>
                    <a:pt x="6608" y="95"/>
                  </a:cubicBezTo>
                  <a:cubicBezTo>
                    <a:pt x="6585" y="47"/>
                    <a:pt x="6549" y="24"/>
                    <a:pt x="6489" y="12"/>
                  </a:cubicBezTo>
                  <a:cubicBezTo>
                    <a:pt x="6473" y="6"/>
                    <a:pt x="6454" y="1"/>
                    <a:pt x="6426"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3" name="Google Shape;1534;p44">
              <a:extLst>
                <a:ext uri="{FF2B5EF4-FFF2-40B4-BE49-F238E27FC236}">
                  <a16:creationId xmlns:a16="http://schemas.microsoft.com/office/drawing/2014/main" id="{40C848E5-CDF7-18AC-7151-8822578CB440}"/>
                </a:ext>
              </a:extLst>
            </p:cNvPr>
            <p:cNvSpPr/>
            <p:nvPr/>
          </p:nvSpPr>
          <p:spPr>
            <a:xfrm>
              <a:off x="1437731" y="1029552"/>
              <a:ext cx="962894" cy="1136466"/>
            </a:xfrm>
            <a:custGeom>
              <a:avLst/>
              <a:gdLst/>
              <a:ahLst/>
              <a:cxnLst/>
              <a:rect l="l" t="t" r="r" b="b"/>
              <a:pathLst>
                <a:path w="14002" h="16526" fill="none" extrusionOk="0">
                  <a:moveTo>
                    <a:pt x="6692" y="0"/>
                  </a:moveTo>
                  <a:lnTo>
                    <a:pt x="6620" y="0"/>
                  </a:lnTo>
                  <a:cubicBezTo>
                    <a:pt x="2846" y="72"/>
                    <a:pt x="0" y="2965"/>
                    <a:pt x="0" y="6513"/>
                  </a:cubicBezTo>
                  <a:cubicBezTo>
                    <a:pt x="0" y="7573"/>
                    <a:pt x="262" y="8620"/>
                    <a:pt x="750" y="9561"/>
                  </a:cubicBezTo>
                  <a:cubicBezTo>
                    <a:pt x="965" y="10049"/>
                    <a:pt x="1465" y="11263"/>
                    <a:pt x="1965" y="12835"/>
                  </a:cubicBezTo>
                  <a:cubicBezTo>
                    <a:pt x="2429" y="14276"/>
                    <a:pt x="2667" y="15728"/>
                    <a:pt x="2667" y="15954"/>
                  </a:cubicBezTo>
                  <a:lnTo>
                    <a:pt x="2667" y="16026"/>
                  </a:lnTo>
                  <a:cubicBezTo>
                    <a:pt x="2667" y="16288"/>
                    <a:pt x="2870" y="16514"/>
                    <a:pt x="3144" y="16526"/>
                  </a:cubicBezTo>
                  <a:lnTo>
                    <a:pt x="3155" y="16526"/>
                  </a:lnTo>
                  <a:lnTo>
                    <a:pt x="9918" y="16526"/>
                  </a:lnTo>
                  <a:cubicBezTo>
                    <a:pt x="10192" y="16526"/>
                    <a:pt x="10406" y="16312"/>
                    <a:pt x="10406" y="16038"/>
                  </a:cubicBezTo>
                  <a:lnTo>
                    <a:pt x="10406" y="16026"/>
                  </a:lnTo>
                  <a:lnTo>
                    <a:pt x="10406" y="15954"/>
                  </a:lnTo>
                  <a:cubicBezTo>
                    <a:pt x="10406" y="15728"/>
                    <a:pt x="10644" y="14276"/>
                    <a:pt x="11109" y="12835"/>
                  </a:cubicBezTo>
                  <a:cubicBezTo>
                    <a:pt x="11609" y="11263"/>
                    <a:pt x="12109" y="10049"/>
                    <a:pt x="12323" y="9561"/>
                  </a:cubicBezTo>
                  <a:cubicBezTo>
                    <a:pt x="14002" y="6382"/>
                    <a:pt x="12788" y="2441"/>
                    <a:pt x="9609" y="762"/>
                  </a:cubicBezTo>
                  <a:cubicBezTo>
                    <a:pt x="8704" y="286"/>
                    <a:pt x="7716" y="24"/>
                    <a:pt x="6703" y="0"/>
                  </a:cubicBezTo>
                  <a:lnTo>
                    <a:pt x="6692" y="0"/>
                  </a:lnTo>
                  <a:close/>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4" name="Google Shape;1535;p44">
              <a:extLst>
                <a:ext uri="{FF2B5EF4-FFF2-40B4-BE49-F238E27FC236}">
                  <a16:creationId xmlns:a16="http://schemas.microsoft.com/office/drawing/2014/main" id="{0D23C0E1-808B-9B36-1D7D-DC9C60022E7B}"/>
                </a:ext>
              </a:extLst>
            </p:cNvPr>
            <p:cNvSpPr/>
            <p:nvPr/>
          </p:nvSpPr>
          <p:spPr>
            <a:xfrm>
              <a:off x="2014983" y="1086836"/>
              <a:ext cx="40161" cy="14786"/>
            </a:xfrm>
            <a:custGeom>
              <a:avLst/>
              <a:gdLst/>
              <a:ahLst/>
              <a:cxnLst/>
              <a:rect l="l" t="t" r="r" b="b"/>
              <a:pathLst>
                <a:path w="584" h="215" fill="none" extrusionOk="0">
                  <a:moveTo>
                    <a:pt x="584" y="215"/>
                  </a:moveTo>
                  <a:cubicBezTo>
                    <a:pt x="393" y="132"/>
                    <a:pt x="203" y="60"/>
                    <a:pt x="0" y="1"/>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5" name="Google Shape;1536;p44">
              <a:extLst>
                <a:ext uri="{FF2B5EF4-FFF2-40B4-BE49-F238E27FC236}">
                  <a16:creationId xmlns:a16="http://schemas.microsoft.com/office/drawing/2014/main" id="{48891E06-0252-1FB1-0D95-CDB9AAF72526}"/>
                </a:ext>
              </a:extLst>
            </p:cNvPr>
            <p:cNvSpPr/>
            <p:nvPr/>
          </p:nvSpPr>
          <p:spPr>
            <a:xfrm>
              <a:off x="2086985" y="1117989"/>
              <a:ext cx="117181" cy="97445"/>
            </a:xfrm>
            <a:custGeom>
              <a:avLst/>
              <a:gdLst/>
              <a:ahLst/>
              <a:cxnLst/>
              <a:rect l="l" t="t" r="r" b="b"/>
              <a:pathLst>
                <a:path w="1704" h="1417" fill="none" extrusionOk="0">
                  <a:moveTo>
                    <a:pt x="1704" y="1417"/>
                  </a:moveTo>
                  <a:cubicBezTo>
                    <a:pt x="1704" y="1417"/>
                    <a:pt x="1168" y="572"/>
                    <a:pt x="1" y="0"/>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6" name="Google Shape;1537;p44">
              <a:extLst>
                <a:ext uri="{FF2B5EF4-FFF2-40B4-BE49-F238E27FC236}">
                  <a16:creationId xmlns:a16="http://schemas.microsoft.com/office/drawing/2014/main" id="{A9526562-B13E-4EB8-0E0A-2B7498AA749C}"/>
                </a:ext>
              </a:extLst>
            </p:cNvPr>
            <p:cNvSpPr/>
            <p:nvPr/>
          </p:nvSpPr>
          <p:spPr>
            <a:xfrm>
              <a:off x="1758679" y="1620693"/>
              <a:ext cx="269434" cy="542101"/>
            </a:xfrm>
            <a:custGeom>
              <a:avLst/>
              <a:gdLst/>
              <a:ahLst/>
              <a:cxnLst/>
              <a:rect l="l" t="t" r="r" b="b"/>
              <a:pathLst>
                <a:path w="3918" h="7883" fill="none" extrusionOk="0">
                  <a:moveTo>
                    <a:pt x="1441" y="4977"/>
                  </a:moveTo>
                  <a:lnTo>
                    <a:pt x="1441" y="1632"/>
                  </a:lnTo>
                  <a:cubicBezTo>
                    <a:pt x="1441" y="1632"/>
                    <a:pt x="1703" y="0"/>
                    <a:pt x="846" y="0"/>
                  </a:cubicBezTo>
                  <a:cubicBezTo>
                    <a:pt x="1" y="0"/>
                    <a:pt x="72" y="846"/>
                    <a:pt x="1048" y="1763"/>
                  </a:cubicBezTo>
                  <a:cubicBezTo>
                    <a:pt x="2025" y="2679"/>
                    <a:pt x="3525" y="1834"/>
                    <a:pt x="3715" y="1108"/>
                  </a:cubicBezTo>
                  <a:cubicBezTo>
                    <a:pt x="3918" y="393"/>
                    <a:pt x="3394" y="72"/>
                    <a:pt x="3060" y="655"/>
                  </a:cubicBezTo>
                  <a:cubicBezTo>
                    <a:pt x="2739" y="1239"/>
                    <a:pt x="3060" y="7882"/>
                    <a:pt x="3060" y="7882"/>
                  </a:cubicBez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7" name="Google Shape;1538;p44">
              <a:extLst>
                <a:ext uri="{FF2B5EF4-FFF2-40B4-BE49-F238E27FC236}">
                  <a16:creationId xmlns:a16="http://schemas.microsoft.com/office/drawing/2014/main" id="{F9442D99-27D6-5E2D-B01D-E18633EF83F0}"/>
                </a:ext>
              </a:extLst>
            </p:cNvPr>
            <p:cNvSpPr/>
            <p:nvPr/>
          </p:nvSpPr>
          <p:spPr>
            <a:xfrm>
              <a:off x="1733303" y="913263"/>
              <a:ext cx="24619" cy="78671"/>
            </a:xfrm>
            <a:custGeom>
              <a:avLst/>
              <a:gdLst/>
              <a:ahLst/>
              <a:cxnLst/>
              <a:rect l="l" t="t" r="r" b="b"/>
              <a:pathLst>
                <a:path w="358" h="1144" fill="none" extrusionOk="0">
                  <a:moveTo>
                    <a:pt x="0" y="0"/>
                  </a:moveTo>
                  <a:lnTo>
                    <a:pt x="358" y="1143"/>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8" name="Google Shape;1539;p44">
              <a:extLst>
                <a:ext uri="{FF2B5EF4-FFF2-40B4-BE49-F238E27FC236}">
                  <a16:creationId xmlns:a16="http://schemas.microsoft.com/office/drawing/2014/main" id="{73E2A2AD-11B2-2B16-30AF-27029DDD609E}"/>
                </a:ext>
              </a:extLst>
            </p:cNvPr>
            <p:cNvSpPr/>
            <p:nvPr/>
          </p:nvSpPr>
          <p:spPr>
            <a:xfrm>
              <a:off x="2258977" y="1083535"/>
              <a:ext cx="81078" cy="63955"/>
            </a:xfrm>
            <a:custGeom>
              <a:avLst/>
              <a:gdLst/>
              <a:ahLst/>
              <a:cxnLst/>
              <a:rect l="l" t="t" r="r" b="b"/>
              <a:pathLst>
                <a:path w="1179" h="930" fill="none" extrusionOk="0">
                  <a:moveTo>
                    <a:pt x="1179" y="1"/>
                  </a:moveTo>
                  <a:lnTo>
                    <a:pt x="0" y="930"/>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29" name="Google Shape;1540;p44">
              <a:extLst>
                <a:ext uri="{FF2B5EF4-FFF2-40B4-BE49-F238E27FC236}">
                  <a16:creationId xmlns:a16="http://schemas.microsoft.com/office/drawing/2014/main" id="{4BD15331-8016-19E5-8C9B-4EA74EED118F}"/>
                </a:ext>
              </a:extLst>
            </p:cNvPr>
            <p:cNvSpPr/>
            <p:nvPr/>
          </p:nvSpPr>
          <p:spPr>
            <a:xfrm>
              <a:off x="2006800" y="856734"/>
              <a:ext cx="31152" cy="135199"/>
            </a:xfrm>
            <a:custGeom>
              <a:avLst/>
              <a:gdLst/>
              <a:ahLst/>
              <a:cxnLst/>
              <a:rect l="l" t="t" r="r" b="b"/>
              <a:pathLst>
                <a:path w="453" h="1966" fill="none" extrusionOk="0">
                  <a:moveTo>
                    <a:pt x="453" y="1"/>
                  </a:moveTo>
                  <a:lnTo>
                    <a:pt x="0" y="1965"/>
                  </a:lnTo>
                </a:path>
              </a:pathLst>
            </a:custGeom>
            <a:noFill/>
            <a:ln w="113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0" name="Google Shape;1541;p44">
              <a:extLst>
                <a:ext uri="{FF2B5EF4-FFF2-40B4-BE49-F238E27FC236}">
                  <a16:creationId xmlns:a16="http://schemas.microsoft.com/office/drawing/2014/main" id="{F7ACA7C1-D3B7-B6FC-0054-94DEA04A2E67}"/>
                </a:ext>
              </a:extLst>
            </p:cNvPr>
            <p:cNvSpPr/>
            <p:nvPr/>
          </p:nvSpPr>
          <p:spPr>
            <a:xfrm>
              <a:off x="1630148" y="2199594"/>
              <a:ext cx="514249" cy="28676"/>
            </a:xfrm>
            <a:custGeom>
              <a:avLst/>
              <a:gdLst/>
              <a:ahLst/>
              <a:cxnLst/>
              <a:rect l="l" t="t" r="r" b="b"/>
              <a:pathLst>
                <a:path w="7478" h="417" extrusionOk="0">
                  <a:moveTo>
                    <a:pt x="167" y="0"/>
                  </a:moveTo>
                  <a:cubicBezTo>
                    <a:pt x="72" y="0"/>
                    <a:pt x="0" y="72"/>
                    <a:pt x="0" y="167"/>
                  </a:cubicBezTo>
                  <a:lnTo>
                    <a:pt x="0" y="250"/>
                  </a:lnTo>
                  <a:cubicBezTo>
                    <a:pt x="0" y="334"/>
                    <a:pt x="72" y="417"/>
                    <a:pt x="167" y="417"/>
                  </a:cubicBezTo>
                  <a:lnTo>
                    <a:pt x="7311" y="417"/>
                  </a:lnTo>
                  <a:cubicBezTo>
                    <a:pt x="7406" y="417"/>
                    <a:pt x="7477" y="334"/>
                    <a:pt x="7477" y="250"/>
                  </a:cubicBezTo>
                  <a:lnTo>
                    <a:pt x="7477" y="167"/>
                  </a:lnTo>
                  <a:cubicBezTo>
                    <a:pt x="7477" y="72"/>
                    <a:pt x="7406" y="0"/>
                    <a:pt x="7311"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1" name="Google Shape;1542;p44">
              <a:extLst>
                <a:ext uri="{FF2B5EF4-FFF2-40B4-BE49-F238E27FC236}">
                  <a16:creationId xmlns:a16="http://schemas.microsoft.com/office/drawing/2014/main" id="{077EFAD3-7353-E5B8-8C5E-6BC5E7ED3E96}"/>
                </a:ext>
              </a:extLst>
            </p:cNvPr>
            <p:cNvSpPr/>
            <p:nvPr/>
          </p:nvSpPr>
          <p:spPr>
            <a:xfrm>
              <a:off x="1630148" y="2263412"/>
              <a:ext cx="514249" cy="28745"/>
            </a:xfrm>
            <a:custGeom>
              <a:avLst/>
              <a:gdLst/>
              <a:ahLst/>
              <a:cxnLst/>
              <a:rect l="l" t="t" r="r" b="b"/>
              <a:pathLst>
                <a:path w="7478" h="418" extrusionOk="0">
                  <a:moveTo>
                    <a:pt x="167" y="1"/>
                  </a:moveTo>
                  <a:cubicBezTo>
                    <a:pt x="72" y="1"/>
                    <a:pt x="0" y="72"/>
                    <a:pt x="0" y="168"/>
                  </a:cubicBezTo>
                  <a:lnTo>
                    <a:pt x="0" y="251"/>
                  </a:lnTo>
                  <a:cubicBezTo>
                    <a:pt x="0" y="346"/>
                    <a:pt x="72" y="418"/>
                    <a:pt x="167" y="418"/>
                  </a:cubicBezTo>
                  <a:lnTo>
                    <a:pt x="7311" y="418"/>
                  </a:lnTo>
                  <a:cubicBezTo>
                    <a:pt x="7406" y="418"/>
                    <a:pt x="7477" y="346"/>
                    <a:pt x="7477" y="251"/>
                  </a:cubicBezTo>
                  <a:lnTo>
                    <a:pt x="7477" y="168"/>
                  </a:lnTo>
                  <a:cubicBezTo>
                    <a:pt x="7477" y="72"/>
                    <a:pt x="7406" y="1"/>
                    <a:pt x="7311"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2" name="Google Shape;1543;p44">
              <a:extLst>
                <a:ext uri="{FF2B5EF4-FFF2-40B4-BE49-F238E27FC236}">
                  <a16:creationId xmlns:a16="http://schemas.microsoft.com/office/drawing/2014/main" id="{E27EF87C-B9A6-36D0-7150-CB5E20928377}"/>
                </a:ext>
              </a:extLst>
            </p:cNvPr>
            <p:cNvSpPr/>
            <p:nvPr/>
          </p:nvSpPr>
          <p:spPr>
            <a:xfrm>
              <a:off x="1630148" y="2327299"/>
              <a:ext cx="514249" cy="28745"/>
            </a:xfrm>
            <a:custGeom>
              <a:avLst/>
              <a:gdLst/>
              <a:ahLst/>
              <a:cxnLst/>
              <a:rect l="l" t="t" r="r" b="b"/>
              <a:pathLst>
                <a:path w="7478" h="418" extrusionOk="0">
                  <a:moveTo>
                    <a:pt x="167" y="1"/>
                  </a:moveTo>
                  <a:cubicBezTo>
                    <a:pt x="72" y="1"/>
                    <a:pt x="0" y="72"/>
                    <a:pt x="0" y="167"/>
                  </a:cubicBezTo>
                  <a:lnTo>
                    <a:pt x="0" y="251"/>
                  </a:lnTo>
                  <a:cubicBezTo>
                    <a:pt x="0" y="346"/>
                    <a:pt x="72" y="417"/>
                    <a:pt x="167" y="417"/>
                  </a:cubicBezTo>
                  <a:lnTo>
                    <a:pt x="7311" y="417"/>
                  </a:lnTo>
                  <a:cubicBezTo>
                    <a:pt x="7406" y="417"/>
                    <a:pt x="7477" y="346"/>
                    <a:pt x="7477" y="251"/>
                  </a:cubicBezTo>
                  <a:lnTo>
                    <a:pt x="7477" y="167"/>
                  </a:lnTo>
                  <a:cubicBezTo>
                    <a:pt x="7477" y="72"/>
                    <a:pt x="7406" y="1"/>
                    <a:pt x="7311"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3" name="Google Shape;1544;p44">
              <a:extLst>
                <a:ext uri="{FF2B5EF4-FFF2-40B4-BE49-F238E27FC236}">
                  <a16:creationId xmlns:a16="http://schemas.microsoft.com/office/drawing/2014/main" id="{BA0B5092-29FF-9F72-B14E-ECE0EE6B6BCC}"/>
                </a:ext>
              </a:extLst>
            </p:cNvPr>
            <p:cNvSpPr/>
            <p:nvPr/>
          </p:nvSpPr>
          <p:spPr>
            <a:xfrm>
              <a:off x="1650573" y="2390361"/>
              <a:ext cx="474983" cy="127772"/>
            </a:xfrm>
            <a:custGeom>
              <a:avLst/>
              <a:gdLst/>
              <a:ahLst/>
              <a:cxnLst/>
              <a:rect l="l" t="t" r="r" b="b"/>
              <a:pathLst>
                <a:path w="6907" h="1858" extrusionOk="0">
                  <a:moveTo>
                    <a:pt x="1" y="0"/>
                  </a:moveTo>
                  <a:lnTo>
                    <a:pt x="1049" y="1453"/>
                  </a:lnTo>
                  <a:cubicBezTo>
                    <a:pt x="1239" y="1703"/>
                    <a:pt x="1525" y="1858"/>
                    <a:pt x="1846" y="1858"/>
                  </a:cubicBezTo>
                  <a:lnTo>
                    <a:pt x="5073" y="1858"/>
                  </a:lnTo>
                  <a:cubicBezTo>
                    <a:pt x="5383" y="1858"/>
                    <a:pt x="5680" y="1703"/>
                    <a:pt x="5859" y="1453"/>
                  </a:cubicBezTo>
                  <a:lnTo>
                    <a:pt x="6907"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39" name="Google Shape;1550;p44">
              <a:extLst>
                <a:ext uri="{FF2B5EF4-FFF2-40B4-BE49-F238E27FC236}">
                  <a16:creationId xmlns:a16="http://schemas.microsoft.com/office/drawing/2014/main" id="{02E6EB66-1CA5-D4A0-802E-669822CBED7C}"/>
                </a:ext>
              </a:extLst>
            </p:cNvPr>
            <p:cNvSpPr/>
            <p:nvPr/>
          </p:nvSpPr>
          <p:spPr>
            <a:xfrm>
              <a:off x="2208226" y="1221281"/>
              <a:ext cx="34453" cy="27507"/>
            </a:xfrm>
            <a:custGeom>
              <a:avLst/>
              <a:gdLst/>
              <a:ahLst/>
              <a:cxnLst/>
              <a:rect l="l" t="t" r="r" b="b"/>
              <a:pathLst>
                <a:path w="501" h="400" extrusionOk="0">
                  <a:moveTo>
                    <a:pt x="127" y="0"/>
                  </a:moveTo>
                  <a:cubicBezTo>
                    <a:pt x="97" y="0"/>
                    <a:pt x="68" y="13"/>
                    <a:pt x="48" y="34"/>
                  </a:cubicBezTo>
                  <a:cubicBezTo>
                    <a:pt x="48" y="46"/>
                    <a:pt x="48" y="46"/>
                    <a:pt x="36" y="46"/>
                  </a:cubicBezTo>
                  <a:cubicBezTo>
                    <a:pt x="0" y="105"/>
                    <a:pt x="12" y="165"/>
                    <a:pt x="71" y="201"/>
                  </a:cubicBezTo>
                  <a:lnTo>
                    <a:pt x="310" y="379"/>
                  </a:lnTo>
                  <a:cubicBezTo>
                    <a:pt x="332" y="393"/>
                    <a:pt x="356" y="399"/>
                    <a:pt x="379" y="399"/>
                  </a:cubicBezTo>
                  <a:cubicBezTo>
                    <a:pt x="418" y="399"/>
                    <a:pt x="454" y="381"/>
                    <a:pt x="476" y="343"/>
                  </a:cubicBezTo>
                  <a:cubicBezTo>
                    <a:pt x="500" y="296"/>
                    <a:pt x="488" y="224"/>
                    <a:pt x="441" y="189"/>
                  </a:cubicBezTo>
                  <a:lnTo>
                    <a:pt x="191" y="22"/>
                  </a:lnTo>
                  <a:cubicBezTo>
                    <a:pt x="171" y="7"/>
                    <a:pt x="149" y="0"/>
                    <a:pt x="127" y="0"/>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57" name="Google Shape;1568;p44">
              <a:extLst>
                <a:ext uri="{FF2B5EF4-FFF2-40B4-BE49-F238E27FC236}">
                  <a16:creationId xmlns:a16="http://schemas.microsoft.com/office/drawing/2014/main" id="{90A4E49F-EFA3-3128-B68E-7C21641A0721}"/>
                </a:ext>
              </a:extLst>
            </p:cNvPr>
            <p:cNvSpPr/>
            <p:nvPr/>
          </p:nvSpPr>
          <p:spPr>
            <a:xfrm>
              <a:off x="1521218" y="1026113"/>
              <a:ext cx="17261" cy="37066"/>
            </a:xfrm>
            <a:custGeom>
              <a:avLst/>
              <a:gdLst/>
              <a:ahLst/>
              <a:cxnLst/>
              <a:rect l="l" t="t" r="r" b="b"/>
              <a:pathLst>
                <a:path w="251" h="539" extrusionOk="0">
                  <a:moveTo>
                    <a:pt x="126" y="1"/>
                  </a:moveTo>
                  <a:cubicBezTo>
                    <a:pt x="120" y="1"/>
                    <a:pt x="114" y="1"/>
                    <a:pt x="108" y="3"/>
                  </a:cubicBezTo>
                  <a:cubicBezTo>
                    <a:pt x="48" y="14"/>
                    <a:pt x="1" y="62"/>
                    <a:pt x="13" y="133"/>
                  </a:cubicBezTo>
                  <a:lnTo>
                    <a:pt x="25" y="431"/>
                  </a:lnTo>
                  <a:cubicBezTo>
                    <a:pt x="36" y="491"/>
                    <a:pt x="84" y="526"/>
                    <a:pt x="132" y="538"/>
                  </a:cubicBezTo>
                  <a:lnTo>
                    <a:pt x="144" y="538"/>
                  </a:lnTo>
                  <a:cubicBezTo>
                    <a:pt x="215" y="526"/>
                    <a:pt x="251" y="479"/>
                    <a:pt x="251" y="419"/>
                  </a:cubicBezTo>
                  <a:lnTo>
                    <a:pt x="239" y="110"/>
                  </a:lnTo>
                  <a:lnTo>
                    <a:pt x="239" y="98"/>
                  </a:lnTo>
                  <a:cubicBezTo>
                    <a:pt x="228" y="44"/>
                    <a:pt x="179" y="1"/>
                    <a:pt x="126" y="1"/>
                  </a:cubicBez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sp>
          <p:nvSpPr>
            <p:cNvPr id="75" name="Google Shape;1586;p44">
              <a:extLst>
                <a:ext uri="{FF2B5EF4-FFF2-40B4-BE49-F238E27FC236}">
                  <a16:creationId xmlns:a16="http://schemas.microsoft.com/office/drawing/2014/main" id="{257D58EB-2E8F-37BE-3D85-D9012E57F1C4}"/>
                </a:ext>
              </a:extLst>
            </p:cNvPr>
            <p:cNvSpPr/>
            <p:nvPr/>
          </p:nvSpPr>
          <p:spPr>
            <a:xfrm>
              <a:off x="1821740" y="1976850"/>
              <a:ext cx="36929" cy="16435"/>
            </a:xfrm>
            <a:custGeom>
              <a:avLst/>
              <a:gdLst/>
              <a:ahLst/>
              <a:cxnLst/>
              <a:rect l="l" t="t" r="r" b="b"/>
              <a:pathLst>
                <a:path w="537" h="239" extrusionOk="0">
                  <a:moveTo>
                    <a:pt x="119" y="1"/>
                  </a:moveTo>
                  <a:cubicBezTo>
                    <a:pt x="60" y="1"/>
                    <a:pt x="0" y="48"/>
                    <a:pt x="0" y="120"/>
                  </a:cubicBezTo>
                  <a:cubicBezTo>
                    <a:pt x="0" y="179"/>
                    <a:pt x="48" y="227"/>
                    <a:pt x="107" y="227"/>
                  </a:cubicBezTo>
                  <a:lnTo>
                    <a:pt x="417" y="239"/>
                  </a:lnTo>
                  <a:cubicBezTo>
                    <a:pt x="477" y="239"/>
                    <a:pt x="524" y="203"/>
                    <a:pt x="536" y="144"/>
                  </a:cubicBezTo>
                  <a:cubicBezTo>
                    <a:pt x="536" y="132"/>
                    <a:pt x="524" y="132"/>
                    <a:pt x="524" y="120"/>
                  </a:cubicBezTo>
                  <a:cubicBezTo>
                    <a:pt x="524" y="72"/>
                    <a:pt x="477" y="24"/>
                    <a:pt x="417" y="13"/>
                  </a:cubicBezTo>
                  <a:lnTo>
                    <a:pt x="119" y="1"/>
                  </a:lnTo>
                  <a:close/>
                </a:path>
              </a:pathLst>
            </a:custGeom>
            <a:solidFill>
              <a:srgbClr val="263238"/>
            </a:solidFill>
            <a:ln w="3875" cap="rnd"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B9FFC6"/>
                </a:solidFill>
                <a:effectLst/>
                <a:uLnTx/>
                <a:uFillTx/>
                <a:latin typeface="Arial"/>
                <a:cs typeface="Arial"/>
                <a:sym typeface="Arial"/>
              </a:endParaRPr>
            </a:p>
          </p:txBody>
        </p:sp>
      </p:grpSp>
      <p:sp>
        <p:nvSpPr>
          <p:cNvPr id="88" name="TextBox 87">
            <a:extLst>
              <a:ext uri="{FF2B5EF4-FFF2-40B4-BE49-F238E27FC236}">
                <a16:creationId xmlns:a16="http://schemas.microsoft.com/office/drawing/2014/main" id="{549151D7-97E9-645A-1DDC-FDE9C354902C}"/>
              </a:ext>
            </a:extLst>
          </p:cNvPr>
          <p:cNvSpPr txBox="1"/>
          <p:nvPr/>
        </p:nvSpPr>
        <p:spPr>
          <a:xfrm>
            <a:off x="1579069" y="1507038"/>
            <a:ext cx="11826853" cy="707886"/>
          </a:xfrm>
          <a:prstGeom prst="rect">
            <a:avLst/>
          </a:prstGeom>
          <a:noFill/>
        </p:spPr>
        <p:txBody>
          <a:bodyPr wrap="square" rtlCol="0">
            <a:spAutoFit/>
          </a:bodyPr>
          <a:lstStyle/>
          <a:p>
            <a:pPr algn="ctr"/>
            <a:r>
              <a:rPr lang="ar-EG" sz="4000" dirty="0">
                <a:latin typeface="GE Snd Book" panose="02000000000000000000" pitchFamily="2" charset="-78"/>
                <a:cs typeface="GE Snd Book" panose="02000000000000000000" pitchFamily="2" charset="-78"/>
              </a:rPr>
              <a:t>طب في حالة لو كتبت نص بدل رقم هيحصل حاجة ؟</a:t>
            </a:r>
            <a:endParaRPr lang="en-US" sz="4000" dirty="0">
              <a:latin typeface="GE Snd Book" panose="02000000000000000000" pitchFamily="2" charset="-78"/>
              <a:cs typeface="GE Snd Book" panose="02000000000000000000" pitchFamily="2" charset="-78"/>
            </a:endParaRPr>
          </a:p>
        </p:txBody>
      </p:sp>
      <p:pic>
        <p:nvPicPr>
          <p:cNvPr id="90" name="Picture 89">
            <a:extLst>
              <a:ext uri="{FF2B5EF4-FFF2-40B4-BE49-F238E27FC236}">
                <a16:creationId xmlns:a16="http://schemas.microsoft.com/office/drawing/2014/main" id="{B5B6A80E-9261-FC1D-B6A1-7442359E4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211" y="3512606"/>
            <a:ext cx="5846219" cy="2137967"/>
          </a:xfrm>
          <a:prstGeom prst="rect">
            <a:avLst/>
          </a:prstGeom>
        </p:spPr>
      </p:pic>
      <p:sp>
        <p:nvSpPr>
          <p:cNvPr id="91" name="TextBox 90">
            <a:extLst>
              <a:ext uri="{FF2B5EF4-FFF2-40B4-BE49-F238E27FC236}">
                <a16:creationId xmlns:a16="http://schemas.microsoft.com/office/drawing/2014/main" id="{F5BA4326-B666-F5B0-7CE5-2EBE0685CA20}"/>
              </a:ext>
            </a:extLst>
          </p:cNvPr>
          <p:cNvSpPr txBox="1"/>
          <p:nvPr/>
        </p:nvSpPr>
        <p:spPr>
          <a:xfrm>
            <a:off x="4775075" y="5907646"/>
            <a:ext cx="304870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هيظهرلك كدا</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2" name="Graphic 1">
            <a:extLst>
              <a:ext uri="{FF2B5EF4-FFF2-40B4-BE49-F238E27FC236}">
                <a16:creationId xmlns:a16="http://schemas.microsoft.com/office/drawing/2014/main" id="{D633804C-E3DF-EA46-09BA-9E6297F53F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108354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up)">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down)">
                                      <p:cBhvr>
                                        <p:cTn id="1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1B3D86-B961-D0D5-C035-EB0F8499954B}"/>
              </a:ext>
            </a:extLst>
          </p:cNvPr>
          <p:cNvPicPr>
            <a:picLocks noChangeAspect="1"/>
          </p:cNvPicPr>
          <p:nvPr/>
        </p:nvPicPr>
        <p:blipFill rotWithShape="1">
          <a:blip r:embed="rId2">
            <a:extLst>
              <a:ext uri="{28A0092B-C50C-407E-A947-70E740481C1C}">
                <a14:useLocalDpi xmlns:a14="http://schemas.microsoft.com/office/drawing/2010/main" val="0"/>
              </a:ext>
            </a:extLst>
          </a:blip>
          <a:srcRect b="25668"/>
          <a:stretch/>
        </p:blipFill>
        <p:spPr>
          <a:xfrm>
            <a:off x="0" y="0"/>
            <a:ext cx="12192000" cy="6858000"/>
          </a:xfrm>
          <a:prstGeom prst="rect">
            <a:avLst/>
          </a:prstGeom>
        </p:spPr>
      </p:pic>
      <p:sp>
        <p:nvSpPr>
          <p:cNvPr id="7" name="Text Box 6">
            <a:extLst>
              <a:ext uri="{FF2B5EF4-FFF2-40B4-BE49-F238E27FC236}">
                <a16:creationId xmlns:a16="http://schemas.microsoft.com/office/drawing/2014/main" id="{1F438B48-A49A-3DBC-222B-EEF0DED8FE40}"/>
              </a:ext>
            </a:extLst>
          </p:cNvPr>
          <p:cNvSpPr txBox="1">
            <a:spLocks noChangeArrowheads="1"/>
          </p:cNvSpPr>
          <p:nvPr/>
        </p:nvSpPr>
        <p:spPr bwMode="auto">
          <a:xfrm>
            <a:off x="3669962" y="1329868"/>
            <a:ext cx="8242638" cy="4086503"/>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400" b="1" dirty="0">
                <a:solidFill>
                  <a:schemeClr val="accent1"/>
                </a:solidFill>
              </a:rPr>
              <a:t>Sub </a:t>
            </a:r>
            <a:r>
              <a:rPr lang="en-US" altLang="en-US" sz="2400" b="1" dirty="0"/>
              <a:t>Inputbox_Type_2()</a:t>
            </a:r>
          </a:p>
          <a:p>
            <a:pPr rtl="1" eaLnBrk="1" hangingPunct="1">
              <a:lnSpc>
                <a:spcPct val="150000"/>
              </a:lnSpc>
              <a:spcBef>
                <a:spcPct val="50000"/>
              </a:spcBef>
              <a:buFontTx/>
              <a:buNone/>
            </a:pPr>
            <a:r>
              <a:rPr lang="en-US" altLang="en-US" sz="2400" b="1" dirty="0">
                <a:solidFill>
                  <a:schemeClr val="accent1"/>
                </a:solidFill>
              </a:rPr>
              <a:t> Dim </a:t>
            </a:r>
            <a:r>
              <a:rPr lang="en-US" altLang="en-US" sz="2400" b="1" dirty="0" err="1"/>
              <a:t>myinput</a:t>
            </a:r>
            <a:r>
              <a:rPr lang="en-US" altLang="en-US" sz="2400" b="1" dirty="0">
                <a:solidFill>
                  <a:schemeClr val="accent1"/>
                </a:solidFill>
              </a:rPr>
              <a:t> As Variant</a:t>
            </a:r>
          </a:p>
          <a:p>
            <a:pPr rtl="1" eaLnBrk="1" hangingPunct="1">
              <a:lnSpc>
                <a:spcPct val="150000"/>
              </a:lnSpc>
              <a:spcBef>
                <a:spcPct val="50000"/>
              </a:spcBef>
              <a:buFontTx/>
              <a:buNone/>
            </a:pPr>
            <a:r>
              <a:rPr lang="en-US" altLang="en-US" sz="2400" b="1" dirty="0">
                <a:solidFill>
                  <a:schemeClr val="accent1"/>
                </a:solidFill>
              </a:rPr>
              <a:t> </a:t>
            </a:r>
            <a:r>
              <a:rPr lang="en-US" altLang="en-US" sz="2400" b="1" dirty="0" err="1"/>
              <a:t>myinput</a:t>
            </a:r>
            <a:r>
              <a:rPr lang="en-US" altLang="en-US" sz="2400" b="1" dirty="0"/>
              <a:t> = </a:t>
            </a:r>
            <a:r>
              <a:rPr lang="en-US" altLang="en-US" sz="2400" b="1" dirty="0" err="1"/>
              <a:t>Application.InputBox</a:t>
            </a:r>
            <a:r>
              <a:rPr lang="en-US" altLang="en-US" sz="2400" b="1" dirty="0"/>
              <a:t>("Input the string", "Input box type 2", Type:=2)</a:t>
            </a:r>
          </a:p>
          <a:p>
            <a:pPr rtl="1" eaLnBrk="1" hangingPunct="1">
              <a:lnSpc>
                <a:spcPct val="150000"/>
              </a:lnSpc>
              <a:spcBef>
                <a:spcPct val="50000"/>
              </a:spcBef>
              <a:buFontTx/>
              <a:buNone/>
            </a:pPr>
            <a:r>
              <a:rPr lang="en-US" altLang="en-US" sz="2400" b="1" dirty="0" err="1"/>
              <a:t>MsgBox</a:t>
            </a:r>
            <a:r>
              <a:rPr lang="en-US" altLang="en-US" sz="2400" b="1" dirty="0"/>
              <a:t> </a:t>
            </a:r>
            <a:r>
              <a:rPr lang="en-US" altLang="en-US" sz="2400" b="1" dirty="0" err="1"/>
              <a:t>myinput</a:t>
            </a:r>
            <a:endParaRPr lang="en-US" altLang="en-US" sz="2400" b="1" dirty="0"/>
          </a:p>
          <a:p>
            <a:pPr rtl="1" eaLnBrk="1" hangingPunct="1">
              <a:lnSpc>
                <a:spcPct val="150000"/>
              </a:lnSpc>
              <a:spcBef>
                <a:spcPct val="50000"/>
              </a:spcBef>
              <a:buFontTx/>
              <a:buNone/>
            </a:pPr>
            <a:r>
              <a:rPr lang="en-US" altLang="en-US" sz="2400" b="1" dirty="0">
                <a:solidFill>
                  <a:schemeClr val="accent1"/>
                </a:solidFill>
              </a:rPr>
              <a:t>End Sub</a:t>
            </a:r>
            <a:endParaRPr lang="en-US" altLang="en-US" sz="2400" b="1" dirty="0">
              <a:solidFill>
                <a:schemeClr val="accent1"/>
              </a:solidFill>
              <a:latin typeface="Arial" panose="020B0604020202020204" pitchFamily="34" charset="0"/>
            </a:endParaRPr>
          </a:p>
        </p:txBody>
      </p:sp>
      <p:sp>
        <p:nvSpPr>
          <p:cNvPr id="8" name="TextBox 7">
            <a:extLst>
              <a:ext uri="{FF2B5EF4-FFF2-40B4-BE49-F238E27FC236}">
                <a16:creationId xmlns:a16="http://schemas.microsoft.com/office/drawing/2014/main" id="{27A39E70-3CDC-11E0-F7DA-907339FFB896}"/>
              </a:ext>
            </a:extLst>
          </p:cNvPr>
          <p:cNvSpPr txBox="1"/>
          <p:nvPr/>
        </p:nvSpPr>
        <p:spPr>
          <a:xfrm>
            <a:off x="7508240" y="105013"/>
            <a:ext cx="2641600" cy="52322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مثال علي النوع الثالث</a:t>
            </a:r>
            <a:endParaRPr kumimoji="0" lang="en-US" sz="28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Tree>
    <p:extLst>
      <p:ext uri="{BB962C8B-B14F-4D97-AF65-F5344CB8AC3E}">
        <p14:creationId xmlns:p14="http://schemas.microsoft.com/office/powerpoint/2010/main" val="3160960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661BB9-E3E8-F4FD-F4DF-4128A56DCD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5649" y="363589"/>
            <a:ext cx="5221459" cy="2279792"/>
          </a:xfrm>
          <a:prstGeom prst="rect">
            <a:avLst/>
          </a:prstGeom>
        </p:spPr>
      </p:pic>
      <p:pic>
        <p:nvPicPr>
          <p:cNvPr id="2" name="Picture 1">
            <a:extLst>
              <a:ext uri="{FF2B5EF4-FFF2-40B4-BE49-F238E27FC236}">
                <a16:creationId xmlns:a16="http://schemas.microsoft.com/office/drawing/2014/main" id="{46CF2944-479D-0EC8-3A04-466A62B3B0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88588" y="3864829"/>
            <a:ext cx="2234273" cy="2709499"/>
          </a:xfrm>
          <a:prstGeom prst="rect">
            <a:avLst/>
          </a:prstGeom>
        </p:spPr>
      </p:pic>
      <p:sp>
        <p:nvSpPr>
          <p:cNvPr id="4" name="TextBox 3">
            <a:extLst>
              <a:ext uri="{FF2B5EF4-FFF2-40B4-BE49-F238E27FC236}">
                <a16:creationId xmlns:a16="http://schemas.microsoft.com/office/drawing/2014/main" id="{89A391BF-D970-37BB-7B67-C1562A659433}"/>
              </a:ext>
            </a:extLst>
          </p:cNvPr>
          <p:cNvSpPr txBox="1"/>
          <p:nvPr/>
        </p:nvSpPr>
        <p:spPr>
          <a:xfrm>
            <a:off x="8781331" y="612020"/>
            <a:ext cx="304870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3" name="Picture 2">
            <a:extLst>
              <a:ext uri="{FF2B5EF4-FFF2-40B4-BE49-F238E27FC236}">
                <a16:creationId xmlns:a16="http://schemas.microsoft.com/office/drawing/2014/main" id="{E6918646-7CA2-8C12-98BE-00F0B5B772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5649" y="3005189"/>
            <a:ext cx="5221459" cy="2279791"/>
          </a:xfrm>
          <a:prstGeom prst="rect">
            <a:avLst/>
          </a:prstGeom>
        </p:spPr>
      </p:pic>
      <p:grpSp>
        <p:nvGrpSpPr>
          <p:cNvPr id="5" name="Google Shape;2880;p56">
            <a:extLst>
              <a:ext uri="{FF2B5EF4-FFF2-40B4-BE49-F238E27FC236}">
                <a16:creationId xmlns:a16="http://schemas.microsoft.com/office/drawing/2014/main" id="{CAACFF78-CE0A-F248-711D-77AC4F05D596}"/>
              </a:ext>
            </a:extLst>
          </p:cNvPr>
          <p:cNvGrpSpPr/>
          <p:nvPr/>
        </p:nvGrpSpPr>
        <p:grpSpPr>
          <a:xfrm>
            <a:off x="12828927" y="1185336"/>
            <a:ext cx="6280973" cy="4006213"/>
            <a:chOff x="2053175" y="1288350"/>
            <a:chExt cx="2356190" cy="1502857"/>
          </a:xfrm>
        </p:grpSpPr>
        <p:sp>
          <p:nvSpPr>
            <p:cNvPr id="6" name="Google Shape;2881;p56">
              <a:extLst>
                <a:ext uri="{FF2B5EF4-FFF2-40B4-BE49-F238E27FC236}">
                  <a16:creationId xmlns:a16="http://schemas.microsoft.com/office/drawing/2014/main" id="{9C9B4E5F-F105-FF2E-57FB-706FC6C3510E}"/>
                </a:ext>
              </a:extLst>
            </p:cNvPr>
            <p:cNvSpPr/>
            <p:nvPr/>
          </p:nvSpPr>
          <p:spPr>
            <a:xfrm>
              <a:off x="2053175" y="1288350"/>
              <a:ext cx="2356190" cy="1502857"/>
            </a:xfrm>
            <a:custGeom>
              <a:avLst/>
              <a:gdLst/>
              <a:ahLst/>
              <a:cxnLst/>
              <a:rect l="l" t="t" r="r" b="b"/>
              <a:pathLst>
                <a:path w="68474" h="43675" extrusionOk="0">
                  <a:moveTo>
                    <a:pt x="34614" y="1"/>
                  </a:moveTo>
                  <a:cubicBezTo>
                    <a:pt x="29251" y="1"/>
                    <a:pt x="24341" y="1508"/>
                    <a:pt x="21265" y="4262"/>
                  </a:cubicBezTo>
                  <a:cubicBezTo>
                    <a:pt x="15800" y="9143"/>
                    <a:pt x="17241" y="12501"/>
                    <a:pt x="8620" y="21216"/>
                  </a:cubicBezTo>
                  <a:cubicBezTo>
                    <a:pt x="0" y="29932"/>
                    <a:pt x="1631" y="41326"/>
                    <a:pt x="15800" y="43148"/>
                  </a:cubicBezTo>
                  <a:cubicBezTo>
                    <a:pt x="18763" y="43528"/>
                    <a:pt x="21116" y="43674"/>
                    <a:pt x="23092" y="43674"/>
                  </a:cubicBezTo>
                  <a:cubicBezTo>
                    <a:pt x="29630" y="43674"/>
                    <a:pt x="32044" y="42074"/>
                    <a:pt x="38828" y="42074"/>
                  </a:cubicBezTo>
                  <a:cubicBezTo>
                    <a:pt x="39804" y="42074"/>
                    <a:pt x="40871" y="42107"/>
                    <a:pt x="42053" y="42183"/>
                  </a:cubicBezTo>
                  <a:cubicBezTo>
                    <a:pt x="46039" y="42443"/>
                    <a:pt x="49786" y="42723"/>
                    <a:pt x="53098" y="42723"/>
                  </a:cubicBezTo>
                  <a:cubicBezTo>
                    <a:pt x="59649" y="42723"/>
                    <a:pt x="64490" y="41627"/>
                    <a:pt x="66080" y="37111"/>
                  </a:cubicBezTo>
                  <a:cubicBezTo>
                    <a:pt x="68473" y="30313"/>
                    <a:pt x="62639" y="18728"/>
                    <a:pt x="62639" y="18728"/>
                  </a:cubicBezTo>
                  <a:cubicBezTo>
                    <a:pt x="62639" y="18728"/>
                    <a:pt x="56507" y="7226"/>
                    <a:pt x="47221" y="2821"/>
                  </a:cubicBezTo>
                  <a:cubicBezTo>
                    <a:pt x="43172" y="901"/>
                    <a:pt x="38758" y="1"/>
                    <a:pt x="34614"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2882;p56">
              <a:extLst>
                <a:ext uri="{FF2B5EF4-FFF2-40B4-BE49-F238E27FC236}">
                  <a16:creationId xmlns:a16="http://schemas.microsoft.com/office/drawing/2014/main" id="{1EAEB8EC-9DE0-F0AA-9F35-4077B70A2BD4}"/>
                </a:ext>
              </a:extLst>
            </p:cNvPr>
            <p:cNvSpPr/>
            <p:nvPr/>
          </p:nvSpPr>
          <p:spPr>
            <a:xfrm>
              <a:off x="4036549" y="2079869"/>
              <a:ext cx="290111" cy="265920"/>
            </a:xfrm>
            <a:custGeom>
              <a:avLst/>
              <a:gdLst/>
              <a:ahLst/>
              <a:cxnLst/>
              <a:rect l="l" t="t" r="r" b="b"/>
              <a:pathLst>
                <a:path w="8431" h="7728" fill="none" extrusionOk="0">
                  <a:moveTo>
                    <a:pt x="0" y="0"/>
                  </a:moveTo>
                  <a:lnTo>
                    <a:pt x="8430" y="0"/>
                  </a:lnTo>
                  <a:lnTo>
                    <a:pt x="8430" y="7727"/>
                  </a:lnTo>
                  <a:lnTo>
                    <a:pt x="0" y="7727"/>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2883;p56">
              <a:extLst>
                <a:ext uri="{FF2B5EF4-FFF2-40B4-BE49-F238E27FC236}">
                  <a16:creationId xmlns:a16="http://schemas.microsoft.com/office/drawing/2014/main" id="{1CDFEA0E-7FAD-E600-92AD-69DE9FA0AE6A}"/>
                </a:ext>
              </a:extLst>
            </p:cNvPr>
            <p:cNvSpPr/>
            <p:nvPr/>
          </p:nvSpPr>
          <p:spPr>
            <a:xfrm>
              <a:off x="4057023" y="2188022"/>
              <a:ext cx="27081" cy="27081"/>
            </a:xfrm>
            <a:custGeom>
              <a:avLst/>
              <a:gdLst/>
              <a:ahLst/>
              <a:cxnLst/>
              <a:rect l="l" t="t" r="r" b="b"/>
              <a:pathLst>
                <a:path w="787" h="787"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2884;p56">
              <a:extLst>
                <a:ext uri="{FF2B5EF4-FFF2-40B4-BE49-F238E27FC236}">
                  <a16:creationId xmlns:a16="http://schemas.microsoft.com/office/drawing/2014/main" id="{966362DF-00CB-C43D-EAAB-FAD55D901984}"/>
                </a:ext>
              </a:extLst>
            </p:cNvPr>
            <p:cNvSpPr/>
            <p:nvPr/>
          </p:nvSpPr>
          <p:spPr>
            <a:xfrm>
              <a:off x="4093912" y="2188022"/>
              <a:ext cx="27081" cy="27081"/>
            </a:xfrm>
            <a:custGeom>
              <a:avLst/>
              <a:gdLst/>
              <a:ahLst/>
              <a:cxnLst/>
              <a:rect l="l" t="t" r="r" b="b"/>
              <a:pathLst>
                <a:path w="787" h="787" fill="none" extrusionOk="0">
                  <a:moveTo>
                    <a:pt x="0" y="0"/>
                  </a:moveTo>
                  <a:lnTo>
                    <a:pt x="786" y="0"/>
                  </a:lnTo>
                  <a:lnTo>
                    <a:pt x="786"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885;p56">
              <a:extLst>
                <a:ext uri="{FF2B5EF4-FFF2-40B4-BE49-F238E27FC236}">
                  <a16:creationId xmlns:a16="http://schemas.microsoft.com/office/drawing/2014/main" id="{60E41D75-47CC-296B-8929-A4827AC41D37}"/>
                </a:ext>
              </a:extLst>
            </p:cNvPr>
            <p:cNvSpPr/>
            <p:nvPr/>
          </p:nvSpPr>
          <p:spPr>
            <a:xfrm>
              <a:off x="4130766" y="2188022"/>
              <a:ext cx="27081" cy="27081"/>
            </a:xfrm>
            <a:custGeom>
              <a:avLst/>
              <a:gdLst/>
              <a:ahLst/>
              <a:cxnLst/>
              <a:rect l="l" t="t" r="r" b="b"/>
              <a:pathLst>
                <a:path w="787" h="787"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886;p56">
              <a:extLst>
                <a:ext uri="{FF2B5EF4-FFF2-40B4-BE49-F238E27FC236}">
                  <a16:creationId xmlns:a16="http://schemas.microsoft.com/office/drawing/2014/main" id="{F51B457F-3FA4-B60E-C97D-580773C3F377}"/>
                </a:ext>
              </a:extLst>
            </p:cNvPr>
            <p:cNvSpPr/>
            <p:nvPr/>
          </p:nvSpPr>
          <p:spPr>
            <a:xfrm>
              <a:off x="4168067" y="2188022"/>
              <a:ext cx="27081" cy="27081"/>
            </a:xfrm>
            <a:custGeom>
              <a:avLst/>
              <a:gdLst/>
              <a:ahLst/>
              <a:cxnLst/>
              <a:rect l="l" t="t" r="r" b="b"/>
              <a:pathLst>
                <a:path w="787" h="787" fill="none" extrusionOk="0">
                  <a:moveTo>
                    <a:pt x="0" y="0"/>
                  </a:moveTo>
                  <a:lnTo>
                    <a:pt x="786" y="0"/>
                  </a:lnTo>
                  <a:lnTo>
                    <a:pt x="786"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887;p56">
              <a:extLst>
                <a:ext uri="{FF2B5EF4-FFF2-40B4-BE49-F238E27FC236}">
                  <a16:creationId xmlns:a16="http://schemas.microsoft.com/office/drawing/2014/main" id="{079C5219-1043-CD05-24E2-28F84F1691C7}"/>
                </a:ext>
              </a:extLst>
            </p:cNvPr>
            <p:cNvSpPr/>
            <p:nvPr/>
          </p:nvSpPr>
          <p:spPr>
            <a:xfrm>
              <a:off x="4204921" y="2188022"/>
              <a:ext cx="27081" cy="27081"/>
            </a:xfrm>
            <a:custGeom>
              <a:avLst/>
              <a:gdLst/>
              <a:ahLst/>
              <a:cxnLst/>
              <a:rect l="l" t="t" r="r" b="b"/>
              <a:pathLst>
                <a:path w="787" h="787"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888;p56">
              <a:extLst>
                <a:ext uri="{FF2B5EF4-FFF2-40B4-BE49-F238E27FC236}">
                  <a16:creationId xmlns:a16="http://schemas.microsoft.com/office/drawing/2014/main" id="{8AF94417-E1EA-1DC3-FF18-28926807926B}"/>
                </a:ext>
              </a:extLst>
            </p:cNvPr>
            <p:cNvSpPr/>
            <p:nvPr/>
          </p:nvSpPr>
          <p:spPr>
            <a:xfrm>
              <a:off x="4242223" y="2188022"/>
              <a:ext cx="26668" cy="27081"/>
            </a:xfrm>
            <a:custGeom>
              <a:avLst/>
              <a:gdLst/>
              <a:ahLst/>
              <a:cxnLst/>
              <a:rect l="l" t="t" r="r" b="b"/>
              <a:pathLst>
                <a:path w="775" h="787" fill="none" extrusionOk="0">
                  <a:moveTo>
                    <a:pt x="0" y="0"/>
                  </a:moveTo>
                  <a:lnTo>
                    <a:pt x="774" y="0"/>
                  </a:lnTo>
                  <a:lnTo>
                    <a:pt x="774"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889;p56">
              <a:extLst>
                <a:ext uri="{FF2B5EF4-FFF2-40B4-BE49-F238E27FC236}">
                  <a16:creationId xmlns:a16="http://schemas.microsoft.com/office/drawing/2014/main" id="{2FB6F057-9FF9-CC81-71EF-818BE5591062}"/>
                </a:ext>
              </a:extLst>
            </p:cNvPr>
            <p:cNvSpPr/>
            <p:nvPr/>
          </p:nvSpPr>
          <p:spPr>
            <a:xfrm>
              <a:off x="4279077" y="2188022"/>
              <a:ext cx="27081" cy="27081"/>
            </a:xfrm>
            <a:custGeom>
              <a:avLst/>
              <a:gdLst/>
              <a:ahLst/>
              <a:cxnLst/>
              <a:rect l="l" t="t" r="r" b="b"/>
              <a:pathLst>
                <a:path w="787" h="787"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890;p56">
              <a:extLst>
                <a:ext uri="{FF2B5EF4-FFF2-40B4-BE49-F238E27FC236}">
                  <a16:creationId xmlns:a16="http://schemas.microsoft.com/office/drawing/2014/main" id="{393E366C-DDEE-345C-647A-AAB0EE9488CE}"/>
                </a:ext>
              </a:extLst>
            </p:cNvPr>
            <p:cNvSpPr/>
            <p:nvPr/>
          </p:nvSpPr>
          <p:spPr>
            <a:xfrm>
              <a:off x="4057023" y="2233100"/>
              <a:ext cx="27081" cy="27046"/>
            </a:xfrm>
            <a:custGeom>
              <a:avLst/>
              <a:gdLst/>
              <a:ahLst/>
              <a:cxnLst/>
              <a:rect l="l" t="t" r="r" b="b"/>
              <a:pathLst>
                <a:path w="787" h="786"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891;p56">
              <a:extLst>
                <a:ext uri="{FF2B5EF4-FFF2-40B4-BE49-F238E27FC236}">
                  <a16:creationId xmlns:a16="http://schemas.microsoft.com/office/drawing/2014/main" id="{FED9AB5D-1149-F793-0FC9-5C9E48028169}"/>
                </a:ext>
              </a:extLst>
            </p:cNvPr>
            <p:cNvSpPr/>
            <p:nvPr/>
          </p:nvSpPr>
          <p:spPr>
            <a:xfrm>
              <a:off x="4093912" y="2233100"/>
              <a:ext cx="27081" cy="27046"/>
            </a:xfrm>
            <a:custGeom>
              <a:avLst/>
              <a:gdLst/>
              <a:ahLst/>
              <a:cxnLst/>
              <a:rect l="l" t="t" r="r" b="b"/>
              <a:pathLst>
                <a:path w="787" h="786" fill="none" extrusionOk="0">
                  <a:moveTo>
                    <a:pt x="0" y="0"/>
                  </a:moveTo>
                  <a:lnTo>
                    <a:pt x="786" y="0"/>
                  </a:lnTo>
                  <a:lnTo>
                    <a:pt x="786"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892;p56">
              <a:extLst>
                <a:ext uri="{FF2B5EF4-FFF2-40B4-BE49-F238E27FC236}">
                  <a16:creationId xmlns:a16="http://schemas.microsoft.com/office/drawing/2014/main" id="{64438B01-7916-6F2A-A8CE-DE58229002C6}"/>
                </a:ext>
              </a:extLst>
            </p:cNvPr>
            <p:cNvSpPr/>
            <p:nvPr/>
          </p:nvSpPr>
          <p:spPr>
            <a:xfrm>
              <a:off x="4130766" y="2233100"/>
              <a:ext cx="27081" cy="27046"/>
            </a:xfrm>
            <a:custGeom>
              <a:avLst/>
              <a:gdLst/>
              <a:ahLst/>
              <a:cxnLst/>
              <a:rect l="l" t="t" r="r" b="b"/>
              <a:pathLst>
                <a:path w="787" h="786"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893;p56">
              <a:extLst>
                <a:ext uri="{FF2B5EF4-FFF2-40B4-BE49-F238E27FC236}">
                  <a16:creationId xmlns:a16="http://schemas.microsoft.com/office/drawing/2014/main" id="{296F4A9D-48E1-C086-478F-7AB7CD094443}"/>
                </a:ext>
              </a:extLst>
            </p:cNvPr>
            <p:cNvSpPr/>
            <p:nvPr/>
          </p:nvSpPr>
          <p:spPr>
            <a:xfrm>
              <a:off x="4168067" y="2233100"/>
              <a:ext cx="27081" cy="27046"/>
            </a:xfrm>
            <a:custGeom>
              <a:avLst/>
              <a:gdLst/>
              <a:ahLst/>
              <a:cxnLst/>
              <a:rect l="l" t="t" r="r" b="b"/>
              <a:pathLst>
                <a:path w="787" h="786" fill="none" extrusionOk="0">
                  <a:moveTo>
                    <a:pt x="0" y="0"/>
                  </a:moveTo>
                  <a:lnTo>
                    <a:pt x="786" y="0"/>
                  </a:lnTo>
                  <a:lnTo>
                    <a:pt x="786"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894;p56">
              <a:extLst>
                <a:ext uri="{FF2B5EF4-FFF2-40B4-BE49-F238E27FC236}">
                  <a16:creationId xmlns:a16="http://schemas.microsoft.com/office/drawing/2014/main" id="{21BBE6D6-C642-EB34-8EEB-0295C9F20485}"/>
                </a:ext>
              </a:extLst>
            </p:cNvPr>
            <p:cNvSpPr/>
            <p:nvPr/>
          </p:nvSpPr>
          <p:spPr>
            <a:xfrm>
              <a:off x="4204921" y="2233100"/>
              <a:ext cx="27081" cy="27046"/>
            </a:xfrm>
            <a:custGeom>
              <a:avLst/>
              <a:gdLst/>
              <a:ahLst/>
              <a:cxnLst/>
              <a:rect l="l" t="t" r="r" b="b"/>
              <a:pathLst>
                <a:path w="787" h="786"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895;p56">
              <a:extLst>
                <a:ext uri="{FF2B5EF4-FFF2-40B4-BE49-F238E27FC236}">
                  <a16:creationId xmlns:a16="http://schemas.microsoft.com/office/drawing/2014/main" id="{FAFB2647-C557-836A-F126-5A49E82CEAAC}"/>
                </a:ext>
              </a:extLst>
            </p:cNvPr>
            <p:cNvSpPr/>
            <p:nvPr/>
          </p:nvSpPr>
          <p:spPr>
            <a:xfrm>
              <a:off x="4242223" y="2233100"/>
              <a:ext cx="26668" cy="27046"/>
            </a:xfrm>
            <a:custGeom>
              <a:avLst/>
              <a:gdLst/>
              <a:ahLst/>
              <a:cxnLst/>
              <a:rect l="l" t="t" r="r" b="b"/>
              <a:pathLst>
                <a:path w="775" h="786" fill="none" extrusionOk="0">
                  <a:moveTo>
                    <a:pt x="0" y="0"/>
                  </a:moveTo>
                  <a:lnTo>
                    <a:pt x="774" y="0"/>
                  </a:lnTo>
                  <a:lnTo>
                    <a:pt x="774"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896;p56">
              <a:extLst>
                <a:ext uri="{FF2B5EF4-FFF2-40B4-BE49-F238E27FC236}">
                  <a16:creationId xmlns:a16="http://schemas.microsoft.com/office/drawing/2014/main" id="{C14D27A2-DA6B-3BEB-B1FC-7DF91E065D96}"/>
                </a:ext>
              </a:extLst>
            </p:cNvPr>
            <p:cNvSpPr/>
            <p:nvPr/>
          </p:nvSpPr>
          <p:spPr>
            <a:xfrm>
              <a:off x="4279077" y="2233100"/>
              <a:ext cx="27081" cy="27046"/>
            </a:xfrm>
            <a:custGeom>
              <a:avLst/>
              <a:gdLst/>
              <a:ahLst/>
              <a:cxnLst/>
              <a:rect l="l" t="t" r="r" b="b"/>
              <a:pathLst>
                <a:path w="787" h="786"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897;p56">
              <a:extLst>
                <a:ext uri="{FF2B5EF4-FFF2-40B4-BE49-F238E27FC236}">
                  <a16:creationId xmlns:a16="http://schemas.microsoft.com/office/drawing/2014/main" id="{9016D97B-E978-4B56-EA70-4FE9ABC069AE}"/>
                </a:ext>
              </a:extLst>
            </p:cNvPr>
            <p:cNvSpPr/>
            <p:nvPr/>
          </p:nvSpPr>
          <p:spPr>
            <a:xfrm>
              <a:off x="4057023" y="2278144"/>
              <a:ext cx="27081" cy="26668"/>
            </a:xfrm>
            <a:custGeom>
              <a:avLst/>
              <a:gdLst/>
              <a:ahLst/>
              <a:cxnLst/>
              <a:rect l="l" t="t" r="r" b="b"/>
              <a:pathLst>
                <a:path w="787" h="775" fill="none" extrusionOk="0">
                  <a:moveTo>
                    <a:pt x="1" y="1"/>
                  </a:moveTo>
                  <a:lnTo>
                    <a:pt x="787" y="1"/>
                  </a:lnTo>
                  <a:lnTo>
                    <a:pt x="787" y="775"/>
                  </a:lnTo>
                  <a:lnTo>
                    <a:pt x="1"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898;p56">
              <a:extLst>
                <a:ext uri="{FF2B5EF4-FFF2-40B4-BE49-F238E27FC236}">
                  <a16:creationId xmlns:a16="http://schemas.microsoft.com/office/drawing/2014/main" id="{474EBB72-CD3E-2036-21DD-B8AAB42F1D9A}"/>
                </a:ext>
              </a:extLst>
            </p:cNvPr>
            <p:cNvSpPr/>
            <p:nvPr/>
          </p:nvSpPr>
          <p:spPr>
            <a:xfrm>
              <a:off x="4093912" y="2278144"/>
              <a:ext cx="27081" cy="26668"/>
            </a:xfrm>
            <a:custGeom>
              <a:avLst/>
              <a:gdLst/>
              <a:ahLst/>
              <a:cxnLst/>
              <a:rect l="l" t="t" r="r" b="b"/>
              <a:pathLst>
                <a:path w="787" h="775" fill="none" extrusionOk="0">
                  <a:moveTo>
                    <a:pt x="0" y="1"/>
                  </a:moveTo>
                  <a:lnTo>
                    <a:pt x="786" y="1"/>
                  </a:lnTo>
                  <a:lnTo>
                    <a:pt x="786" y="775"/>
                  </a:lnTo>
                  <a:lnTo>
                    <a:pt x="0"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899;p56">
              <a:extLst>
                <a:ext uri="{FF2B5EF4-FFF2-40B4-BE49-F238E27FC236}">
                  <a16:creationId xmlns:a16="http://schemas.microsoft.com/office/drawing/2014/main" id="{0D6C9170-9710-3869-05E5-BA608B81685A}"/>
                </a:ext>
              </a:extLst>
            </p:cNvPr>
            <p:cNvSpPr/>
            <p:nvPr/>
          </p:nvSpPr>
          <p:spPr>
            <a:xfrm>
              <a:off x="4130766" y="2278144"/>
              <a:ext cx="27081" cy="26668"/>
            </a:xfrm>
            <a:custGeom>
              <a:avLst/>
              <a:gdLst/>
              <a:ahLst/>
              <a:cxnLst/>
              <a:rect l="l" t="t" r="r" b="b"/>
              <a:pathLst>
                <a:path w="787" h="775" fill="none" extrusionOk="0">
                  <a:moveTo>
                    <a:pt x="1" y="1"/>
                  </a:moveTo>
                  <a:lnTo>
                    <a:pt x="787" y="1"/>
                  </a:lnTo>
                  <a:lnTo>
                    <a:pt x="787" y="775"/>
                  </a:lnTo>
                  <a:lnTo>
                    <a:pt x="1"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900;p56">
              <a:extLst>
                <a:ext uri="{FF2B5EF4-FFF2-40B4-BE49-F238E27FC236}">
                  <a16:creationId xmlns:a16="http://schemas.microsoft.com/office/drawing/2014/main" id="{B8639934-7BF4-8311-DC2E-87FD9ABB3869}"/>
                </a:ext>
              </a:extLst>
            </p:cNvPr>
            <p:cNvSpPr/>
            <p:nvPr/>
          </p:nvSpPr>
          <p:spPr>
            <a:xfrm>
              <a:off x="4168067" y="2278144"/>
              <a:ext cx="27081" cy="26668"/>
            </a:xfrm>
            <a:custGeom>
              <a:avLst/>
              <a:gdLst/>
              <a:ahLst/>
              <a:cxnLst/>
              <a:rect l="l" t="t" r="r" b="b"/>
              <a:pathLst>
                <a:path w="787" h="775" fill="none" extrusionOk="0">
                  <a:moveTo>
                    <a:pt x="0" y="1"/>
                  </a:moveTo>
                  <a:lnTo>
                    <a:pt x="786" y="1"/>
                  </a:lnTo>
                  <a:lnTo>
                    <a:pt x="786" y="775"/>
                  </a:lnTo>
                  <a:lnTo>
                    <a:pt x="0"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901;p56">
              <a:extLst>
                <a:ext uri="{FF2B5EF4-FFF2-40B4-BE49-F238E27FC236}">
                  <a16:creationId xmlns:a16="http://schemas.microsoft.com/office/drawing/2014/main" id="{007A1CF9-F005-E8E0-9254-FF45BB8668B6}"/>
                </a:ext>
              </a:extLst>
            </p:cNvPr>
            <p:cNvSpPr/>
            <p:nvPr/>
          </p:nvSpPr>
          <p:spPr>
            <a:xfrm>
              <a:off x="4204921" y="2278144"/>
              <a:ext cx="27081" cy="26668"/>
            </a:xfrm>
            <a:custGeom>
              <a:avLst/>
              <a:gdLst/>
              <a:ahLst/>
              <a:cxnLst/>
              <a:rect l="l" t="t" r="r" b="b"/>
              <a:pathLst>
                <a:path w="787" h="775" fill="none" extrusionOk="0">
                  <a:moveTo>
                    <a:pt x="1" y="1"/>
                  </a:moveTo>
                  <a:lnTo>
                    <a:pt x="787" y="1"/>
                  </a:lnTo>
                  <a:lnTo>
                    <a:pt x="787" y="775"/>
                  </a:lnTo>
                  <a:lnTo>
                    <a:pt x="1"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902;p56">
              <a:extLst>
                <a:ext uri="{FF2B5EF4-FFF2-40B4-BE49-F238E27FC236}">
                  <a16:creationId xmlns:a16="http://schemas.microsoft.com/office/drawing/2014/main" id="{38093A38-E90A-4CFE-775F-815BFF165920}"/>
                </a:ext>
              </a:extLst>
            </p:cNvPr>
            <p:cNvSpPr/>
            <p:nvPr/>
          </p:nvSpPr>
          <p:spPr>
            <a:xfrm>
              <a:off x="4242223" y="2278144"/>
              <a:ext cx="26668" cy="26668"/>
            </a:xfrm>
            <a:custGeom>
              <a:avLst/>
              <a:gdLst/>
              <a:ahLst/>
              <a:cxnLst/>
              <a:rect l="l" t="t" r="r" b="b"/>
              <a:pathLst>
                <a:path w="775" h="775" fill="none" extrusionOk="0">
                  <a:moveTo>
                    <a:pt x="0" y="1"/>
                  </a:moveTo>
                  <a:lnTo>
                    <a:pt x="774" y="1"/>
                  </a:lnTo>
                  <a:lnTo>
                    <a:pt x="774" y="775"/>
                  </a:lnTo>
                  <a:lnTo>
                    <a:pt x="0"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903;p56">
              <a:extLst>
                <a:ext uri="{FF2B5EF4-FFF2-40B4-BE49-F238E27FC236}">
                  <a16:creationId xmlns:a16="http://schemas.microsoft.com/office/drawing/2014/main" id="{EF457DFB-4F2A-5233-C9E5-16F8715CC700}"/>
                </a:ext>
              </a:extLst>
            </p:cNvPr>
            <p:cNvSpPr/>
            <p:nvPr/>
          </p:nvSpPr>
          <p:spPr>
            <a:xfrm>
              <a:off x="4279077" y="2278144"/>
              <a:ext cx="27081" cy="26668"/>
            </a:xfrm>
            <a:custGeom>
              <a:avLst/>
              <a:gdLst/>
              <a:ahLst/>
              <a:cxnLst/>
              <a:rect l="l" t="t" r="r" b="b"/>
              <a:pathLst>
                <a:path w="787" h="775" fill="none" extrusionOk="0">
                  <a:moveTo>
                    <a:pt x="1" y="1"/>
                  </a:moveTo>
                  <a:lnTo>
                    <a:pt x="787" y="1"/>
                  </a:lnTo>
                  <a:lnTo>
                    <a:pt x="787" y="775"/>
                  </a:lnTo>
                  <a:lnTo>
                    <a:pt x="1"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904;p56">
              <a:extLst>
                <a:ext uri="{FF2B5EF4-FFF2-40B4-BE49-F238E27FC236}">
                  <a16:creationId xmlns:a16="http://schemas.microsoft.com/office/drawing/2014/main" id="{5A2B12F3-03D2-9B31-5792-4B394C6B697D}"/>
                </a:ext>
              </a:extLst>
            </p:cNvPr>
            <p:cNvSpPr/>
            <p:nvPr/>
          </p:nvSpPr>
          <p:spPr>
            <a:xfrm>
              <a:off x="4086135" y="2046249"/>
              <a:ext cx="17652" cy="46350"/>
            </a:xfrm>
            <a:custGeom>
              <a:avLst/>
              <a:gdLst/>
              <a:ahLst/>
              <a:cxnLst/>
              <a:rect l="l" t="t" r="r" b="b"/>
              <a:pathLst>
                <a:path w="513" h="1347" extrusionOk="0">
                  <a:moveTo>
                    <a:pt x="0" y="1"/>
                  </a:moveTo>
                  <a:lnTo>
                    <a:pt x="0" y="1346"/>
                  </a:lnTo>
                  <a:lnTo>
                    <a:pt x="512" y="1346"/>
                  </a:lnTo>
                  <a:lnTo>
                    <a:pt x="51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905;p56">
              <a:extLst>
                <a:ext uri="{FF2B5EF4-FFF2-40B4-BE49-F238E27FC236}">
                  <a16:creationId xmlns:a16="http://schemas.microsoft.com/office/drawing/2014/main" id="{F67FBB63-EC74-DEE0-211B-5A436BD104D8}"/>
                </a:ext>
              </a:extLst>
            </p:cNvPr>
            <p:cNvSpPr/>
            <p:nvPr/>
          </p:nvSpPr>
          <p:spPr>
            <a:xfrm>
              <a:off x="4172575" y="2046249"/>
              <a:ext cx="17652" cy="46350"/>
            </a:xfrm>
            <a:custGeom>
              <a:avLst/>
              <a:gdLst/>
              <a:ahLst/>
              <a:cxnLst/>
              <a:rect l="l" t="t" r="r" b="b"/>
              <a:pathLst>
                <a:path w="513" h="1347" extrusionOk="0">
                  <a:moveTo>
                    <a:pt x="0" y="1"/>
                  </a:moveTo>
                  <a:lnTo>
                    <a:pt x="0" y="1346"/>
                  </a:lnTo>
                  <a:lnTo>
                    <a:pt x="512" y="1346"/>
                  </a:lnTo>
                  <a:lnTo>
                    <a:pt x="51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906;p56">
              <a:extLst>
                <a:ext uri="{FF2B5EF4-FFF2-40B4-BE49-F238E27FC236}">
                  <a16:creationId xmlns:a16="http://schemas.microsoft.com/office/drawing/2014/main" id="{5322A9B6-F657-92E9-9A94-C05B34BF5573}"/>
                </a:ext>
              </a:extLst>
            </p:cNvPr>
            <p:cNvSpPr/>
            <p:nvPr/>
          </p:nvSpPr>
          <p:spPr>
            <a:xfrm>
              <a:off x="4259015" y="2046249"/>
              <a:ext cx="17652" cy="46350"/>
            </a:xfrm>
            <a:custGeom>
              <a:avLst/>
              <a:gdLst/>
              <a:ahLst/>
              <a:cxnLst/>
              <a:rect l="l" t="t" r="r" b="b"/>
              <a:pathLst>
                <a:path w="513" h="1347" extrusionOk="0">
                  <a:moveTo>
                    <a:pt x="1" y="1"/>
                  </a:moveTo>
                  <a:lnTo>
                    <a:pt x="1" y="1346"/>
                  </a:lnTo>
                  <a:lnTo>
                    <a:pt x="513" y="1346"/>
                  </a:lnTo>
                  <a:lnTo>
                    <a:pt x="51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907;p56">
              <a:extLst>
                <a:ext uri="{FF2B5EF4-FFF2-40B4-BE49-F238E27FC236}">
                  <a16:creationId xmlns:a16="http://schemas.microsoft.com/office/drawing/2014/main" id="{F0C01EF1-D6B5-0173-B9B2-7D7E18093F92}"/>
                </a:ext>
              </a:extLst>
            </p:cNvPr>
            <p:cNvSpPr/>
            <p:nvPr/>
          </p:nvSpPr>
          <p:spPr>
            <a:xfrm>
              <a:off x="4060327" y="2124121"/>
              <a:ext cx="247890" cy="44664"/>
            </a:xfrm>
            <a:custGeom>
              <a:avLst/>
              <a:gdLst/>
              <a:ahLst/>
              <a:cxnLst/>
              <a:rect l="l" t="t" r="r" b="b"/>
              <a:pathLst>
                <a:path w="7204" h="1298" fill="none" extrusionOk="0">
                  <a:moveTo>
                    <a:pt x="0" y="0"/>
                  </a:moveTo>
                  <a:lnTo>
                    <a:pt x="7203" y="0"/>
                  </a:lnTo>
                  <a:lnTo>
                    <a:pt x="7203" y="1298"/>
                  </a:lnTo>
                  <a:lnTo>
                    <a:pt x="0" y="1298"/>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908;p56">
              <a:extLst>
                <a:ext uri="{FF2B5EF4-FFF2-40B4-BE49-F238E27FC236}">
                  <a16:creationId xmlns:a16="http://schemas.microsoft.com/office/drawing/2014/main" id="{1AB4CBD0-808F-2148-B5AD-396574801B07}"/>
                </a:ext>
              </a:extLst>
            </p:cNvPr>
            <p:cNvSpPr/>
            <p:nvPr/>
          </p:nvSpPr>
          <p:spPr>
            <a:xfrm>
              <a:off x="3737071" y="1378025"/>
              <a:ext cx="325312" cy="325347"/>
            </a:xfrm>
            <a:custGeom>
              <a:avLst/>
              <a:gdLst/>
              <a:ahLst/>
              <a:cxnLst/>
              <a:rect l="l" t="t" r="r" b="b"/>
              <a:pathLst>
                <a:path w="9454" h="9455" fill="none" extrusionOk="0">
                  <a:moveTo>
                    <a:pt x="7775" y="1680"/>
                  </a:moveTo>
                  <a:cubicBezTo>
                    <a:pt x="9454" y="3358"/>
                    <a:pt x="9454" y="6097"/>
                    <a:pt x="7775" y="7776"/>
                  </a:cubicBezTo>
                  <a:cubicBezTo>
                    <a:pt x="6084" y="9454"/>
                    <a:pt x="3358" y="9454"/>
                    <a:pt x="1679" y="7776"/>
                  </a:cubicBezTo>
                  <a:cubicBezTo>
                    <a:pt x="0" y="6097"/>
                    <a:pt x="0" y="3358"/>
                    <a:pt x="1679" y="1680"/>
                  </a:cubicBezTo>
                  <a:cubicBezTo>
                    <a:pt x="3358" y="1"/>
                    <a:pt x="6084" y="1"/>
                    <a:pt x="7775" y="1680"/>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909;p56">
              <a:extLst>
                <a:ext uri="{FF2B5EF4-FFF2-40B4-BE49-F238E27FC236}">
                  <a16:creationId xmlns:a16="http://schemas.microsoft.com/office/drawing/2014/main" id="{A580EEA2-A47E-4FE8-0FE1-DED42BE207BA}"/>
                </a:ext>
              </a:extLst>
            </p:cNvPr>
            <p:cNvSpPr/>
            <p:nvPr/>
          </p:nvSpPr>
          <p:spPr>
            <a:xfrm>
              <a:off x="3761640" y="1402629"/>
              <a:ext cx="276175" cy="276140"/>
            </a:xfrm>
            <a:custGeom>
              <a:avLst/>
              <a:gdLst/>
              <a:ahLst/>
              <a:cxnLst/>
              <a:rect l="l" t="t" r="r" b="b"/>
              <a:pathLst>
                <a:path w="8026" h="8025" fill="none" extrusionOk="0">
                  <a:moveTo>
                    <a:pt x="6596" y="1429"/>
                  </a:moveTo>
                  <a:cubicBezTo>
                    <a:pt x="8025" y="2858"/>
                    <a:pt x="8025" y="5167"/>
                    <a:pt x="6596" y="6596"/>
                  </a:cubicBezTo>
                  <a:cubicBezTo>
                    <a:pt x="5168" y="8025"/>
                    <a:pt x="2858" y="8025"/>
                    <a:pt x="1429" y="6596"/>
                  </a:cubicBezTo>
                  <a:cubicBezTo>
                    <a:pt x="0" y="5167"/>
                    <a:pt x="0" y="2858"/>
                    <a:pt x="1429" y="1429"/>
                  </a:cubicBezTo>
                  <a:cubicBezTo>
                    <a:pt x="2858" y="0"/>
                    <a:pt x="5168" y="0"/>
                    <a:pt x="6596" y="1429"/>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910;p56">
              <a:extLst>
                <a:ext uri="{FF2B5EF4-FFF2-40B4-BE49-F238E27FC236}">
                  <a16:creationId xmlns:a16="http://schemas.microsoft.com/office/drawing/2014/main" id="{2A829B43-2037-4B72-B2CB-31FBE5E2BC92}"/>
                </a:ext>
              </a:extLst>
            </p:cNvPr>
            <p:cNvSpPr/>
            <p:nvPr/>
          </p:nvSpPr>
          <p:spPr>
            <a:xfrm>
              <a:off x="3887412" y="1528400"/>
              <a:ext cx="24225" cy="24603"/>
            </a:xfrm>
            <a:custGeom>
              <a:avLst/>
              <a:gdLst/>
              <a:ahLst/>
              <a:cxnLst/>
              <a:rect l="l" t="t" r="r" b="b"/>
              <a:pathLst>
                <a:path w="704" h="715" fill="none" extrusionOk="0">
                  <a:moveTo>
                    <a:pt x="703" y="358"/>
                  </a:moveTo>
                  <a:cubicBezTo>
                    <a:pt x="703" y="548"/>
                    <a:pt x="548" y="715"/>
                    <a:pt x="358" y="715"/>
                  </a:cubicBezTo>
                  <a:cubicBezTo>
                    <a:pt x="155" y="715"/>
                    <a:pt x="1" y="548"/>
                    <a:pt x="1" y="358"/>
                  </a:cubicBezTo>
                  <a:cubicBezTo>
                    <a:pt x="1" y="167"/>
                    <a:pt x="155" y="0"/>
                    <a:pt x="358" y="0"/>
                  </a:cubicBezTo>
                  <a:lnTo>
                    <a:pt x="358" y="0"/>
                  </a:lnTo>
                  <a:cubicBezTo>
                    <a:pt x="548" y="0"/>
                    <a:pt x="703" y="167"/>
                    <a:pt x="703" y="358"/>
                  </a:cubicBezTo>
                  <a:lnTo>
                    <a:pt x="703" y="358"/>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911;p56">
              <a:extLst>
                <a:ext uri="{FF2B5EF4-FFF2-40B4-BE49-F238E27FC236}">
                  <a16:creationId xmlns:a16="http://schemas.microsoft.com/office/drawing/2014/main" id="{4882D06A-D345-FAD8-0561-9A2F1F2FE49B}"/>
                </a:ext>
              </a:extLst>
            </p:cNvPr>
            <p:cNvSpPr/>
            <p:nvPr/>
          </p:nvSpPr>
          <p:spPr>
            <a:xfrm>
              <a:off x="3852175" y="1550113"/>
              <a:ext cx="38539" cy="33206"/>
            </a:xfrm>
            <a:custGeom>
              <a:avLst/>
              <a:gdLst/>
              <a:ahLst/>
              <a:cxnLst/>
              <a:rect l="l" t="t" r="r" b="b"/>
              <a:pathLst>
                <a:path w="1120" h="965" fill="none" extrusionOk="0">
                  <a:moveTo>
                    <a:pt x="1120" y="0"/>
                  </a:moveTo>
                  <a:lnTo>
                    <a:pt x="1" y="965"/>
                  </a:ln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912;p56">
              <a:extLst>
                <a:ext uri="{FF2B5EF4-FFF2-40B4-BE49-F238E27FC236}">
                  <a16:creationId xmlns:a16="http://schemas.microsoft.com/office/drawing/2014/main" id="{3F444A2B-2745-FFED-B937-192E0A290496}"/>
                </a:ext>
              </a:extLst>
            </p:cNvPr>
            <p:cNvSpPr/>
            <p:nvPr/>
          </p:nvSpPr>
          <p:spPr>
            <a:xfrm>
              <a:off x="3911603" y="1540685"/>
              <a:ext cx="98344" cy="34"/>
            </a:xfrm>
            <a:custGeom>
              <a:avLst/>
              <a:gdLst/>
              <a:ahLst/>
              <a:cxnLst/>
              <a:rect l="l" t="t" r="r" b="b"/>
              <a:pathLst>
                <a:path w="2858" h="1" fill="none" extrusionOk="0">
                  <a:moveTo>
                    <a:pt x="0" y="1"/>
                  </a:moveTo>
                  <a:lnTo>
                    <a:pt x="2858" y="1"/>
                  </a:ln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913;p56">
              <a:extLst>
                <a:ext uri="{FF2B5EF4-FFF2-40B4-BE49-F238E27FC236}">
                  <a16:creationId xmlns:a16="http://schemas.microsoft.com/office/drawing/2014/main" id="{5F4D11C6-177E-B32A-FEE6-7948DCFB754A}"/>
                </a:ext>
              </a:extLst>
            </p:cNvPr>
            <p:cNvSpPr/>
            <p:nvPr/>
          </p:nvSpPr>
          <p:spPr>
            <a:xfrm>
              <a:off x="2383795" y="1330090"/>
              <a:ext cx="1258202" cy="1184461"/>
            </a:xfrm>
            <a:custGeom>
              <a:avLst/>
              <a:gdLst/>
              <a:ahLst/>
              <a:cxnLst/>
              <a:rect l="l" t="t" r="r" b="b"/>
              <a:pathLst>
                <a:path w="36565" h="34422" fill="none" extrusionOk="0">
                  <a:moveTo>
                    <a:pt x="11871" y="34422"/>
                  </a:moveTo>
                  <a:lnTo>
                    <a:pt x="1" y="34422"/>
                  </a:lnTo>
                  <a:lnTo>
                    <a:pt x="1" y="1"/>
                  </a:lnTo>
                  <a:lnTo>
                    <a:pt x="11871" y="1"/>
                  </a:lnTo>
                  <a:lnTo>
                    <a:pt x="11871" y="34422"/>
                  </a:lnTo>
                  <a:close/>
                  <a:moveTo>
                    <a:pt x="24218" y="1"/>
                  </a:moveTo>
                  <a:lnTo>
                    <a:pt x="12347" y="1"/>
                  </a:lnTo>
                  <a:lnTo>
                    <a:pt x="12347" y="34422"/>
                  </a:lnTo>
                  <a:lnTo>
                    <a:pt x="24218" y="34422"/>
                  </a:lnTo>
                  <a:lnTo>
                    <a:pt x="24218" y="1"/>
                  </a:lnTo>
                  <a:close/>
                  <a:moveTo>
                    <a:pt x="36565" y="1"/>
                  </a:moveTo>
                  <a:lnTo>
                    <a:pt x="24694" y="1"/>
                  </a:lnTo>
                  <a:lnTo>
                    <a:pt x="24694" y="34422"/>
                  </a:lnTo>
                  <a:lnTo>
                    <a:pt x="36565" y="34422"/>
                  </a:lnTo>
                  <a:lnTo>
                    <a:pt x="36565" y="1"/>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914;p56">
              <a:extLst>
                <a:ext uri="{FF2B5EF4-FFF2-40B4-BE49-F238E27FC236}">
                  <a16:creationId xmlns:a16="http://schemas.microsoft.com/office/drawing/2014/main" id="{C21E586E-B5AD-EE5D-6C77-DB6E07E7FA67}"/>
                </a:ext>
              </a:extLst>
            </p:cNvPr>
            <p:cNvSpPr/>
            <p:nvPr/>
          </p:nvSpPr>
          <p:spPr>
            <a:xfrm>
              <a:off x="2383382" y="1330090"/>
              <a:ext cx="194657" cy="320013"/>
            </a:xfrm>
            <a:custGeom>
              <a:avLst/>
              <a:gdLst/>
              <a:ahLst/>
              <a:cxnLst/>
              <a:rect l="l" t="t" r="r" b="b"/>
              <a:pathLst>
                <a:path w="5657" h="9300" fill="none" extrusionOk="0">
                  <a:moveTo>
                    <a:pt x="1" y="9192"/>
                  </a:moveTo>
                  <a:cubicBezTo>
                    <a:pt x="417" y="9300"/>
                    <a:pt x="1441" y="8752"/>
                    <a:pt x="3513" y="3930"/>
                  </a:cubicBezTo>
                  <a:cubicBezTo>
                    <a:pt x="4085" y="2549"/>
                    <a:pt x="4811" y="1239"/>
                    <a:pt x="5656" y="1"/>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915;p56">
              <a:extLst>
                <a:ext uri="{FF2B5EF4-FFF2-40B4-BE49-F238E27FC236}">
                  <a16:creationId xmlns:a16="http://schemas.microsoft.com/office/drawing/2014/main" id="{543C090F-4943-F370-36DA-1A4A595844AF}"/>
                </a:ext>
              </a:extLst>
            </p:cNvPr>
            <p:cNvSpPr/>
            <p:nvPr/>
          </p:nvSpPr>
          <p:spPr>
            <a:xfrm>
              <a:off x="3233537" y="1999141"/>
              <a:ext cx="273697" cy="515427"/>
            </a:xfrm>
            <a:custGeom>
              <a:avLst/>
              <a:gdLst/>
              <a:ahLst/>
              <a:cxnLst/>
              <a:rect l="l" t="t" r="r" b="b"/>
              <a:pathLst>
                <a:path w="7954" h="14979" fill="none" extrusionOk="0">
                  <a:moveTo>
                    <a:pt x="0" y="1"/>
                  </a:moveTo>
                  <a:cubicBezTo>
                    <a:pt x="703" y="894"/>
                    <a:pt x="1465" y="1953"/>
                    <a:pt x="2310" y="3263"/>
                  </a:cubicBezTo>
                  <a:cubicBezTo>
                    <a:pt x="4667" y="6918"/>
                    <a:pt x="6561" y="10859"/>
                    <a:pt x="7954" y="14979"/>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916;p56">
              <a:extLst>
                <a:ext uri="{FF2B5EF4-FFF2-40B4-BE49-F238E27FC236}">
                  <a16:creationId xmlns:a16="http://schemas.microsoft.com/office/drawing/2014/main" id="{969C464F-7588-9F40-41E1-0D7472657A6C}"/>
                </a:ext>
              </a:extLst>
            </p:cNvPr>
            <p:cNvSpPr/>
            <p:nvPr/>
          </p:nvSpPr>
          <p:spPr>
            <a:xfrm>
              <a:off x="2950026" y="1330090"/>
              <a:ext cx="267125" cy="649007"/>
            </a:xfrm>
            <a:custGeom>
              <a:avLst/>
              <a:gdLst/>
              <a:ahLst/>
              <a:cxnLst/>
              <a:rect l="l" t="t" r="r" b="b"/>
              <a:pathLst>
                <a:path w="7763" h="18861" fill="none" extrusionOk="0">
                  <a:moveTo>
                    <a:pt x="786" y="1"/>
                  </a:moveTo>
                  <a:cubicBezTo>
                    <a:pt x="274" y="2049"/>
                    <a:pt x="0" y="4918"/>
                    <a:pt x="750" y="8502"/>
                  </a:cubicBezTo>
                  <a:cubicBezTo>
                    <a:pt x="2096" y="14884"/>
                    <a:pt x="3882" y="14181"/>
                    <a:pt x="7763" y="18860"/>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917;p56">
              <a:extLst>
                <a:ext uri="{FF2B5EF4-FFF2-40B4-BE49-F238E27FC236}">
                  <a16:creationId xmlns:a16="http://schemas.microsoft.com/office/drawing/2014/main" id="{B6464DAB-E975-4CB3-95D1-C1540769CEA1}"/>
                </a:ext>
              </a:extLst>
            </p:cNvPr>
            <p:cNvSpPr/>
            <p:nvPr/>
          </p:nvSpPr>
          <p:spPr>
            <a:xfrm>
              <a:off x="2383382" y="1546844"/>
              <a:ext cx="359757" cy="967712"/>
            </a:xfrm>
            <a:custGeom>
              <a:avLst/>
              <a:gdLst/>
              <a:ahLst/>
              <a:cxnLst/>
              <a:rect l="l" t="t" r="r" b="b"/>
              <a:pathLst>
                <a:path w="10455" h="28123" fill="none" extrusionOk="0">
                  <a:moveTo>
                    <a:pt x="1" y="16276"/>
                  </a:moveTo>
                  <a:cubicBezTo>
                    <a:pt x="739" y="15133"/>
                    <a:pt x="1477" y="13573"/>
                    <a:pt x="2120" y="11430"/>
                  </a:cubicBezTo>
                  <a:cubicBezTo>
                    <a:pt x="4573" y="3346"/>
                    <a:pt x="10454" y="0"/>
                    <a:pt x="10454" y="7513"/>
                  </a:cubicBezTo>
                  <a:cubicBezTo>
                    <a:pt x="10454" y="15014"/>
                    <a:pt x="6799" y="18967"/>
                    <a:pt x="6692" y="24158"/>
                  </a:cubicBezTo>
                  <a:cubicBezTo>
                    <a:pt x="6656" y="25503"/>
                    <a:pt x="6871" y="26849"/>
                    <a:pt x="7311" y="28123"/>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918;p56">
              <a:extLst>
                <a:ext uri="{FF2B5EF4-FFF2-40B4-BE49-F238E27FC236}">
                  <a16:creationId xmlns:a16="http://schemas.microsoft.com/office/drawing/2014/main" id="{107379A1-A696-8EA9-4695-57A451CE6ABE}"/>
                </a:ext>
              </a:extLst>
            </p:cNvPr>
            <p:cNvSpPr/>
            <p:nvPr/>
          </p:nvSpPr>
          <p:spPr>
            <a:xfrm>
              <a:off x="2993452" y="2083551"/>
              <a:ext cx="199544" cy="431020"/>
            </a:xfrm>
            <a:custGeom>
              <a:avLst/>
              <a:gdLst/>
              <a:ahLst/>
              <a:cxnLst/>
              <a:rect l="l" t="t" r="r" b="b"/>
              <a:pathLst>
                <a:path w="5799" h="12526" fill="none" extrusionOk="0">
                  <a:moveTo>
                    <a:pt x="1512" y="12526"/>
                  </a:moveTo>
                  <a:cubicBezTo>
                    <a:pt x="298" y="6977"/>
                    <a:pt x="0" y="1096"/>
                    <a:pt x="1608" y="560"/>
                  </a:cubicBezTo>
                  <a:cubicBezTo>
                    <a:pt x="3286" y="0"/>
                    <a:pt x="4929" y="7656"/>
                    <a:pt x="5799" y="12526"/>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919;p56">
              <a:extLst>
                <a:ext uri="{FF2B5EF4-FFF2-40B4-BE49-F238E27FC236}">
                  <a16:creationId xmlns:a16="http://schemas.microsoft.com/office/drawing/2014/main" id="{3BDF41C0-5577-1747-2109-4A19E4EF9473}"/>
                </a:ext>
              </a:extLst>
            </p:cNvPr>
            <p:cNvSpPr/>
            <p:nvPr/>
          </p:nvSpPr>
          <p:spPr>
            <a:xfrm>
              <a:off x="3195822" y="1330090"/>
              <a:ext cx="446194" cy="546156"/>
            </a:xfrm>
            <a:custGeom>
              <a:avLst/>
              <a:gdLst/>
              <a:ahLst/>
              <a:cxnLst/>
              <a:rect l="l" t="t" r="r" b="b"/>
              <a:pathLst>
                <a:path w="12967" h="15872" fill="none" extrusionOk="0">
                  <a:moveTo>
                    <a:pt x="7073" y="1"/>
                  </a:moveTo>
                  <a:cubicBezTo>
                    <a:pt x="4406" y="5513"/>
                    <a:pt x="1" y="15443"/>
                    <a:pt x="2835" y="15681"/>
                  </a:cubicBezTo>
                  <a:cubicBezTo>
                    <a:pt x="5085" y="15872"/>
                    <a:pt x="9550" y="10788"/>
                    <a:pt x="12967" y="6394"/>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920;p56">
              <a:extLst>
                <a:ext uri="{FF2B5EF4-FFF2-40B4-BE49-F238E27FC236}">
                  <a16:creationId xmlns:a16="http://schemas.microsoft.com/office/drawing/2014/main" id="{3AB9A7E2-5AD0-72BF-FA73-DE2C4AE6F0E0}"/>
                </a:ext>
              </a:extLst>
            </p:cNvPr>
            <p:cNvSpPr/>
            <p:nvPr/>
          </p:nvSpPr>
          <p:spPr>
            <a:xfrm>
              <a:off x="3003672" y="1386627"/>
              <a:ext cx="191388" cy="191388"/>
            </a:xfrm>
            <a:custGeom>
              <a:avLst/>
              <a:gdLst/>
              <a:ahLst/>
              <a:cxnLst/>
              <a:rect l="l" t="t" r="r" b="b"/>
              <a:pathLst>
                <a:path w="5562" h="5562" fill="none" extrusionOk="0">
                  <a:moveTo>
                    <a:pt x="3358" y="322"/>
                  </a:moveTo>
                  <a:cubicBezTo>
                    <a:pt x="4716" y="632"/>
                    <a:pt x="5561" y="1989"/>
                    <a:pt x="5240" y="3358"/>
                  </a:cubicBezTo>
                  <a:cubicBezTo>
                    <a:pt x="4930" y="4716"/>
                    <a:pt x="3573" y="5561"/>
                    <a:pt x="2203" y="5240"/>
                  </a:cubicBezTo>
                  <a:cubicBezTo>
                    <a:pt x="846" y="4930"/>
                    <a:pt x="1" y="3561"/>
                    <a:pt x="322" y="2203"/>
                  </a:cubicBezTo>
                  <a:cubicBezTo>
                    <a:pt x="632" y="846"/>
                    <a:pt x="2001" y="1"/>
                    <a:pt x="3358" y="322"/>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921;p56">
              <a:extLst>
                <a:ext uri="{FF2B5EF4-FFF2-40B4-BE49-F238E27FC236}">
                  <a16:creationId xmlns:a16="http://schemas.microsoft.com/office/drawing/2014/main" id="{44C8DD48-2189-ABF9-12E8-C5B777F19404}"/>
                </a:ext>
              </a:extLst>
            </p:cNvPr>
            <p:cNvSpPr/>
            <p:nvPr/>
          </p:nvSpPr>
          <p:spPr>
            <a:xfrm>
              <a:off x="3453112" y="1639410"/>
              <a:ext cx="39365" cy="39365"/>
            </a:xfrm>
            <a:custGeom>
              <a:avLst/>
              <a:gdLst/>
              <a:ahLst/>
              <a:cxnLst/>
              <a:rect l="l" t="t" r="r" b="b"/>
              <a:pathLst>
                <a:path w="1144" h="1144" fill="none" extrusionOk="0">
                  <a:moveTo>
                    <a:pt x="1144" y="572"/>
                  </a:moveTo>
                  <a:cubicBezTo>
                    <a:pt x="1144" y="894"/>
                    <a:pt x="894" y="1144"/>
                    <a:pt x="572" y="1144"/>
                  </a:cubicBezTo>
                  <a:cubicBezTo>
                    <a:pt x="263" y="1144"/>
                    <a:pt x="1" y="894"/>
                    <a:pt x="1" y="572"/>
                  </a:cubicBezTo>
                  <a:cubicBezTo>
                    <a:pt x="1" y="263"/>
                    <a:pt x="263" y="1"/>
                    <a:pt x="572" y="1"/>
                  </a:cubicBezTo>
                  <a:lnTo>
                    <a:pt x="572" y="1"/>
                  </a:lnTo>
                  <a:cubicBezTo>
                    <a:pt x="894" y="1"/>
                    <a:pt x="1144" y="263"/>
                    <a:pt x="1144" y="572"/>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922;p56">
              <a:extLst>
                <a:ext uri="{FF2B5EF4-FFF2-40B4-BE49-F238E27FC236}">
                  <a16:creationId xmlns:a16="http://schemas.microsoft.com/office/drawing/2014/main" id="{65CA3913-BAD6-B5C5-3A57-891A8104DB61}"/>
                </a:ext>
              </a:extLst>
            </p:cNvPr>
            <p:cNvSpPr/>
            <p:nvPr/>
          </p:nvSpPr>
          <p:spPr>
            <a:xfrm>
              <a:off x="2487440" y="2116723"/>
              <a:ext cx="64381" cy="64760"/>
            </a:xfrm>
            <a:custGeom>
              <a:avLst/>
              <a:gdLst/>
              <a:ahLst/>
              <a:cxnLst/>
              <a:rect l="l" t="t" r="r" b="b"/>
              <a:pathLst>
                <a:path w="1871" h="1882" fill="none" extrusionOk="0">
                  <a:moveTo>
                    <a:pt x="1870" y="941"/>
                  </a:moveTo>
                  <a:cubicBezTo>
                    <a:pt x="1870" y="1465"/>
                    <a:pt x="1454" y="1882"/>
                    <a:pt x="930" y="1882"/>
                  </a:cubicBezTo>
                  <a:cubicBezTo>
                    <a:pt x="418" y="1882"/>
                    <a:pt x="1" y="1465"/>
                    <a:pt x="1" y="941"/>
                  </a:cubicBezTo>
                  <a:cubicBezTo>
                    <a:pt x="1" y="429"/>
                    <a:pt x="418" y="1"/>
                    <a:pt x="930" y="1"/>
                  </a:cubicBezTo>
                  <a:cubicBezTo>
                    <a:pt x="1454" y="1"/>
                    <a:pt x="1870" y="429"/>
                    <a:pt x="1870" y="941"/>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923;p56">
              <a:extLst>
                <a:ext uri="{FF2B5EF4-FFF2-40B4-BE49-F238E27FC236}">
                  <a16:creationId xmlns:a16="http://schemas.microsoft.com/office/drawing/2014/main" id="{F45CD6EA-09F4-4181-C8F5-BA1F453CD3A9}"/>
                </a:ext>
              </a:extLst>
            </p:cNvPr>
            <p:cNvSpPr/>
            <p:nvPr/>
          </p:nvSpPr>
          <p:spPr>
            <a:xfrm>
              <a:off x="2599723" y="1412057"/>
              <a:ext cx="41808" cy="42221"/>
            </a:xfrm>
            <a:custGeom>
              <a:avLst/>
              <a:gdLst/>
              <a:ahLst/>
              <a:cxnLst/>
              <a:rect l="l" t="t" r="r" b="b"/>
              <a:pathLst>
                <a:path w="1215" h="1227" fill="none" extrusionOk="0">
                  <a:moveTo>
                    <a:pt x="1215" y="619"/>
                  </a:moveTo>
                  <a:cubicBezTo>
                    <a:pt x="1215" y="953"/>
                    <a:pt x="941" y="1226"/>
                    <a:pt x="607" y="1226"/>
                  </a:cubicBezTo>
                  <a:cubicBezTo>
                    <a:pt x="274" y="1226"/>
                    <a:pt x="0" y="953"/>
                    <a:pt x="0" y="619"/>
                  </a:cubicBezTo>
                  <a:cubicBezTo>
                    <a:pt x="0" y="274"/>
                    <a:pt x="274" y="0"/>
                    <a:pt x="607" y="0"/>
                  </a:cubicBezTo>
                  <a:cubicBezTo>
                    <a:pt x="941" y="0"/>
                    <a:pt x="1215" y="274"/>
                    <a:pt x="1215" y="619"/>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924;p56">
              <a:extLst>
                <a:ext uri="{FF2B5EF4-FFF2-40B4-BE49-F238E27FC236}">
                  <a16:creationId xmlns:a16="http://schemas.microsoft.com/office/drawing/2014/main" id="{F013E0DB-C7C7-A274-2484-EF2B7460146C}"/>
                </a:ext>
              </a:extLst>
            </p:cNvPr>
            <p:cNvSpPr/>
            <p:nvPr/>
          </p:nvSpPr>
          <p:spPr>
            <a:xfrm>
              <a:off x="2872154" y="1878290"/>
              <a:ext cx="67237" cy="67203"/>
            </a:xfrm>
            <a:custGeom>
              <a:avLst/>
              <a:gdLst/>
              <a:ahLst/>
              <a:cxnLst/>
              <a:rect l="l" t="t" r="r" b="b"/>
              <a:pathLst>
                <a:path w="1954" h="1953" fill="none" extrusionOk="0">
                  <a:moveTo>
                    <a:pt x="1954" y="977"/>
                  </a:moveTo>
                  <a:cubicBezTo>
                    <a:pt x="1954" y="1512"/>
                    <a:pt x="1513" y="1953"/>
                    <a:pt x="977" y="1953"/>
                  </a:cubicBezTo>
                  <a:cubicBezTo>
                    <a:pt x="430" y="1953"/>
                    <a:pt x="1" y="1512"/>
                    <a:pt x="1" y="977"/>
                  </a:cubicBezTo>
                  <a:cubicBezTo>
                    <a:pt x="1" y="429"/>
                    <a:pt x="430" y="0"/>
                    <a:pt x="977" y="0"/>
                  </a:cubicBezTo>
                  <a:cubicBezTo>
                    <a:pt x="1513" y="0"/>
                    <a:pt x="1954" y="429"/>
                    <a:pt x="1954" y="977"/>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925;p56">
              <a:extLst>
                <a:ext uri="{FF2B5EF4-FFF2-40B4-BE49-F238E27FC236}">
                  <a16:creationId xmlns:a16="http://schemas.microsoft.com/office/drawing/2014/main" id="{3CC3C6DA-28BA-97A0-1B47-9F0480B5A4AD}"/>
                </a:ext>
              </a:extLst>
            </p:cNvPr>
            <p:cNvSpPr/>
            <p:nvPr/>
          </p:nvSpPr>
          <p:spPr>
            <a:xfrm>
              <a:off x="3411338" y="2055265"/>
              <a:ext cx="154501" cy="154501"/>
            </a:xfrm>
            <a:custGeom>
              <a:avLst/>
              <a:gdLst/>
              <a:ahLst/>
              <a:cxnLst/>
              <a:rect l="l" t="t" r="r" b="b"/>
              <a:pathLst>
                <a:path w="4490" h="4490" fill="none" extrusionOk="0">
                  <a:moveTo>
                    <a:pt x="4489" y="2239"/>
                  </a:moveTo>
                  <a:cubicBezTo>
                    <a:pt x="4489" y="3477"/>
                    <a:pt x="3477" y="4489"/>
                    <a:pt x="2239" y="4489"/>
                  </a:cubicBezTo>
                  <a:cubicBezTo>
                    <a:pt x="1001" y="4489"/>
                    <a:pt x="1" y="3477"/>
                    <a:pt x="1" y="2239"/>
                  </a:cubicBezTo>
                  <a:cubicBezTo>
                    <a:pt x="1" y="1001"/>
                    <a:pt x="1001" y="1"/>
                    <a:pt x="2239" y="1"/>
                  </a:cubicBezTo>
                  <a:cubicBezTo>
                    <a:pt x="3477" y="1"/>
                    <a:pt x="4489" y="1001"/>
                    <a:pt x="4489" y="2239"/>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926;p56">
              <a:extLst>
                <a:ext uri="{FF2B5EF4-FFF2-40B4-BE49-F238E27FC236}">
                  <a16:creationId xmlns:a16="http://schemas.microsoft.com/office/drawing/2014/main" id="{C4A979CB-9CF7-23C9-DCCD-4AF3564B2FE5}"/>
                </a:ext>
              </a:extLst>
            </p:cNvPr>
            <p:cNvSpPr/>
            <p:nvPr/>
          </p:nvSpPr>
          <p:spPr>
            <a:xfrm>
              <a:off x="3753038" y="1787342"/>
              <a:ext cx="273284" cy="290076"/>
            </a:xfrm>
            <a:custGeom>
              <a:avLst/>
              <a:gdLst/>
              <a:ahLst/>
              <a:cxnLst/>
              <a:rect l="l" t="t" r="r" b="b"/>
              <a:pathLst>
                <a:path w="7942" h="8430" extrusionOk="0">
                  <a:moveTo>
                    <a:pt x="1215" y="0"/>
                  </a:moveTo>
                  <a:lnTo>
                    <a:pt x="1215" y="12"/>
                  </a:lnTo>
                  <a:cubicBezTo>
                    <a:pt x="548" y="12"/>
                    <a:pt x="0" y="548"/>
                    <a:pt x="0" y="1215"/>
                  </a:cubicBezTo>
                  <a:lnTo>
                    <a:pt x="0" y="5394"/>
                  </a:lnTo>
                  <a:cubicBezTo>
                    <a:pt x="0" y="6025"/>
                    <a:pt x="465" y="6537"/>
                    <a:pt x="1084" y="6608"/>
                  </a:cubicBezTo>
                  <a:lnTo>
                    <a:pt x="84" y="8430"/>
                  </a:lnTo>
                  <a:lnTo>
                    <a:pt x="2167" y="6608"/>
                  </a:lnTo>
                  <a:lnTo>
                    <a:pt x="6727" y="6608"/>
                  </a:lnTo>
                  <a:cubicBezTo>
                    <a:pt x="7394" y="6608"/>
                    <a:pt x="7942" y="6072"/>
                    <a:pt x="7942" y="5394"/>
                  </a:cubicBezTo>
                  <a:lnTo>
                    <a:pt x="7942" y="1215"/>
                  </a:lnTo>
                  <a:cubicBezTo>
                    <a:pt x="7942" y="548"/>
                    <a:pt x="7394" y="0"/>
                    <a:pt x="6727"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927;p56">
              <a:extLst>
                <a:ext uri="{FF2B5EF4-FFF2-40B4-BE49-F238E27FC236}">
                  <a16:creationId xmlns:a16="http://schemas.microsoft.com/office/drawing/2014/main" id="{CECFC098-3AA3-7D10-7A15-EED6ADA4AA3A}"/>
                </a:ext>
              </a:extLst>
            </p:cNvPr>
            <p:cNvSpPr/>
            <p:nvPr/>
          </p:nvSpPr>
          <p:spPr>
            <a:xfrm>
              <a:off x="3843573" y="1806165"/>
              <a:ext cx="90567" cy="179483"/>
            </a:xfrm>
            <a:custGeom>
              <a:avLst/>
              <a:gdLst/>
              <a:ahLst/>
              <a:cxnLst/>
              <a:rect l="l" t="t" r="r" b="b"/>
              <a:pathLst>
                <a:path w="2632" h="5216" extrusionOk="0">
                  <a:moveTo>
                    <a:pt x="1310" y="1"/>
                  </a:moveTo>
                  <a:cubicBezTo>
                    <a:pt x="894" y="1"/>
                    <a:pt x="572" y="108"/>
                    <a:pt x="346" y="310"/>
                  </a:cubicBezTo>
                  <a:cubicBezTo>
                    <a:pt x="120" y="537"/>
                    <a:pt x="1" y="858"/>
                    <a:pt x="13" y="1180"/>
                  </a:cubicBezTo>
                  <a:cubicBezTo>
                    <a:pt x="13" y="1275"/>
                    <a:pt x="24" y="1358"/>
                    <a:pt x="36" y="1453"/>
                  </a:cubicBezTo>
                  <a:cubicBezTo>
                    <a:pt x="60" y="1549"/>
                    <a:pt x="84" y="1644"/>
                    <a:pt x="108" y="1727"/>
                  </a:cubicBezTo>
                  <a:lnTo>
                    <a:pt x="977" y="1537"/>
                  </a:lnTo>
                  <a:cubicBezTo>
                    <a:pt x="965" y="1477"/>
                    <a:pt x="953" y="1418"/>
                    <a:pt x="929" y="1370"/>
                  </a:cubicBezTo>
                  <a:cubicBezTo>
                    <a:pt x="917" y="1310"/>
                    <a:pt x="906" y="1251"/>
                    <a:pt x="906" y="1191"/>
                  </a:cubicBezTo>
                  <a:cubicBezTo>
                    <a:pt x="906" y="1096"/>
                    <a:pt x="941" y="989"/>
                    <a:pt x="1013" y="918"/>
                  </a:cubicBezTo>
                  <a:cubicBezTo>
                    <a:pt x="1075" y="855"/>
                    <a:pt x="1156" y="820"/>
                    <a:pt x="1246" y="820"/>
                  </a:cubicBezTo>
                  <a:cubicBezTo>
                    <a:pt x="1259" y="820"/>
                    <a:pt x="1273" y="821"/>
                    <a:pt x="1287" y="822"/>
                  </a:cubicBezTo>
                  <a:cubicBezTo>
                    <a:pt x="1297" y="821"/>
                    <a:pt x="1309" y="821"/>
                    <a:pt x="1320" y="821"/>
                  </a:cubicBezTo>
                  <a:cubicBezTo>
                    <a:pt x="1417" y="821"/>
                    <a:pt x="1520" y="867"/>
                    <a:pt x="1584" y="941"/>
                  </a:cubicBezTo>
                  <a:cubicBezTo>
                    <a:pt x="1656" y="1049"/>
                    <a:pt x="1691" y="1180"/>
                    <a:pt x="1679" y="1310"/>
                  </a:cubicBezTo>
                  <a:cubicBezTo>
                    <a:pt x="1679" y="1537"/>
                    <a:pt x="1644" y="1763"/>
                    <a:pt x="1548" y="1965"/>
                  </a:cubicBezTo>
                  <a:cubicBezTo>
                    <a:pt x="1453" y="2180"/>
                    <a:pt x="1322" y="2370"/>
                    <a:pt x="1179" y="2549"/>
                  </a:cubicBezTo>
                  <a:cubicBezTo>
                    <a:pt x="1013" y="2727"/>
                    <a:pt x="834" y="2906"/>
                    <a:pt x="644" y="3049"/>
                  </a:cubicBezTo>
                  <a:lnTo>
                    <a:pt x="644" y="3870"/>
                  </a:lnTo>
                  <a:lnTo>
                    <a:pt x="1513" y="3870"/>
                  </a:lnTo>
                  <a:lnTo>
                    <a:pt x="1513" y="3251"/>
                  </a:lnTo>
                  <a:cubicBezTo>
                    <a:pt x="1727" y="3085"/>
                    <a:pt x="1929" y="2894"/>
                    <a:pt x="2108" y="2680"/>
                  </a:cubicBezTo>
                  <a:cubicBezTo>
                    <a:pt x="2275" y="2489"/>
                    <a:pt x="2406" y="2275"/>
                    <a:pt x="2489" y="2037"/>
                  </a:cubicBezTo>
                  <a:cubicBezTo>
                    <a:pt x="2584" y="1799"/>
                    <a:pt x="2632" y="1549"/>
                    <a:pt x="2632" y="1299"/>
                  </a:cubicBezTo>
                  <a:cubicBezTo>
                    <a:pt x="2632" y="882"/>
                    <a:pt x="2513" y="560"/>
                    <a:pt x="2287" y="334"/>
                  </a:cubicBezTo>
                  <a:cubicBezTo>
                    <a:pt x="2049" y="108"/>
                    <a:pt x="1715" y="1"/>
                    <a:pt x="1310" y="1"/>
                  </a:cubicBezTo>
                  <a:close/>
                  <a:moveTo>
                    <a:pt x="620" y="4287"/>
                  </a:moveTo>
                  <a:lnTo>
                    <a:pt x="620" y="5216"/>
                  </a:lnTo>
                  <a:lnTo>
                    <a:pt x="1548" y="5204"/>
                  </a:lnTo>
                  <a:lnTo>
                    <a:pt x="1548" y="4287"/>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928;p56">
              <a:extLst>
                <a:ext uri="{FF2B5EF4-FFF2-40B4-BE49-F238E27FC236}">
                  <a16:creationId xmlns:a16="http://schemas.microsoft.com/office/drawing/2014/main" id="{945EF4F3-8C27-78D4-1880-21ECB99D557D}"/>
                </a:ext>
              </a:extLst>
            </p:cNvPr>
            <p:cNvSpPr/>
            <p:nvPr/>
          </p:nvSpPr>
          <p:spPr>
            <a:xfrm>
              <a:off x="2579627" y="1509130"/>
              <a:ext cx="340900" cy="290111"/>
            </a:xfrm>
            <a:custGeom>
              <a:avLst/>
              <a:gdLst/>
              <a:ahLst/>
              <a:cxnLst/>
              <a:rect l="l" t="t" r="r" b="b"/>
              <a:pathLst>
                <a:path w="9907" h="8431" extrusionOk="0">
                  <a:moveTo>
                    <a:pt x="1203" y="1"/>
                  </a:moveTo>
                  <a:cubicBezTo>
                    <a:pt x="537" y="1"/>
                    <a:pt x="1" y="548"/>
                    <a:pt x="1" y="1215"/>
                  </a:cubicBezTo>
                  <a:lnTo>
                    <a:pt x="1" y="5394"/>
                  </a:lnTo>
                  <a:cubicBezTo>
                    <a:pt x="1" y="6061"/>
                    <a:pt x="537" y="6609"/>
                    <a:pt x="1203" y="6609"/>
                  </a:cubicBezTo>
                  <a:lnTo>
                    <a:pt x="7740" y="6609"/>
                  </a:lnTo>
                  <a:lnTo>
                    <a:pt x="9824" y="8430"/>
                  </a:lnTo>
                  <a:lnTo>
                    <a:pt x="8811" y="6597"/>
                  </a:lnTo>
                  <a:cubicBezTo>
                    <a:pt x="9431" y="6537"/>
                    <a:pt x="9907" y="6013"/>
                    <a:pt x="9907" y="5394"/>
                  </a:cubicBezTo>
                  <a:lnTo>
                    <a:pt x="9907" y="1215"/>
                  </a:lnTo>
                  <a:cubicBezTo>
                    <a:pt x="9907" y="548"/>
                    <a:pt x="9359" y="1"/>
                    <a:pt x="8692" y="1"/>
                  </a:cubicBezTo>
                  <a:close/>
                  <a:moveTo>
                    <a:pt x="9824" y="8430"/>
                  </a:moveTo>
                  <a:lnTo>
                    <a:pt x="9824" y="8430"/>
                  </a:lnTo>
                  <a:lnTo>
                    <a:pt x="9824" y="843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929;p56">
              <a:extLst>
                <a:ext uri="{FF2B5EF4-FFF2-40B4-BE49-F238E27FC236}">
                  <a16:creationId xmlns:a16="http://schemas.microsoft.com/office/drawing/2014/main" id="{F38F655A-A3D6-BCD2-7C4F-BAAD79659F7B}"/>
                </a:ext>
              </a:extLst>
            </p:cNvPr>
            <p:cNvSpPr/>
            <p:nvPr/>
          </p:nvSpPr>
          <p:spPr>
            <a:xfrm>
              <a:off x="2666480" y="1611571"/>
              <a:ext cx="32414" cy="32380"/>
            </a:xfrm>
            <a:custGeom>
              <a:avLst/>
              <a:gdLst/>
              <a:ahLst/>
              <a:cxnLst/>
              <a:rect l="l" t="t" r="r" b="b"/>
              <a:pathLst>
                <a:path w="942" h="941" extrusionOk="0">
                  <a:moveTo>
                    <a:pt x="465" y="0"/>
                  </a:moveTo>
                  <a:cubicBezTo>
                    <a:pt x="203" y="0"/>
                    <a:pt x="1" y="203"/>
                    <a:pt x="1" y="465"/>
                  </a:cubicBezTo>
                  <a:cubicBezTo>
                    <a:pt x="1" y="727"/>
                    <a:pt x="203" y="941"/>
                    <a:pt x="465" y="941"/>
                  </a:cubicBezTo>
                  <a:cubicBezTo>
                    <a:pt x="727" y="941"/>
                    <a:pt x="942" y="727"/>
                    <a:pt x="942" y="465"/>
                  </a:cubicBezTo>
                  <a:cubicBezTo>
                    <a:pt x="942" y="203"/>
                    <a:pt x="727" y="0"/>
                    <a:pt x="465"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930;p56">
              <a:extLst>
                <a:ext uri="{FF2B5EF4-FFF2-40B4-BE49-F238E27FC236}">
                  <a16:creationId xmlns:a16="http://schemas.microsoft.com/office/drawing/2014/main" id="{C81BEB1F-8D1F-3539-611A-9FE5C4F7E6A6}"/>
                </a:ext>
              </a:extLst>
            </p:cNvPr>
            <p:cNvSpPr/>
            <p:nvPr/>
          </p:nvSpPr>
          <p:spPr>
            <a:xfrm>
              <a:off x="2733684" y="1611571"/>
              <a:ext cx="32414" cy="32380"/>
            </a:xfrm>
            <a:custGeom>
              <a:avLst/>
              <a:gdLst/>
              <a:ahLst/>
              <a:cxnLst/>
              <a:rect l="l" t="t" r="r" b="b"/>
              <a:pathLst>
                <a:path w="942" h="941" extrusionOk="0">
                  <a:moveTo>
                    <a:pt x="477" y="0"/>
                  </a:moveTo>
                  <a:cubicBezTo>
                    <a:pt x="215" y="0"/>
                    <a:pt x="1" y="203"/>
                    <a:pt x="1" y="465"/>
                  </a:cubicBezTo>
                  <a:cubicBezTo>
                    <a:pt x="1" y="727"/>
                    <a:pt x="215" y="941"/>
                    <a:pt x="477" y="941"/>
                  </a:cubicBezTo>
                  <a:cubicBezTo>
                    <a:pt x="739" y="941"/>
                    <a:pt x="941" y="727"/>
                    <a:pt x="941" y="465"/>
                  </a:cubicBezTo>
                  <a:cubicBezTo>
                    <a:pt x="941" y="203"/>
                    <a:pt x="739" y="0"/>
                    <a:pt x="47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931;p56">
              <a:extLst>
                <a:ext uri="{FF2B5EF4-FFF2-40B4-BE49-F238E27FC236}">
                  <a16:creationId xmlns:a16="http://schemas.microsoft.com/office/drawing/2014/main" id="{22B85D02-929C-5FD4-67F8-6E9A422F7B0B}"/>
                </a:ext>
              </a:extLst>
            </p:cNvPr>
            <p:cNvSpPr/>
            <p:nvPr/>
          </p:nvSpPr>
          <p:spPr>
            <a:xfrm>
              <a:off x="2800889" y="1611571"/>
              <a:ext cx="32380" cy="32380"/>
            </a:xfrm>
            <a:custGeom>
              <a:avLst/>
              <a:gdLst/>
              <a:ahLst/>
              <a:cxnLst/>
              <a:rect l="l" t="t" r="r" b="b"/>
              <a:pathLst>
                <a:path w="941" h="941" extrusionOk="0">
                  <a:moveTo>
                    <a:pt x="476" y="0"/>
                  </a:moveTo>
                  <a:cubicBezTo>
                    <a:pt x="215" y="0"/>
                    <a:pt x="0" y="203"/>
                    <a:pt x="0" y="465"/>
                  </a:cubicBezTo>
                  <a:cubicBezTo>
                    <a:pt x="0" y="727"/>
                    <a:pt x="215" y="941"/>
                    <a:pt x="476" y="941"/>
                  </a:cubicBezTo>
                  <a:cubicBezTo>
                    <a:pt x="738" y="941"/>
                    <a:pt x="941" y="727"/>
                    <a:pt x="941" y="465"/>
                  </a:cubicBezTo>
                  <a:cubicBezTo>
                    <a:pt x="941" y="203"/>
                    <a:pt x="738" y="0"/>
                    <a:pt x="47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932;p56">
              <a:extLst>
                <a:ext uri="{FF2B5EF4-FFF2-40B4-BE49-F238E27FC236}">
                  <a16:creationId xmlns:a16="http://schemas.microsoft.com/office/drawing/2014/main" id="{054C2780-7BAF-A5E5-7303-DA3FA1C4C7B4}"/>
                </a:ext>
              </a:extLst>
            </p:cNvPr>
            <p:cNvSpPr/>
            <p:nvPr/>
          </p:nvSpPr>
          <p:spPr>
            <a:xfrm>
              <a:off x="2165836" y="2087233"/>
              <a:ext cx="58222" cy="556823"/>
            </a:xfrm>
            <a:custGeom>
              <a:avLst/>
              <a:gdLst/>
              <a:ahLst/>
              <a:cxnLst/>
              <a:rect l="l" t="t" r="r" b="b"/>
              <a:pathLst>
                <a:path w="1692" h="16182" fill="none" extrusionOk="0">
                  <a:moveTo>
                    <a:pt x="1" y="0"/>
                  </a:moveTo>
                  <a:lnTo>
                    <a:pt x="1691" y="1618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933;p56">
              <a:extLst>
                <a:ext uri="{FF2B5EF4-FFF2-40B4-BE49-F238E27FC236}">
                  <a16:creationId xmlns:a16="http://schemas.microsoft.com/office/drawing/2014/main" id="{DA522827-DBEA-C162-CC36-529B48150651}"/>
                </a:ext>
              </a:extLst>
            </p:cNvPr>
            <p:cNvSpPr/>
            <p:nvPr/>
          </p:nvSpPr>
          <p:spPr>
            <a:xfrm>
              <a:off x="2193296" y="2602639"/>
              <a:ext cx="29524" cy="31175"/>
            </a:xfrm>
            <a:custGeom>
              <a:avLst/>
              <a:gdLst/>
              <a:ahLst/>
              <a:cxnLst/>
              <a:rect l="l" t="t" r="r" b="b"/>
              <a:pathLst>
                <a:path w="858" h="906" fill="none" extrusionOk="0">
                  <a:moveTo>
                    <a:pt x="858" y="905"/>
                  </a:moveTo>
                  <a:lnTo>
                    <a:pt x="0"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934;p56">
              <a:extLst>
                <a:ext uri="{FF2B5EF4-FFF2-40B4-BE49-F238E27FC236}">
                  <a16:creationId xmlns:a16="http://schemas.microsoft.com/office/drawing/2014/main" id="{68B77CE6-33CA-562E-A141-F64BC762A7B8}"/>
                </a:ext>
              </a:extLst>
            </p:cNvPr>
            <p:cNvSpPr/>
            <p:nvPr/>
          </p:nvSpPr>
          <p:spPr>
            <a:xfrm>
              <a:off x="2130875" y="2569295"/>
              <a:ext cx="72261" cy="46144"/>
            </a:xfrm>
            <a:custGeom>
              <a:avLst/>
              <a:gdLst/>
              <a:ahLst/>
              <a:cxnLst/>
              <a:rect l="l" t="t" r="r" b="b"/>
              <a:pathLst>
                <a:path w="2100" h="1341" extrusionOk="0">
                  <a:moveTo>
                    <a:pt x="433" y="1"/>
                  </a:moveTo>
                  <a:cubicBezTo>
                    <a:pt x="268" y="1"/>
                    <a:pt x="145" y="48"/>
                    <a:pt x="112" y="172"/>
                  </a:cubicBezTo>
                  <a:cubicBezTo>
                    <a:pt x="0" y="588"/>
                    <a:pt x="917" y="1341"/>
                    <a:pt x="1707" y="1341"/>
                  </a:cubicBezTo>
                  <a:cubicBezTo>
                    <a:pt x="1844" y="1341"/>
                    <a:pt x="1977" y="1318"/>
                    <a:pt x="2100" y="1267"/>
                  </a:cubicBezTo>
                  <a:cubicBezTo>
                    <a:pt x="2100" y="958"/>
                    <a:pt x="1957" y="672"/>
                    <a:pt x="1731" y="469"/>
                  </a:cubicBezTo>
                  <a:cubicBezTo>
                    <a:pt x="1560" y="315"/>
                    <a:pt x="858" y="1"/>
                    <a:pt x="433"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935;p56">
              <a:extLst>
                <a:ext uri="{FF2B5EF4-FFF2-40B4-BE49-F238E27FC236}">
                  <a16:creationId xmlns:a16="http://schemas.microsoft.com/office/drawing/2014/main" id="{9843B727-80EA-BA3C-2D92-22B77C6F6CE0}"/>
                </a:ext>
              </a:extLst>
            </p:cNvPr>
            <p:cNvSpPr/>
            <p:nvPr/>
          </p:nvSpPr>
          <p:spPr>
            <a:xfrm>
              <a:off x="2161741" y="2587085"/>
              <a:ext cx="41395" cy="25842"/>
            </a:xfrm>
            <a:custGeom>
              <a:avLst/>
              <a:gdLst/>
              <a:ahLst/>
              <a:cxnLst/>
              <a:rect l="l" t="t" r="r" b="b"/>
              <a:pathLst>
                <a:path w="1203" h="751" fill="none" extrusionOk="0">
                  <a:moveTo>
                    <a:pt x="1203" y="750"/>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936;p56">
              <a:extLst>
                <a:ext uri="{FF2B5EF4-FFF2-40B4-BE49-F238E27FC236}">
                  <a16:creationId xmlns:a16="http://schemas.microsoft.com/office/drawing/2014/main" id="{132CD61B-F667-59D8-F712-7BCE084FF30C}"/>
                </a:ext>
              </a:extLst>
            </p:cNvPr>
            <p:cNvSpPr/>
            <p:nvPr/>
          </p:nvSpPr>
          <p:spPr>
            <a:xfrm>
              <a:off x="2173613" y="2414170"/>
              <a:ext cx="29145" cy="26255"/>
            </a:xfrm>
            <a:custGeom>
              <a:avLst/>
              <a:gdLst/>
              <a:ahLst/>
              <a:cxnLst/>
              <a:rect l="l" t="t" r="r" b="b"/>
              <a:pathLst>
                <a:path w="847" h="763" fill="none" extrusionOk="0">
                  <a:moveTo>
                    <a:pt x="846" y="763"/>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937;p56">
              <a:extLst>
                <a:ext uri="{FF2B5EF4-FFF2-40B4-BE49-F238E27FC236}">
                  <a16:creationId xmlns:a16="http://schemas.microsoft.com/office/drawing/2014/main" id="{CA7FE67A-5E27-B445-EEC0-1D3FCD9B3434}"/>
                </a:ext>
              </a:extLst>
            </p:cNvPr>
            <p:cNvSpPr/>
            <p:nvPr/>
          </p:nvSpPr>
          <p:spPr>
            <a:xfrm>
              <a:off x="2111192" y="2380654"/>
              <a:ext cx="72295" cy="46178"/>
            </a:xfrm>
            <a:custGeom>
              <a:avLst/>
              <a:gdLst/>
              <a:ahLst/>
              <a:cxnLst/>
              <a:rect l="l" t="t" r="r" b="b"/>
              <a:pathLst>
                <a:path w="2101" h="1342" extrusionOk="0">
                  <a:moveTo>
                    <a:pt x="436" y="1"/>
                  </a:moveTo>
                  <a:cubicBezTo>
                    <a:pt x="270" y="1"/>
                    <a:pt x="146" y="50"/>
                    <a:pt x="112" y="177"/>
                  </a:cubicBezTo>
                  <a:cubicBezTo>
                    <a:pt x="0" y="585"/>
                    <a:pt x="927" y="1342"/>
                    <a:pt x="1718" y="1342"/>
                  </a:cubicBezTo>
                  <a:cubicBezTo>
                    <a:pt x="1851" y="1342"/>
                    <a:pt x="1981" y="1320"/>
                    <a:pt x="2101" y="1272"/>
                  </a:cubicBezTo>
                  <a:cubicBezTo>
                    <a:pt x="2101" y="963"/>
                    <a:pt x="1958" y="677"/>
                    <a:pt x="1731" y="475"/>
                  </a:cubicBezTo>
                  <a:cubicBezTo>
                    <a:pt x="1560" y="321"/>
                    <a:pt x="860" y="1"/>
                    <a:pt x="436"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938;p56">
              <a:extLst>
                <a:ext uri="{FF2B5EF4-FFF2-40B4-BE49-F238E27FC236}">
                  <a16:creationId xmlns:a16="http://schemas.microsoft.com/office/drawing/2014/main" id="{BDBE68BC-E45C-8A5D-77F8-9782E8C9C135}"/>
                </a:ext>
              </a:extLst>
            </p:cNvPr>
            <p:cNvSpPr/>
            <p:nvPr/>
          </p:nvSpPr>
          <p:spPr>
            <a:xfrm>
              <a:off x="2142058" y="2398617"/>
              <a:ext cx="41430" cy="25842"/>
            </a:xfrm>
            <a:custGeom>
              <a:avLst/>
              <a:gdLst/>
              <a:ahLst/>
              <a:cxnLst/>
              <a:rect l="l" t="t" r="r" b="b"/>
              <a:pathLst>
                <a:path w="1204" h="751" fill="none" extrusionOk="0">
                  <a:moveTo>
                    <a:pt x="1204" y="75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939;p56">
              <a:extLst>
                <a:ext uri="{FF2B5EF4-FFF2-40B4-BE49-F238E27FC236}">
                  <a16:creationId xmlns:a16="http://schemas.microsoft.com/office/drawing/2014/main" id="{0E9D8F42-F942-5CE4-EBF4-E803E78F7AA6}"/>
                </a:ext>
              </a:extLst>
            </p:cNvPr>
            <p:cNvSpPr/>
            <p:nvPr/>
          </p:nvSpPr>
          <p:spPr>
            <a:xfrm>
              <a:off x="2181803" y="2491595"/>
              <a:ext cx="29145" cy="31175"/>
            </a:xfrm>
            <a:custGeom>
              <a:avLst/>
              <a:gdLst/>
              <a:ahLst/>
              <a:cxnLst/>
              <a:rect l="l" t="t" r="r" b="b"/>
              <a:pathLst>
                <a:path w="847" h="906" fill="none" extrusionOk="0">
                  <a:moveTo>
                    <a:pt x="846" y="906"/>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940;p56">
              <a:extLst>
                <a:ext uri="{FF2B5EF4-FFF2-40B4-BE49-F238E27FC236}">
                  <a16:creationId xmlns:a16="http://schemas.microsoft.com/office/drawing/2014/main" id="{8B4C36A7-9D69-0BE7-8A33-15E32D254BFB}"/>
                </a:ext>
              </a:extLst>
            </p:cNvPr>
            <p:cNvSpPr/>
            <p:nvPr/>
          </p:nvSpPr>
          <p:spPr>
            <a:xfrm>
              <a:off x="2118969" y="2458285"/>
              <a:ext cx="72708" cy="45972"/>
            </a:xfrm>
            <a:custGeom>
              <a:avLst/>
              <a:gdLst/>
              <a:ahLst/>
              <a:cxnLst/>
              <a:rect l="l" t="t" r="r" b="b"/>
              <a:pathLst>
                <a:path w="2113" h="1336" extrusionOk="0">
                  <a:moveTo>
                    <a:pt x="434" y="0"/>
                  </a:moveTo>
                  <a:cubicBezTo>
                    <a:pt x="269" y="0"/>
                    <a:pt x="146" y="48"/>
                    <a:pt x="112" y="171"/>
                  </a:cubicBezTo>
                  <a:cubicBezTo>
                    <a:pt x="0" y="579"/>
                    <a:pt x="936" y="1336"/>
                    <a:pt x="1730" y="1336"/>
                  </a:cubicBezTo>
                  <a:cubicBezTo>
                    <a:pt x="1863" y="1336"/>
                    <a:pt x="1993" y="1315"/>
                    <a:pt x="2113" y="1267"/>
                  </a:cubicBezTo>
                  <a:cubicBezTo>
                    <a:pt x="2101" y="957"/>
                    <a:pt x="1970" y="671"/>
                    <a:pt x="1732" y="469"/>
                  </a:cubicBezTo>
                  <a:cubicBezTo>
                    <a:pt x="1560" y="315"/>
                    <a:pt x="858" y="0"/>
                    <a:pt x="434"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941;p56">
              <a:extLst>
                <a:ext uri="{FF2B5EF4-FFF2-40B4-BE49-F238E27FC236}">
                  <a16:creationId xmlns:a16="http://schemas.microsoft.com/office/drawing/2014/main" id="{18F79BE5-6374-B548-2395-83DBE65479DD}"/>
                </a:ext>
              </a:extLst>
            </p:cNvPr>
            <p:cNvSpPr/>
            <p:nvPr/>
          </p:nvSpPr>
          <p:spPr>
            <a:xfrm>
              <a:off x="2150282" y="2475628"/>
              <a:ext cx="41395" cy="25842"/>
            </a:xfrm>
            <a:custGeom>
              <a:avLst/>
              <a:gdLst/>
              <a:ahLst/>
              <a:cxnLst/>
              <a:rect l="l" t="t" r="r" b="b"/>
              <a:pathLst>
                <a:path w="1203" h="751" fill="none" extrusionOk="0">
                  <a:moveTo>
                    <a:pt x="1203" y="751"/>
                  </a:moveTo>
                  <a:lnTo>
                    <a:pt x="0"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942;p56">
              <a:extLst>
                <a:ext uri="{FF2B5EF4-FFF2-40B4-BE49-F238E27FC236}">
                  <a16:creationId xmlns:a16="http://schemas.microsoft.com/office/drawing/2014/main" id="{05561614-CE82-6CE1-D7BA-055F62E2D67C}"/>
                </a:ext>
              </a:extLst>
            </p:cNvPr>
            <p:cNvSpPr/>
            <p:nvPr/>
          </p:nvSpPr>
          <p:spPr>
            <a:xfrm>
              <a:off x="2160503" y="2288399"/>
              <a:ext cx="29524" cy="29937"/>
            </a:xfrm>
            <a:custGeom>
              <a:avLst/>
              <a:gdLst/>
              <a:ahLst/>
              <a:cxnLst/>
              <a:rect l="l" t="t" r="r" b="b"/>
              <a:pathLst>
                <a:path w="858" h="870" fill="none" extrusionOk="0">
                  <a:moveTo>
                    <a:pt x="858" y="87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943;p56">
              <a:extLst>
                <a:ext uri="{FF2B5EF4-FFF2-40B4-BE49-F238E27FC236}">
                  <a16:creationId xmlns:a16="http://schemas.microsoft.com/office/drawing/2014/main" id="{BA42F8B7-EF69-5AFD-7CA9-D6F0A77E677F}"/>
                </a:ext>
              </a:extLst>
            </p:cNvPr>
            <p:cNvSpPr/>
            <p:nvPr/>
          </p:nvSpPr>
          <p:spPr>
            <a:xfrm>
              <a:off x="2097737" y="2255123"/>
              <a:ext cx="72640" cy="46075"/>
            </a:xfrm>
            <a:custGeom>
              <a:avLst/>
              <a:gdLst/>
              <a:ahLst/>
              <a:cxnLst/>
              <a:rect l="l" t="t" r="r" b="b"/>
              <a:pathLst>
                <a:path w="2111" h="1339" extrusionOk="0">
                  <a:moveTo>
                    <a:pt x="437" y="1"/>
                  </a:moveTo>
                  <a:cubicBezTo>
                    <a:pt x="275" y="1"/>
                    <a:pt x="155" y="48"/>
                    <a:pt x="122" y="170"/>
                  </a:cubicBezTo>
                  <a:cubicBezTo>
                    <a:pt x="0" y="586"/>
                    <a:pt x="925" y="1339"/>
                    <a:pt x="1716" y="1339"/>
                  </a:cubicBezTo>
                  <a:cubicBezTo>
                    <a:pt x="1854" y="1339"/>
                    <a:pt x="1987" y="1316"/>
                    <a:pt x="2111" y="1265"/>
                  </a:cubicBezTo>
                  <a:cubicBezTo>
                    <a:pt x="2111" y="967"/>
                    <a:pt x="1980" y="670"/>
                    <a:pt x="1741" y="479"/>
                  </a:cubicBezTo>
                  <a:cubicBezTo>
                    <a:pt x="1569" y="324"/>
                    <a:pt x="861" y="1"/>
                    <a:pt x="437"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944;p56">
              <a:extLst>
                <a:ext uri="{FF2B5EF4-FFF2-40B4-BE49-F238E27FC236}">
                  <a16:creationId xmlns:a16="http://schemas.microsoft.com/office/drawing/2014/main" id="{9062D609-9D5D-D6D0-9150-2BFBEF08723A}"/>
                </a:ext>
              </a:extLst>
            </p:cNvPr>
            <p:cNvSpPr/>
            <p:nvPr/>
          </p:nvSpPr>
          <p:spPr>
            <a:xfrm>
              <a:off x="2128948" y="2272845"/>
              <a:ext cx="41430" cy="25842"/>
            </a:xfrm>
            <a:custGeom>
              <a:avLst/>
              <a:gdLst/>
              <a:ahLst/>
              <a:cxnLst/>
              <a:rect l="l" t="t" r="r" b="b"/>
              <a:pathLst>
                <a:path w="1204" h="751" fill="none" extrusionOk="0">
                  <a:moveTo>
                    <a:pt x="1204" y="75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945;p56">
              <a:extLst>
                <a:ext uri="{FF2B5EF4-FFF2-40B4-BE49-F238E27FC236}">
                  <a16:creationId xmlns:a16="http://schemas.microsoft.com/office/drawing/2014/main" id="{75469A08-00F1-5294-9421-ADD1EE798F3B}"/>
                </a:ext>
              </a:extLst>
            </p:cNvPr>
            <p:cNvSpPr/>
            <p:nvPr/>
          </p:nvSpPr>
          <p:spPr>
            <a:xfrm>
              <a:off x="2147392" y="2162214"/>
              <a:ext cx="28319" cy="21747"/>
            </a:xfrm>
            <a:custGeom>
              <a:avLst/>
              <a:gdLst/>
              <a:ahLst/>
              <a:cxnLst/>
              <a:rect l="l" t="t" r="r" b="b"/>
              <a:pathLst>
                <a:path w="823" h="632" fill="none" extrusionOk="0">
                  <a:moveTo>
                    <a:pt x="822" y="631"/>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946;p56">
              <a:extLst>
                <a:ext uri="{FF2B5EF4-FFF2-40B4-BE49-F238E27FC236}">
                  <a16:creationId xmlns:a16="http://schemas.microsoft.com/office/drawing/2014/main" id="{E2932805-A210-EDB9-7FFC-D2D98A5B44BA}"/>
                </a:ext>
              </a:extLst>
            </p:cNvPr>
            <p:cNvSpPr/>
            <p:nvPr/>
          </p:nvSpPr>
          <p:spPr>
            <a:xfrm>
              <a:off x="2084558" y="2129111"/>
              <a:ext cx="72708" cy="45903"/>
            </a:xfrm>
            <a:custGeom>
              <a:avLst/>
              <a:gdLst/>
              <a:ahLst/>
              <a:cxnLst/>
              <a:rect l="l" t="t" r="r" b="b"/>
              <a:pathLst>
                <a:path w="2113" h="1334" extrusionOk="0">
                  <a:moveTo>
                    <a:pt x="436" y="0"/>
                  </a:moveTo>
                  <a:cubicBezTo>
                    <a:pt x="270" y="0"/>
                    <a:pt x="146" y="49"/>
                    <a:pt x="112" y="177"/>
                  </a:cubicBezTo>
                  <a:cubicBezTo>
                    <a:pt x="1" y="582"/>
                    <a:pt x="926" y="1334"/>
                    <a:pt x="1718" y="1334"/>
                  </a:cubicBezTo>
                  <a:cubicBezTo>
                    <a:pt x="1856" y="1334"/>
                    <a:pt x="1989" y="1311"/>
                    <a:pt x="2113" y="1260"/>
                  </a:cubicBezTo>
                  <a:cubicBezTo>
                    <a:pt x="2113" y="962"/>
                    <a:pt x="1970" y="665"/>
                    <a:pt x="1743" y="474"/>
                  </a:cubicBezTo>
                  <a:cubicBezTo>
                    <a:pt x="1564" y="320"/>
                    <a:pt x="861" y="0"/>
                    <a:pt x="436"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947;p56">
              <a:extLst>
                <a:ext uri="{FF2B5EF4-FFF2-40B4-BE49-F238E27FC236}">
                  <a16:creationId xmlns:a16="http://schemas.microsoft.com/office/drawing/2014/main" id="{474D5D37-EACA-FB96-3BFD-428F51952866}"/>
                </a:ext>
              </a:extLst>
            </p:cNvPr>
            <p:cNvSpPr/>
            <p:nvPr/>
          </p:nvSpPr>
          <p:spPr>
            <a:xfrm>
              <a:off x="2115837" y="2146626"/>
              <a:ext cx="41430" cy="25842"/>
            </a:xfrm>
            <a:custGeom>
              <a:avLst/>
              <a:gdLst/>
              <a:ahLst/>
              <a:cxnLst/>
              <a:rect l="l" t="t" r="r" b="b"/>
              <a:pathLst>
                <a:path w="1204" h="751" fill="none" extrusionOk="0">
                  <a:moveTo>
                    <a:pt x="1204" y="75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48;p56">
              <a:extLst>
                <a:ext uri="{FF2B5EF4-FFF2-40B4-BE49-F238E27FC236}">
                  <a16:creationId xmlns:a16="http://schemas.microsoft.com/office/drawing/2014/main" id="{BEF93824-F8AB-169A-81F9-CF82C4EBBC36}"/>
                </a:ext>
              </a:extLst>
            </p:cNvPr>
            <p:cNvSpPr/>
            <p:nvPr/>
          </p:nvSpPr>
          <p:spPr>
            <a:xfrm>
              <a:off x="2219930" y="2551023"/>
              <a:ext cx="24603" cy="40191"/>
            </a:xfrm>
            <a:custGeom>
              <a:avLst/>
              <a:gdLst/>
              <a:ahLst/>
              <a:cxnLst/>
              <a:rect l="l" t="t" r="r" b="b"/>
              <a:pathLst>
                <a:path w="715" h="1168" fill="none" extrusionOk="0">
                  <a:moveTo>
                    <a:pt x="0" y="1167"/>
                  </a:moveTo>
                  <a:lnTo>
                    <a:pt x="715"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49;p56">
              <a:extLst>
                <a:ext uri="{FF2B5EF4-FFF2-40B4-BE49-F238E27FC236}">
                  <a16:creationId xmlns:a16="http://schemas.microsoft.com/office/drawing/2014/main" id="{E3D797D1-BE6C-5DA3-6388-7E5E962C5770}"/>
                </a:ext>
              </a:extLst>
            </p:cNvPr>
            <p:cNvSpPr/>
            <p:nvPr/>
          </p:nvSpPr>
          <p:spPr>
            <a:xfrm>
              <a:off x="2235071" y="2507975"/>
              <a:ext cx="68786" cy="55503"/>
            </a:xfrm>
            <a:custGeom>
              <a:avLst/>
              <a:gdLst/>
              <a:ahLst/>
              <a:cxnLst/>
              <a:rect l="l" t="t" r="r" b="b"/>
              <a:pathLst>
                <a:path w="1999" h="1613" extrusionOk="0">
                  <a:moveTo>
                    <a:pt x="1560" y="1"/>
                  </a:moveTo>
                  <a:cubicBezTo>
                    <a:pt x="1157" y="1"/>
                    <a:pt x="415" y="542"/>
                    <a:pt x="263" y="751"/>
                  </a:cubicBezTo>
                  <a:cubicBezTo>
                    <a:pt x="72" y="989"/>
                    <a:pt x="1" y="1299"/>
                    <a:pt x="60" y="1597"/>
                  </a:cubicBezTo>
                  <a:cubicBezTo>
                    <a:pt x="117" y="1607"/>
                    <a:pt x="174" y="1612"/>
                    <a:pt x="232" y="1612"/>
                  </a:cubicBezTo>
                  <a:cubicBezTo>
                    <a:pt x="1073" y="1612"/>
                    <a:pt x="1998" y="533"/>
                    <a:pt x="1787" y="120"/>
                  </a:cubicBezTo>
                  <a:cubicBezTo>
                    <a:pt x="1743" y="36"/>
                    <a:pt x="1663" y="1"/>
                    <a:pt x="156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50;p56">
              <a:extLst>
                <a:ext uri="{FF2B5EF4-FFF2-40B4-BE49-F238E27FC236}">
                  <a16:creationId xmlns:a16="http://schemas.microsoft.com/office/drawing/2014/main" id="{D20E3386-93BE-FBC2-3B8B-9B1DA8908A7D}"/>
                </a:ext>
              </a:extLst>
            </p:cNvPr>
            <p:cNvSpPr/>
            <p:nvPr/>
          </p:nvSpPr>
          <p:spPr>
            <a:xfrm>
              <a:off x="2237136" y="2535847"/>
              <a:ext cx="29111" cy="27081"/>
            </a:xfrm>
            <a:custGeom>
              <a:avLst/>
              <a:gdLst/>
              <a:ahLst/>
              <a:cxnLst/>
              <a:rect l="l" t="t" r="r" b="b"/>
              <a:pathLst>
                <a:path w="846" h="787" fill="none" extrusionOk="0">
                  <a:moveTo>
                    <a:pt x="0" y="787"/>
                  </a:moveTo>
                  <a:lnTo>
                    <a:pt x="846"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951;p56">
              <a:extLst>
                <a:ext uri="{FF2B5EF4-FFF2-40B4-BE49-F238E27FC236}">
                  <a16:creationId xmlns:a16="http://schemas.microsoft.com/office/drawing/2014/main" id="{48268AA8-3D5A-307A-E901-C380820918FB}"/>
                </a:ext>
              </a:extLst>
            </p:cNvPr>
            <p:cNvSpPr/>
            <p:nvPr/>
          </p:nvSpPr>
          <p:spPr>
            <a:xfrm>
              <a:off x="2199008" y="2347792"/>
              <a:ext cx="24225" cy="39778"/>
            </a:xfrm>
            <a:custGeom>
              <a:avLst/>
              <a:gdLst/>
              <a:ahLst/>
              <a:cxnLst/>
              <a:rect l="l" t="t" r="r" b="b"/>
              <a:pathLst>
                <a:path w="704" h="1156" fill="none" extrusionOk="0">
                  <a:moveTo>
                    <a:pt x="1" y="1156"/>
                  </a:moveTo>
                  <a:lnTo>
                    <a:pt x="703"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952;p56">
              <a:extLst>
                <a:ext uri="{FF2B5EF4-FFF2-40B4-BE49-F238E27FC236}">
                  <a16:creationId xmlns:a16="http://schemas.microsoft.com/office/drawing/2014/main" id="{AD760FCB-08F6-0218-3CB1-D17D1493F76A}"/>
                </a:ext>
              </a:extLst>
            </p:cNvPr>
            <p:cNvSpPr/>
            <p:nvPr/>
          </p:nvSpPr>
          <p:spPr>
            <a:xfrm>
              <a:off x="2213771" y="2308736"/>
              <a:ext cx="60114" cy="51581"/>
            </a:xfrm>
            <a:custGeom>
              <a:avLst/>
              <a:gdLst/>
              <a:ahLst/>
              <a:cxnLst/>
              <a:rect l="l" t="t" r="r" b="b"/>
              <a:pathLst>
                <a:path w="1747" h="1499" extrusionOk="0">
                  <a:moveTo>
                    <a:pt x="1304" y="0"/>
                  </a:moveTo>
                  <a:cubicBezTo>
                    <a:pt x="963" y="0"/>
                    <a:pt x="409" y="432"/>
                    <a:pt x="263" y="624"/>
                  </a:cubicBezTo>
                  <a:cubicBezTo>
                    <a:pt x="72" y="874"/>
                    <a:pt x="1" y="1183"/>
                    <a:pt x="60" y="1481"/>
                  </a:cubicBezTo>
                  <a:cubicBezTo>
                    <a:pt x="123" y="1493"/>
                    <a:pt x="185" y="1499"/>
                    <a:pt x="247" y="1499"/>
                  </a:cubicBezTo>
                  <a:cubicBezTo>
                    <a:pt x="1053" y="1499"/>
                    <a:pt x="1747" y="545"/>
                    <a:pt x="1536" y="136"/>
                  </a:cubicBezTo>
                  <a:cubicBezTo>
                    <a:pt x="1490" y="39"/>
                    <a:pt x="1407" y="0"/>
                    <a:pt x="1304"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953;p56">
              <a:extLst>
                <a:ext uri="{FF2B5EF4-FFF2-40B4-BE49-F238E27FC236}">
                  <a16:creationId xmlns:a16="http://schemas.microsoft.com/office/drawing/2014/main" id="{674DA9DE-15CF-514B-269F-EE15365DE703}"/>
                </a:ext>
              </a:extLst>
            </p:cNvPr>
            <p:cNvSpPr/>
            <p:nvPr/>
          </p:nvSpPr>
          <p:spPr>
            <a:xfrm>
              <a:off x="2215835" y="2324048"/>
              <a:ext cx="37300" cy="35683"/>
            </a:xfrm>
            <a:custGeom>
              <a:avLst/>
              <a:gdLst/>
              <a:ahLst/>
              <a:cxnLst/>
              <a:rect l="l" t="t" r="r" b="b"/>
              <a:pathLst>
                <a:path w="1084" h="1037" fill="none" extrusionOk="0">
                  <a:moveTo>
                    <a:pt x="0" y="1036"/>
                  </a:moveTo>
                  <a:lnTo>
                    <a:pt x="1084"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954;p56">
              <a:extLst>
                <a:ext uri="{FF2B5EF4-FFF2-40B4-BE49-F238E27FC236}">
                  <a16:creationId xmlns:a16="http://schemas.microsoft.com/office/drawing/2014/main" id="{7972A17C-593F-58F6-6F12-BD1A330E7A3A}"/>
                </a:ext>
              </a:extLst>
            </p:cNvPr>
            <p:cNvSpPr/>
            <p:nvPr/>
          </p:nvSpPr>
          <p:spPr>
            <a:xfrm>
              <a:off x="2189614" y="2258083"/>
              <a:ext cx="24603" cy="40191"/>
            </a:xfrm>
            <a:custGeom>
              <a:avLst/>
              <a:gdLst/>
              <a:ahLst/>
              <a:cxnLst/>
              <a:rect l="l" t="t" r="r" b="b"/>
              <a:pathLst>
                <a:path w="715" h="1168" fill="none" extrusionOk="0">
                  <a:moveTo>
                    <a:pt x="0" y="1167"/>
                  </a:moveTo>
                  <a:lnTo>
                    <a:pt x="714"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955;p56">
              <a:extLst>
                <a:ext uri="{FF2B5EF4-FFF2-40B4-BE49-F238E27FC236}">
                  <a16:creationId xmlns:a16="http://schemas.microsoft.com/office/drawing/2014/main" id="{BB3A3D23-678D-A301-C847-5E98DB484B24}"/>
                </a:ext>
              </a:extLst>
            </p:cNvPr>
            <p:cNvSpPr/>
            <p:nvPr/>
          </p:nvSpPr>
          <p:spPr>
            <a:xfrm>
              <a:off x="2204342" y="2215241"/>
              <a:ext cx="68820" cy="55641"/>
            </a:xfrm>
            <a:custGeom>
              <a:avLst/>
              <a:gdLst/>
              <a:ahLst/>
              <a:cxnLst/>
              <a:rect l="l" t="t" r="r" b="b"/>
              <a:pathLst>
                <a:path w="2000" h="1617" extrusionOk="0">
                  <a:moveTo>
                    <a:pt x="1558" y="1"/>
                  </a:moveTo>
                  <a:cubicBezTo>
                    <a:pt x="1156" y="1"/>
                    <a:pt x="414" y="538"/>
                    <a:pt x="263" y="745"/>
                  </a:cubicBezTo>
                  <a:cubicBezTo>
                    <a:pt x="72" y="983"/>
                    <a:pt x="1" y="1305"/>
                    <a:pt x="60" y="1603"/>
                  </a:cubicBezTo>
                  <a:lnTo>
                    <a:pt x="72" y="1603"/>
                  </a:lnTo>
                  <a:cubicBezTo>
                    <a:pt x="125" y="1612"/>
                    <a:pt x="179" y="1616"/>
                    <a:pt x="233" y="1616"/>
                  </a:cubicBezTo>
                  <a:cubicBezTo>
                    <a:pt x="1076" y="1616"/>
                    <a:pt x="1999" y="540"/>
                    <a:pt x="1787" y="126"/>
                  </a:cubicBezTo>
                  <a:cubicBezTo>
                    <a:pt x="1745" y="37"/>
                    <a:pt x="1663" y="1"/>
                    <a:pt x="1558"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956;p56">
              <a:extLst>
                <a:ext uri="{FF2B5EF4-FFF2-40B4-BE49-F238E27FC236}">
                  <a16:creationId xmlns:a16="http://schemas.microsoft.com/office/drawing/2014/main" id="{96942ED8-2196-FD3F-1588-EF116D060DA3}"/>
                </a:ext>
              </a:extLst>
            </p:cNvPr>
            <p:cNvSpPr/>
            <p:nvPr/>
          </p:nvSpPr>
          <p:spPr>
            <a:xfrm>
              <a:off x="2206407" y="2234718"/>
              <a:ext cx="37300" cy="35683"/>
            </a:xfrm>
            <a:custGeom>
              <a:avLst/>
              <a:gdLst/>
              <a:ahLst/>
              <a:cxnLst/>
              <a:rect l="l" t="t" r="r" b="b"/>
              <a:pathLst>
                <a:path w="1084" h="1037" fill="none" extrusionOk="0">
                  <a:moveTo>
                    <a:pt x="0" y="1037"/>
                  </a:moveTo>
                  <a:lnTo>
                    <a:pt x="1084"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957;p56">
              <a:extLst>
                <a:ext uri="{FF2B5EF4-FFF2-40B4-BE49-F238E27FC236}">
                  <a16:creationId xmlns:a16="http://schemas.microsoft.com/office/drawing/2014/main" id="{7CBB39D4-383C-FBB7-F25E-9519F2E7E38C}"/>
                </a:ext>
              </a:extLst>
            </p:cNvPr>
            <p:cNvSpPr/>
            <p:nvPr/>
          </p:nvSpPr>
          <p:spPr>
            <a:xfrm>
              <a:off x="2175678" y="2127390"/>
              <a:ext cx="24603" cy="39778"/>
            </a:xfrm>
            <a:custGeom>
              <a:avLst/>
              <a:gdLst/>
              <a:ahLst/>
              <a:cxnLst/>
              <a:rect l="l" t="t" r="r" b="b"/>
              <a:pathLst>
                <a:path w="715" h="1156" fill="none" extrusionOk="0">
                  <a:moveTo>
                    <a:pt x="0" y="1155"/>
                  </a:moveTo>
                  <a:lnTo>
                    <a:pt x="715"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958;p56">
              <a:extLst>
                <a:ext uri="{FF2B5EF4-FFF2-40B4-BE49-F238E27FC236}">
                  <a16:creationId xmlns:a16="http://schemas.microsoft.com/office/drawing/2014/main" id="{5DD02BDD-8E50-F2EB-18FA-81FAE39F5F10}"/>
                </a:ext>
              </a:extLst>
            </p:cNvPr>
            <p:cNvSpPr/>
            <p:nvPr/>
          </p:nvSpPr>
          <p:spPr>
            <a:xfrm>
              <a:off x="2190818" y="2084136"/>
              <a:ext cx="68820" cy="55641"/>
            </a:xfrm>
            <a:custGeom>
              <a:avLst/>
              <a:gdLst/>
              <a:ahLst/>
              <a:cxnLst/>
              <a:rect l="l" t="t" r="r" b="b"/>
              <a:pathLst>
                <a:path w="2000" h="1617" extrusionOk="0">
                  <a:moveTo>
                    <a:pt x="1566" y="0"/>
                  </a:moveTo>
                  <a:cubicBezTo>
                    <a:pt x="1165" y="0"/>
                    <a:pt x="415" y="545"/>
                    <a:pt x="263" y="745"/>
                  </a:cubicBezTo>
                  <a:cubicBezTo>
                    <a:pt x="72" y="995"/>
                    <a:pt x="1" y="1305"/>
                    <a:pt x="60" y="1603"/>
                  </a:cubicBezTo>
                  <a:cubicBezTo>
                    <a:pt x="114" y="1612"/>
                    <a:pt x="167" y="1616"/>
                    <a:pt x="222" y="1616"/>
                  </a:cubicBezTo>
                  <a:cubicBezTo>
                    <a:pt x="1066" y="1616"/>
                    <a:pt x="1999" y="539"/>
                    <a:pt x="1787" y="114"/>
                  </a:cubicBezTo>
                  <a:cubicBezTo>
                    <a:pt x="1744" y="34"/>
                    <a:pt x="1666" y="0"/>
                    <a:pt x="1566"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959;p56">
              <a:extLst>
                <a:ext uri="{FF2B5EF4-FFF2-40B4-BE49-F238E27FC236}">
                  <a16:creationId xmlns:a16="http://schemas.microsoft.com/office/drawing/2014/main" id="{1F4EAD99-87DF-B55D-050F-08A37885B036}"/>
                </a:ext>
              </a:extLst>
            </p:cNvPr>
            <p:cNvSpPr/>
            <p:nvPr/>
          </p:nvSpPr>
          <p:spPr>
            <a:xfrm>
              <a:off x="2192883" y="2103612"/>
              <a:ext cx="37300" cy="35683"/>
            </a:xfrm>
            <a:custGeom>
              <a:avLst/>
              <a:gdLst/>
              <a:ahLst/>
              <a:cxnLst/>
              <a:rect l="l" t="t" r="r" b="b"/>
              <a:pathLst>
                <a:path w="1084" h="1037" fill="none" extrusionOk="0">
                  <a:moveTo>
                    <a:pt x="0" y="1037"/>
                  </a:moveTo>
                  <a:lnTo>
                    <a:pt x="1084"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960;p56">
              <a:extLst>
                <a:ext uri="{FF2B5EF4-FFF2-40B4-BE49-F238E27FC236}">
                  <a16:creationId xmlns:a16="http://schemas.microsoft.com/office/drawing/2014/main" id="{8C6DAF8C-3415-9737-E316-328974E65C46}"/>
                </a:ext>
              </a:extLst>
            </p:cNvPr>
            <p:cNvSpPr/>
            <p:nvPr/>
          </p:nvSpPr>
          <p:spPr>
            <a:xfrm>
              <a:off x="2163393" y="2028218"/>
              <a:ext cx="68751" cy="55503"/>
            </a:xfrm>
            <a:custGeom>
              <a:avLst/>
              <a:gdLst/>
              <a:ahLst/>
              <a:cxnLst/>
              <a:rect l="l" t="t" r="r" b="b"/>
              <a:pathLst>
                <a:path w="1998" h="1613" extrusionOk="0">
                  <a:moveTo>
                    <a:pt x="1559" y="0"/>
                  </a:moveTo>
                  <a:cubicBezTo>
                    <a:pt x="1156" y="0"/>
                    <a:pt x="414" y="542"/>
                    <a:pt x="262" y="751"/>
                  </a:cubicBezTo>
                  <a:cubicBezTo>
                    <a:pt x="72" y="989"/>
                    <a:pt x="0" y="1299"/>
                    <a:pt x="60" y="1596"/>
                  </a:cubicBezTo>
                  <a:cubicBezTo>
                    <a:pt x="116" y="1607"/>
                    <a:pt x="173" y="1612"/>
                    <a:pt x="231" y="1612"/>
                  </a:cubicBezTo>
                  <a:cubicBezTo>
                    <a:pt x="1073" y="1612"/>
                    <a:pt x="1998" y="532"/>
                    <a:pt x="1786" y="120"/>
                  </a:cubicBezTo>
                  <a:cubicBezTo>
                    <a:pt x="1743" y="36"/>
                    <a:pt x="1662" y="0"/>
                    <a:pt x="155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961;p56">
              <a:extLst>
                <a:ext uri="{FF2B5EF4-FFF2-40B4-BE49-F238E27FC236}">
                  <a16:creationId xmlns:a16="http://schemas.microsoft.com/office/drawing/2014/main" id="{61C9CC6C-F9BD-379B-6476-5A52B4D46352}"/>
                </a:ext>
              </a:extLst>
            </p:cNvPr>
            <p:cNvSpPr/>
            <p:nvPr/>
          </p:nvSpPr>
          <p:spPr>
            <a:xfrm>
              <a:off x="2165423" y="2047488"/>
              <a:ext cx="37335" cy="35683"/>
            </a:xfrm>
            <a:custGeom>
              <a:avLst/>
              <a:gdLst/>
              <a:ahLst/>
              <a:cxnLst/>
              <a:rect l="l" t="t" r="r" b="b"/>
              <a:pathLst>
                <a:path w="1085" h="1037" fill="none" extrusionOk="0">
                  <a:moveTo>
                    <a:pt x="1" y="1036"/>
                  </a:moveTo>
                  <a:lnTo>
                    <a:pt x="1084"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962;p56">
              <a:extLst>
                <a:ext uri="{FF2B5EF4-FFF2-40B4-BE49-F238E27FC236}">
                  <a16:creationId xmlns:a16="http://schemas.microsoft.com/office/drawing/2014/main" id="{F367A8CF-E900-E8D9-0018-B108F206A67D}"/>
                </a:ext>
              </a:extLst>
            </p:cNvPr>
            <p:cNvSpPr/>
            <p:nvPr/>
          </p:nvSpPr>
          <p:spPr>
            <a:xfrm>
              <a:off x="2108473" y="2019822"/>
              <a:ext cx="67444" cy="65207"/>
            </a:xfrm>
            <a:custGeom>
              <a:avLst/>
              <a:gdLst/>
              <a:ahLst/>
              <a:cxnLst/>
              <a:rect l="l" t="t" r="r" b="b"/>
              <a:pathLst>
                <a:path w="1960" h="1895" extrusionOk="0">
                  <a:moveTo>
                    <a:pt x="532" y="1"/>
                  </a:moveTo>
                  <a:cubicBezTo>
                    <a:pt x="495" y="1"/>
                    <a:pt x="461" y="7"/>
                    <a:pt x="429" y="19"/>
                  </a:cubicBezTo>
                  <a:cubicBezTo>
                    <a:pt x="1" y="185"/>
                    <a:pt x="656" y="1388"/>
                    <a:pt x="894" y="1602"/>
                  </a:cubicBezTo>
                  <a:cubicBezTo>
                    <a:pt x="1081" y="1789"/>
                    <a:pt x="1340" y="1895"/>
                    <a:pt x="1601" y="1895"/>
                  </a:cubicBezTo>
                  <a:cubicBezTo>
                    <a:pt x="1639" y="1895"/>
                    <a:pt x="1677" y="1893"/>
                    <a:pt x="1715" y="1888"/>
                  </a:cubicBezTo>
                  <a:cubicBezTo>
                    <a:pt x="1959" y="1089"/>
                    <a:pt x="1035" y="1"/>
                    <a:pt x="532"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963;p56">
              <a:extLst>
                <a:ext uri="{FF2B5EF4-FFF2-40B4-BE49-F238E27FC236}">
                  <a16:creationId xmlns:a16="http://schemas.microsoft.com/office/drawing/2014/main" id="{C925F3C0-E7D9-671B-1927-4C9C06CCBE0C}"/>
                </a:ext>
              </a:extLst>
            </p:cNvPr>
            <p:cNvSpPr/>
            <p:nvPr/>
          </p:nvSpPr>
          <p:spPr>
            <a:xfrm>
              <a:off x="2135933" y="2044219"/>
              <a:ext cx="31588" cy="40604"/>
            </a:xfrm>
            <a:custGeom>
              <a:avLst/>
              <a:gdLst/>
              <a:ahLst/>
              <a:cxnLst/>
              <a:rect l="l" t="t" r="r" b="b"/>
              <a:pathLst>
                <a:path w="918" h="1180" fill="none" extrusionOk="0">
                  <a:moveTo>
                    <a:pt x="917" y="1179"/>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964;p56">
              <a:extLst>
                <a:ext uri="{FF2B5EF4-FFF2-40B4-BE49-F238E27FC236}">
                  <a16:creationId xmlns:a16="http://schemas.microsoft.com/office/drawing/2014/main" id="{6F1DECF4-9C45-A035-FA5F-7289A69EC032}"/>
                </a:ext>
              </a:extLst>
            </p:cNvPr>
            <p:cNvSpPr/>
            <p:nvPr/>
          </p:nvSpPr>
          <p:spPr>
            <a:xfrm>
              <a:off x="2272372" y="1903685"/>
              <a:ext cx="34" cy="741983"/>
            </a:xfrm>
            <a:custGeom>
              <a:avLst/>
              <a:gdLst/>
              <a:ahLst/>
              <a:cxnLst/>
              <a:rect l="l" t="t" r="r" b="b"/>
              <a:pathLst>
                <a:path w="1" h="21563" fill="none" extrusionOk="0">
                  <a:moveTo>
                    <a:pt x="0" y="0"/>
                  </a:moveTo>
                  <a:lnTo>
                    <a:pt x="0" y="2156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965;p56">
              <a:extLst>
                <a:ext uri="{FF2B5EF4-FFF2-40B4-BE49-F238E27FC236}">
                  <a16:creationId xmlns:a16="http://schemas.microsoft.com/office/drawing/2014/main" id="{909C1262-F3DC-16B1-C226-342C5FEC3513}"/>
                </a:ext>
              </a:extLst>
            </p:cNvPr>
            <p:cNvSpPr/>
            <p:nvPr/>
          </p:nvSpPr>
          <p:spPr>
            <a:xfrm>
              <a:off x="2304306" y="2180658"/>
              <a:ext cx="48793" cy="462574"/>
            </a:xfrm>
            <a:custGeom>
              <a:avLst/>
              <a:gdLst/>
              <a:ahLst/>
              <a:cxnLst/>
              <a:rect l="l" t="t" r="r" b="b"/>
              <a:pathLst>
                <a:path w="1418" h="13443" fill="none" extrusionOk="0">
                  <a:moveTo>
                    <a:pt x="1418" y="0"/>
                  </a:moveTo>
                  <a:lnTo>
                    <a:pt x="1" y="1344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966;p56">
              <a:extLst>
                <a:ext uri="{FF2B5EF4-FFF2-40B4-BE49-F238E27FC236}">
                  <a16:creationId xmlns:a16="http://schemas.microsoft.com/office/drawing/2014/main" id="{6E21917E-FA1B-A8FB-B4B9-3C840578D82A}"/>
                </a:ext>
              </a:extLst>
            </p:cNvPr>
            <p:cNvSpPr/>
            <p:nvPr/>
          </p:nvSpPr>
          <p:spPr>
            <a:xfrm>
              <a:off x="2293260" y="2507183"/>
              <a:ext cx="24190" cy="20095"/>
            </a:xfrm>
            <a:custGeom>
              <a:avLst/>
              <a:gdLst/>
              <a:ahLst/>
              <a:cxnLst/>
              <a:rect l="l" t="t" r="r" b="b"/>
              <a:pathLst>
                <a:path w="703" h="584" fill="none" extrusionOk="0">
                  <a:moveTo>
                    <a:pt x="703" y="5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967;p56">
              <a:extLst>
                <a:ext uri="{FF2B5EF4-FFF2-40B4-BE49-F238E27FC236}">
                  <a16:creationId xmlns:a16="http://schemas.microsoft.com/office/drawing/2014/main" id="{9AB9567B-5A9E-629C-7AD4-CEAC8BD4DA92}"/>
                </a:ext>
              </a:extLst>
            </p:cNvPr>
            <p:cNvSpPr/>
            <p:nvPr/>
          </p:nvSpPr>
          <p:spPr>
            <a:xfrm>
              <a:off x="2233935" y="2459214"/>
              <a:ext cx="68786" cy="55503"/>
            </a:xfrm>
            <a:custGeom>
              <a:avLst/>
              <a:gdLst/>
              <a:ahLst/>
              <a:cxnLst/>
              <a:rect l="l" t="t" r="r" b="b"/>
              <a:pathLst>
                <a:path w="1999" h="1613" extrusionOk="0">
                  <a:moveTo>
                    <a:pt x="439" y="1"/>
                  </a:moveTo>
                  <a:cubicBezTo>
                    <a:pt x="336" y="1"/>
                    <a:pt x="256" y="36"/>
                    <a:pt x="212" y="120"/>
                  </a:cubicBezTo>
                  <a:cubicBezTo>
                    <a:pt x="1" y="533"/>
                    <a:pt x="926" y="1613"/>
                    <a:pt x="1767" y="1613"/>
                  </a:cubicBezTo>
                  <a:cubicBezTo>
                    <a:pt x="1825" y="1613"/>
                    <a:pt x="1882" y="1607"/>
                    <a:pt x="1939" y="1597"/>
                  </a:cubicBezTo>
                  <a:cubicBezTo>
                    <a:pt x="1998" y="1299"/>
                    <a:pt x="1927" y="990"/>
                    <a:pt x="1736" y="751"/>
                  </a:cubicBezTo>
                  <a:cubicBezTo>
                    <a:pt x="1584" y="543"/>
                    <a:pt x="842" y="1"/>
                    <a:pt x="439"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968;p56">
              <a:extLst>
                <a:ext uri="{FF2B5EF4-FFF2-40B4-BE49-F238E27FC236}">
                  <a16:creationId xmlns:a16="http://schemas.microsoft.com/office/drawing/2014/main" id="{A30B68C2-48DD-9F11-155C-AAA1CD53E83D}"/>
                </a:ext>
              </a:extLst>
            </p:cNvPr>
            <p:cNvSpPr/>
            <p:nvPr/>
          </p:nvSpPr>
          <p:spPr>
            <a:xfrm>
              <a:off x="2265387" y="2480549"/>
              <a:ext cx="35270" cy="33619"/>
            </a:xfrm>
            <a:custGeom>
              <a:avLst/>
              <a:gdLst/>
              <a:ahLst/>
              <a:cxnLst/>
              <a:rect l="l" t="t" r="r" b="b"/>
              <a:pathLst>
                <a:path w="1025" h="977" fill="none" extrusionOk="0">
                  <a:moveTo>
                    <a:pt x="1025" y="977"/>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969;p56">
              <a:extLst>
                <a:ext uri="{FF2B5EF4-FFF2-40B4-BE49-F238E27FC236}">
                  <a16:creationId xmlns:a16="http://schemas.microsoft.com/office/drawing/2014/main" id="{A7835509-56CD-4AF8-ACDC-3DA83DAA0A15}"/>
                </a:ext>
              </a:extLst>
            </p:cNvPr>
            <p:cNvSpPr/>
            <p:nvPr/>
          </p:nvSpPr>
          <p:spPr>
            <a:xfrm>
              <a:off x="2285070" y="2579687"/>
              <a:ext cx="23364" cy="33240"/>
            </a:xfrm>
            <a:custGeom>
              <a:avLst/>
              <a:gdLst/>
              <a:ahLst/>
              <a:cxnLst/>
              <a:rect l="l" t="t" r="r" b="b"/>
              <a:pathLst>
                <a:path w="679" h="966" fill="none" extrusionOk="0">
                  <a:moveTo>
                    <a:pt x="679" y="965"/>
                  </a:moveTo>
                  <a:lnTo>
                    <a:pt x="0"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970;p56">
              <a:extLst>
                <a:ext uri="{FF2B5EF4-FFF2-40B4-BE49-F238E27FC236}">
                  <a16:creationId xmlns:a16="http://schemas.microsoft.com/office/drawing/2014/main" id="{60EB8365-CA7E-DBD9-2E79-842563479F76}"/>
                </a:ext>
              </a:extLst>
            </p:cNvPr>
            <p:cNvSpPr/>
            <p:nvPr/>
          </p:nvSpPr>
          <p:spPr>
            <a:xfrm>
              <a:off x="2226158" y="2536673"/>
              <a:ext cx="68751" cy="55469"/>
            </a:xfrm>
            <a:custGeom>
              <a:avLst/>
              <a:gdLst/>
              <a:ahLst/>
              <a:cxnLst/>
              <a:rect l="l" t="t" r="r" b="b"/>
              <a:pathLst>
                <a:path w="1998" h="1612" extrusionOk="0">
                  <a:moveTo>
                    <a:pt x="435" y="0"/>
                  </a:moveTo>
                  <a:cubicBezTo>
                    <a:pt x="333" y="0"/>
                    <a:pt x="253" y="35"/>
                    <a:pt x="212" y="120"/>
                  </a:cubicBezTo>
                  <a:cubicBezTo>
                    <a:pt x="0" y="532"/>
                    <a:pt x="915" y="1612"/>
                    <a:pt x="1765" y="1612"/>
                  </a:cubicBezTo>
                  <a:cubicBezTo>
                    <a:pt x="1823" y="1612"/>
                    <a:pt x="1881" y="1607"/>
                    <a:pt x="1938" y="1596"/>
                  </a:cubicBezTo>
                  <a:cubicBezTo>
                    <a:pt x="1998" y="1298"/>
                    <a:pt x="1915" y="989"/>
                    <a:pt x="1736" y="739"/>
                  </a:cubicBezTo>
                  <a:cubicBezTo>
                    <a:pt x="1584" y="540"/>
                    <a:pt x="835" y="0"/>
                    <a:pt x="435"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971;p56">
              <a:extLst>
                <a:ext uri="{FF2B5EF4-FFF2-40B4-BE49-F238E27FC236}">
                  <a16:creationId xmlns:a16="http://schemas.microsoft.com/office/drawing/2014/main" id="{354809E2-F4D9-EDE5-604D-771EEB9D2B71}"/>
                </a:ext>
              </a:extLst>
            </p:cNvPr>
            <p:cNvSpPr/>
            <p:nvPr/>
          </p:nvSpPr>
          <p:spPr>
            <a:xfrm>
              <a:off x="2257610" y="2557974"/>
              <a:ext cx="35270" cy="33653"/>
            </a:xfrm>
            <a:custGeom>
              <a:avLst/>
              <a:gdLst/>
              <a:ahLst/>
              <a:cxnLst/>
              <a:rect l="l" t="t" r="r" b="b"/>
              <a:pathLst>
                <a:path w="1025" h="978" fill="none" extrusionOk="0">
                  <a:moveTo>
                    <a:pt x="1024" y="977"/>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972;p56">
              <a:extLst>
                <a:ext uri="{FF2B5EF4-FFF2-40B4-BE49-F238E27FC236}">
                  <a16:creationId xmlns:a16="http://schemas.microsoft.com/office/drawing/2014/main" id="{0FEFA909-7CDF-1AD0-F4BC-C6B77D7E95E7}"/>
                </a:ext>
              </a:extLst>
            </p:cNvPr>
            <p:cNvSpPr/>
            <p:nvPr/>
          </p:nvSpPr>
          <p:spPr>
            <a:xfrm>
              <a:off x="2306370" y="2376904"/>
              <a:ext cx="23399" cy="26668"/>
            </a:xfrm>
            <a:custGeom>
              <a:avLst/>
              <a:gdLst/>
              <a:ahLst/>
              <a:cxnLst/>
              <a:rect l="l" t="t" r="r" b="b"/>
              <a:pathLst>
                <a:path w="680" h="775" fill="none" extrusionOk="0">
                  <a:moveTo>
                    <a:pt x="679" y="77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973;p56">
              <a:extLst>
                <a:ext uri="{FF2B5EF4-FFF2-40B4-BE49-F238E27FC236}">
                  <a16:creationId xmlns:a16="http://schemas.microsoft.com/office/drawing/2014/main" id="{EAE99B32-00BB-95C0-F4CB-9B1E91C32B25}"/>
                </a:ext>
              </a:extLst>
            </p:cNvPr>
            <p:cNvSpPr/>
            <p:nvPr/>
          </p:nvSpPr>
          <p:spPr>
            <a:xfrm>
              <a:off x="2247011" y="2333821"/>
              <a:ext cx="68820" cy="55469"/>
            </a:xfrm>
            <a:custGeom>
              <a:avLst/>
              <a:gdLst/>
              <a:ahLst/>
              <a:cxnLst/>
              <a:rect l="l" t="t" r="r" b="b"/>
              <a:pathLst>
                <a:path w="2000" h="1612" extrusionOk="0">
                  <a:moveTo>
                    <a:pt x="439" y="0"/>
                  </a:moveTo>
                  <a:cubicBezTo>
                    <a:pt x="335" y="0"/>
                    <a:pt x="255" y="36"/>
                    <a:pt x="213" y="121"/>
                  </a:cubicBezTo>
                  <a:cubicBezTo>
                    <a:pt x="1" y="535"/>
                    <a:pt x="934" y="1611"/>
                    <a:pt x="1778" y="1611"/>
                  </a:cubicBezTo>
                  <a:cubicBezTo>
                    <a:pt x="1833" y="1611"/>
                    <a:pt x="1887" y="1607"/>
                    <a:pt x="1940" y="1597"/>
                  </a:cubicBezTo>
                  <a:cubicBezTo>
                    <a:pt x="1999" y="1300"/>
                    <a:pt x="1928" y="978"/>
                    <a:pt x="1737" y="740"/>
                  </a:cubicBezTo>
                  <a:cubicBezTo>
                    <a:pt x="1586" y="532"/>
                    <a:pt x="840" y="0"/>
                    <a:pt x="43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974;p56">
              <a:extLst>
                <a:ext uri="{FF2B5EF4-FFF2-40B4-BE49-F238E27FC236}">
                  <a16:creationId xmlns:a16="http://schemas.microsoft.com/office/drawing/2014/main" id="{643F7482-7CB2-54C9-8AC7-49F1B06CDD4A}"/>
                </a:ext>
              </a:extLst>
            </p:cNvPr>
            <p:cNvSpPr/>
            <p:nvPr/>
          </p:nvSpPr>
          <p:spPr>
            <a:xfrm>
              <a:off x="2278497" y="2354777"/>
              <a:ext cx="35270" cy="34031"/>
            </a:xfrm>
            <a:custGeom>
              <a:avLst/>
              <a:gdLst/>
              <a:ahLst/>
              <a:cxnLst/>
              <a:rect l="l" t="t" r="r" b="b"/>
              <a:pathLst>
                <a:path w="1025" h="989" fill="none" extrusionOk="0">
                  <a:moveTo>
                    <a:pt x="1025" y="988"/>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975;p56">
              <a:extLst>
                <a:ext uri="{FF2B5EF4-FFF2-40B4-BE49-F238E27FC236}">
                  <a16:creationId xmlns:a16="http://schemas.microsoft.com/office/drawing/2014/main" id="{273FAB8B-1A89-FC42-1C78-92DF1F845643}"/>
                </a:ext>
              </a:extLst>
            </p:cNvPr>
            <p:cNvSpPr/>
            <p:nvPr/>
          </p:nvSpPr>
          <p:spPr>
            <a:xfrm>
              <a:off x="2319481" y="2250719"/>
              <a:ext cx="22573" cy="34857"/>
            </a:xfrm>
            <a:custGeom>
              <a:avLst/>
              <a:gdLst/>
              <a:ahLst/>
              <a:cxnLst/>
              <a:rect l="l" t="t" r="r" b="b"/>
              <a:pathLst>
                <a:path w="656" h="1013" fill="none" extrusionOk="0">
                  <a:moveTo>
                    <a:pt x="655" y="1012"/>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976;p56">
              <a:extLst>
                <a:ext uri="{FF2B5EF4-FFF2-40B4-BE49-F238E27FC236}">
                  <a16:creationId xmlns:a16="http://schemas.microsoft.com/office/drawing/2014/main" id="{51F82B95-6405-EFA0-3B82-BEF21993CEF6}"/>
                </a:ext>
              </a:extLst>
            </p:cNvPr>
            <p:cNvSpPr/>
            <p:nvPr/>
          </p:nvSpPr>
          <p:spPr>
            <a:xfrm>
              <a:off x="2260122" y="2207636"/>
              <a:ext cx="68820" cy="55469"/>
            </a:xfrm>
            <a:custGeom>
              <a:avLst/>
              <a:gdLst/>
              <a:ahLst/>
              <a:cxnLst/>
              <a:rect l="l" t="t" r="r" b="b"/>
              <a:pathLst>
                <a:path w="2000" h="1612" extrusionOk="0">
                  <a:moveTo>
                    <a:pt x="443" y="0"/>
                  </a:moveTo>
                  <a:cubicBezTo>
                    <a:pt x="339" y="0"/>
                    <a:pt x="257" y="36"/>
                    <a:pt x="213" y="121"/>
                  </a:cubicBezTo>
                  <a:cubicBezTo>
                    <a:pt x="1" y="535"/>
                    <a:pt x="934" y="1611"/>
                    <a:pt x="1778" y="1611"/>
                  </a:cubicBezTo>
                  <a:cubicBezTo>
                    <a:pt x="1833" y="1611"/>
                    <a:pt x="1887" y="1607"/>
                    <a:pt x="1940" y="1597"/>
                  </a:cubicBezTo>
                  <a:cubicBezTo>
                    <a:pt x="1999" y="1300"/>
                    <a:pt x="1928" y="990"/>
                    <a:pt x="1737" y="740"/>
                  </a:cubicBezTo>
                  <a:cubicBezTo>
                    <a:pt x="1586" y="532"/>
                    <a:pt x="848" y="0"/>
                    <a:pt x="4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977;p56">
              <a:extLst>
                <a:ext uri="{FF2B5EF4-FFF2-40B4-BE49-F238E27FC236}">
                  <a16:creationId xmlns:a16="http://schemas.microsoft.com/office/drawing/2014/main" id="{97BF4420-9362-8B05-3EB2-D15816FD6DD5}"/>
                </a:ext>
              </a:extLst>
            </p:cNvPr>
            <p:cNvSpPr/>
            <p:nvPr/>
          </p:nvSpPr>
          <p:spPr>
            <a:xfrm>
              <a:off x="2291608" y="2229006"/>
              <a:ext cx="35270" cy="33619"/>
            </a:xfrm>
            <a:custGeom>
              <a:avLst/>
              <a:gdLst/>
              <a:ahLst/>
              <a:cxnLst/>
              <a:rect l="l" t="t" r="r" b="b"/>
              <a:pathLst>
                <a:path w="1025" h="977" fill="none" extrusionOk="0">
                  <a:moveTo>
                    <a:pt x="1025" y="976"/>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978;p56">
              <a:extLst>
                <a:ext uri="{FF2B5EF4-FFF2-40B4-BE49-F238E27FC236}">
                  <a16:creationId xmlns:a16="http://schemas.microsoft.com/office/drawing/2014/main" id="{75D7ABE7-F699-8A39-BE59-0243474317C1}"/>
                </a:ext>
              </a:extLst>
            </p:cNvPr>
            <p:cNvSpPr/>
            <p:nvPr/>
          </p:nvSpPr>
          <p:spPr>
            <a:xfrm>
              <a:off x="2323576" y="2447377"/>
              <a:ext cx="32001" cy="34031"/>
            </a:xfrm>
            <a:custGeom>
              <a:avLst/>
              <a:gdLst/>
              <a:ahLst/>
              <a:cxnLst/>
              <a:rect l="l" t="t" r="r" b="b"/>
              <a:pathLst>
                <a:path w="930" h="989" fill="none" extrusionOk="0">
                  <a:moveTo>
                    <a:pt x="0" y="988"/>
                  </a:moveTo>
                  <a:lnTo>
                    <a:pt x="929"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979;p56">
              <a:extLst>
                <a:ext uri="{FF2B5EF4-FFF2-40B4-BE49-F238E27FC236}">
                  <a16:creationId xmlns:a16="http://schemas.microsoft.com/office/drawing/2014/main" id="{A61DC541-F0F0-FD40-D86B-90001FDC3118}"/>
                </a:ext>
              </a:extLst>
            </p:cNvPr>
            <p:cNvSpPr/>
            <p:nvPr/>
          </p:nvSpPr>
          <p:spPr>
            <a:xfrm>
              <a:off x="2346115" y="2414102"/>
              <a:ext cx="72295" cy="46075"/>
            </a:xfrm>
            <a:custGeom>
              <a:avLst/>
              <a:gdLst/>
              <a:ahLst/>
              <a:cxnLst/>
              <a:rect l="l" t="t" r="r" b="b"/>
              <a:pathLst>
                <a:path w="2101" h="1339" extrusionOk="0">
                  <a:moveTo>
                    <a:pt x="1674" y="0"/>
                  </a:moveTo>
                  <a:cubicBezTo>
                    <a:pt x="1250" y="0"/>
                    <a:pt x="542" y="324"/>
                    <a:pt x="369" y="479"/>
                  </a:cubicBezTo>
                  <a:cubicBezTo>
                    <a:pt x="131" y="669"/>
                    <a:pt x="0" y="967"/>
                    <a:pt x="0" y="1265"/>
                  </a:cubicBezTo>
                  <a:cubicBezTo>
                    <a:pt x="124" y="1316"/>
                    <a:pt x="257" y="1338"/>
                    <a:pt x="394" y="1338"/>
                  </a:cubicBezTo>
                  <a:cubicBezTo>
                    <a:pt x="1183" y="1338"/>
                    <a:pt x="2100" y="585"/>
                    <a:pt x="1989" y="169"/>
                  </a:cubicBezTo>
                  <a:cubicBezTo>
                    <a:pt x="1956" y="48"/>
                    <a:pt x="1836" y="0"/>
                    <a:pt x="1674"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980;p56">
              <a:extLst>
                <a:ext uri="{FF2B5EF4-FFF2-40B4-BE49-F238E27FC236}">
                  <a16:creationId xmlns:a16="http://schemas.microsoft.com/office/drawing/2014/main" id="{5DDE7476-A563-9036-9552-5BB8453B5E55}"/>
                </a:ext>
              </a:extLst>
            </p:cNvPr>
            <p:cNvSpPr/>
            <p:nvPr/>
          </p:nvSpPr>
          <p:spPr>
            <a:xfrm>
              <a:off x="2345702" y="2430550"/>
              <a:ext cx="43873" cy="27081"/>
            </a:xfrm>
            <a:custGeom>
              <a:avLst/>
              <a:gdLst/>
              <a:ahLst/>
              <a:cxnLst/>
              <a:rect l="l" t="t" r="r" b="b"/>
              <a:pathLst>
                <a:path w="1275" h="787" fill="none" extrusionOk="0">
                  <a:moveTo>
                    <a:pt x="0" y="787"/>
                  </a:moveTo>
                  <a:lnTo>
                    <a:pt x="1274"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981;p56">
              <a:extLst>
                <a:ext uri="{FF2B5EF4-FFF2-40B4-BE49-F238E27FC236}">
                  <a16:creationId xmlns:a16="http://schemas.microsoft.com/office/drawing/2014/main" id="{C0535364-B1C5-6724-96E4-2C8EE0495F16}"/>
                </a:ext>
              </a:extLst>
            </p:cNvPr>
            <p:cNvSpPr/>
            <p:nvPr/>
          </p:nvSpPr>
          <p:spPr>
            <a:xfrm>
              <a:off x="2332591" y="2358046"/>
              <a:ext cx="32380" cy="34031"/>
            </a:xfrm>
            <a:custGeom>
              <a:avLst/>
              <a:gdLst/>
              <a:ahLst/>
              <a:cxnLst/>
              <a:rect l="l" t="t" r="r" b="b"/>
              <a:pathLst>
                <a:path w="941" h="989" fill="none" extrusionOk="0">
                  <a:moveTo>
                    <a:pt x="0" y="989"/>
                  </a:moveTo>
                  <a:lnTo>
                    <a:pt x="94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982;p56">
              <a:extLst>
                <a:ext uri="{FF2B5EF4-FFF2-40B4-BE49-F238E27FC236}">
                  <a16:creationId xmlns:a16="http://schemas.microsoft.com/office/drawing/2014/main" id="{D18253AC-C5E7-CC97-949E-AEC85EF6685F}"/>
                </a:ext>
              </a:extLst>
            </p:cNvPr>
            <p:cNvSpPr/>
            <p:nvPr/>
          </p:nvSpPr>
          <p:spPr>
            <a:xfrm>
              <a:off x="2355130" y="2324702"/>
              <a:ext cx="72295" cy="46041"/>
            </a:xfrm>
            <a:custGeom>
              <a:avLst/>
              <a:gdLst/>
              <a:ahLst/>
              <a:cxnLst/>
              <a:rect l="l" t="t" r="r" b="b"/>
              <a:pathLst>
                <a:path w="2101" h="1338" extrusionOk="0">
                  <a:moveTo>
                    <a:pt x="1667" y="1"/>
                  </a:moveTo>
                  <a:cubicBezTo>
                    <a:pt x="1242" y="1"/>
                    <a:pt x="541" y="315"/>
                    <a:pt x="369" y="469"/>
                  </a:cubicBezTo>
                  <a:cubicBezTo>
                    <a:pt x="143" y="672"/>
                    <a:pt x="0" y="958"/>
                    <a:pt x="0" y="1267"/>
                  </a:cubicBezTo>
                  <a:cubicBezTo>
                    <a:pt x="121" y="1316"/>
                    <a:pt x="252" y="1337"/>
                    <a:pt x="386" y="1337"/>
                  </a:cubicBezTo>
                  <a:cubicBezTo>
                    <a:pt x="1177" y="1337"/>
                    <a:pt x="2101" y="589"/>
                    <a:pt x="1989" y="172"/>
                  </a:cubicBezTo>
                  <a:cubicBezTo>
                    <a:pt x="1955" y="48"/>
                    <a:pt x="1832" y="1"/>
                    <a:pt x="1667"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983;p56">
              <a:extLst>
                <a:ext uri="{FF2B5EF4-FFF2-40B4-BE49-F238E27FC236}">
                  <a16:creationId xmlns:a16="http://schemas.microsoft.com/office/drawing/2014/main" id="{B4186E5E-B30C-4574-A3D5-56BA7F86E9DD}"/>
                </a:ext>
              </a:extLst>
            </p:cNvPr>
            <p:cNvSpPr/>
            <p:nvPr/>
          </p:nvSpPr>
          <p:spPr>
            <a:xfrm>
              <a:off x="2355130" y="2341254"/>
              <a:ext cx="43873" cy="27081"/>
            </a:xfrm>
            <a:custGeom>
              <a:avLst/>
              <a:gdLst/>
              <a:ahLst/>
              <a:cxnLst/>
              <a:rect l="l" t="t" r="r" b="b"/>
              <a:pathLst>
                <a:path w="1275" h="787" fill="none" extrusionOk="0">
                  <a:moveTo>
                    <a:pt x="0" y="786"/>
                  </a:moveTo>
                  <a:lnTo>
                    <a:pt x="1274"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984;p56">
              <a:extLst>
                <a:ext uri="{FF2B5EF4-FFF2-40B4-BE49-F238E27FC236}">
                  <a16:creationId xmlns:a16="http://schemas.microsoft.com/office/drawing/2014/main" id="{06EC87E4-80EB-4B31-E2B9-B82935DAD734}"/>
                </a:ext>
              </a:extLst>
            </p:cNvPr>
            <p:cNvSpPr/>
            <p:nvPr/>
          </p:nvSpPr>
          <p:spPr>
            <a:xfrm>
              <a:off x="2346115" y="2226941"/>
              <a:ext cx="32380" cy="27494"/>
            </a:xfrm>
            <a:custGeom>
              <a:avLst/>
              <a:gdLst/>
              <a:ahLst/>
              <a:cxnLst/>
              <a:rect l="l" t="t" r="r" b="b"/>
              <a:pathLst>
                <a:path w="941" h="799" fill="none" extrusionOk="0">
                  <a:moveTo>
                    <a:pt x="0" y="798"/>
                  </a:moveTo>
                  <a:lnTo>
                    <a:pt x="94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985;p56">
              <a:extLst>
                <a:ext uri="{FF2B5EF4-FFF2-40B4-BE49-F238E27FC236}">
                  <a16:creationId xmlns:a16="http://schemas.microsoft.com/office/drawing/2014/main" id="{D829F8B8-02EE-9142-1A7B-D87D97D5814E}"/>
                </a:ext>
              </a:extLst>
            </p:cNvPr>
            <p:cNvSpPr/>
            <p:nvPr/>
          </p:nvSpPr>
          <p:spPr>
            <a:xfrm>
              <a:off x="2368654" y="2193597"/>
              <a:ext cx="72330" cy="46144"/>
            </a:xfrm>
            <a:custGeom>
              <a:avLst/>
              <a:gdLst/>
              <a:ahLst/>
              <a:cxnLst/>
              <a:rect l="l" t="t" r="r" b="b"/>
              <a:pathLst>
                <a:path w="2102" h="1341" extrusionOk="0">
                  <a:moveTo>
                    <a:pt x="1671" y="1"/>
                  </a:moveTo>
                  <a:cubicBezTo>
                    <a:pt x="1242" y="1"/>
                    <a:pt x="541" y="315"/>
                    <a:pt x="369" y="469"/>
                  </a:cubicBezTo>
                  <a:cubicBezTo>
                    <a:pt x="143" y="672"/>
                    <a:pt x="0" y="958"/>
                    <a:pt x="0" y="1267"/>
                  </a:cubicBezTo>
                  <a:cubicBezTo>
                    <a:pt x="123" y="1318"/>
                    <a:pt x="257" y="1341"/>
                    <a:pt x="394" y="1341"/>
                  </a:cubicBezTo>
                  <a:cubicBezTo>
                    <a:pt x="1183" y="1341"/>
                    <a:pt x="2102" y="588"/>
                    <a:pt x="2000" y="172"/>
                  </a:cubicBezTo>
                  <a:cubicBezTo>
                    <a:pt x="1964" y="48"/>
                    <a:pt x="1838" y="1"/>
                    <a:pt x="1671"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986;p56">
              <a:extLst>
                <a:ext uri="{FF2B5EF4-FFF2-40B4-BE49-F238E27FC236}">
                  <a16:creationId xmlns:a16="http://schemas.microsoft.com/office/drawing/2014/main" id="{80FF2C55-AF30-72B8-524E-15E49540FF05}"/>
                </a:ext>
              </a:extLst>
            </p:cNvPr>
            <p:cNvSpPr/>
            <p:nvPr/>
          </p:nvSpPr>
          <p:spPr>
            <a:xfrm>
              <a:off x="2368654" y="2210148"/>
              <a:ext cx="43873" cy="27081"/>
            </a:xfrm>
            <a:custGeom>
              <a:avLst/>
              <a:gdLst/>
              <a:ahLst/>
              <a:cxnLst/>
              <a:rect l="l" t="t" r="r" b="b"/>
              <a:pathLst>
                <a:path w="1275" h="787" fill="none" extrusionOk="0">
                  <a:moveTo>
                    <a:pt x="0" y="786"/>
                  </a:moveTo>
                  <a:lnTo>
                    <a:pt x="1274"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987;p56">
              <a:extLst>
                <a:ext uri="{FF2B5EF4-FFF2-40B4-BE49-F238E27FC236}">
                  <a16:creationId xmlns:a16="http://schemas.microsoft.com/office/drawing/2014/main" id="{B120A80F-4171-7A59-0B25-A84984C57466}"/>
                </a:ext>
              </a:extLst>
            </p:cNvPr>
            <p:cNvSpPr/>
            <p:nvPr/>
          </p:nvSpPr>
          <p:spPr>
            <a:xfrm>
              <a:off x="2353479" y="2133378"/>
              <a:ext cx="72295" cy="46006"/>
            </a:xfrm>
            <a:custGeom>
              <a:avLst/>
              <a:gdLst/>
              <a:ahLst/>
              <a:cxnLst/>
              <a:rect l="l" t="t" r="r" b="b"/>
              <a:pathLst>
                <a:path w="2101" h="1337" extrusionOk="0">
                  <a:moveTo>
                    <a:pt x="1667" y="0"/>
                  </a:moveTo>
                  <a:cubicBezTo>
                    <a:pt x="1243" y="0"/>
                    <a:pt x="541" y="315"/>
                    <a:pt x="370" y="469"/>
                  </a:cubicBezTo>
                  <a:cubicBezTo>
                    <a:pt x="132" y="672"/>
                    <a:pt x="1" y="957"/>
                    <a:pt x="1" y="1267"/>
                  </a:cubicBezTo>
                  <a:cubicBezTo>
                    <a:pt x="122" y="1315"/>
                    <a:pt x="252" y="1337"/>
                    <a:pt x="386" y="1337"/>
                  </a:cubicBezTo>
                  <a:cubicBezTo>
                    <a:pt x="1177" y="1337"/>
                    <a:pt x="2101" y="589"/>
                    <a:pt x="1989" y="172"/>
                  </a:cubicBezTo>
                  <a:cubicBezTo>
                    <a:pt x="1956" y="48"/>
                    <a:pt x="1832" y="0"/>
                    <a:pt x="1667"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988;p56">
              <a:extLst>
                <a:ext uri="{FF2B5EF4-FFF2-40B4-BE49-F238E27FC236}">
                  <a16:creationId xmlns:a16="http://schemas.microsoft.com/office/drawing/2014/main" id="{74173E1C-5F29-708D-7921-7874B26A90E6}"/>
                </a:ext>
              </a:extLst>
            </p:cNvPr>
            <p:cNvSpPr/>
            <p:nvPr/>
          </p:nvSpPr>
          <p:spPr>
            <a:xfrm>
              <a:off x="2353066" y="2149929"/>
              <a:ext cx="43873" cy="27046"/>
            </a:xfrm>
            <a:custGeom>
              <a:avLst/>
              <a:gdLst/>
              <a:ahLst/>
              <a:cxnLst/>
              <a:rect l="l" t="t" r="r" b="b"/>
              <a:pathLst>
                <a:path w="1275" h="786" fill="none" extrusionOk="0">
                  <a:moveTo>
                    <a:pt x="1" y="786"/>
                  </a:moveTo>
                  <a:lnTo>
                    <a:pt x="1275"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989;p56">
              <a:extLst>
                <a:ext uri="{FF2B5EF4-FFF2-40B4-BE49-F238E27FC236}">
                  <a16:creationId xmlns:a16="http://schemas.microsoft.com/office/drawing/2014/main" id="{98C1DFA4-7CFE-007C-73E0-98DE877843B3}"/>
                </a:ext>
              </a:extLst>
            </p:cNvPr>
            <p:cNvSpPr/>
            <p:nvPr/>
          </p:nvSpPr>
          <p:spPr>
            <a:xfrm>
              <a:off x="2309226" y="2106400"/>
              <a:ext cx="60321" cy="72227"/>
            </a:xfrm>
            <a:custGeom>
              <a:avLst/>
              <a:gdLst/>
              <a:ahLst/>
              <a:cxnLst/>
              <a:rect l="l" t="t" r="r" b="b"/>
              <a:pathLst>
                <a:path w="1753" h="2099" extrusionOk="0">
                  <a:moveTo>
                    <a:pt x="491" y="0"/>
                  </a:moveTo>
                  <a:cubicBezTo>
                    <a:pt x="478" y="0"/>
                    <a:pt x="466" y="1"/>
                    <a:pt x="453" y="3"/>
                  </a:cubicBezTo>
                  <a:cubicBezTo>
                    <a:pt x="1" y="75"/>
                    <a:pt x="394" y="1384"/>
                    <a:pt x="584" y="1646"/>
                  </a:cubicBezTo>
                  <a:cubicBezTo>
                    <a:pt x="763" y="1908"/>
                    <a:pt x="1025" y="2063"/>
                    <a:pt x="1334" y="2099"/>
                  </a:cubicBezTo>
                  <a:cubicBezTo>
                    <a:pt x="1752" y="1332"/>
                    <a:pt x="993" y="0"/>
                    <a:pt x="491"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990;p56">
              <a:extLst>
                <a:ext uri="{FF2B5EF4-FFF2-40B4-BE49-F238E27FC236}">
                  <a16:creationId xmlns:a16="http://schemas.microsoft.com/office/drawing/2014/main" id="{196BCCE8-AE5E-A212-E51B-F74353D76E2F}"/>
                </a:ext>
              </a:extLst>
            </p:cNvPr>
            <p:cNvSpPr/>
            <p:nvPr/>
          </p:nvSpPr>
          <p:spPr>
            <a:xfrm>
              <a:off x="2332591" y="2132311"/>
              <a:ext cx="22573" cy="46316"/>
            </a:xfrm>
            <a:custGeom>
              <a:avLst/>
              <a:gdLst/>
              <a:ahLst/>
              <a:cxnLst/>
              <a:rect l="l" t="t" r="r" b="b"/>
              <a:pathLst>
                <a:path w="656" h="1346" fill="none" extrusionOk="0">
                  <a:moveTo>
                    <a:pt x="655" y="1346"/>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991;p56">
              <a:extLst>
                <a:ext uri="{FF2B5EF4-FFF2-40B4-BE49-F238E27FC236}">
                  <a16:creationId xmlns:a16="http://schemas.microsoft.com/office/drawing/2014/main" id="{373314EF-E15D-1853-54F7-1AE02F6232CD}"/>
                </a:ext>
              </a:extLst>
            </p:cNvPr>
            <p:cNvSpPr/>
            <p:nvPr/>
          </p:nvSpPr>
          <p:spPr>
            <a:xfrm>
              <a:off x="2244499" y="2596892"/>
              <a:ext cx="26668" cy="35683"/>
            </a:xfrm>
            <a:custGeom>
              <a:avLst/>
              <a:gdLst/>
              <a:ahLst/>
              <a:cxnLst/>
              <a:rect l="l" t="t" r="r" b="b"/>
              <a:pathLst>
                <a:path w="775" h="1037" fill="none" extrusionOk="0">
                  <a:moveTo>
                    <a:pt x="774" y="1037"/>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992;p56">
              <a:extLst>
                <a:ext uri="{FF2B5EF4-FFF2-40B4-BE49-F238E27FC236}">
                  <a16:creationId xmlns:a16="http://schemas.microsoft.com/office/drawing/2014/main" id="{15890AC9-BA03-0229-7353-655FE9A7B9CA}"/>
                </a:ext>
              </a:extLst>
            </p:cNvPr>
            <p:cNvSpPr/>
            <p:nvPr/>
          </p:nvSpPr>
          <p:spPr>
            <a:xfrm>
              <a:off x="2183248" y="2558834"/>
              <a:ext cx="71125" cy="50858"/>
            </a:xfrm>
            <a:custGeom>
              <a:avLst/>
              <a:gdLst/>
              <a:ahLst/>
              <a:cxnLst/>
              <a:rect l="l" t="t" r="r" b="b"/>
              <a:pathLst>
                <a:path w="2067" h="1478" extrusionOk="0">
                  <a:moveTo>
                    <a:pt x="427" y="0"/>
                  </a:moveTo>
                  <a:cubicBezTo>
                    <a:pt x="298" y="0"/>
                    <a:pt x="201" y="41"/>
                    <a:pt x="161" y="142"/>
                  </a:cubicBezTo>
                  <a:cubicBezTo>
                    <a:pt x="1" y="560"/>
                    <a:pt x="946" y="1477"/>
                    <a:pt x="1762" y="1477"/>
                  </a:cubicBezTo>
                  <a:cubicBezTo>
                    <a:pt x="1854" y="1477"/>
                    <a:pt x="1944" y="1466"/>
                    <a:pt x="2031" y="1440"/>
                  </a:cubicBezTo>
                  <a:cubicBezTo>
                    <a:pt x="2066" y="1131"/>
                    <a:pt x="1959" y="833"/>
                    <a:pt x="1745" y="607"/>
                  </a:cubicBezTo>
                  <a:cubicBezTo>
                    <a:pt x="1581" y="425"/>
                    <a:pt x="842" y="0"/>
                    <a:pt x="427"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993;p56">
              <a:extLst>
                <a:ext uri="{FF2B5EF4-FFF2-40B4-BE49-F238E27FC236}">
                  <a16:creationId xmlns:a16="http://schemas.microsoft.com/office/drawing/2014/main" id="{E585FE06-4EFA-8399-B86A-CE574F16323D}"/>
                </a:ext>
              </a:extLst>
            </p:cNvPr>
            <p:cNvSpPr/>
            <p:nvPr/>
          </p:nvSpPr>
          <p:spPr>
            <a:xfrm>
              <a:off x="2214596" y="2578482"/>
              <a:ext cx="38539" cy="29937"/>
            </a:xfrm>
            <a:custGeom>
              <a:avLst/>
              <a:gdLst/>
              <a:ahLst/>
              <a:cxnLst/>
              <a:rect l="l" t="t" r="r" b="b"/>
              <a:pathLst>
                <a:path w="1120" h="870" fill="none" extrusionOk="0">
                  <a:moveTo>
                    <a:pt x="1120" y="869"/>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994;p56">
              <a:extLst>
                <a:ext uri="{FF2B5EF4-FFF2-40B4-BE49-F238E27FC236}">
                  <a16:creationId xmlns:a16="http://schemas.microsoft.com/office/drawing/2014/main" id="{983EEF2E-07A2-A4E9-BC4C-67D9D66CC0E6}"/>
                </a:ext>
              </a:extLst>
            </p:cNvPr>
            <p:cNvSpPr/>
            <p:nvPr/>
          </p:nvSpPr>
          <p:spPr>
            <a:xfrm>
              <a:off x="2244499" y="2435471"/>
              <a:ext cx="27494" cy="25842"/>
            </a:xfrm>
            <a:custGeom>
              <a:avLst/>
              <a:gdLst/>
              <a:ahLst/>
              <a:cxnLst/>
              <a:rect l="l" t="t" r="r" b="b"/>
              <a:pathLst>
                <a:path w="799" h="751" fill="none" extrusionOk="0">
                  <a:moveTo>
                    <a:pt x="798" y="75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995;p56">
              <a:extLst>
                <a:ext uri="{FF2B5EF4-FFF2-40B4-BE49-F238E27FC236}">
                  <a16:creationId xmlns:a16="http://schemas.microsoft.com/office/drawing/2014/main" id="{44F32356-06A0-07E3-AB01-34377DF9D1E3}"/>
                </a:ext>
              </a:extLst>
            </p:cNvPr>
            <p:cNvSpPr/>
            <p:nvPr/>
          </p:nvSpPr>
          <p:spPr>
            <a:xfrm>
              <a:off x="2183283" y="2397412"/>
              <a:ext cx="71091" cy="50548"/>
            </a:xfrm>
            <a:custGeom>
              <a:avLst/>
              <a:gdLst/>
              <a:ahLst/>
              <a:cxnLst/>
              <a:rect l="l" t="t" r="r" b="b"/>
              <a:pathLst>
                <a:path w="2066" h="1469" extrusionOk="0">
                  <a:moveTo>
                    <a:pt x="426" y="0"/>
                  </a:moveTo>
                  <a:cubicBezTo>
                    <a:pt x="297" y="0"/>
                    <a:pt x="200" y="41"/>
                    <a:pt x="160" y="142"/>
                  </a:cubicBezTo>
                  <a:cubicBezTo>
                    <a:pt x="1" y="558"/>
                    <a:pt x="936" y="1469"/>
                    <a:pt x="1749" y="1469"/>
                  </a:cubicBezTo>
                  <a:cubicBezTo>
                    <a:pt x="1845" y="1469"/>
                    <a:pt x="1939" y="1456"/>
                    <a:pt x="2030" y="1428"/>
                  </a:cubicBezTo>
                  <a:cubicBezTo>
                    <a:pt x="2065" y="1131"/>
                    <a:pt x="1958" y="833"/>
                    <a:pt x="1744" y="607"/>
                  </a:cubicBezTo>
                  <a:cubicBezTo>
                    <a:pt x="1580" y="425"/>
                    <a:pt x="841" y="0"/>
                    <a:pt x="426"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996;p56">
              <a:extLst>
                <a:ext uri="{FF2B5EF4-FFF2-40B4-BE49-F238E27FC236}">
                  <a16:creationId xmlns:a16="http://schemas.microsoft.com/office/drawing/2014/main" id="{6350192E-E8DA-3446-FC4F-2FC186BC28B7}"/>
                </a:ext>
              </a:extLst>
            </p:cNvPr>
            <p:cNvSpPr/>
            <p:nvPr/>
          </p:nvSpPr>
          <p:spPr>
            <a:xfrm>
              <a:off x="2214596" y="2416648"/>
              <a:ext cx="38539" cy="29937"/>
            </a:xfrm>
            <a:custGeom>
              <a:avLst/>
              <a:gdLst/>
              <a:ahLst/>
              <a:cxnLst/>
              <a:rect l="l" t="t" r="r" b="b"/>
              <a:pathLst>
                <a:path w="1120" h="870" fill="none" extrusionOk="0">
                  <a:moveTo>
                    <a:pt x="1120" y="869"/>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997;p56">
              <a:extLst>
                <a:ext uri="{FF2B5EF4-FFF2-40B4-BE49-F238E27FC236}">
                  <a16:creationId xmlns:a16="http://schemas.microsoft.com/office/drawing/2014/main" id="{94EDF2DA-4324-C466-C91E-BD858985913E}"/>
                </a:ext>
              </a:extLst>
            </p:cNvPr>
            <p:cNvSpPr/>
            <p:nvPr/>
          </p:nvSpPr>
          <p:spPr>
            <a:xfrm>
              <a:off x="2244499" y="2245798"/>
              <a:ext cx="28319" cy="37300"/>
            </a:xfrm>
            <a:custGeom>
              <a:avLst/>
              <a:gdLst/>
              <a:ahLst/>
              <a:cxnLst/>
              <a:rect l="l" t="t" r="r" b="b"/>
              <a:pathLst>
                <a:path w="823" h="1084" fill="none" extrusionOk="0">
                  <a:moveTo>
                    <a:pt x="822" y="1084"/>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998;p56">
              <a:extLst>
                <a:ext uri="{FF2B5EF4-FFF2-40B4-BE49-F238E27FC236}">
                  <a16:creationId xmlns:a16="http://schemas.microsoft.com/office/drawing/2014/main" id="{9267E510-2537-DAE5-CA98-D4E8AC09B083}"/>
                </a:ext>
              </a:extLst>
            </p:cNvPr>
            <p:cNvSpPr/>
            <p:nvPr/>
          </p:nvSpPr>
          <p:spPr>
            <a:xfrm>
              <a:off x="2183248" y="2207705"/>
              <a:ext cx="71125" cy="50858"/>
            </a:xfrm>
            <a:custGeom>
              <a:avLst/>
              <a:gdLst/>
              <a:ahLst/>
              <a:cxnLst/>
              <a:rect l="l" t="t" r="r" b="b"/>
              <a:pathLst>
                <a:path w="2067" h="1478" extrusionOk="0">
                  <a:moveTo>
                    <a:pt x="427" y="1"/>
                  </a:moveTo>
                  <a:cubicBezTo>
                    <a:pt x="298" y="1"/>
                    <a:pt x="201" y="41"/>
                    <a:pt x="161" y="143"/>
                  </a:cubicBezTo>
                  <a:cubicBezTo>
                    <a:pt x="1" y="560"/>
                    <a:pt x="946" y="1478"/>
                    <a:pt x="1762" y="1478"/>
                  </a:cubicBezTo>
                  <a:cubicBezTo>
                    <a:pt x="1854" y="1478"/>
                    <a:pt x="1944" y="1466"/>
                    <a:pt x="2031" y="1441"/>
                  </a:cubicBezTo>
                  <a:lnTo>
                    <a:pt x="2031" y="1429"/>
                  </a:lnTo>
                  <a:cubicBezTo>
                    <a:pt x="2066" y="1131"/>
                    <a:pt x="1959" y="833"/>
                    <a:pt x="1745" y="607"/>
                  </a:cubicBezTo>
                  <a:cubicBezTo>
                    <a:pt x="1581" y="425"/>
                    <a:pt x="842" y="1"/>
                    <a:pt x="427"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999;p56">
              <a:extLst>
                <a:ext uri="{FF2B5EF4-FFF2-40B4-BE49-F238E27FC236}">
                  <a16:creationId xmlns:a16="http://schemas.microsoft.com/office/drawing/2014/main" id="{5411E211-247E-8DD3-FE69-FD6A7F787C82}"/>
                </a:ext>
              </a:extLst>
            </p:cNvPr>
            <p:cNvSpPr/>
            <p:nvPr/>
          </p:nvSpPr>
          <p:spPr>
            <a:xfrm>
              <a:off x="2214596" y="2226941"/>
              <a:ext cx="38539" cy="29937"/>
            </a:xfrm>
            <a:custGeom>
              <a:avLst/>
              <a:gdLst/>
              <a:ahLst/>
              <a:cxnLst/>
              <a:rect l="l" t="t" r="r" b="b"/>
              <a:pathLst>
                <a:path w="1120" h="870" fill="none" extrusionOk="0">
                  <a:moveTo>
                    <a:pt x="1120" y="870"/>
                  </a:moveTo>
                  <a:lnTo>
                    <a:pt x="0"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3000;p56">
              <a:extLst>
                <a:ext uri="{FF2B5EF4-FFF2-40B4-BE49-F238E27FC236}">
                  <a16:creationId xmlns:a16="http://schemas.microsoft.com/office/drawing/2014/main" id="{8B401FFE-D5DD-CEC4-C06F-6DE6AC75B393}"/>
                </a:ext>
              </a:extLst>
            </p:cNvPr>
            <p:cNvSpPr/>
            <p:nvPr/>
          </p:nvSpPr>
          <p:spPr>
            <a:xfrm>
              <a:off x="2244499" y="2119613"/>
              <a:ext cx="26668" cy="24190"/>
            </a:xfrm>
            <a:custGeom>
              <a:avLst/>
              <a:gdLst/>
              <a:ahLst/>
              <a:cxnLst/>
              <a:rect l="l" t="t" r="r" b="b"/>
              <a:pathLst>
                <a:path w="775" h="703" fill="none" extrusionOk="0">
                  <a:moveTo>
                    <a:pt x="774" y="703"/>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3001;p56">
              <a:extLst>
                <a:ext uri="{FF2B5EF4-FFF2-40B4-BE49-F238E27FC236}">
                  <a16:creationId xmlns:a16="http://schemas.microsoft.com/office/drawing/2014/main" id="{2637BEEB-FD4F-1FE6-18A2-794362F88752}"/>
                </a:ext>
              </a:extLst>
            </p:cNvPr>
            <p:cNvSpPr/>
            <p:nvPr/>
          </p:nvSpPr>
          <p:spPr>
            <a:xfrm>
              <a:off x="2183248" y="2081349"/>
              <a:ext cx="71125" cy="50617"/>
            </a:xfrm>
            <a:custGeom>
              <a:avLst/>
              <a:gdLst/>
              <a:ahLst/>
              <a:cxnLst/>
              <a:rect l="l" t="t" r="r" b="b"/>
              <a:pathLst>
                <a:path w="2067" h="1471" extrusionOk="0">
                  <a:moveTo>
                    <a:pt x="430" y="1"/>
                  </a:moveTo>
                  <a:cubicBezTo>
                    <a:pt x="300" y="1"/>
                    <a:pt x="201" y="43"/>
                    <a:pt x="161" y="148"/>
                  </a:cubicBezTo>
                  <a:cubicBezTo>
                    <a:pt x="1" y="565"/>
                    <a:pt x="944" y="1471"/>
                    <a:pt x="1759" y="1471"/>
                  </a:cubicBezTo>
                  <a:cubicBezTo>
                    <a:pt x="1852" y="1471"/>
                    <a:pt x="1943" y="1459"/>
                    <a:pt x="2031" y="1434"/>
                  </a:cubicBezTo>
                  <a:cubicBezTo>
                    <a:pt x="2066" y="1136"/>
                    <a:pt x="1959" y="826"/>
                    <a:pt x="1745" y="612"/>
                  </a:cubicBezTo>
                  <a:cubicBezTo>
                    <a:pt x="1582" y="431"/>
                    <a:pt x="845" y="1"/>
                    <a:pt x="43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3002;p56">
              <a:extLst>
                <a:ext uri="{FF2B5EF4-FFF2-40B4-BE49-F238E27FC236}">
                  <a16:creationId xmlns:a16="http://schemas.microsoft.com/office/drawing/2014/main" id="{7E705DB2-A22C-4169-F2E0-59B425C8DB4C}"/>
                </a:ext>
              </a:extLst>
            </p:cNvPr>
            <p:cNvSpPr/>
            <p:nvPr/>
          </p:nvSpPr>
          <p:spPr>
            <a:xfrm>
              <a:off x="2214596" y="2100756"/>
              <a:ext cx="38539" cy="29937"/>
            </a:xfrm>
            <a:custGeom>
              <a:avLst/>
              <a:gdLst/>
              <a:ahLst/>
              <a:cxnLst/>
              <a:rect l="l" t="t" r="r" b="b"/>
              <a:pathLst>
                <a:path w="1120" h="870" fill="none" extrusionOk="0">
                  <a:moveTo>
                    <a:pt x="1120" y="870"/>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3003;p56">
              <a:extLst>
                <a:ext uri="{FF2B5EF4-FFF2-40B4-BE49-F238E27FC236}">
                  <a16:creationId xmlns:a16="http://schemas.microsoft.com/office/drawing/2014/main" id="{3F87DAD4-DC45-7842-025C-68C1B5CE9E47}"/>
                </a:ext>
              </a:extLst>
            </p:cNvPr>
            <p:cNvSpPr/>
            <p:nvPr/>
          </p:nvSpPr>
          <p:spPr>
            <a:xfrm>
              <a:off x="2244912" y="1997111"/>
              <a:ext cx="27907" cy="20095"/>
            </a:xfrm>
            <a:custGeom>
              <a:avLst/>
              <a:gdLst/>
              <a:ahLst/>
              <a:cxnLst/>
              <a:rect l="l" t="t" r="r" b="b"/>
              <a:pathLst>
                <a:path w="811" h="584" fill="none" extrusionOk="0">
                  <a:moveTo>
                    <a:pt x="810" y="5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3004;p56">
              <a:extLst>
                <a:ext uri="{FF2B5EF4-FFF2-40B4-BE49-F238E27FC236}">
                  <a16:creationId xmlns:a16="http://schemas.microsoft.com/office/drawing/2014/main" id="{01FD610B-8C22-D35B-5BE8-D7E4714B9C80}"/>
                </a:ext>
              </a:extLst>
            </p:cNvPr>
            <p:cNvSpPr/>
            <p:nvPr/>
          </p:nvSpPr>
          <p:spPr>
            <a:xfrm>
              <a:off x="2183248" y="1954510"/>
              <a:ext cx="71125" cy="50858"/>
            </a:xfrm>
            <a:custGeom>
              <a:avLst/>
              <a:gdLst/>
              <a:ahLst/>
              <a:cxnLst/>
              <a:rect l="l" t="t" r="r" b="b"/>
              <a:pathLst>
                <a:path w="2067" h="1478" extrusionOk="0">
                  <a:moveTo>
                    <a:pt x="427" y="1"/>
                  </a:moveTo>
                  <a:cubicBezTo>
                    <a:pt x="298" y="1"/>
                    <a:pt x="201" y="41"/>
                    <a:pt x="161" y="143"/>
                  </a:cubicBezTo>
                  <a:cubicBezTo>
                    <a:pt x="1" y="560"/>
                    <a:pt x="946" y="1477"/>
                    <a:pt x="1762" y="1477"/>
                  </a:cubicBezTo>
                  <a:cubicBezTo>
                    <a:pt x="1854" y="1477"/>
                    <a:pt x="1944" y="1466"/>
                    <a:pt x="2031" y="1441"/>
                  </a:cubicBezTo>
                  <a:cubicBezTo>
                    <a:pt x="2066" y="1131"/>
                    <a:pt x="1959" y="833"/>
                    <a:pt x="1745" y="607"/>
                  </a:cubicBezTo>
                  <a:cubicBezTo>
                    <a:pt x="1581" y="425"/>
                    <a:pt x="842" y="1"/>
                    <a:pt x="427"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3005;p56">
              <a:extLst>
                <a:ext uri="{FF2B5EF4-FFF2-40B4-BE49-F238E27FC236}">
                  <a16:creationId xmlns:a16="http://schemas.microsoft.com/office/drawing/2014/main" id="{B926D185-B490-B725-0F92-0D464B77FF75}"/>
                </a:ext>
              </a:extLst>
            </p:cNvPr>
            <p:cNvSpPr/>
            <p:nvPr/>
          </p:nvSpPr>
          <p:spPr>
            <a:xfrm>
              <a:off x="2214596" y="1974159"/>
              <a:ext cx="38539" cy="29937"/>
            </a:xfrm>
            <a:custGeom>
              <a:avLst/>
              <a:gdLst/>
              <a:ahLst/>
              <a:cxnLst/>
              <a:rect l="l" t="t" r="r" b="b"/>
              <a:pathLst>
                <a:path w="1120" h="870" fill="none" extrusionOk="0">
                  <a:moveTo>
                    <a:pt x="1120" y="870"/>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3006;p56">
              <a:extLst>
                <a:ext uri="{FF2B5EF4-FFF2-40B4-BE49-F238E27FC236}">
                  <a16:creationId xmlns:a16="http://schemas.microsoft.com/office/drawing/2014/main" id="{1F678804-0F23-BBE0-DCF4-BD9579EEC8EC}"/>
                </a:ext>
              </a:extLst>
            </p:cNvPr>
            <p:cNvSpPr/>
            <p:nvPr/>
          </p:nvSpPr>
          <p:spPr>
            <a:xfrm>
              <a:off x="2272372" y="2389601"/>
              <a:ext cx="28285" cy="36888"/>
            </a:xfrm>
            <a:custGeom>
              <a:avLst/>
              <a:gdLst/>
              <a:ahLst/>
              <a:cxnLst/>
              <a:rect l="l" t="t" r="r" b="b"/>
              <a:pathLst>
                <a:path w="822" h="1072" fill="none" extrusionOk="0">
                  <a:moveTo>
                    <a:pt x="0" y="1072"/>
                  </a:moveTo>
                  <a:lnTo>
                    <a:pt x="822"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3007;p56">
              <a:extLst>
                <a:ext uri="{FF2B5EF4-FFF2-40B4-BE49-F238E27FC236}">
                  <a16:creationId xmlns:a16="http://schemas.microsoft.com/office/drawing/2014/main" id="{F01D505A-D017-EFA2-48C5-8357B55135EF}"/>
                </a:ext>
              </a:extLst>
            </p:cNvPr>
            <p:cNvSpPr/>
            <p:nvPr/>
          </p:nvSpPr>
          <p:spPr>
            <a:xfrm>
              <a:off x="2291195" y="2351164"/>
              <a:ext cx="70747" cy="50824"/>
            </a:xfrm>
            <a:custGeom>
              <a:avLst/>
              <a:gdLst/>
              <a:ahLst/>
              <a:cxnLst/>
              <a:rect l="l" t="t" r="r" b="b"/>
              <a:pathLst>
                <a:path w="2056" h="1477" extrusionOk="0">
                  <a:moveTo>
                    <a:pt x="1645" y="0"/>
                  </a:moveTo>
                  <a:cubicBezTo>
                    <a:pt x="1231" y="0"/>
                    <a:pt x="487" y="435"/>
                    <a:pt x="322" y="617"/>
                  </a:cubicBezTo>
                  <a:cubicBezTo>
                    <a:pt x="108" y="832"/>
                    <a:pt x="1" y="1141"/>
                    <a:pt x="37" y="1439"/>
                  </a:cubicBezTo>
                  <a:cubicBezTo>
                    <a:pt x="124" y="1464"/>
                    <a:pt x="215" y="1476"/>
                    <a:pt x="308" y="1476"/>
                  </a:cubicBezTo>
                  <a:cubicBezTo>
                    <a:pt x="1121" y="1476"/>
                    <a:pt x="2056" y="569"/>
                    <a:pt x="1906" y="141"/>
                  </a:cubicBezTo>
                  <a:cubicBezTo>
                    <a:pt x="1867" y="41"/>
                    <a:pt x="1771" y="0"/>
                    <a:pt x="1645"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3008;p56">
              <a:extLst>
                <a:ext uri="{FF2B5EF4-FFF2-40B4-BE49-F238E27FC236}">
                  <a16:creationId xmlns:a16="http://schemas.microsoft.com/office/drawing/2014/main" id="{0610C429-A951-08CA-F4A7-F8F64862E9A5}"/>
                </a:ext>
              </a:extLst>
            </p:cNvPr>
            <p:cNvSpPr/>
            <p:nvPr/>
          </p:nvSpPr>
          <p:spPr>
            <a:xfrm>
              <a:off x="2292021" y="2369092"/>
              <a:ext cx="41017" cy="31588"/>
            </a:xfrm>
            <a:custGeom>
              <a:avLst/>
              <a:gdLst/>
              <a:ahLst/>
              <a:cxnLst/>
              <a:rect l="l" t="t" r="r" b="b"/>
              <a:pathLst>
                <a:path w="1192" h="918" fill="none" extrusionOk="0">
                  <a:moveTo>
                    <a:pt x="1" y="918"/>
                  </a:moveTo>
                  <a:lnTo>
                    <a:pt x="119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3009;p56">
              <a:extLst>
                <a:ext uri="{FF2B5EF4-FFF2-40B4-BE49-F238E27FC236}">
                  <a16:creationId xmlns:a16="http://schemas.microsoft.com/office/drawing/2014/main" id="{5F7818D7-5515-A3CE-F3E7-6EE049E897A3}"/>
                </a:ext>
              </a:extLst>
            </p:cNvPr>
            <p:cNvSpPr/>
            <p:nvPr/>
          </p:nvSpPr>
          <p:spPr>
            <a:xfrm>
              <a:off x="2272372" y="2262591"/>
              <a:ext cx="28285" cy="37300"/>
            </a:xfrm>
            <a:custGeom>
              <a:avLst/>
              <a:gdLst/>
              <a:ahLst/>
              <a:cxnLst/>
              <a:rect l="l" t="t" r="r" b="b"/>
              <a:pathLst>
                <a:path w="822" h="1084" fill="none" extrusionOk="0">
                  <a:moveTo>
                    <a:pt x="0" y="1084"/>
                  </a:moveTo>
                  <a:lnTo>
                    <a:pt x="822"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3010;p56">
              <a:extLst>
                <a:ext uri="{FF2B5EF4-FFF2-40B4-BE49-F238E27FC236}">
                  <a16:creationId xmlns:a16="http://schemas.microsoft.com/office/drawing/2014/main" id="{6B1077AB-27C1-F815-29A1-3B6F2D8030F7}"/>
                </a:ext>
              </a:extLst>
            </p:cNvPr>
            <p:cNvSpPr/>
            <p:nvPr/>
          </p:nvSpPr>
          <p:spPr>
            <a:xfrm>
              <a:off x="2291195" y="2224498"/>
              <a:ext cx="70713" cy="50583"/>
            </a:xfrm>
            <a:custGeom>
              <a:avLst/>
              <a:gdLst/>
              <a:ahLst/>
              <a:cxnLst/>
              <a:rect l="l" t="t" r="r" b="b"/>
              <a:pathLst>
                <a:path w="2055" h="1470" extrusionOk="0">
                  <a:moveTo>
                    <a:pt x="1640" y="1"/>
                  </a:moveTo>
                  <a:cubicBezTo>
                    <a:pt x="1226" y="1"/>
                    <a:pt x="486" y="425"/>
                    <a:pt x="322" y="607"/>
                  </a:cubicBezTo>
                  <a:cubicBezTo>
                    <a:pt x="108" y="834"/>
                    <a:pt x="1" y="1131"/>
                    <a:pt x="37" y="1429"/>
                  </a:cubicBezTo>
                  <a:cubicBezTo>
                    <a:pt x="127" y="1456"/>
                    <a:pt x="221" y="1469"/>
                    <a:pt x="317" y="1469"/>
                  </a:cubicBezTo>
                  <a:cubicBezTo>
                    <a:pt x="1127" y="1469"/>
                    <a:pt x="2055" y="558"/>
                    <a:pt x="1906" y="143"/>
                  </a:cubicBezTo>
                  <a:cubicBezTo>
                    <a:pt x="1866" y="42"/>
                    <a:pt x="1769" y="1"/>
                    <a:pt x="164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3011;p56">
              <a:extLst>
                <a:ext uri="{FF2B5EF4-FFF2-40B4-BE49-F238E27FC236}">
                  <a16:creationId xmlns:a16="http://schemas.microsoft.com/office/drawing/2014/main" id="{61CEF487-7923-A476-0B3C-6A9872083B74}"/>
                </a:ext>
              </a:extLst>
            </p:cNvPr>
            <p:cNvSpPr/>
            <p:nvPr/>
          </p:nvSpPr>
          <p:spPr>
            <a:xfrm>
              <a:off x="2292021" y="2242116"/>
              <a:ext cx="41017" cy="31554"/>
            </a:xfrm>
            <a:custGeom>
              <a:avLst/>
              <a:gdLst/>
              <a:ahLst/>
              <a:cxnLst/>
              <a:rect l="l" t="t" r="r" b="b"/>
              <a:pathLst>
                <a:path w="1192" h="917" fill="none" extrusionOk="0">
                  <a:moveTo>
                    <a:pt x="1" y="917"/>
                  </a:moveTo>
                  <a:lnTo>
                    <a:pt x="11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3012;p56">
              <a:extLst>
                <a:ext uri="{FF2B5EF4-FFF2-40B4-BE49-F238E27FC236}">
                  <a16:creationId xmlns:a16="http://schemas.microsoft.com/office/drawing/2014/main" id="{37640896-4A05-458E-062F-661ED7CDD458}"/>
                </a:ext>
              </a:extLst>
            </p:cNvPr>
            <p:cNvSpPr/>
            <p:nvPr/>
          </p:nvSpPr>
          <p:spPr>
            <a:xfrm>
              <a:off x="2272372" y="2095010"/>
              <a:ext cx="28285" cy="37335"/>
            </a:xfrm>
            <a:custGeom>
              <a:avLst/>
              <a:gdLst/>
              <a:ahLst/>
              <a:cxnLst/>
              <a:rect l="l" t="t" r="r" b="b"/>
              <a:pathLst>
                <a:path w="822" h="1085" fill="none" extrusionOk="0">
                  <a:moveTo>
                    <a:pt x="0" y="1084"/>
                  </a:moveTo>
                  <a:lnTo>
                    <a:pt x="822"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3013;p56">
              <a:extLst>
                <a:ext uri="{FF2B5EF4-FFF2-40B4-BE49-F238E27FC236}">
                  <a16:creationId xmlns:a16="http://schemas.microsoft.com/office/drawing/2014/main" id="{6835E022-1A1A-A303-8442-ED6978863D08}"/>
                </a:ext>
              </a:extLst>
            </p:cNvPr>
            <p:cNvSpPr/>
            <p:nvPr/>
          </p:nvSpPr>
          <p:spPr>
            <a:xfrm>
              <a:off x="2291195" y="2056951"/>
              <a:ext cx="70747" cy="50445"/>
            </a:xfrm>
            <a:custGeom>
              <a:avLst/>
              <a:gdLst/>
              <a:ahLst/>
              <a:cxnLst/>
              <a:rect l="l" t="t" r="r" b="b"/>
              <a:pathLst>
                <a:path w="2056" h="1466" extrusionOk="0">
                  <a:moveTo>
                    <a:pt x="1640" y="0"/>
                  </a:moveTo>
                  <a:cubicBezTo>
                    <a:pt x="1226" y="0"/>
                    <a:pt x="486" y="425"/>
                    <a:pt x="322" y="607"/>
                  </a:cubicBezTo>
                  <a:cubicBezTo>
                    <a:pt x="108" y="833"/>
                    <a:pt x="1" y="1131"/>
                    <a:pt x="37" y="1428"/>
                  </a:cubicBezTo>
                  <a:cubicBezTo>
                    <a:pt x="124" y="1454"/>
                    <a:pt x="215" y="1465"/>
                    <a:pt x="308" y="1465"/>
                  </a:cubicBezTo>
                  <a:cubicBezTo>
                    <a:pt x="1121" y="1465"/>
                    <a:pt x="2056" y="559"/>
                    <a:pt x="1906" y="142"/>
                  </a:cubicBezTo>
                  <a:cubicBezTo>
                    <a:pt x="1866" y="41"/>
                    <a:pt x="1769" y="0"/>
                    <a:pt x="164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3014;p56">
              <a:extLst>
                <a:ext uri="{FF2B5EF4-FFF2-40B4-BE49-F238E27FC236}">
                  <a16:creationId xmlns:a16="http://schemas.microsoft.com/office/drawing/2014/main" id="{A4D092D0-FDD7-4677-D4D1-FD3D324812CE}"/>
                </a:ext>
              </a:extLst>
            </p:cNvPr>
            <p:cNvSpPr/>
            <p:nvPr/>
          </p:nvSpPr>
          <p:spPr>
            <a:xfrm>
              <a:off x="2292021" y="2074535"/>
              <a:ext cx="41017" cy="31588"/>
            </a:xfrm>
            <a:custGeom>
              <a:avLst/>
              <a:gdLst/>
              <a:ahLst/>
              <a:cxnLst/>
              <a:rect l="l" t="t" r="r" b="b"/>
              <a:pathLst>
                <a:path w="1192" h="918" fill="none" extrusionOk="0">
                  <a:moveTo>
                    <a:pt x="1" y="917"/>
                  </a:moveTo>
                  <a:lnTo>
                    <a:pt x="11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3015;p56">
              <a:extLst>
                <a:ext uri="{FF2B5EF4-FFF2-40B4-BE49-F238E27FC236}">
                  <a16:creationId xmlns:a16="http://schemas.microsoft.com/office/drawing/2014/main" id="{1DE8D027-A3AA-A500-7FA4-B0E871121308}"/>
                </a:ext>
              </a:extLst>
            </p:cNvPr>
            <p:cNvSpPr/>
            <p:nvPr/>
          </p:nvSpPr>
          <p:spPr>
            <a:xfrm>
              <a:off x="2273577" y="1965969"/>
              <a:ext cx="27907" cy="21747"/>
            </a:xfrm>
            <a:custGeom>
              <a:avLst/>
              <a:gdLst/>
              <a:ahLst/>
              <a:cxnLst/>
              <a:rect l="l" t="t" r="r" b="b"/>
              <a:pathLst>
                <a:path w="811" h="632" fill="none" extrusionOk="0">
                  <a:moveTo>
                    <a:pt x="1" y="631"/>
                  </a:moveTo>
                  <a:lnTo>
                    <a:pt x="81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3016;p56">
              <a:extLst>
                <a:ext uri="{FF2B5EF4-FFF2-40B4-BE49-F238E27FC236}">
                  <a16:creationId xmlns:a16="http://schemas.microsoft.com/office/drawing/2014/main" id="{E9CAE838-788D-4D03-98C6-F6D1993894AA}"/>
                </a:ext>
              </a:extLst>
            </p:cNvPr>
            <p:cNvSpPr/>
            <p:nvPr/>
          </p:nvSpPr>
          <p:spPr>
            <a:xfrm>
              <a:off x="2291195" y="1925020"/>
              <a:ext cx="70747" cy="50858"/>
            </a:xfrm>
            <a:custGeom>
              <a:avLst/>
              <a:gdLst/>
              <a:ahLst/>
              <a:cxnLst/>
              <a:rect l="l" t="t" r="r" b="b"/>
              <a:pathLst>
                <a:path w="2056" h="1478" extrusionOk="0">
                  <a:moveTo>
                    <a:pt x="1640" y="0"/>
                  </a:moveTo>
                  <a:cubicBezTo>
                    <a:pt x="1226" y="0"/>
                    <a:pt x="486" y="425"/>
                    <a:pt x="322" y="607"/>
                  </a:cubicBezTo>
                  <a:cubicBezTo>
                    <a:pt x="108" y="833"/>
                    <a:pt x="1" y="1131"/>
                    <a:pt x="37" y="1440"/>
                  </a:cubicBezTo>
                  <a:cubicBezTo>
                    <a:pt x="123" y="1466"/>
                    <a:pt x="213" y="1477"/>
                    <a:pt x="305" y="1477"/>
                  </a:cubicBezTo>
                  <a:cubicBezTo>
                    <a:pt x="1119" y="1477"/>
                    <a:pt x="2056" y="560"/>
                    <a:pt x="1906" y="142"/>
                  </a:cubicBezTo>
                  <a:cubicBezTo>
                    <a:pt x="1866" y="41"/>
                    <a:pt x="1769" y="0"/>
                    <a:pt x="164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3017;p56">
              <a:extLst>
                <a:ext uri="{FF2B5EF4-FFF2-40B4-BE49-F238E27FC236}">
                  <a16:creationId xmlns:a16="http://schemas.microsoft.com/office/drawing/2014/main" id="{CE66C0AA-117B-D358-DF7C-81F19033EC19}"/>
                </a:ext>
              </a:extLst>
            </p:cNvPr>
            <p:cNvSpPr/>
            <p:nvPr/>
          </p:nvSpPr>
          <p:spPr>
            <a:xfrm>
              <a:off x="2292021" y="1943017"/>
              <a:ext cx="41017" cy="31588"/>
            </a:xfrm>
            <a:custGeom>
              <a:avLst/>
              <a:gdLst/>
              <a:ahLst/>
              <a:cxnLst/>
              <a:rect l="l" t="t" r="r" b="b"/>
              <a:pathLst>
                <a:path w="1192" h="918" fill="none" extrusionOk="0">
                  <a:moveTo>
                    <a:pt x="1" y="917"/>
                  </a:moveTo>
                  <a:lnTo>
                    <a:pt x="11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3018;p56">
              <a:extLst>
                <a:ext uri="{FF2B5EF4-FFF2-40B4-BE49-F238E27FC236}">
                  <a16:creationId xmlns:a16="http://schemas.microsoft.com/office/drawing/2014/main" id="{61F7A248-1430-F06B-5602-37DBFFCE888B}"/>
                </a:ext>
              </a:extLst>
            </p:cNvPr>
            <p:cNvSpPr/>
            <p:nvPr/>
          </p:nvSpPr>
          <p:spPr>
            <a:xfrm>
              <a:off x="2269895" y="1866487"/>
              <a:ext cx="70713" cy="50789"/>
            </a:xfrm>
            <a:custGeom>
              <a:avLst/>
              <a:gdLst/>
              <a:ahLst/>
              <a:cxnLst/>
              <a:rect l="l" t="t" r="r" b="b"/>
              <a:pathLst>
                <a:path w="2055" h="1476" extrusionOk="0">
                  <a:moveTo>
                    <a:pt x="1635" y="0"/>
                  </a:moveTo>
                  <a:cubicBezTo>
                    <a:pt x="1223" y="0"/>
                    <a:pt x="484" y="435"/>
                    <a:pt x="310" y="617"/>
                  </a:cubicBezTo>
                  <a:cubicBezTo>
                    <a:pt x="108" y="831"/>
                    <a:pt x="1" y="1141"/>
                    <a:pt x="25" y="1439"/>
                  </a:cubicBezTo>
                  <a:cubicBezTo>
                    <a:pt x="112" y="1464"/>
                    <a:pt x="203" y="1476"/>
                    <a:pt x="296" y="1476"/>
                  </a:cubicBezTo>
                  <a:cubicBezTo>
                    <a:pt x="1111" y="1476"/>
                    <a:pt x="2054" y="568"/>
                    <a:pt x="1894" y="141"/>
                  </a:cubicBezTo>
                  <a:cubicBezTo>
                    <a:pt x="1855" y="41"/>
                    <a:pt x="1760" y="0"/>
                    <a:pt x="1635"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3019;p56">
              <a:extLst>
                <a:ext uri="{FF2B5EF4-FFF2-40B4-BE49-F238E27FC236}">
                  <a16:creationId xmlns:a16="http://schemas.microsoft.com/office/drawing/2014/main" id="{3DA62950-F549-68AE-6572-53682E37F443}"/>
                </a:ext>
              </a:extLst>
            </p:cNvPr>
            <p:cNvSpPr/>
            <p:nvPr/>
          </p:nvSpPr>
          <p:spPr>
            <a:xfrm>
              <a:off x="2270721" y="1884415"/>
              <a:ext cx="40604" cy="31588"/>
            </a:xfrm>
            <a:custGeom>
              <a:avLst/>
              <a:gdLst/>
              <a:ahLst/>
              <a:cxnLst/>
              <a:rect l="l" t="t" r="r" b="b"/>
              <a:pathLst>
                <a:path w="1180" h="918" fill="none" extrusionOk="0">
                  <a:moveTo>
                    <a:pt x="1" y="918"/>
                  </a:moveTo>
                  <a:lnTo>
                    <a:pt x="117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3020;p56">
              <a:extLst>
                <a:ext uri="{FF2B5EF4-FFF2-40B4-BE49-F238E27FC236}">
                  <a16:creationId xmlns:a16="http://schemas.microsoft.com/office/drawing/2014/main" id="{BC97314D-3104-0DA2-27F9-2CADFD1016A6}"/>
                </a:ext>
              </a:extLst>
            </p:cNvPr>
            <p:cNvSpPr/>
            <p:nvPr/>
          </p:nvSpPr>
          <p:spPr>
            <a:xfrm>
              <a:off x="2219930" y="1848869"/>
              <a:ext cx="63796" cy="68786"/>
            </a:xfrm>
            <a:custGeom>
              <a:avLst/>
              <a:gdLst/>
              <a:ahLst/>
              <a:cxnLst/>
              <a:rect l="l" t="t" r="r" b="b"/>
              <a:pathLst>
                <a:path w="1854" h="1999" extrusionOk="0">
                  <a:moveTo>
                    <a:pt x="513" y="1"/>
                  </a:moveTo>
                  <a:cubicBezTo>
                    <a:pt x="488" y="1"/>
                    <a:pt x="464" y="4"/>
                    <a:pt x="441" y="10"/>
                  </a:cubicBezTo>
                  <a:cubicBezTo>
                    <a:pt x="0" y="129"/>
                    <a:pt x="524" y="1391"/>
                    <a:pt x="738" y="1629"/>
                  </a:cubicBezTo>
                  <a:cubicBezTo>
                    <a:pt x="941" y="1867"/>
                    <a:pt x="1227" y="1998"/>
                    <a:pt x="1536" y="1998"/>
                  </a:cubicBezTo>
                  <a:cubicBezTo>
                    <a:pt x="1854" y="1205"/>
                    <a:pt x="1016" y="1"/>
                    <a:pt x="513"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3021;p56">
              <a:extLst>
                <a:ext uri="{FF2B5EF4-FFF2-40B4-BE49-F238E27FC236}">
                  <a16:creationId xmlns:a16="http://schemas.microsoft.com/office/drawing/2014/main" id="{2602A65C-AE37-3F56-AC4F-9E1BDCFFA4BA}"/>
                </a:ext>
              </a:extLst>
            </p:cNvPr>
            <p:cNvSpPr/>
            <p:nvPr/>
          </p:nvSpPr>
          <p:spPr>
            <a:xfrm>
              <a:off x="2245325" y="1873782"/>
              <a:ext cx="27494" cy="43873"/>
            </a:xfrm>
            <a:custGeom>
              <a:avLst/>
              <a:gdLst/>
              <a:ahLst/>
              <a:cxnLst/>
              <a:rect l="l" t="t" r="r" b="b"/>
              <a:pathLst>
                <a:path w="799" h="1275" fill="none" extrusionOk="0">
                  <a:moveTo>
                    <a:pt x="798" y="127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3022;p56">
              <a:extLst>
                <a:ext uri="{FF2B5EF4-FFF2-40B4-BE49-F238E27FC236}">
                  <a16:creationId xmlns:a16="http://schemas.microsoft.com/office/drawing/2014/main" id="{1781202F-E171-857F-2F6E-67F3D816BC2A}"/>
                </a:ext>
              </a:extLst>
            </p:cNvPr>
            <p:cNvSpPr/>
            <p:nvPr/>
          </p:nvSpPr>
          <p:spPr>
            <a:xfrm>
              <a:off x="2688606" y="2420743"/>
              <a:ext cx="574853" cy="224938"/>
            </a:xfrm>
            <a:custGeom>
              <a:avLst/>
              <a:gdLst/>
              <a:ahLst/>
              <a:cxnLst/>
              <a:rect l="l" t="t" r="r" b="b"/>
              <a:pathLst>
                <a:path w="16706" h="6537" extrusionOk="0">
                  <a:moveTo>
                    <a:pt x="15098" y="0"/>
                  </a:moveTo>
                  <a:lnTo>
                    <a:pt x="2644" y="95"/>
                  </a:lnTo>
                  <a:cubicBezTo>
                    <a:pt x="1989" y="1191"/>
                    <a:pt x="596" y="4906"/>
                    <a:pt x="1" y="6537"/>
                  </a:cubicBezTo>
                  <a:lnTo>
                    <a:pt x="16705" y="6537"/>
                  </a:lnTo>
                  <a:lnTo>
                    <a:pt x="1509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3023;p56">
              <a:extLst>
                <a:ext uri="{FF2B5EF4-FFF2-40B4-BE49-F238E27FC236}">
                  <a16:creationId xmlns:a16="http://schemas.microsoft.com/office/drawing/2014/main" id="{0FC31CA7-E9D1-EB78-735C-A3AEE787FDA2}"/>
                </a:ext>
              </a:extLst>
            </p:cNvPr>
            <p:cNvSpPr/>
            <p:nvPr/>
          </p:nvSpPr>
          <p:spPr>
            <a:xfrm>
              <a:off x="3519904" y="2309286"/>
              <a:ext cx="171706" cy="46729"/>
            </a:xfrm>
            <a:custGeom>
              <a:avLst/>
              <a:gdLst/>
              <a:ahLst/>
              <a:cxnLst/>
              <a:rect l="l" t="t" r="r" b="b"/>
              <a:pathLst>
                <a:path w="4990" h="1358" extrusionOk="0">
                  <a:moveTo>
                    <a:pt x="572" y="1"/>
                  </a:moveTo>
                  <a:lnTo>
                    <a:pt x="1" y="786"/>
                  </a:lnTo>
                  <a:cubicBezTo>
                    <a:pt x="1" y="786"/>
                    <a:pt x="608" y="1358"/>
                    <a:pt x="1096" y="1358"/>
                  </a:cubicBezTo>
                  <a:cubicBezTo>
                    <a:pt x="1584" y="1358"/>
                    <a:pt x="3001" y="953"/>
                    <a:pt x="3001" y="953"/>
                  </a:cubicBezTo>
                  <a:lnTo>
                    <a:pt x="4989" y="977"/>
                  </a:lnTo>
                  <a:cubicBezTo>
                    <a:pt x="4989" y="977"/>
                    <a:pt x="3823" y="24"/>
                    <a:pt x="3656" y="24"/>
                  </a:cubicBezTo>
                  <a:cubicBezTo>
                    <a:pt x="3489" y="24"/>
                    <a:pt x="1525" y="167"/>
                    <a:pt x="1525" y="167"/>
                  </a:cubicBezTo>
                  <a:lnTo>
                    <a:pt x="572"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3024;p56">
              <a:extLst>
                <a:ext uri="{FF2B5EF4-FFF2-40B4-BE49-F238E27FC236}">
                  <a16:creationId xmlns:a16="http://schemas.microsoft.com/office/drawing/2014/main" id="{126FEB6E-E559-3967-DB51-2711A44E3A4D}"/>
                </a:ext>
              </a:extLst>
            </p:cNvPr>
            <p:cNvSpPr/>
            <p:nvPr/>
          </p:nvSpPr>
          <p:spPr>
            <a:xfrm>
              <a:off x="3538761" y="2327008"/>
              <a:ext cx="102439" cy="30143"/>
            </a:xfrm>
            <a:custGeom>
              <a:avLst/>
              <a:gdLst/>
              <a:ahLst/>
              <a:cxnLst/>
              <a:rect l="l" t="t" r="r" b="b"/>
              <a:pathLst>
                <a:path w="2977" h="876" extrusionOk="0">
                  <a:moveTo>
                    <a:pt x="2867" y="0"/>
                  </a:moveTo>
                  <a:cubicBezTo>
                    <a:pt x="2730" y="0"/>
                    <a:pt x="2498" y="116"/>
                    <a:pt x="2370" y="141"/>
                  </a:cubicBezTo>
                  <a:cubicBezTo>
                    <a:pt x="2338" y="144"/>
                    <a:pt x="2262" y="146"/>
                    <a:pt x="2158" y="146"/>
                  </a:cubicBezTo>
                  <a:cubicBezTo>
                    <a:pt x="1637" y="146"/>
                    <a:pt x="405" y="105"/>
                    <a:pt x="405" y="105"/>
                  </a:cubicBezTo>
                  <a:lnTo>
                    <a:pt x="0" y="652"/>
                  </a:lnTo>
                  <a:cubicBezTo>
                    <a:pt x="167" y="760"/>
                    <a:pt x="346" y="831"/>
                    <a:pt x="548" y="843"/>
                  </a:cubicBezTo>
                  <a:cubicBezTo>
                    <a:pt x="739" y="857"/>
                    <a:pt x="846" y="876"/>
                    <a:pt x="970" y="876"/>
                  </a:cubicBezTo>
                  <a:cubicBezTo>
                    <a:pt x="1053" y="876"/>
                    <a:pt x="1144" y="867"/>
                    <a:pt x="1274" y="843"/>
                  </a:cubicBezTo>
                  <a:cubicBezTo>
                    <a:pt x="1608" y="795"/>
                    <a:pt x="1989" y="676"/>
                    <a:pt x="1989" y="676"/>
                  </a:cubicBezTo>
                  <a:cubicBezTo>
                    <a:pt x="2155" y="617"/>
                    <a:pt x="2310" y="533"/>
                    <a:pt x="2453" y="438"/>
                  </a:cubicBezTo>
                  <a:cubicBezTo>
                    <a:pt x="2703" y="271"/>
                    <a:pt x="2977" y="355"/>
                    <a:pt x="2977" y="105"/>
                  </a:cubicBezTo>
                  <a:cubicBezTo>
                    <a:pt x="2977" y="27"/>
                    <a:pt x="2933" y="0"/>
                    <a:pt x="28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3025;p56">
              <a:extLst>
                <a:ext uri="{FF2B5EF4-FFF2-40B4-BE49-F238E27FC236}">
                  <a16:creationId xmlns:a16="http://schemas.microsoft.com/office/drawing/2014/main" id="{887D5031-B476-9781-ACFE-9F7BB68730E6}"/>
                </a:ext>
              </a:extLst>
            </p:cNvPr>
            <p:cNvSpPr/>
            <p:nvPr/>
          </p:nvSpPr>
          <p:spPr>
            <a:xfrm>
              <a:off x="3538761" y="2322397"/>
              <a:ext cx="102439" cy="35683"/>
            </a:xfrm>
            <a:custGeom>
              <a:avLst/>
              <a:gdLst/>
              <a:ahLst/>
              <a:cxnLst/>
              <a:rect l="l" t="t" r="r" b="b"/>
              <a:pathLst>
                <a:path w="2977" h="1037" fill="none" extrusionOk="0">
                  <a:moveTo>
                    <a:pt x="405" y="239"/>
                  </a:moveTo>
                  <a:cubicBezTo>
                    <a:pt x="405" y="239"/>
                    <a:pt x="2179" y="298"/>
                    <a:pt x="2370" y="275"/>
                  </a:cubicBezTo>
                  <a:cubicBezTo>
                    <a:pt x="2560" y="239"/>
                    <a:pt x="2977" y="1"/>
                    <a:pt x="2977" y="239"/>
                  </a:cubicBezTo>
                  <a:cubicBezTo>
                    <a:pt x="2977" y="489"/>
                    <a:pt x="2703" y="405"/>
                    <a:pt x="2453" y="572"/>
                  </a:cubicBezTo>
                  <a:cubicBezTo>
                    <a:pt x="2310" y="667"/>
                    <a:pt x="2155" y="751"/>
                    <a:pt x="1989" y="810"/>
                  </a:cubicBezTo>
                  <a:cubicBezTo>
                    <a:pt x="1989" y="810"/>
                    <a:pt x="1608" y="929"/>
                    <a:pt x="1274" y="977"/>
                  </a:cubicBezTo>
                  <a:cubicBezTo>
                    <a:pt x="953" y="1037"/>
                    <a:pt x="870" y="1001"/>
                    <a:pt x="548" y="977"/>
                  </a:cubicBezTo>
                  <a:cubicBezTo>
                    <a:pt x="346" y="965"/>
                    <a:pt x="167" y="894"/>
                    <a:pt x="0" y="78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3026;p56">
              <a:extLst>
                <a:ext uri="{FF2B5EF4-FFF2-40B4-BE49-F238E27FC236}">
                  <a16:creationId xmlns:a16="http://schemas.microsoft.com/office/drawing/2014/main" id="{52CC6190-5E12-7997-CF0E-71A30D7D6832}"/>
                </a:ext>
              </a:extLst>
            </p:cNvPr>
            <p:cNvSpPr/>
            <p:nvPr/>
          </p:nvSpPr>
          <p:spPr>
            <a:xfrm>
              <a:off x="2746382" y="1849144"/>
              <a:ext cx="800996" cy="651657"/>
            </a:xfrm>
            <a:custGeom>
              <a:avLst/>
              <a:gdLst/>
              <a:ahLst/>
              <a:cxnLst/>
              <a:rect l="l" t="t" r="r" b="b"/>
              <a:pathLst>
                <a:path w="23278" h="18938" extrusionOk="0">
                  <a:moveTo>
                    <a:pt x="14959" y="1"/>
                  </a:moveTo>
                  <a:cubicBezTo>
                    <a:pt x="13128" y="1"/>
                    <a:pt x="10061" y="252"/>
                    <a:pt x="10061" y="252"/>
                  </a:cubicBezTo>
                  <a:cubicBezTo>
                    <a:pt x="10061" y="252"/>
                    <a:pt x="8668" y="395"/>
                    <a:pt x="7430" y="609"/>
                  </a:cubicBezTo>
                  <a:cubicBezTo>
                    <a:pt x="6204" y="823"/>
                    <a:pt x="3477" y="835"/>
                    <a:pt x="3334" y="1264"/>
                  </a:cubicBezTo>
                  <a:cubicBezTo>
                    <a:pt x="3203" y="1693"/>
                    <a:pt x="2561" y="11468"/>
                    <a:pt x="2561" y="11468"/>
                  </a:cubicBezTo>
                  <a:lnTo>
                    <a:pt x="1" y="17230"/>
                  </a:lnTo>
                  <a:cubicBezTo>
                    <a:pt x="1" y="17230"/>
                    <a:pt x="2080" y="18937"/>
                    <a:pt x="6394" y="18937"/>
                  </a:cubicBezTo>
                  <a:cubicBezTo>
                    <a:pt x="6708" y="18937"/>
                    <a:pt x="7033" y="18928"/>
                    <a:pt x="7371" y="18909"/>
                  </a:cubicBezTo>
                  <a:cubicBezTo>
                    <a:pt x="12347" y="18623"/>
                    <a:pt x="14086" y="17087"/>
                    <a:pt x="14086" y="17087"/>
                  </a:cubicBezTo>
                  <a:lnTo>
                    <a:pt x="12693" y="12099"/>
                  </a:lnTo>
                  <a:cubicBezTo>
                    <a:pt x="12693" y="12099"/>
                    <a:pt x="15003" y="10039"/>
                    <a:pt x="15062" y="9408"/>
                  </a:cubicBezTo>
                  <a:cubicBezTo>
                    <a:pt x="15122" y="8777"/>
                    <a:pt x="15145" y="8289"/>
                    <a:pt x="15145" y="8289"/>
                  </a:cubicBezTo>
                  <a:cubicBezTo>
                    <a:pt x="15145" y="8289"/>
                    <a:pt x="16574" y="10491"/>
                    <a:pt x="16860" y="10670"/>
                  </a:cubicBezTo>
                  <a:cubicBezTo>
                    <a:pt x="17146" y="10837"/>
                    <a:pt x="22527" y="14611"/>
                    <a:pt x="22527" y="14611"/>
                  </a:cubicBezTo>
                  <a:lnTo>
                    <a:pt x="23277" y="13301"/>
                  </a:lnTo>
                  <a:lnTo>
                    <a:pt x="18717" y="8039"/>
                  </a:lnTo>
                  <a:lnTo>
                    <a:pt x="18527" y="7634"/>
                  </a:lnTo>
                  <a:lnTo>
                    <a:pt x="17170" y="4824"/>
                  </a:lnTo>
                  <a:cubicBezTo>
                    <a:pt x="17170" y="4824"/>
                    <a:pt x="17229" y="1681"/>
                    <a:pt x="17170" y="1228"/>
                  </a:cubicBezTo>
                  <a:cubicBezTo>
                    <a:pt x="17122" y="764"/>
                    <a:pt x="17062" y="335"/>
                    <a:pt x="16169" y="85"/>
                  </a:cubicBezTo>
                  <a:cubicBezTo>
                    <a:pt x="15963" y="24"/>
                    <a:pt x="15519" y="1"/>
                    <a:pt x="14959" y="1"/>
                  </a:cubicBezTo>
                  <a:close/>
                </a:path>
              </a:pathLst>
            </a:custGeom>
            <a:solidFill>
              <a:srgbClr val="85858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3" name="Google Shape;3027;p56">
              <a:extLst>
                <a:ext uri="{FF2B5EF4-FFF2-40B4-BE49-F238E27FC236}">
                  <a16:creationId xmlns:a16="http://schemas.microsoft.com/office/drawing/2014/main" id="{27E7220C-5D2A-4C21-21B3-BE2FDDDC8B68}"/>
                </a:ext>
              </a:extLst>
            </p:cNvPr>
            <p:cNvSpPr/>
            <p:nvPr/>
          </p:nvSpPr>
          <p:spPr>
            <a:xfrm>
              <a:off x="2746382" y="1843053"/>
              <a:ext cx="800996" cy="666591"/>
            </a:xfrm>
            <a:custGeom>
              <a:avLst/>
              <a:gdLst/>
              <a:ahLst/>
              <a:cxnLst/>
              <a:rect l="l" t="t" r="r" b="b"/>
              <a:pathLst>
                <a:path w="23278" h="19372" fill="none" extrusionOk="0">
                  <a:moveTo>
                    <a:pt x="18527" y="7811"/>
                  </a:moveTo>
                  <a:lnTo>
                    <a:pt x="17170" y="5001"/>
                  </a:lnTo>
                  <a:cubicBezTo>
                    <a:pt x="17170" y="5001"/>
                    <a:pt x="17229" y="1858"/>
                    <a:pt x="17170" y="1405"/>
                  </a:cubicBezTo>
                  <a:cubicBezTo>
                    <a:pt x="17122" y="941"/>
                    <a:pt x="17062" y="512"/>
                    <a:pt x="16169" y="262"/>
                  </a:cubicBezTo>
                  <a:cubicBezTo>
                    <a:pt x="15288" y="0"/>
                    <a:pt x="10061" y="429"/>
                    <a:pt x="10061" y="429"/>
                  </a:cubicBezTo>
                  <a:cubicBezTo>
                    <a:pt x="10061" y="429"/>
                    <a:pt x="8668" y="572"/>
                    <a:pt x="7430" y="786"/>
                  </a:cubicBezTo>
                  <a:cubicBezTo>
                    <a:pt x="6204" y="1000"/>
                    <a:pt x="3477" y="1012"/>
                    <a:pt x="3334" y="1441"/>
                  </a:cubicBezTo>
                  <a:cubicBezTo>
                    <a:pt x="3203" y="1870"/>
                    <a:pt x="2561" y="11645"/>
                    <a:pt x="2561" y="11645"/>
                  </a:cubicBezTo>
                  <a:lnTo>
                    <a:pt x="1" y="17407"/>
                  </a:lnTo>
                  <a:cubicBezTo>
                    <a:pt x="1" y="17407"/>
                    <a:pt x="2394" y="19372"/>
                    <a:pt x="7371" y="19086"/>
                  </a:cubicBezTo>
                  <a:cubicBezTo>
                    <a:pt x="12347" y="18800"/>
                    <a:pt x="14086" y="17264"/>
                    <a:pt x="14086" y="17264"/>
                  </a:cubicBezTo>
                  <a:lnTo>
                    <a:pt x="12693" y="12276"/>
                  </a:lnTo>
                  <a:cubicBezTo>
                    <a:pt x="12693" y="12276"/>
                    <a:pt x="15003" y="10216"/>
                    <a:pt x="15062" y="9585"/>
                  </a:cubicBezTo>
                  <a:cubicBezTo>
                    <a:pt x="15122" y="8954"/>
                    <a:pt x="15145" y="8466"/>
                    <a:pt x="15145" y="8466"/>
                  </a:cubicBezTo>
                  <a:cubicBezTo>
                    <a:pt x="15145" y="8466"/>
                    <a:pt x="16574" y="10668"/>
                    <a:pt x="16860" y="10847"/>
                  </a:cubicBezTo>
                  <a:cubicBezTo>
                    <a:pt x="17146" y="11014"/>
                    <a:pt x="22527" y="14788"/>
                    <a:pt x="22527" y="14788"/>
                  </a:cubicBezTo>
                  <a:lnTo>
                    <a:pt x="23277" y="13478"/>
                  </a:lnTo>
                  <a:lnTo>
                    <a:pt x="18717" y="8216"/>
                  </a:lnTo>
                  <a:lnTo>
                    <a:pt x="18527" y="781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3028;p56">
              <a:extLst>
                <a:ext uri="{FF2B5EF4-FFF2-40B4-BE49-F238E27FC236}">
                  <a16:creationId xmlns:a16="http://schemas.microsoft.com/office/drawing/2014/main" id="{220FE50C-4171-F240-F1AC-8A7506E751B2}"/>
                </a:ext>
              </a:extLst>
            </p:cNvPr>
            <p:cNvSpPr/>
            <p:nvPr/>
          </p:nvSpPr>
          <p:spPr>
            <a:xfrm>
              <a:off x="3267535" y="1975776"/>
              <a:ext cx="16826" cy="158183"/>
            </a:xfrm>
            <a:custGeom>
              <a:avLst/>
              <a:gdLst/>
              <a:ahLst/>
              <a:cxnLst/>
              <a:rect l="l" t="t" r="r" b="b"/>
              <a:pathLst>
                <a:path w="489" h="4597" fill="none" extrusionOk="0">
                  <a:moveTo>
                    <a:pt x="0" y="4597"/>
                  </a:moveTo>
                  <a:lnTo>
                    <a:pt x="48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3029;p56">
              <a:extLst>
                <a:ext uri="{FF2B5EF4-FFF2-40B4-BE49-F238E27FC236}">
                  <a16:creationId xmlns:a16="http://schemas.microsoft.com/office/drawing/2014/main" id="{0556DC8A-FC0A-3529-EB3B-7CA81A5284C6}"/>
                </a:ext>
              </a:extLst>
            </p:cNvPr>
            <p:cNvSpPr/>
            <p:nvPr/>
          </p:nvSpPr>
          <p:spPr>
            <a:xfrm>
              <a:off x="3280232" y="1964730"/>
              <a:ext cx="43047" cy="62729"/>
            </a:xfrm>
            <a:custGeom>
              <a:avLst/>
              <a:gdLst/>
              <a:ahLst/>
              <a:cxnLst/>
              <a:rect l="l" t="t" r="r" b="b"/>
              <a:pathLst>
                <a:path w="1251" h="1823" fill="none" extrusionOk="0">
                  <a:moveTo>
                    <a:pt x="1" y="1822"/>
                  </a:moveTo>
                  <a:cubicBezTo>
                    <a:pt x="1" y="1822"/>
                    <a:pt x="894" y="1013"/>
                    <a:pt x="125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3030;p56">
              <a:extLst>
                <a:ext uri="{FF2B5EF4-FFF2-40B4-BE49-F238E27FC236}">
                  <a16:creationId xmlns:a16="http://schemas.microsoft.com/office/drawing/2014/main" id="{CAD03B2E-6FF3-09AA-F15F-3FE5A8429B51}"/>
                </a:ext>
              </a:extLst>
            </p:cNvPr>
            <p:cNvSpPr/>
            <p:nvPr/>
          </p:nvSpPr>
          <p:spPr>
            <a:xfrm>
              <a:off x="3310548" y="2030283"/>
              <a:ext cx="14796" cy="5368"/>
            </a:xfrm>
            <a:custGeom>
              <a:avLst/>
              <a:gdLst/>
              <a:ahLst/>
              <a:cxnLst/>
              <a:rect l="l" t="t" r="r" b="b"/>
              <a:pathLst>
                <a:path w="430" h="156" fill="none" extrusionOk="0">
                  <a:moveTo>
                    <a:pt x="1" y="155"/>
                  </a:moveTo>
                  <a:cubicBezTo>
                    <a:pt x="155" y="120"/>
                    <a:pt x="298" y="72"/>
                    <a:pt x="4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3031;p56">
              <a:extLst>
                <a:ext uri="{FF2B5EF4-FFF2-40B4-BE49-F238E27FC236}">
                  <a16:creationId xmlns:a16="http://schemas.microsoft.com/office/drawing/2014/main" id="{5BF565D7-F2F4-E47E-FBD2-5AC34A5FDCC7}"/>
                </a:ext>
              </a:extLst>
            </p:cNvPr>
            <p:cNvSpPr/>
            <p:nvPr/>
          </p:nvSpPr>
          <p:spPr>
            <a:xfrm>
              <a:off x="3276963" y="2038886"/>
              <a:ext cx="22573" cy="4955"/>
            </a:xfrm>
            <a:custGeom>
              <a:avLst/>
              <a:gdLst/>
              <a:ahLst/>
              <a:cxnLst/>
              <a:rect l="l" t="t" r="r" b="b"/>
              <a:pathLst>
                <a:path w="656" h="144" fill="none" extrusionOk="0">
                  <a:moveTo>
                    <a:pt x="0" y="143"/>
                  </a:moveTo>
                  <a:cubicBezTo>
                    <a:pt x="0" y="143"/>
                    <a:pt x="310" y="84"/>
                    <a:pt x="655"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3032;p56">
              <a:extLst>
                <a:ext uri="{FF2B5EF4-FFF2-40B4-BE49-F238E27FC236}">
                  <a16:creationId xmlns:a16="http://schemas.microsoft.com/office/drawing/2014/main" id="{A1F9A06A-16A2-34F6-C299-5674F5FE98CE}"/>
                </a:ext>
              </a:extLst>
            </p:cNvPr>
            <p:cNvSpPr/>
            <p:nvPr/>
          </p:nvSpPr>
          <p:spPr>
            <a:xfrm>
              <a:off x="3015326" y="1848996"/>
              <a:ext cx="258970" cy="381435"/>
            </a:xfrm>
            <a:custGeom>
              <a:avLst/>
              <a:gdLst/>
              <a:ahLst/>
              <a:cxnLst/>
              <a:rect l="l" t="t" r="r" b="b"/>
              <a:pathLst>
                <a:path w="7526" h="11085" extrusionOk="0">
                  <a:moveTo>
                    <a:pt x="6275" y="0"/>
                  </a:moveTo>
                  <a:lnTo>
                    <a:pt x="1144" y="36"/>
                  </a:lnTo>
                  <a:lnTo>
                    <a:pt x="120" y="3715"/>
                  </a:lnTo>
                  <a:lnTo>
                    <a:pt x="1239" y="4655"/>
                  </a:lnTo>
                  <a:lnTo>
                    <a:pt x="1" y="5858"/>
                  </a:lnTo>
                  <a:cubicBezTo>
                    <a:pt x="1" y="5858"/>
                    <a:pt x="465" y="7656"/>
                    <a:pt x="1120" y="9061"/>
                  </a:cubicBezTo>
                  <a:cubicBezTo>
                    <a:pt x="1775" y="10454"/>
                    <a:pt x="2203" y="11085"/>
                    <a:pt x="2203" y="11085"/>
                  </a:cubicBezTo>
                  <a:cubicBezTo>
                    <a:pt x="2203" y="11085"/>
                    <a:pt x="4859" y="9835"/>
                    <a:pt x="5549" y="8715"/>
                  </a:cubicBezTo>
                  <a:cubicBezTo>
                    <a:pt x="6240" y="7608"/>
                    <a:pt x="7145" y="5858"/>
                    <a:pt x="7145" y="5858"/>
                  </a:cubicBezTo>
                  <a:lnTo>
                    <a:pt x="6347" y="5060"/>
                  </a:lnTo>
                  <a:lnTo>
                    <a:pt x="7526" y="4441"/>
                  </a:lnTo>
                  <a:cubicBezTo>
                    <a:pt x="7526" y="4441"/>
                    <a:pt x="7133" y="2786"/>
                    <a:pt x="6894" y="1750"/>
                  </a:cubicBezTo>
                  <a:cubicBezTo>
                    <a:pt x="6764" y="1143"/>
                    <a:pt x="6549" y="560"/>
                    <a:pt x="6275" y="0"/>
                  </a:cubicBez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3033;p56">
              <a:extLst>
                <a:ext uri="{FF2B5EF4-FFF2-40B4-BE49-F238E27FC236}">
                  <a16:creationId xmlns:a16="http://schemas.microsoft.com/office/drawing/2014/main" id="{2DC577F2-6D43-F7CC-CC51-FAC0B6680C2E}"/>
                </a:ext>
              </a:extLst>
            </p:cNvPr>
            <p:cNvSpPr/>
            <p:nvPr/>
          </p:nvSpPr>
          <p:spPr>
            <a:xfrm>
              <a:off x="3074146" y="1870513"/>
              <a:ext cx="143421" cy="340487"/>
            </a:xfrm>
            <a:custGeom>
              <a:avLst/>
              <a:gdLst/>
              <a:ahLst/>
              <a:cxnLst/>
              <a:rect l="l" t="t" r="r" b="b"/>
              <a:pathLst>
                <a:path w="4168" h="9895" extrusionOk="0">
                  <a:moveTo>
                    <a:pt x="215" y="0"/>
                  </a:moveTo>
                  <a:lnTo>
                    <a:pt x="227" y="3"/>
                  </a:lnTo>
                  <a:lnTo>
                    <a:pt x="227" y="3"/>
                  </a:lnTo>
                  <a:cubicBezTo>
                    <a:pt x="227" y="1"/>
                    <a:pt x="227" y="0"/>
                    <a:pt x="227" y="0"/>
                  </a:cubicBezTo>
                  <a:close/>
                  <a:moveTo>
                    <a:pt x="227" y="3"/>
                  </a:moveTo>
                  <a:cubicBezTo>
                    <a:pt x="226" y="115"/>
                    <a:pt x="190" y="3306"/>
                    <a:pt x="96" y="4441"/>
                  </a:cubicBezTo>
                  <a:cubicBezTo>
                    <a:pt x="1" y="5596"/>
                    <a:pt x="96" y="7322"/>
                    <a:pt x="251" y="8061"/>
                  </a:cubicBezTo>
                  <a:cubicBezTo>
                    <a:pt x="394" y="8787"/>
                    <a:pt x="691" y="9894"/>
                    <a:pt x="691" y="9894"/>
                  </a:cubicBezTo>
                  <a:cubicBezTo>
                    <a:pt x="691" y="9894"/>
                    <a:pt x="2703" y="8251"/>
                    <a:pt x="2977" y="7561"/>
                  </a:cubicBezTo>
                  <a:cubicBezTo>
                    <a:pt x="3239" y="6870"/>
                    <a:pt x="3727" y="4143"/>
                    <a:pt x="3727" y="4143"/>
                  </a:cubicBezTo>
                  <a:lnTo>
                    <a:pt x="4168" y="1000"/>
                  </a:lnTo>
                  <a:lnTo>
                    <a:pt x="227" y="3"/>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3034;p56">
              <a:extLst>
                <a:ext uri="{FF2B5EF4-FFF2-40B4-BE49-F238E27FC236}">
                  <a16:creationId xmlns:a16="http://schemas.microsoft.com/office/drawing/2014/main" id="{8E359899-0885-04DD-F62F-7A99C85361D3}"/>
                </a:ext>
              </a:extLst>
            </p:cNvPr>
            <p:cNvSpPr/>
            <p:nvPr/>
          </p:nvSpPr>
          <p:spPr>
            <a:xfrm>
              <a:off x="3077415" y="1850004"/>
              <a:ext cx="138948" cy="177865"/>
            </a:xfrm>
            <a:custGeom>
              <a:avLst/>
              <a:gdLst/>
              <a:ahLst/>
              <a:cxnLst/>
              <a:rect l="l" t="t" r="r" b="b"/>
              <a:pathLst>
                <a:path w="4038" h="5169" extrusionOk="0">
                  <a:moveTo>
                    <a:pt x="227" y="1"/>
                  </a:moveTo>
                  <a:lnTo>
                    <a:pt x="1" y="4620"/>
                  </a:lnTo>
                  <a:lnTo>
                    <a:pt x="1965" y="3346"/>
                  </a:lnTo>
                  <a:lnTo>
                    <a:pt x="3620" y="5168"/>
                  </a:lnTo>
                  <a:lnTo>
                    <a:pt x="4037" y="1382"/>
                  </a:lnTo>
                  <a:lnTo>
                    <a:pt x="227"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3035;p56">
              <a:extLst>
                <a:ext uri="{FF2B5EF4-FFF2-40B4-BE49-F238E27FC236}">
                  <a16:creationId xmlns:a16="http://schemas.microsoft.com/office/drawing/2014/main" id="{9C5F92C4-E6FD-3A8C-0594-7979C07EB46B}"/>
                </a:ext>
              </a:extLst>
            </p:cNvPr>
            <p:cNvSpPr/>
            <p:nvPr/>
          </p:nvSpPr>
          <p:spPr>
            <a:xfrm>
              <a:off x="3109795" y="1904098"/>
              <a:ext cx="79522" cy="128659"/>
            </a:xfrm>
            <a:custGeom>
              <a:avLst/>
              <a:gdLst/>
              <a:ahLst/>
              <a:cxnLst/>
              <a:rect l="l" t="t" r="r" b="b"/>
              <a:pathLst>
                <a:path w="2311" h="3739" extrusionOk="0">
                  <a:moveTo>
                    <a:pt x="1" y="0"/>
                  </a:moveTo>
                  <a:lnTo>
                    <a:pt x="810" y="3739"/>
                  </a:lnTo>
                  <a:lnTo>
                    <a:pt x="2310" y="691"/>
                  </a:lnTo>
                  <a:cubicBezTo>
                    <a:pt x="2310" y="691"/>
                    <a:pt x="536" y="620"/>
                    <a:pt x="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3036;p56">
              <a:extLst>
                <a:ext uri="{FF2B5EF4-FFF2-40B4-BE49-F238E27FC236}">
                  <a16:creationId xmlns:a16="http://schemas.microsoft.com/office/drawing/2014/main" id="{01F4BBB8-0852-FA5A-E9DF-8EA68A3EF6AD}"/>
                </a:ext>
              </a:extLst>
            </p:cNvPr>
            <p:cNvSpPr/>
            <p:nvPr/>
          </p:nvSpPr>
          <p:spPr>
            <a:xfrm>
              <a:off x="3020086" y="1574270"/>
              <a:ext cx="301156" cy="217196"/>
            </a:xfrm>
            <a:custGeom>
              <a:avLst/>
              <a:gdLst/>
              <a:ahLst/>
              <a:cxnLst/>
              <a:rect l="l" t="t" r="r" b="b"/>
              <a:pathLst>
                <a:path w="8752" h="6312" extrusionOk="0">
                  <a:moveTo>
                    <a:pt x="3742" y="0"/>
                  </a:moveTo>
                  <a:cubicBezTo>
                    <a:pt x="3694" y="0"/>
                    <a:pt x="3667" y="1"/>
                    <a:pt x="3667" y="1"/>
                  </a:cubicBezTo>
                  <a:cubicBezTo>
                    <a:pt x="3215" y="37"/>
                    <a:pt x="2774" y="156"/>
                    <a:pt x="2358" y="334"/>
                  </a:cubicBezTo>
                  <a:cubicBezTo>
                    <a:pt x="1643" y="644"/>
                    <a:pt x="572" y="2430"/>
                    <a:pt x="310" y="3049"/>
                  </a:cubicBezTo>
                  <a:cubicBezTo>
                    <a:pt x="48" y="3668"/>
                    <a:pt x="0" y="3906"/>
                    <a:pt x="262" y="4501"/>
                  </a:cubicBezTo>
                  <a:cubicBezTo>
                    <a:pt x="464" y="4942"/>
                    <a:pt x="703" y="5359"/>
                    <a:pt x="953" y="5764"/>
                  </a:cubicBezTo>
                  <a:lnTo>
                    <a:pt x="1334" y="6109"/>
                  </a:lnTo>
                  <a:lnTo>
                    <a:pt x="1476" y="5573"/>
                  </a:lnTo>
                  <a:cubicBezTo>
                    <a:pt x="1476" y="5573"/>
                    <a:pt x="1572" y="5359"/>
                    <a:pt x="1929" y="5025"/>
                  </a:cubicBezTo>
                  <a:cubicBezTo>
                    <a:pt x="2286" y="4692"/>
                    <a:pt x="3310" y="3954"/>
                    <a:pt x="3310" y="3954"/>
                  </a:cubicBezTo>
                  <a:cubicBezTo>
                    <a:pt x="3679" y="4323"/>
                    <a:pt x="4060" y="4668"/>
                    <a:pt x="4477" y="5002"/>
                  </a:cubicBezTo>
                  <a:cubicBezTo>
                    <a:pt x="5358" y="5740"/>
                    <a:pt x="6358" y="6311"/>
                    <a:pt x="6549" y="6311"/>
                  </a:cubicBezTo>
                  <a:lnTo>
                    <a:pt x="7025" y="6311"/>
                  </a:lnTo>
                  <a:cubicBezTo>
                    <a:pt x="7025" y="6311"/>
                    <a:pt x="7215" y="6240"/>
                    <a:pt x="7441" y="6168"/>
                  </a:cubicBezTo>
                  <a:cubicBezTo>
                    <a:pt x="7894" y="6014"/>
                    <a:pt x="8263" y="5692"/>
                    <a:pt x="8465" y="5263"/>
                  </a:cubicBezTo>
                  <a:cubicBezTo>
                    <a:pt x="8751" y="4692"/>
                    <a:pt x="8727" y="2501"/>
                    <a:pt x="7525" y="1215"/>
                  </a:cubicBezTo>
                  <a:cubicBezTo>
                    <a:pt x="6432" y="58"/>
                    <a:pt x="4182" y="0"/>
                    <a:pt x="374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3037;p56">
              <a:extLst>
                <a:ext uri="{FF2B5EF4-FFF2-40B4-BE49-F238E27FC236}">
                  <a16:creationId xmlns:a16="http://schemas.microsoft.com/office/drawing/2014/main" id="{9BDE885B-CB5D-2B27-3E21-899D3183E7FB}"/>
                </a:ext>
              </a:extLst>
            </p:cNvPr>
            <p:cNvSpPr/>
            <p:nvPr/>
          </p:nvSpPr>
          <p:spPr>
            <a:xfrm>
              <a:off x="2985641" y="1787204"/>
              <a:ext cx="110663" cy="102301"/>
            </a:xfrm>
            <a:custGeom>
              <a:avLst/>
              <a:gdLst/>
              <a:ahLst/>
              <a:cxnLst/>
              <a:rect l="l" t="t" r="r" b="b"/>
              <a:pathLst>
                <a:path w="3216" h="2973" extrusionOk="0">
                  <a:moveTo>
                    <a:pt x="2336" y="0"/>
                  </a:moveTo>
                  <a:cubicBezTo>
                    <a:pt x="2144" y="0"/>
                    <a:pt x="1930" y="52"/>
                    <a:pt x="1930" y="52"/>
                  </a:cubicBezTo>
                  <a:cubicBezTo>
                    <a:pt x="1930" y="52"/>
                    <a:pt x="1806" y="32"/>
                    <a:pt x="1625" y="32"/>
                  </a:cubicBezTo>
                  <a:cubicBezTo>
                    <a:pt x="1323" y="32"/>
                    <a:pt x="861" y="87"/>
                    <a:pt x="549" y="385"/>
                  </a:cubicBezTo>
                  <a:cubicBezTo>
                    <a:pt x="49" y="861"/>
                    <a:pt x="1" y="2052"/>
                    <a:pt x="477" y="2409"/>
                  </a:cubicBezTo>
                  <a:cubicBezTo>
                    <a:pt x="869" y="2703"/>
                    <a:pt x="1680" y="2973"/>
                    <a:pt x="2234" y="2973"/>
                  </a:cubicBezTo>
                  <a:cubicBezTo>
                    <a:pt x="2353" y="2973"/>
                    <a:pt x="2460" y="2960"/>
                    <a:pt x="2549" y="2933"/>
                  </a:cubicBezTo>
                  <a:cubicBezTo>
                    <a:pt x="3061" y="2778"/>
                    <a:pt x="3216" y="2290"/>
                    <a:pt x="3216" y="1790"/>
                  </a:cubicBezTo>
                  <a:cubicBezTo>
                    <a:pt x="3216" y="1278"/>
                    <a:pt x="2716" y="290"/>
                    <a:pt x="2620" y="99"/>
                  </a:cubicBezTo>
                  <a:cubicBezTo>
                    <a:pt x="2582" y="23"/>
                    <a:pt x="2464" y="0"/>
                    <a:pt x="233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3038;p56">
              <a:extLst>
                <a:ext uri="{FF2B5EF4-FFF2-40B4-BE49-F238E27FC236}">
                  <a16:creationId xmlns:a16="http://schemas.microsoft.com/office/drawing/2014/main" id="{A026121F-06A6-0047-76D2-32DFC36DF131}"/>
                </a:ext>
              </a:extLst>
            </p:cNvPr>
            <p:cNvSpPr/>
            <p:nvPr/>
          </p:nvSpPr>
          <p:spPr>
            <a:xfrm>
              <a:off x="3029102" y="1772717"/>
              <a:ext cx="48346" cy="62592"/>
            </a:xfrm>
            <a:custGeom>
              <a:avLst/>
              <a:gdLst/>
              <a:ahLst/>
              <a:cxnLst/>
              <a:rect l="l" t="t" r="r" b="b"/>
              <a:pathLst>
                <a:path w="1405" h="1819" extrusionOk="0">
                  <a:moveTo>
                    <a:pt x="630" y="0"/>
                  </a:moveTo>
                  <a:cubicBezTo>
                    <a:pt x="528" y="0"/>
                    <a:pt x="420" y="61"/>
                    <a:pt x="321" y="235"/>
                  </a:cubicBezTo>
                  <a:cubicBezTo>
                    <a:pt x="0" y="830"/>
                    <a:pt x="488" y="1390"/>
                    <a:pt x="845" y="1580"/>
                  </a:cubicBezTo>
                  <a:cubicBezTo>
                    <a:pt x="1024" y="1687"/>
                    <a:pt x="1203" y="1771"/>
                    <a:pt x="1405" y="1818"/>
                  </a:cubicBezTo>
                  <a:lnTo>
                    <a:pt x="1083" y="342"/>
                  </a:lnTo>
                  <a:cubicBezTo>
                    <a:pt x="1083" y="342"/>
                    <a:pt x="872" y="0"/>
                    <a:pt x="630"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3039;p56">
              <a:extLst>
                <a:ext uri="{FF2B5EF4-FFF2-40B4-BE49-F238E27FC236}">
                  <a16:creationId xmlns:a16="http://schemas.microsoft.com/office/drawing/2014/main" id="{4936075F-F339-C81F-3BAA-8DB2FFF4E6CC}"/>
                </a:ext>
              </a:extLst>
            </p:cNvPr>
            <p:cNvSpPr/>
            <p:nvPr/>
          </p:nvSpPr>
          <p:spPr>
            <a:xfrm>
              <a:off x="3250742" y="1787170"/>
              <a:ext cx="37300" cy="62041"/>
            </a:xfrm>
            <a:custGeom>
              <a:avLst/>
              <a:gdLst/>
              <a:ahLst/>
              <a:cxnLst/>
              <a:rect l="l" t="t" r="r" b="b"/>
              <a:pathLst>
                <a:path w="1084" h="1803" extrusionOk="0">
                  <a:moveTo>
                    <a:pt x="723" y="0"/>
                  </a:moveTo>
                  <a:cubicBezTo>
                    <a:pt x="534" y="0"/>
                    <a:pt x="322" y="124"/>
                    <a:pt x="322" y="124"/>
                  </a:cubicBezTo>
                  <a:lnTo>
                    <a:pt x="0" y="1803"/>
                  </a:lnTo>
                  <a:cubicBezTo>
                    <a:pt x="0" y="1803"/>
                    <a:pt x="155" y="1660"/>
                    <a:pt x="393" y="1505"/>
                  </a:cubicBezTo>
                  <a:cubicBezTo>
                    <a:pt x="619" y="1339"/>
                    <a:pt x="1084" y="815"/>
                    <a:pt x="1012" y="291"/>
                  </a:cubicBezTo>
                  <a:cubicBezTo>
                    <a:pt x="987" y="66"/>
                    <a:pt x="861" y="0"/>
                    <a:pt x="723"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3040;p56">
              <a:extLst>
                <a:ext uri="{FF2B5EF4-FFF2-40B4-BE49-F238E27FC236}">
                  <a16:creationId xmlns:a16="http://schemas.microsoft.com/office/drawing/2014/main" id="{2DB2579B-EE2C-6A81-7D8F-A1F6D40BB024}"/>
                </a:ext>
              </a:extLst>
            </p:cNvPr>
            <p:cNvSpPr/>
            <p:nvPr/>
          </p:nvSpPr>
          <p:spPr>
            <a:xfrm>
              <a:off x="3063926" y="1677950"/>
              <a:ext cx="197892" cy="267159"/>
            </a:xfrm>
            <a:custGeom>
              <a:avLst/>
              <a:gdLst/>
              <a:ahLst/>
              <a:cxnLst/>
              <a:rect l="l" t="t" r="r" b="b"/>
              <a:pathLst>
                <a:path w="5751" h="7764" extrusionOk="0">
                  <a:moveTo>
                    <a:pt x="2072" y="0"/>
                  </a:moveTo>
                  <a:cubicBezTo>
                    <a:pt x="2072" y="0"/>
                    <a:pt x="2060" y="7"/>
                    <a:pt x="2050" y="28"/>
                  </a:cubicBezTo>
                  <a:lnTo>
                    <a:pt x="2050" y="28"/>
                  </a:lnTo>
                  <a:cubicBezTo>
                    <a:pt x="2064" y="10"/>
                    <a:pt x="2072" y="0"/>
                    <a:pt x="2072" y="0"/>
                  </a:cubicBezTo>
                  <a:close/>
                  <a:moveTo>
                    <a:pt x="2050" y="28"/>
                  </a:moveTo>
                  <a:lnTo>
                    <a:pt x="2050" y="28"/>
                  </a:lnTo>
                  <a:cubicBezTo>
                    <a:pt x="1871" y="259"/>
                    <a:pt x="608" y="1867"/>
                    <a:pt x="0" y="2143"/>
                  </a:cubicBezTo>
                  <a:cubicBezTo>
                    <a:pt x="0" y="2143"/>
                    <a:pt x="393" y="5310"/>
                    <a:pt x="786" y="5953"/>
                  </a:cubicBezTo>
                  <a:cubicBezTo>
                    <a:pt x="1191" y="6608"/>
                    <a:pt x="1905" y="7763"/>
                    <a:pt x="2834" y="7763"/>
                  </a:cubicBezTo>
                  <a:cubicBezTo>
                    <a:pt x="3751" y="7763"/>
                    <a:pt x="4774" y="6751"/>
                    <a:pt x="5167" y="5787"/>
                  </a:cubicBezTo>
                  <a:cubicBezTo>
                    <a:pt x="5560" y="4834"/>
                    <a:pt x="5751" y="3298"/>
                    <a:pt x="5751" y="3298"/>
                  </a:cubicBezTo>
                  <a:cubicBezTo>
                    <a:pt x="5751" y="3298"/>
                    <a:pt x="4215" y="2667"/>
                    <a:pt x="2989" y="1417"/>
                  </a:cubicBezTo>
                  <a:cubicBezTo>
                    <a:pt x="2018" y="418"/>
                    <a:pt x="2013" y="111"/>
                    <a:pt x="2050" y="28"/>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3041;p56">
              <a:extLst>
                <a:ext uri="{FF2B5EF4-FFF2-40B4-BE49-F238E27FC236}">
                  <a16:creationId xmlns:a16="http://schemas.microsoft.com/office/drawing/2014/main" id="{2A1A4DDC-739F-991E-3535-204268B4098E}"/>
                </a:ext>
              </a:extLst>
            </p:cNvPr>
            <p:cNvSpPr/>
            <p:nvPr/>
          </p:nvSpPr>
          <p:spPr>
            <a:xfrm>
              <a:off x="3149540" y="1851243"/>
              <a:ext cx="38539" cy="16414"/>
            </a:xfrm>
            <a:custGeom>
              <a:avLst/>
              <a:gdLst/>
              <a:ahLst/>
              <a:cxnLst/>
              <a:rect l="l" t="t" r="r" b="b"/>
              <a:pathLst>
                <a:path w="1120" h="477" fill="none" extrusionOk="0">
                  <a:moveTo>
                    <a:pt x="0" y="0"/>
                  </a:moveTo>
                  <a:cubicBezTo>
                    <a:pt x="0" y="0"/>
                    <a:pt x="596" y="477"/>
                    <a:pt x="1120" y="48"/>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3042;p56">
              <a:extLst>
                <a:ext uri="{FF2B5EF4-FFF2-40B4-BE49-F238E27FC236}">
                  <a16:creationId xmlns:a16="http://schemas.microsoft.com/office/drawing/2014/main" id="{EB3F6555-5CF4-5484-25F7-B71B49682715}"/>
                </a:ext>
              </a:extLst>
            </p:cNvPr>
            <p:cNvSpPr/>
            <p:nvPr/>
          </p:nvSpPr>
          <p:spPr>
            <a:xfrm>
              <a:off x="3137255" y="1874195"/>
              <a:ext cx="63934" cy="27872"/>
            </a:xfrm>
            <a:custGeom>
              <a:avLst/>
              <a:gdLst/>
              <a:ahLst/>
              <a:cxnLst/>
              <a:rect l="l" t="t" r="r" b="b"/>
              <a:pathLst>
                <a:path w="1858" h="810" fill="none" extrusionOk="0">
                  <a:moveTo>
                    <a:pt x="0" y="24"/>
                  </a:moveTo>
                  <a:cubicBezTo>
                    <a:pt x="0" y="24"/>
                    <a:pt x="810" y="810"/>
                    <a:pt x="1858"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3043;p56">
              <a:extLst>
                <a:ext uri="{FF2B5EF4-FFF2-40B4-BE49-F238E27FC236}">
                  <a16:creationId xmlns:a16="http://schemas.microsoft.com/office/drawing/2014/main" id="{FA82727D-374E-7E94-2749-C2E5A80D9B87}"/>
                </a:ext>
              </a:extLst>
            </p:cNvPr>
            <p:cNvSpPr/>
            <p:nvPr/>
          </p:nvSpPr>
          <p:spPr>
            <a:xfrm>
              <a:off x="3115129" y="1787755"/>
              <a:ext cx="18065" cy="16964"/>
            </a:xfrm>
            <a:custGeom>
              <a:avLst/>
              <a:gdLst/>
              <a:ahLst/>
              <a:cxnLst/>
              <a:rect l="l" t="t" r="r" b="b"/>
              <a:pathLst>
                <a:path w="525" h="493" extrusionOk="0">
                  <a:moveTo>
                    <a:pt x="262" y="0"/>
                  </a:moveTo>
                  <a:cubicBezTo>
                    <a:pt x="155" y="0"/>
                    <a:pt x="48" y="83"/>
                    <a:pt x="24" y="191"/>
                  </a:cubicBezTo>
                  <a:cubicBezTo>
                    <a:pt x="0" y="333"/>
                    <a:pt x="84" y="452"/>
                    <a:pt x="215" y="488"/>
                  </a:cubicBezTo>
                  <a:cubicBezTo>
                    <a:pt x="230" y="491"/>
                    <a:pt x="244" y="492"/>
                    <a:pt x="259" y="492"/>
                  </a:cubicBezTo>
                  <a:cubicBezTo>
                    <a:pt x="374" y="492"/>
                    <a:pt x="479" y="412"/>
                    <a:pt x="500" y="286"/>
                  </a:cubicBezTo>
                  <a:lnTo>
                    <a:pt x="500" y="298"/>
                  </a:lnTo>
                  <a:cubicBezTo>
                    <a:pt x="524" y="143"/>
                    <a:pt x="417" y="12"/>
                    <a:pt x="2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3044;p56">
              <a:extLst>
                <a:ext uri="{FF2B5EF4-FFF2-40B4-BE49-F238E27FC236}">
                  <a16:creationId xmlns:a16="http://schemas.microsoft.com/office/drawing/2014/main" id="{2FD71633-F471-62A6-8318-0BC9B38C537C}"/>
                </a:ext>
              </a:extLst>
            </p:cNvPr>
            <p:cNvSpPr/>
            <p:nvPr/>
          </p:nvSpPr>
          <p:spPr>
            <a:xfrm>
              <a:off x="3199539" y="1792641"/>
              <a:ext cx="17618" cy="16999"/>
            </a:xfrm>
            <a:custGeom>
              <a:avLst/>
              <a:gdLst/>
              <a:ahLst/>
              <a:cxnLst/>
              <a:rect l="l" t="t" r="r" b="b"/>
              <a:pathLst>
                <a:path w="512" h="494" extrusionOk="0">
                  <a:moveTo>
                    <a:pt x="262" y="1"/>
                  </a:moveTo>
                  <a:cubicBezTo>
                    <a:pt x="143" y="1"/>
                    <a:pt x="48" y="84"/>
                    <a:pt x="24" y="203"/>
                  </a:cubicBezTo>
                  <a:cubicBezTo>
                    <a:pt x="0" y="334"/>
                    <a:pt x="83" y="465"/>
                    <a:pt x="214" y="489"/>
                  </a:cubicBezTo>
                  <a:cubicBezTo>
                    <a:pt x="229" y="492"/>
                    <a:pt x="244" y="493"/>
                    <a:pt x="259" y="493"/>
                  </a:cubicBezTo>
                  <a:cubicBezTo>
                    <a:pt x="374" y="493"/>
                    <a:pt x="479" y="415"/>
                    <a:pt x="500" y="299"/>
                  </a:cubicBezTo>
                  <a:cubicBezTo>
                    <a:pt x="512" y="156"/>
                    <a:pt x="405" y="25"/>
                    <a:pt x="26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3045;p56">
              <a:extLst>
                <a:ext uri="{FF2B5EF4-FFF2-40B4-BE49-F238E27FC236}">
                  <a16:creationId xmlns:a16="http://schemas.microsoft.com/office/drawing/2014/main" id="{1C4FFA24-3C83-0848-8A18-6BF73F704CFA}"/>
                </a:ext>
              </a:extLst>
            </p:cNvPr>
            <p:cNvSpPr/>
            <p:nvPr/>
          </p:nvSpPr>
          <p:spPr>
            <a:xfrm>
              <a:off x="3105287" y="1757818"/>
              <a:ext cx="41017" cy="9876"/>
            </a:xfrm>
            <a:custGeom>
              <a:avLst/>
              <a:gdLst/>
              <a:ahLst/>
              <a:cxnLst/>
              <a:rect l="l" t="t" r="r" b="b"/>
              <a:pathLst>
                <a:path w="1192" h="287" fill="none" extrusionOk="0">
                  <a:moveTo>
                    <a:pt x="1" y="287"/>
                  </a:moveTo>
                  <a:cubicBezTo>
                    <a:pt x="1" y="287"/>
                    <a:pt x="453" y="1"/>
                    <a:pt x="1191" y="23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3046;p56">
              <a:extLst>
                <a:ext uri="{FF2B5EF4-FFF2-40B4-BE49-F238E27FC236}">
                  <a16:creationId xmlns:a16="http://schemas.microsoft.com/office/drawing/2014/main" id="{4A15CB6A-EE83-EAA9-8025-4FB550114202}"/>
                </a:ext>
              </a:extLst>
            </p:cNvPr>
            <p:cNvSpPr/>
            <p:nvPr/>
          </p:nvSpPr>
          <p:spPr>
            <a:xfrm>
              <a:off x="3196235" y="1760295"/>
              <a:ext cx="47555" cy="23777"/>
            </a:xfrm>
            <a:custGeom>
              <a:avLst/>
              <a:gdLst/>
              <a:ahLst/>
              <a:cxnLst/>
              <a:rect l="l" t="t" r="r" b="b"/>
              <a:pathLst>
                <a:path w="1382" h="691" fill="none" extrusionOk="0">
                  <a:moveTo>
                    <a:pt x="1" y="334"/>
                  </a:moveTo>
                  <a:cubicBezTo>
                    <a:pt x="1" y="334"/>
                    <a:pt x="334" y="0"/>
                    <a:pt x="1382" y="69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3047;p56">
              <a:extLst>
                <a:ext uri="{FF2B5EF4-FFF2-40B4-BE49-F238E27FC236}">
                  <a16:creationId xmlns:a16="http://schemas.microsoft.com/office/drawing/2014/main" id="{5B4FD26A-54DF-4DF4-288F-6ED1C5E83005}"/>
                </a:ext>
              </a:extLst>
            </p:cNvPr>
            <p:cNvSpPr/>
            <p:nvPr/>
          </p:nvSpPr>
          <p:spPr>
            <a:xfrm>
              <a:off x="3089321" y="1773406"/>
              <a:ext cx="76218" cy="50824"/>
            </a:xfrm>
            <a:custGeom>
              <a:avLst/>
              <a:gdLst/>
              <a:ahLst/>
              <a:cxnLst/>
              <a:rect l="l" t="t" r="r" b="b"/>
              <a:pathLst>
                <a:path w="2215" h="1477" fill="none" extrusionOk="0">
                  <a:moveTo>
                    <a:pt x="12" y="941"/>
                  </a:moveTo>
                  <a:lnTo>
                    <a:pt x="36" y="417"/>
                  </a:lnTo>
                  <a:cubicBezTo>
                    <a:pt x="48" y="179"/>
                    <a:pt x="250" y="0"/>
                    <a:pt x="488" y="12"/>
                  </a:cubicBezTo>
                  <a:lnTo>
                    <a:pt x="1798" y="84"/>
                  </a:lnTo>
                  <a:cubicBezTo>
                    <a:pt x="2036" y="96"/>
                    <a:pt x="2215" y="298"/>
                    <a:pt x="2203" y="536"/>
                  </a:cubicBezTo>
                  <a:lnTo>
                    <a:pt x="2179" y="1060"/>
                  </a:lnTo>
                  <a:cubicBezTo>
                    <a:pt x="2167" y="1298"/>
                    <a:pt x="1965" y="1477"/>
                    <a:pt x="1727" y="1465"/>
                  </a:cubicBezTo>
                  <a:lnTo>
                    <a:pt x="417" y="1393"/>
                  </a:lnTo>
                  <a:cubicBezTo>
                    <a:pt x="179" y="1381"/>
                    <a:pt x="0" y="1179"/>
                    <a:pt x="12" y="94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3048;p56">
              <a:extLst>
                <a:ext uri="{FF2B5EF4-FFF2-40B4-BE49-F238E27FC236}">
                  <a16:creationId xmlns:a16="http://schemas.microsoft.com/office/drawing/2014/main" id="{1EDAD487-AAB7-3D81-C901-D7EE050E1912}"/>
                </a:ext>
              </a:extLst>
            </p:cNvPr>
            <p:cNvSpPr/>
            <p:nvPr/>
          </p:nvSpPr>
          <p:spPr>
            <a:xfrm>
              <a:off x="3182712" y="1775436"/>
              <a:ext cx="76253" cy="50445"/>
            </a:xfrm>
            <a:custGeom>
              <a:avLst/>
              <a:gdLst/>
              <a:ahLst/>
              <a:cxnLst/>
              <a:rect l="l" t="t" r="r" b="b"/>
              <a:pathLst>
                <a:path w="2216" h="1466" fill="none" extrusionOk="0">
                  <a:moveTo>
                    <a:pt x="13" y="941"/>
                  </a:moveTo>
                  <a:lnTo>
                    <a:pt x="37" y="418"/>
                  </a:lnTo>
                  <a:cubicBezTo>
                    <a:pt x="48" y="179"/>
                    <a:pt x="251" y="1"/>
                    <a:pt x="489" y="13"/>
                  </a:cubicBezTo>
                  <a:lnTo>
                    <a:pt x="1799" y="72"/>
                  </a:lnTo>
                  <a:cubicBezTo>
                    <a:pt x="2037" y="84"/>
                    <a:pt x="2215" y="287"/>
                    <a:pt x="2204" y="525"/>
                  </a:cubicBezTo>
                  <a:lnTo>
                    <a:pt x="2180" y="1049"/>
                  </a:lnTo>
                  <a:cubicBezTo>
                    <a:pt x="2168" y="1287"/>
                    <a:pt x="1965" y="1465"/>
                    <a:pt x="1727" y="1453"/>
                  </a:cubicBezTo>
                  <a:lnTo>
                    <a:pt x="418" y="1394"/>
                  </a:lnTo>
                  <a:cubicBezTo>
                    <a:pt x="179" y="1382"/>
                    <a:pt x="1" y="1180"/>
                    <a:pt x="13" y="941"/>
                  </a:cubicBezTo>
                  <a:close/>
                </a:path>
              </a:pathLst>
            </a:custGeom>
            <a:no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3049;p56">
              <a:extLst>
                <a:ext uri="{FF2B5EF4-FFF2-40B4-BE49-F238E27FC236}">
                  <a16:creationId xmlns:a16="http://schemas.microsoft.com/office/drawing/2014/main" id="{31589077-1943-1055-E2DB-46C202D6021C}"/>
                </a:ext>
              </a:extLst>
            </p:cNvPr>
            <p:cNvSpPr/>
            <p:nvPr/>
          </p:nvSpPr>
          <p:spPr>
            <a:xfrm>
              <a:off x="3165093" y="1788133"/>
              <a:ext cx="16448" cy="860"/>
            </a:xfrm>
            <a:custGeom>
              <a:avLst/>
              <a:gdLst/>
              <a:ahLst/>
              <a:cxnLst/>
              <a:rect l="l" t="t" r="r" b="b"/>
              <a:pathLst>
                <a:path w="478" h="25" fill="none" extrusionOk="0">
                  <a:moveTo>
                    <a:pt x="1" y="1"/>
                  </a:moveTo>
                  <a:lnTo>
                    <a:pt x="477" y="25"/>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3050;p56">
              <a:extLst>
                <a:ext uri="{FF2B5EF4-FFF2-40B4-BE49-F238E27FC236}">
                  <a16:creationId xmlns:a16="http://schemas.microsoft.com/office/drawing/2014/main" id="{1C6538AB-572A-1707-F466-4150BDD69F5A}"/>
                </a:ext>
              </a:extLst>
            </p:cNvPr>
            <p:cNvSpPr/>
            <p:nvPr/>
          </p:nvSpPr>
          <p:spPr>
            <a:xfrm>
              <a:off x="3065130" y="1779531"/>
              <a:ext cx="25429" cy="7845"/>
            </a:xfrm>
            <a:custGeom>
              <a:avLst/>
              <a:gdLst/>
              <a:ahLst/>
              <a:cxnLst/>
              <a:rect l="l" t="t" r="r" b="b"/>
              <a:pathLst>
                <a:path w="739" h="228" fill="none" extrusionOk="0">
                  <a:moveTo>
                    <a:pt x="739" y="227"/>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3051;p56">
              <a:extLst>
                <a:ext uri="{FF2B5EF4-FFF2-40B4-BE49-F238E27FC236}">
                  <a16:creationId xmlns:a16="http://schemas.microsoft.com/office/drawing/2014/main" id="{23345358-EA4B-ADD8-E088-0E963AEDC5C3}"/>
                </a:ext>
              </a:extLst>
            </p:cNvPr>
            <p:cNvSpPr/>
            <p:nvPr/>
          </p:nvSpPr>
          <p:spPr>
            <a:xfrm>
              <a:off x="3254424" y="1791437"/>
              <a:ext cx="7398" cy="5334"/>
            </a:xfrm>
            <a:custGeom>
              <a:avLst/>
              <a:gdLst/>
              <a:ahLst/>
              <a:cxnLst/>
              <a:rect l="l" t="t" r="r" b="b"/>
              <a:pathLst>
                <a:path w="215" h="155" fill="none" extrusionOk="0">
                  <a:moveTo>
                    <a:pt x="0" y="155"/>
                  </a:moveTo>
                  <a:lnTo>
                    <a:pt x="215"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3052;p56">
              <a:extLst>
                <a:ext uri="{FF2B5EF4-FFF2-40B4-BE49-F238E27FC236}">
                  <a16:creationId xmlns:a16="http://schemas.microsoft.com/office/drawing/2014/main" id="{2F6AE08C-4182-8620-9C08-9D637DB39AA6}"/>
                </a:ext>
              </a:extLst>
            </p:cNvPr>
            <p:cNvSpPr/>
            <p:nvPr/>
          </p:nvSpPr>
          <p:spPr>
            <a:xfrm>
              <a:off x="2514487" y="1952377"/>
              <a:ext cx="184816" cy="177074"/>
            </a:xfrm>
            <a:custGeom>
              <a:avLst/>
              <a:gdLst/>
              <a:ahLst/>
              <a:cxnLst/>
              <a:rect l="l" t="t" r="r" b="b"/>
              <a:pathLst>
                <a:path w="5371" h="5146" extrusionOk="0">
                  <a:moveTo>
                    <a:pt x="2855" y="1"/>
                  </a:moveTo>
                  <a:cubicBezTo>
                    <a:pt x="2698" y="1"/>
                    <a:pt x="2536" y="181"/>
                    <a:pt x="2596" y="514"/>
                  </a:cubicBezTo>
                  <a:cubicBezTo>
                    <a:pt x="2692" y="967"/>
                    <a:pt x="2882" y="1110"/>
                    <a:pt x="2977" y="1288"/>
                  </a:cubicBezTo>
                  <a:cubicBezTo>
                    <a:pt x="3061" y="1455"/>
                    <a:pt x="3263" y="1907"/>
                    <a:pt x="3263" y="1907"/>
                  </a:cubicBezTo>
                  <a:cubicBezTo>
                    <a:pt x="3263" y="1907"/>
                    <a:pt x="1406" y="1598"/>
                    <a:pt x="1287" y="1562"/>
                  </a:cubicBezTo>
                  <a:cubicBezTo>
                    <a:pt x="1168" y="1538"/>
                    <a:pt x="834" y="1169"/>
                    <a:pt x="751" y="943"/>
                  </a:cubicBezTo>
                  <a:cubicBezTo>
                    <a:pt x="668" y="747"/>
                    <a:pt x="684" y="31"/>
                    <a:pt x="465" y="31"/>
                  </a:cubicBezTo>
                  <a:cubicBezTo>
                    <a:pt x="431" y="31"/>
                    <a:pt x="392" y="48"/>
                    <a:pt x="346" y="86"/>
                  </a:cubicBezTo>
                  <a:cubicBezTo>
                    <a:pt x="1" y="371"/>
                    <a:pt x="203" y="967"/>
                    <a:pt x="263" y="1110"/>
                  </a:cubicBezTo>
                  <a:cubicBezTo>
                    <a:pt x="322" y="1252"/>
                    <a:pt x="263" y="2253"/>
                    <a:pt x="406" y="2776"/>
                  </a:cubicBezTo>
                  <a:cubicBezTo>
                    <a:pt x="548" y="3288"/>
                    <a:pt x="1025" y="3800"/>
                    <a:pt x="1751" y="4146"/>
                  </a:cubicBezTo>
                  <a:cubicBezTo>
                    <a:pt x="2465" y="4479"/>
                    <a:pt x="3858" y="4598"/>
                    <a:pt x="3858" y="4598"/>
                  </a:cubicBezTo>
                  <a:lnTo>
                    <a:pt x="4406" y="5146"/>
                  </a:lnTo>
                  <a:lnTo>
                    <a:pt x="5370" y="3943"/>
                  </a:lnTo>
                  <a:lnTo>
                    <a:pt x="5085" y="3110"/>
                  </a:lnTo>
                  <a:cubicBezTo>
                    <a:pt x="5085" y="3110"/>
                    <a:pt x="4859" y="2312"/>
                    <a:pt x="4597" y="1967"/>
                  </a:cubicBezTo>
                  <a:cubicBezTo>
                    <a:pt x="4347" y="1622"/>
                    <a:pt x="3858" y="1514"/>
                    <a:pt x="3656" y="1252"/>
                  </a:cubicBezTo>
                  <a:cubicBezTo>
                    <a:pt x="3454" y="1002"/>
                    <a:pt x="3204" y="288"/>
                    <a:pt x="3025" y="86"/>
                  </a:cubicBezTo>
                  <a:cubicBezTo>
                    <a:pt x="2978" y="29"/>
                    <a:pt x="2917" y="1"/>
                    <a:pt x="2855"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3053;p56">
              <a:extLst>
                <a:ext uri="{FF2B5EF4-FFF2-40B4-BE49-F238E27FC236}">
                  <a16:creationId xmlns:a16="http://schemas.microsoft.com/office/drawing/2014/main" id="{D9C61975-DA48-C674-A082-BF1506AE1746}"/>
                </a:ext>
              </a:extLst>
            </p:cNvPr>
            <p:cNvSpPr/>
            <p:nvPr/>
          </p:nvSpPr>
          <p:spPr>
            <a:xfrm>
              <a:off x="2503441" y="1971027"/>
              <a:ext cx="40191" cy="80210"/>
            </a:xfrm>
            <a:custGeom>
              <a:avLst/>
              <a:gdLst/>
              <a:ahLst/>
              <a:cxnLst/>
              <a:rect l="l" t="t" r="r" b="b"/>
              <a:pathLst>
                <a:path w="1168" h="2331" extrusionOk="0">
                  <a:moveTo>
                    <a:pt x="220" y="1"/>
                  </a:moveTo>
                  <a:cubicBezTo>
                    <a:pt x="29" y="1"/>
                    <a:pt x="0" y="408"/>
                    <a:pt x="0" y="853"/>
                  </a:cubicBezTo>
                  <a:cubicBezTo>
                    <a:pt x="0" y="1342"/>
                    <a:pt x="381" y="2008"/>
                    <a:pt x="381" y="2008"/>
                  </a:cubicBezTo>
                  <a:cubicBezTo>
                    <a:pt x="381" y="2008"/>
                    <a:pt x="671" y="2331"/>
                    <a:pt x="905" y="2331"/>
                  </a:cubicBezTo>
                  <a:cubicBezTo>
                    <a:pt x="913" y="2331"/>
                    <a:pt x="921" y="2331"/>
                    <a:pt x="929" y="2330"/>
                  </a:cubicBezTo>
                  <a:cubicBezTo>
                    <a:pt x="1167" y="2318"/>
                    <a:pt x="905" y="1639"/>
                    <a:pt x="869" y="1592"/>
                  </a:cubicBezTo>
                  <a:cubicBezTo>
                    <a:pt x="727" y="1270"/>
                    <a:pt x="631" y="925"/>
                    <a:pt x="572" y="580"/>
                  </a:cubicBezTo>
                  <a:cubicBezTo>
                    <a:pt x="500" y="127"/>
                    <a:pt x="548" y="139"/>
                    <a:pt x="298" y="20"/>
                  </a:cubicBezTo>
                  <a:cubicBezTo>
                    <a:pt x="269" y="7"/>
                    <a:pt x="243" y="1"/>
                    <a:pt x="220"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3054;p56">
              <a:extLst>
                <a:ext uri="{FF2B5EF4-FFF2-40B4-BE49-F238E27FC236}">
                  <a16:creationId xmlns:a16="http://schemas.microsoft.com/office/drawing/2014/main" id="{D16A7CE9-E614-C671-742D-D66578827526}"/>
                </a:ext>
              </a:extLst>
            </p:cNvPr>
            <p:cNvSpPr/>
            <p:nvPr/>
          </p:nvSpPr>
          <p:spPr>
            <a:xfrm>
              <a:off x="2507536" y="1997661"/>
              <a:ext cx="61078" cy="84683"/>
            </a:xfrm>
            <a:custGeom>
              <a:avLst/>
              <a:gdLst/>
              <a:ahLst/>
              <a:cxnLst/>
              <a:rect l="l" t="t" r="r" b="b"/>
              <a:pathLst>
                <a:path w="1775" h="2461" extrusionOk="0">
                  <a:moveTo>
                    <a:pt x="329" y="0"/>
                  </a:moveTo>
                  <a:cubicBezTo>
                    <a:pt x="305" y="0"/>
                    <a:pt x="283" y="10"/>
                    <a:pt x="262" y="32"/>
                  </a:cubicBezTo>
                  <a:cubicBezTo>
                    <a:pt x="0" y="282"/>
                    <a:pt x="36" y="603"/>
                    <a:pt x="262" y="1234"/>
                  </a:cubicBezTo>
                  <a:cubicBezTo>
                    <a:pt x="489" y="1865"/>
                    <a:pt x="977" y="2342"/>
                    <a:pt x="1370" y="2401"/>
                  </a:cubicBezTo>
                  <a:lnTo>
                    <a:pt x="1774" y="2461"/>
                  </a:lnTo>
                  <a:lnTo>
                    <a:pt x="1036" y="1234"/>
                  </a:lnTo>
                  <a:cubicBezTo>
                    <a:pt x="1036" y="1234"/>
                    <a:pt x="595" y="0"/>
                    <a:pt x="329"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3055;p56">
              <a:extLst>
                <a:ext uri="{FF2B5EF4-FFF2-40B4-BE49-F238E27FC236}">
                  <a16:creationId xmlns:a16="http://schemas.microsoft.com/office/drawing/2014/main" id="{81444647-E1C5-F74C-05D5-57F52EE4A50D}"/>
                </a:ext>
              </a:extLst>
            </p:cNvPr>
            <p:cNvSpPr/>
            <p:nvPr/>
          </p:nvSpPr>
          <p:spPr>
            <a:xfrm>
              <a:off x="2532931" y="2001309"/>
              <a:ext cx="118026" cy="109733"/>
            </a:xfrm>
            <a:custGeom>
              <a:avLst/>
              <a:gdLst/>
              <a:ahLst/>
              <a:cxnLst/>
              <a:rect l="l" t="t" r="r" b="b"/>
              <a:pathLst>
                <a:path w="3430" h="3189" extrusionOk="0">
                  <a:moveTo>
                    <a:pt x="259" y="1"/>
                  </a:moveTo>
                  <a:cubicBezTo>
                    <a:pt x="238" y="1"/>
                    <a:pt x="219" y="14"/>
                    <a:pt x="203" y="45"/>
                  </a:cubicBezTo>
                  <a:cubicBezTo>
                    <a:pt x="1" y="414"/>
                    <a:pt x="60" y="783"/>
                    <a:pt x="262" y="1354"/>
                  </a:cubicBezTo>
                  <a:cubicBezTo>
                    <a:pt x="465" y="1926"/>
                    <a:pt x="751" y="2438"/>
                    <a:pt x="1203" y="2724"/>
                  </a:cubicBezTo>
                  <a:cubicBezTo>
                    <a:pt x="1656" y="3009"/>
                    <a:pt x="3310" y="3188"/>
                    <a:pt x="3310" y="3188"/>
                  </a:cubicBezTo>
                  <a:lnTo>
                    <a:pt x="3430" y="2236"/>
                  </a:lnTo>
                  <a:cubicBezTo>
                    <a:pt x="3430" y="2236"/>
                    <a:pt x="2810" y="1724"/>
                    <a:pt x="2406" y="1724"/>
                  </a:cubicBezTo>
                  <a:cubicBezTo>
                    <a:pt x="2001" y="1724"/>
                    <a:pt x="1060" y="1866"/>
                    <a:pt x="1060" y="1866"/>
                  </a:cubicBezTo>
                  <a:cubicBezTo>
                    <a:pt x="1060" y="1866"/>
                    <a:pt x="505" y="1"/>
                    <a:pt x="2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3056;p56">
              <a:extLst>
                <a:ext uri="{FF2B5EF4-FFF2-40B4-BE49-F238E27FC236}">
                  <a16:creationId xmlns:a16="http://schemas.microsoft.com/office/drawing/2014/main" id="{E1CA87DC-CDBC-DC90-CFC8-EA43C8445688}"/>
                </a:ext>
              </a:extLst>
            </p:cNvPr>
            <p:cNvSpPr/>
            <p:nvPr/>
          </p:nvSpPr>
          <p:spPr>
            <a:xfrm>
              <a:off x="2532931" y="1989712"/>
              <a:ext cx="118026" cy="121330"/>
            </a:xfrm>
            <a:custGeom>
              <a:avLst/>
              <a:gdLst/>
              <a:ahLst/>
              <a:cxnLst/>
              <a:rect l="l" t="t" r="r" b="b"/>
              <a:pathLst>
                <a:path w="3430" h="3526" fill="none" extrusionOk="0">
                  <a:moveTo>
                    <a:pt x="3430" y="2573"/>
                  </a:moveTo>
                  <a:cubicBezTo>
                    <a:pt x="3430" y="2573"/>
                    <a:pt x="2810" y="2061"/>
                    <a:pt x="2406" y="2061"/>
                  </a:cubicBezTo>
                  <a:cubicBezTo>
                    <a:pt x="2001" y="2061"/>
                    <a:pt x="1060" y="2203"/>
                    <a:pt x="1060" y="2203"/>
                  </a:cubicBezTo>
                  <a:cubicBezTo>
                    <a:pt x="1060" y="2203"/>
                    <a:pt x="405" y="1"/>
                    <a:pt x="203" y="382"/>
                  </a:cubicBezTo>
                  <a:cubicBezTo>
                    <a:pt x="1" y="751"/>
                    <a:pt x="60" y="1120"/>
                    <a:pt x="262" y="1691"/>
                  </a:cubicBezTo>
                  <a:cubicBezTo>
                    <a:pt x="465" y="2263"/>
                    <a:pt x="751" y="2775"/>
                    <a:pt x="1203" y="3061"/>
                  </a:cubicBezTo>
                  <a:cubicBezTo>
                    <a:pt x="1656" y="3346"/>
                    <a:pt x="3310" y="3525"/>
                    <a:pt x="3310" y="352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3057;p56">
              <a:extLst>
                <a:ext uri="{FF2B5EF4-FFF2-40B4-BE49-F238E27FC236}">
                  <a16:creationId xmlns:a16="http://schemas.microsoft.com/office/drawing/2014/main" id="{3E0F92BA-97B4-D6A8-349D-851D9B6F0452}"/>
                </a:ext>
              </a:extLst>
            </p:cNvPr>
            <p:cNvSpPr/>
            <p:nvPr/>
          </p:nvSpPr>
          <p:spPr>
            <a:xfrm>
              <a:off x="2649275" y="2079456"/>
              <a:ext cx="72571" cy="67616"/>
            </a:xfrm>
            <a:custGeom>
              <a:avLst/>
              <a:gdLst/>
              <a:ahLst/>
              <a:cxnLst/>
              <a:rect l="l" t="t" r="r" b="b"/>
              <a:pathLst>
                <a:path w="2109" h="1965" extrusionOk="0">
                  <a:moveTo>
                    <a:pt x="1453" y="0"/>
                  </a:moveTo>
                  <a:lnTo>
                    <a:pt x="1" y="1393"/>
                  </a:lnTo>
                  <a:lnTo>
                    <a:pt x="715" y="1965"/>
                  </a:lnTo>
                  <a:lnTo>
                    <a:pt x="2108" y="655"/>
                  </a:lnTo>
                  <a:lnTo>
                    <a:pt x="1453"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3058;p56">
              <a:extLst>
                <a:ext uri="{FF2B5EF4-FFF2-40B4-BE49-F238E27FC236}">
                  <a16:creationId xmlns:a16="http://schemas.microsoft.com/office/drawing/2014/main" id="{056D5A5F-3089-94F3-FE3D-59A20B3651C7}"/>
                </a:ext>
              </a:extLst>
            </p:cNvPr>
            <p:cNvSpPr/>
            <p:nvPr/>
          </p:nvSpPr>
          <p:spPr>
            <a:xfrm>
              <a:off x="2654195" y="1876225"/>
              <a:ext cx="296236" cy="477645"/>
            </a:xfrm>
            <a:custGeom>
              <a:avLst/>
              <a:gdLst/>
              <a:ahLst/>
              <a:cxnLst/>
              <a:rect l="l" t="t" r="r" b="b"/>
              <a:pathLst>
                <a:path w="8609" h="13881" extrusionOk="0">
                  <a:moveTo>
                    <a:pt x="8585" y="1"/>
                  </a:moveTo>
                  <a:cubicBezTo>
                    <a:pt x="8585" y="1"/>
                    <a:pt x="6537" y="72"/>
                    <a:pt x="6061" y="298"/>
                  </a:cubicBezTo>
                  <a:cubicBezTo>
                    <a:pt x="5573" y="525"/>
                    <a:pt x="5513" y="870"/>
                    <a:pt x="5490" y="1013"/>
                  </a:cubicBezTo>
                  <a:cubicBezTo>
                    <a:pt x="5454" y="1168"/>
                    <a:pt x="4597" y="8788"/>
                    <a:pt x="4597" y="8788"/>
                  </a:cubicBezTo>
                  <a:lnTo>
                    <a:pt x="1799" y="6132"/>
                  </a:lnTo>
                  <a:lnTo>
                    <a:pt x="1" y="7871"/>
                  </a:lnTo>
                  <a:cubicBezTo>
                    <a:pt x="1" y="7871"/>
                    <a:pt x="2489" y="11133"/>
                    <a:pt x="3061" y="12014"/>
                  </a:cubicBezTo>
                  <a:cubicBezTo>
                    <a:pt x="3632" y="12895"/>
                    <a:pt x="4144" y="13729"/>
                    <a:pt x="4632" y="13812"/>
                  </a:cubicBezTo>
                  <a:cubicBezTo>
                    <a:pt x="4859" y="13852"/>
                    <a:pt x="5019" y="13881"/>
                    <a:pt x="5188" y="13881"/>
                  </a:cubicBezTo>
                  <a:cubicBezTo>
                    <a:pt x="5374" y="13881"/>
                    <a:pt x="5571" y="13846"/>
                    <a:pt x="5882" y="13752"/>
                  </a:cubicBezTo>
                  <a:cubicBezTo>
                    <a:pt x="6490" y="13586"/>
                    <a:pt x="7264" y="12252"/>
                    <a:pt x="7287" y="12133"/>
                  </a:cubicBezTo>
                  <a:cubicBezTo>
                    <a:pt x="7323" y="12026"/>
                    <a:pt x="8609" y="4823"/>
                    <a:pt x="8609" y="4823"/>
                  </a:cubicBezTo>
                  <a:lnTo>
                    <a:pt x="8585" y="1"/>
                  </a:lnTo>
                  <a:close/>
                </a:path>
              </a:pathLst>
            </a:custGeom>
            <a:solidFill>
              <a:srgbClr val="85858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3059;p56">
              <a:extLst>
                <a:ext uri="{FF2B5EF4-FFF2-40B4-BE49-F238E27FC236}">
                  <a16:creationId xmlns:a16="http://schemas.microsoft.com/office/drawing/2014/main" id="{3F6A4824-6749-1E7C-7D0A-D836EDC89EE4}"/>
                </a:ext>
              </a:extLst>
            </p:cNvPr>
            <p:cNvSpPr/>
            <p:nvPr/>
          </p:nvSpPr>
          <p:spPr>
            <a:xfrm>
              <a:off x="2654195" y="1876225"/>
              <a:ext cx="296236" cy="479400"/>
            </a:xfrm>
            <a:custGeom>
              <a:avLst/>
              <a:gdLst/>
              <a:ahLst/>
              <a:cxnLst/>
              <a:rect l="l" t="t" r="r" b="b"/>
              <a:pathLst>
                <a:path w="8609" h="13932" fill="none" extrusionOk="0">
                  <a:moveTo>
                    <a:pt x="8585" y="1"/>
                  </a:moveTo>
                  <a:cubicBezTo>
                    <a:pt x="8585" y="1"/>
                    <a:pt x="6537" y="72"/>
                    <a:pt x="6061" y="298"/>
                  </a:cubicBezTo>
                  <a:cubicBezTo>
                    <a:pt x="5573" y="525"/>
                    <a:pt x="5513" y="870"/>
                    <a:pt x="5490" y="1013"/>
                  </a:cubicBezTo>
                  <a:cubicBezTo>
                    <a:pt x="5454" y="1168"/>
                    <a:pt x="4597" y="8788"/>
                    <a:pt x="4597" y="8788"/>
                  </a:cubicBezTo>
                  <a:lnTo>
                    <a:pt x="1799" y="6132"/>
                  </a:lnTo>
                  <a:lnTo>
                    <a:pt x="1" y="7871"/>
                  </a:lnTo>
                  <a:cubicBezTo>
                    <a:pt x="1" y="7871"/>
                    <a:pt x="2489" y="11133"/>
                    <a:pt x="3061" y="12014"/>
                  </a:cubicBezTo>
                  <a:cubicBezTo>
                    <a:pt x="3632" y="12895"/>
                    <a:pt x="4144" y="13729"/>
                    <a:pt x="4632" y="13812"/>
                  </a:cubicBezTo>
                  <a:cubicBezTo>
                    <a:pt x="5109" y="13895"/>
                    <a:pt x="5287" y="13931"/>
                    <a:pt x="5882" y="13752"/>
                  </a:cubicBezTo>
                  <a:cubicBezTo>
                    <a:pt x="6490" y="13586"/>
                    <a:pt x="7264" y="12252"/>
                    <a:pt x="7287" y="12133"/>
                  </a:cubicBezTo>
                  <a:cubicBezTo>
                    <a:pt x="7323" y="12026"/>
                    <a:pt x="8609" y="4823"/>
                    <a:pt x="8609" y="482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3060;p56">
              <a:extLst>
                <a:ext uri="{FF2B5EF4-FFF2-40B4-BE49-F238E27FC236}">
                  <a16:creationId xmlns:a16="http://schemas.microsoft.com/office/drawing/2014/main" id="{F0101F9D-D1C6-F4C9-20F7-29454EAC6BF9}"/>
                </a:ext>
              </a:extLst>
            </p:cNvPr>
            <p:cNvSpPr/>
            <p:nvPr/>
          </p:nvSpPr>
          <p:spPr>
            <a:xfrm>
              <a:off x="2861934" y="2207292"/>
              <a:ext cx="13145" cy="7811"/>
            </a:xfrm>
            <a:custGeom>
              <a:avLst/>
              <a:gdLst/>
              <a:ahLst/>
              <a:cxnLst/>
              <a:rect l="l" t="t" r="r" b="b"/>
              <a:pathLst>
                <a:path w="382" h="227" fill="none" extrusionOk="0">
                  <a:moveTo>
                    <a:pt x="0" y="0"/>
                  </a:moveTo>
                  <a:lnTo>
                    <a:pt x="381" y="226"/>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3061;p56">
              <a:extLst>
                <a:ext uri="{FF2B5EF4-FFF2-40B4-BE49-F238E27FC236}">
                  <a16:creationId xmlns:a16="http://schemas.microsoft.com/office/drawing/2014/main" id="{46D043AB-4F3B-4243-05FB-C463C6E6F9D4}"/>
                </a:ext>
              </a:extLst>
            </p:cNvPr>
            <p:cNvSpPr/>
            <p:nvPr/>
          </p:nvSpPr>
          <p:spPr>
            <a:xfrm>
              <a:off x="2812348" y="2178594"/>
              <a:ext cx="41843" cy="24225"/>
            </a:xfrm>
            <a:custGeom>
              <a:avLst/>
              <a:gdLst/>
              <a:ahLst/>
              <a:cxnLst/>
              <a:rect l="l" t="t" r="r" b="b"/>
              <a:pathLst>
                <a:path w="1216" h="704" fill="none" extrusionOk="0">
                  <a:moveTo>
                    <a:pt x="1" y="1"/>
                  </a:moveTo>
                  <a:lnTo>
                    <a:pt x="1215" y="70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3062;p56">
              <a:extLst>
                <a:ext uri="{FF2B5EF4-FFF2-40B4-BE49-F238E27FC236}">
                  <a16:creationId xmlns:a16="http://schemas.microsoft.com/office/drawing/2014/main" id="{0C5E0054-C05D-F717-09A8-CB7CA87B4E04}"/>
                </a:ext>
              </a:extLst>
            </p:cNvPr>
            <p:cNvSpPr/>
            <p:nvPr/>
          </p:nvSpPr>
          <p:spPr>
            <a:xfrm>
              <a:off x="2950438" y="2308873"/>
              <a:ext cx="21334" cy="8224"/>
            </a:xfrm>
            <a:custGeom>
              <a:avLst/>
              <a:gdLst/>
              <a:ahLst/>
              <a:cxnLst/>
              <a:rect l="l" t="t" r="r" b="b"/>
              <a:pathLst>
                <a:path w="620" h="239" fill="none" extrusionOk="0">
                  <a:moveTo>
                    <a:pt x="619" y="1"/>
                  </a:moveTo>
                  <a:cubicBezTo>
                    <a:pt x="393" y="96"/>
                    <a:pt x="179" y="179"/>
                    <a:pt x="0" y="23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3063;p56">
              <a:extLst>
                <a:ext uri="{FF2B5EF4-FFF2-40B4-BE49-F238E27FC236}">
                  <a16:creationId xmlns:a16="http://schemas.microsoft.com/office/drawing/2014/main" id="{34767A6E-1285-6F80-A630-FEB209BBDD9F}"/>
                </a:ext>
              </a:extLst>
            </p:cNvPr>
            <p:cNvSpPr/>
            <p:nvPr/>
          </p:nvSpPr>
          <p:spPr>
            <a:xfrm>
              <a:off x="2995895" y="2242495"/>
              <a:ext cx="120882" cy="56192"/>
            </a:xfrm>
            <a:custGeom>
              <a:avLst/>
              <a:gdLst/>
              <a:ahLst/>
              <a:cxnLst/>
              <a:rect l="l" t="t" r="r" b="b"/>
              <a:pathLst>
                <a:path w="3513" h="1633" fill="none" extrusionOk="0">
                  <a:moveTo>
                    <a:pt x="3513" y="1"/>
                  </a:moveTo>
                  <a:cubicBezTo>
                    <a:pt x="3513" y="1"/>
                    <a:pt x="1572" y="942"/>
                    <a:pt x="1" y="1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3064;p56">
              <a:extLst>
                <a:ext uri="{FF2B5EF4-FFF2-40B4-BE49-F238E27FC236}">
                  <a16:creationId xmlns:a16="http://schemas.microsoft.com/office/drawing/2014/main" id="{88313A7E-83B0-1D11-C0E0-08DBF19D69C2}"/>
                </a:ext>
              </a:extLst>
            </p:cNvPr>
            <p:cNvSpPr/>
            <p:nvPr/>
          </p:nvSpPr>
          <p:spPr>
            <a:xfrm>
              <a:off x="3066369" y="2247002"/>
              <a:ext cx="83616" cy="44286"/>
            </a:xfrm>
            <a:custGeom>
              <a:avLst/>
              <a:gdLst/>
              <a:ahLst/>
              <a:cxnLst/>
              <a:rect l="l" t="t" r="r" b="b"/>
              <a:pathLst>
                <a:path w="2430" h="1287" fill="none" extrusionOk="0">
                  <a:moveTo>
                    <a:pt x="2429" y="1"/>
                  </a:moveTo>
                  <a:lnTo>
                    <a:pt x="0" y="1287"/>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3065;p56">
              <a:extLst>
                <a:ext uri="{FF2B5EF4-FFF2-40B4-BE49-F238E27FC236}">
                  <a16:creationId xmlns:a16="http://schemas.microsoft.com/office/drawing/2014/main" id="{AAD47955-3F18-0514-9B2A-927AEF07F2BE}"/>
                </a:ext>
              </a:extLst>
            </p:cNvPr>
            <p:cNvSpPr/>
            <p:nvPr/>
          </p:nvSpPr>
          <p:spPr>
            <a:xfrm>
              <a:off x="3500668" y="2329761"/>
              <a:ext cx="469112" cy="315918"/>
            </a:xfrm>
            <a:custGeom>
              <a:avLst/>
              <a:gdLst/>
              <a:ahLst/>
              <a:cxnLst/>
              <a:rect l="l" t="t" r="r" b="b"/>
              <a:pathLst>
                <a:path w="13633" h="9181" extrusionOk="0">
                  <a:moveTo>
                    <a:pt x="2167" y="1"/>
                  </a:moveTo>
                  <a:cubicBezTo>
                    <a:pt x="1833" y="1"/>
                    <a:pt x="1558" y="247"/>
                    <a:pt x="1500" y="584"/>
                  </a:cubicBezTo>
                  <a:lnTo>
                    <a:pt x="0" y="9181"/>
                  </a:lnTo>
                  <a:lnTo>
                    <a:pt x="12371" y="9181"/>
                  </a:lnTo>
                  <a:cubicBezTo>
                    <a:pt x="12371" y="9181"/>
                    <a:pt x="12454" y="8300"/>
                    <a:pt x="12537" y="6835"/>
                  </a:cubicBezTo>
                  <a:cubicBezTo>
                    <a:pt x="12621" y="5359"/>
                    <a:pt x="13299" y="1465"/>
                    <a:pt x="13466" y="751"/>
                  </a:cubicBezTo>
                  <a:cubicBezTo>
                    <a:pt x="13633" y="37"/>
                    <a:pt x="13168" y="37"/>
                    <a:pt x="13168" y="37"/>
                  </a:cubicBezTo>
                  <a:lnTo>
                    <a:pt x="9978" y="37"/>
                  </a:lnTo>
                  <a:lnTo>
                    <a:pt x="2191" y="1"/>
                  </a:lnTo>
                  <a:cubicBezTo>
                    <a:pt x="2183" y="1"/>
                    <a:pt x="2175" y="1"/>
                    <a:pt x="2167"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3066;p56">
              <a:extLst>
                <a:ext uri="{FF2B5EF4-FFF2-40B4-BE49-F238E27FC236}">
                  <a16:creationId xmlns:a16="http://schemas.microsoft.com/office/drawing/2014/main" id="{E7E522C6-C9C3-8D19-5161-EF69A999DDF9}"/>
                </a:ext>
              </a:extLst>
            </p:cNvPr>
            <p:cNvSpPr/>
            <p:nvPr/>
          </p:nvSpPr>
          <p:spPr>
            <a:xfrm>
              <a:off x="2931994" y="2112215"/>
              <a:ext cx="907495" cy="533045"/>
            </a:xfrm>
            <a:custGeom>
              <a:avLst/>
              <a:gdLst/>
              <a:ahLst/>
              <a:cxnLst/>
              <a:rect l="l" t="t" r="r" b="b"/>
              <a:pathLst>
                <a:path w="26373" h="15491" extrusionOk="0">
                  <a:moveTo>
                    <a:pt x="21753" y="1"/>
                  </a:moveTo>
                  <a:lnTo>
                    <a:pt x="16550" y="775"/>
                  </a:lnTo>
                  <a:cubicBezTo>
                    <a:pt x="16550" y="775"/>
                    <a:pt x="12930" y="1787"/>
                    <a:pt x="12871" y="2132"/>
                  </a:cubicBezTo>
                  <a:cubicBezTo>
                    <a:pt x="12811" y="2489"/>
                    <a:pt x="11275" y="10978"/>
                    <a:pt x="11275" y="10978"/>
                  </a:cubicBezTo>
                  <a:cubicBezTo>
                    <a:pt x="11275" y="10978"/>
                    <a:pt x="3691" y="9002"/>
                    <a:pt x="3251" y="9002"/>
                  </a:cubicBezTo>
                  <a:cubicBezTo>
                    <a:pt x="2810" y="9002"/>
                    <a:pt x="1131" y="10419"/>
                    <a:pt x="905" y="10597"/>
                  </a:cubicBezTo>
                  <a:cubicBezTo>
                    <a:pt x="667" y="10764"/>
                    <a:pt x="346" y="10919"/>
                    <a:pt x="322" y="11264"/>
                  </a:cubicBezTo>
                  <a:cubicBezTo>
                    <a:pt x="286" y="11609"/>
                    <a:pt x="0" y="12157"/>
                    <a:pt x="322" y="12419"/>
                  </a:cubicBezTo>
                  <a:cubicBezTo>
                    <a:pt x="573" y="12623"/>
                    <a:pt x="751" y="12813"/>
                    <a:pt x="868" y="12813"/>
                  </a:cubicBezTo>
                  <a:cubicBezTo>
                    <a:pt x="901" y="12813"/>
                    <a:pt x="929" y="12798"/>
                    <a:pt x="953" y="12764"/>
                  </a:cubicBezTo>
                  <a:cubicBezTo>
                    <a:pt x="1072" y="12621"/>
                    <a:pt x="929" y="12133"/>
                    <a:pt x="905" y="12038"/>
                  </a:cubicBezTo>
                  <a:cubicBezTo>
                    <a:pt x="869" y="11943"/>
                    <a:pt x="2727" y="11002"/>
                    <a:pt x="2727" y="11002"/>
                  </a:cubicBezTo>
                  <a:lnTo>
                    <a:pt x="3477" y="10824"/>
                  </a:lnTo>
                  <a:lnTo>
                    <a:pt x="3477" y="10824"/>
                  </a:lnTo>
                  <a:cubicBezTo>
                    <a:pt x="3215" y="11062"/>
                    <a:pt x="2917" y="11276"/>
                    <a:pt x="2608" y="11466"/>
                  </a:cubicBezTo>
                  <a:cubicBezTo>
                    <a:pt x="2120" y="11752"/>
                    <a:pt x="1941" y="12240"/>
                    <a:pt x="2203" y="12276"/>
                  </a:cubicBezTo>
                  <a:cubicBezTo>
                    <a:pt x="2225" y="12278"/>
                    <a:pt x="2245" y="12279"/>
                    <a:pt x="2265" y="12279"/>
                  </a:cubicBezTo>
                  <a:cubicBezTo>
                    <a:pt x="2474" y="12279"/>
                    <a:pt x="2553" y="12162"/>
                    <a:pt x="3251" y="11955"/>
                  </a:cubicBezTo>
                  <a:cubicBezTo>
                    <a:pt x="4001" y="11716"/>
                    <a:pt x="4632" y="10966"/>
                    <a:pt x="4632" y="10966"/>
                  </a:cubicBezTo>
                  <a:cubicBezTo>
                    <a:pt x="4632" y="10966"/>
                    <a:pt x="11966" y="14383"/>
                    <a:pt x="12371" y="14383"/>
                  </a:cubicBezTo>
                  <a:cubicBezTo>
                    <a:pt x="12480" y="14383"/>
                    <a:pt x="12555" y="14390"/>
                    <a:pt x="12614" y="14390"/>
                  </a:cubicBezTo>
                  <a:cubicBezTo>
                    <a:pt x="12774" y="14390"/>
                    <a:pt x="12812" y="14345"/>
                    <a:pt x="13073" y="14014"/>
                  </a:cubicBezTo>
                  <a:cubicBezTo>
                    <a:pt x="13419" y="13550"/>
                    <a:pt x="14550" y="10240"/>
                    <a:pt x="14550" y="10240"/>
                  </a:cubicBezTo>
                  <a:lnTo>
                    <a:pt x="14978" y="14526"/>
                  </a:lnTo>
                  <a:lnTo>
                    <a:pt x="14978" y="15491"/>
                  </a:lnTo>
                  <a:lnTo>
                    <a:pt x="26373" y="15491"/>
                  </a:lnTo>
                  <a:cubicBezTo>
                    <a:pt x="26373" y="15491"/>
                    <a:pt x="26313" y="3144"/>
                    <a:pt x="26254" y="2977"/>
                  </a:cubicBezTo>
                  <a:cubicBezTo>
                    <a:pt x="26194" y="2799"/>
                    <a:pt x="21753" y="1"/>
                    <a:pt x="21753" y="1"/>
                  </a:cubicBez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3067;p56">
              <a:extLst>
                <a:ext uri="{FF2B5EF4-FFF2-40B4-BE49-F238E27FC236}">
                  <a16:creationId xmlns:a16="http://schemas.microsoft.com/office/drawing/2014/main" id="{9D71BE61-30A1-2878-70B0-06C3EB9127B5}"/>
                </a:ext>
              </a:extLst>
            </p:cNvPr>
            <p:cNvSpPr/>
            <p:nvPr/>
          </p:nvSpPr>
          <p:spPr>
            <a:xfrm>
              <a:off x="3386768" y="2406394"/>
              <a:ext cx="9050" cy="11080"/>
            </a:xfrm>
            <a:custGeom>
              <a:avLst/>
              <a:gdLst/>
              <a:ahLst/>
              <a:cxnLst/>
              <a:rect l="l" t="t" r="r" b="b"/>
              <a:pathLst>
                <a:path w="263" h="322" fill="none" extrusionOk="0">
                  <a:moveTo>
                    <a:pt x="262" y="322"/>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3068;p56">
              <a:extLst>
                <a:ext uri="{FF2B5EF4-FFF2-40B4-BE49-F238E27FC236}">
                  <a16:creationId xmlns:a16="http://schemas.microsoft.com/office/drawing/2014/main" id="{A5C80E6C-FB4C-D74B-C529-AEF607A961E2}"/>
                </a:ext>
              </a:extLst>
            </p:cNvPr>
            <p:cNvSpPr/>
            <p:nvPr/>
          </p:nvSpPr>
          <p:spPr>
            <a:xfrm>
              <a:off x="3403148" y="2427281"/>
              <a:ext cx="29524" cy="37748"/>
            </a:xfrm>
            <a:custGeom>
              <a:avLst/>
              <a:gdLst/>
              <a:ahLst/>
              <a:cxnLst/>
              <a:rect l="l" t="t" r="r" b="b"/>
              <a:pathLst>
                <a:path w="858" h="1097" fill="none" extrusionOk="0">
                  <a:moveTo>
                    <a:pt x="858" y="1096"/>
                  </a:moveTo>
                  <a:lnTo>
                    <a:pt x="0"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3069;p56">
              <a:extLst>
                <a:ext uri="{FF2B5EF4-FFF2-40B4-BE49-F238E27FC236}">
                  <a16:creationId xmlns:a16="http://schemas.microsoft.com/office/drawing/2014/main" id="{6D6D4398-8DD7-50A4-A306-11C74DD67FED}"/>
                </a:ext>
              </a:extLst>
            </p:cNvPr>
            <p:cNvSpPr/>
            <p:nvPr/>
          </p:nvSpPr>
          <p:spPr>
            <a:xfrm>
              <a:off x="3390450" y="2328556"/>
              <a:ext cx="4542" cy="14762"/>
            </a:xfrm>
            <a:custGeom>
              <a:avLst/>
              <a:gdLst/>
              <a:ahLst/>
              <a:cxnLst/>
              <a:rect l="l" t="t" r="r" b="b"/>
              <a:pathLst>
                <a:path w="132" h="429" fill="none" extrusionOk="0">
                  <a:moveTo>
                    <a:pt x="131" y="429"/>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3070;p56">
              <a:extLst>
                <a:ext uri="{FF2B5EF4-FFF2-40B4-BE49-F238E27FC236}">
                  <a16:creationId xmlns:a16="http://schemas.microsoft.com/office/drawing/2014/main" id="{66ACD4ED-BFEB-A1D7-D3E4-76D51F852446}"/>
                </a:ext>
              </a:extLst>
            </p:cNvPr>
            <p:cNvSpPr/>
            <p:nvPr/>
          </p:nvSpPr>
          <p:spPr>
            <a:xfrm>
              <a:off x="3399466" y="2330999"/>
              <a:ext cx="33206" cy="134027"/>
            </a:xfrm>
            <a:custGeom>
              <a:avLst/>
              <a:gdLst/>
              <a:ahLst/>
              <a:cxnLst/>
              <a:rect l="l" t="t" r="r" b="b"/>
              <a:pathLst>
                <a:path w="965" h="3895" fill="none" extrusionOk="0">
                  <a:moveTo>
                    <a:pt x="381" y="1"/>
                  </a:moveTo>
                  <a:lnTo>
                    <a:pt x="965" y="3894"/>
                  </a:lnTo>
                  <a:lnTo>
                    <a:pt x="0" y="7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3071;p56">
              <a:extLst>
                <a:ext uri="{FF2B5EF4-FFF2-40B4-BE49-F238E27FC236}">
                  <a16:creationId xmlns:a16="http://schemas.microsoft.com/office/drawing/2014/main" id="{1D7559B4-3A39-65F8-F0CF-36AA0F19789B}"/>
                </a:ext>
              </a:extLst>
            </p:cNvPr>
            <p:cNvSpPr/>
            <p:nvPr/>
          </p:nvSpPr>
          <p:spPr>
            <a:xfrm>
              <a:off x="3501081" y="2112215"/>
              <a:ext cx="211002" cy="207355"/>
            </a:xfrm>
            <a:custGeom>
              <a:avLst/>
              <a:gdLst/>
              <a:ahLst/>
              <a:cxnLst/>
              <a:rect l="l" t="t" r="r" b="b"/>
              <a:pathLst>
                <a:path w="6132" h="6026" extrusionOk="0">
                  <a:moveTo>
                    <a:pt x="5215" y="1"/>
                  </a:moveTo>
                  <a:lnTo>
                    <a:pt x="0" y="775"/>
                  </a:lnTo>
                  <a:lnTo>
                    <a:pt x="2441" y="6025"/>
                  </a:lnTo>
                  <a:lnTo>
                    <a:pt x="6132" y="584"/>
                  </a:lnTo>
                  <a:lnTo>
                    <a:pt x="5215"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3072;p56">
              <a:extLst>
                <a:ext uri="{FF2B5EF4-FFF2-40B4-BE49-F238E27FC236}">
                  <a16:creationId xmlns:a16="http://schemas.microsoft.com/office/drawing/2014/main" id="{7513545E-EAD5-C824-109E-FE0511AC6972}"/>
                </a:ext>
              </a:extLst>
            </p:cNvPr>
            <p:cNvSpPr/>
            <p:nvPr/>
          </p:nvSpPr>
          <p:spPr>
            <a:xfrm>
              <a:off x="3434703" y="1843191"/>
              <a:ext cx="292554" cy="428439"/>
            </a:xfrm>
            <a:custGeom>
              <a:avLst/>
              <a:gdLst/>
              <a:ahLst/>
              <a:cxnLst/>
              <a:rect l="l" t="t" r="r" b="b"/>
              <a:pathLst>
                <a:path w="8502" h="12451" extrusionOk="0">
                  <a:moveTo>
                    <a:pt x="4449" y="1"/>
                  </a:moveTo>
                  <a:cubicBezTo>
                    <a:pt x="3624" y="1"/>
                    <a:pt x="2852" y="304"/>
                    <a:pt x="2036" y="651"/>
                  </a:cubicBezTo>
                  <a:cubicBezTo>
                    <a:pt x="1917" y="711"/>
                    <a:pt x="1786" y="770"/>
                    <a:pt x="1679" y="854"/>
                  </a:cubicBezTo>
                  <a:cubicBezTo>
                    <a:pt x="988" y="1330"/>
                    <a:pt x="0" y="2378"/>
                    <a:pt x="215" y="3044"/>
                  </a:cubicBezTo>
                  <a:cubicBezTo>
                    <a:pt x="453" y="3735"/>
                    <a:pt x="798" y="3890"/>
                    <a:pt x="798" y="3890"/>
                  </a:cubicBezTo>
                  <a:cubicBezTo>
                    <a:pt x="798" y="3890"/>
                    <a:pt x="488" y="4866"/>
                    <a:pt x="762" y="5176"/>
                  </a:cubicBezTo>
                  <a:cubicBezTo>
                    <a:pt x="929" y="5366"/>
                    <a:pt x="1060" y="5568"/>
                    <a:pt x="1155" y="5807"/>
                  </a:cubicBezTo>
                  <a:cubicBezTo>
                    <a:pt x="1155" y="5807"/>
                    <a:pt x="572" y="7438"/>
                    <a:pt x="846" y="7628"/>
                  </a:cubicBezTo>
                  <a:lnTo>
                    <a:pt x="1107" y="7819"/>
                  </a:lnTo>
                  <a:cubicBezTo>
                    <a:pt x="1107" y="7819"/>
                    <a:pt x="1584" y="9688"/>
                    <a:pt x="1929" y="9795"/>
                  </a:cubicBezTo>
                  <a:cubicBezTo>
                    <a:pt x="1985" y="9814"/>
                    <a:pt x="2059" y="9822"/>
                    <a:pt x="2144" y="9822"/>
                  </a:cubicBezTo>
                  <a:cubicBezTo>
                    <a:pt x="2585" y="9822"/>
                    <a:pt x="3322" y="9605"/>
                    <a:pt x="3322" y="9605"/>
                  </a:cubicBezTo>
                  <a:lnTo>
                    <a:pt x="4382" y="12450"/>
                  </a:lnTo>
                  <a:lnTo>
                    <a:pt x="7144" y="7819"/>
                  </a:lnTo>
                  <a:lnTo>
                    <a:pt x="6870" y="6878"/>
                  </a:lnTo>
                  <a:cubicBezTo>
                    <a:pt x="6870" y="6878"/>
                    <a:pt x="8501" y="4199"/>
                    <a:pt x="7846" y="2306"/>
                  </a:cubicBezTo>
                  <a:cubicBezTo>
                    <a:pt x="7465" y="1211"/>
                    <a:pt x="6477" y="449"/>
                    <a:pt x="5394" y="139"/>
                  </a:cubicBezTo>
                  <a:cubicBezTo>
                    <a:pt x="5068" y="43"/>
                    <a:pt x="4755" y="1"/>
                    <a:pt x="4449" y="1"/>
                  </a:cubicBezTo>
                  <a:close/>
                </a:path>
              </a:pathLst>
            </a:custGeom>
            <a:solidFill>
              <a:srgbClr val="C2C2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3073;p56">
              <a:extLst>
                <a:ext uri="{FF2B5EF4-FFF2-40B4-BE49-F238E27FC236}">
                  <a16:creationId xmlns:a16="http://schemas.microsoft.com/office/drawing/2014/main" id="{85FD6A4E-5AAD-AE26-25C1-EA725F7BFF45}"/>
                </a:ext>
              </a:extLst>
            </p:cNvPr>
            <p:cNvSpPr/>
            <p:nvPr/>
          </p:nvSpPr>
          <p:spPr>
            <a:xfrm>
              <a:off x="3434703" y="1843191"/>
              <a:ext cx="290902" cy="249817"/>
            </a:xfrm>
            <a:custGeom>
              <a:avLst/>
              <a:gdLst/>
              <a:ahLst/>
              <a:cxnLst/>
              <a:rect l="l" t="t" r="r" b="b"/>
              <a:pathLst>
                <a:path w="8454" h="7260" extrusionOk="0">
                  <a:moveTo>
                    <a:pt x="4444" y="1"/>
                  </a:moveTo>
                  <a:cubicBezTo>
                    <a:pt x="3624" y="1"/>
                    <a:pt x="2852" y="304"/>
                    <a:pt x="2036" y="651"/>
                  </a:cubicBezTo>
                  <a:cubicBezTo>
                    <a:pt x="1905" y="699"/>
                    <a:pt x="1786" y="770"/>
                    <a:pt x="1679" y="854"/>
                  </a:cubicBezTo>
                  <a:cubicBezTo>
                    <a:pt x="988" y="1330"/>
                    <a:pt x="0" y="2378"/>
                    <a:pt x="226" y="3044"/>
                  </a:cubicBezTo>
                  <a:cubicBezTo>
                    <a:pt x="453" y="3735"/>
                    <a:pt x="810" y="3902"/>
                    <a:pt x="810" y="3902"/>
                  </a:cubicBezTo>
                  <a:cubicBezTo>
                    <a:pt x="836" y="3904"/>
                    <a:pt x="863" y="3906"/>
                    <a:pt x="890" y="3906"/>
                  </a:cubicBezTo>
                  <a:cubicBezTo>
                    <a:pt x="1103" y="3906"/>
                    <a:pt x="1318" y="3822"/>
                    <a:pt x="1477" y="3663"/>
                  </a:cubicBezTo>
                  <a:cubicBezTo>
                    <a:pt x="1742" y="3398"/>
                    <a:pt x="2406" y="2928"/>
                    <a:pt x="2986" y="2928"/>
                  </a:cubicBezTo>
                  <a:cubicBezTo>
                    <a:pt x="3031" y="2928"/>
                    <a:pt x="3076" y="2931"/>
                    <a:pt x="3120" y="2937"/>
                  </a:cubicBezTo>
                  <a:cubicBezTo>
                    <a:pt x="3739" y="3021"/>
                    <a:pt x="3739" y="3747"/>
                    <a:pt x="3524" y="4104"/>
                  </a:cubicBezTo>
                  <a:cubicBezTo>
                    <a:pt x="3322" y="4449"/>
                    <a:pt x="3274" y="4854"/>
                    <a:pt x="3786" y="4973"/>
                  </a:cubicBezTo>
                  <a:cubicBezTo>
                    <a:pt x="4310" y="5080"/>
                    <a:pt x="4453" y="5080"/>
                    <a:pt x="4453" y="5485"/>
                  </a:cubicBezTo>
                  <a:cubicBezTo>
                    <a:pt x="4453" y="5853"/>
                    <a:pt x="4433" y="6162"/>
                    <a:pt x="4671" y="6162"/>
                  </a:cubicBezTo>
                  <a:cubicBezTo>
                    <a:pt x="4695" y="6162"/>
                    <a:pt x="4721" y="6158"/>
                    <a:pt x="4751" y="6152"/>
                  </a:cubicBezTo>
                  <a:cubicBezTo>
                    <a:pt x="5060" y="6092"/>
                    <a:pt x="5096" y="5949"/>
                    <a:pt x="5239" y="5640"/>
                  </a:cubicBezTo>
                  <a:cubicBezTo>
                    <a:pt x="5319" y="5460"/>
                    <a:pt x="5555" y="5225"/>
                    <a:pt x="5808" y="5225"/>
                  </a:cubicBezTo>
                  <a:cubicBezTo>
                    <a:pt x="6008" y="5225"/>
                    <a:pt x="6218" y="5371"/>
                    <a:pt x="6370" y="5807"/>
                  </a:cubicBezTo>
                  <a:cubicBezTo>
                    <a:pt x="6715" y="6795"/>
                    <a:pt x="6025" y="7259"/>
                    <a:pt x="6025" y="7259"/>
                  </a:cubicBezTo>
                  <a:cubicBezTo>
                    <a:pt x="6322" y="7152"/>
                    <a:pt x="6620" y="7009"/>
                    <a:pt x="6894" y="6842"/>
                  </a:cubicBezTo>
                  <a:cubicBezTo>
                    <a:pt x="7096" y="6485"/>
                    <a:pt x="8454" y="4056"/>
                    <a:pt x="7835" y="2306"/>
                  </a:cubicBezTo>
                  <a:cubicBezTo>
                    <a:pt x="7454" y="1211"/>
                    <a:pt x="6477" y="449"/>
                    <a:pt x="5382" y="139"/>
                  </a:cubicBezTo>
                  <a:cubicBezTo>
                    <a:pt x="5060" y="43"/>
                    <a:pt x="4749" y="1"/>
                    <a:pt x="4444"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3074;p56">
              <a:extLst>
                <a:ext uri="{FF2B5EF4-FFF2-40B4-BE49-F238E27FC236}">
                  <a16:creationId xmlns:a16="http://schemas.microsoft.com/office/drawing/2014/main" id="{F0788638-6696-AC56-E6AB-842CB305AEF1}"/>
                </a:ext>
              </a:extLst>
            </p:cNvPr>
            <p:cNvSpPr/>
            <p:nvPr/>
          </p:nvSpPr>
          <p:spPr>
            <a:xfrm>
              <a:off x="3486319" y="2024123"/>
              <a:ext cx="47968" cy="13145"/>
            </a:xfrm>
            <a:custGeom>
              <a:avLst/>
              <a:gdLst/>
              <a:ahLst/>
              <a:cxnLst/>
              <a:rect l="l" t="t" r="r" b="b"/>
              <a:pathLst>
                <a:path w="1394" h="382" fill="none" extrusionOk="0">
                  <a:moveTo>
                    <a:pt x="0" y="382"/>
                  </a:moveTo>
                  <a:cubicBezTo>
                    <a:pt x="0" y="382"/>
                    <a:pt x="846" y="1"/>
                    <a:pt x="1393" y="38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3075;p56">
              <a:extLst>
                <a:ext uri="{FF2B5EF4-FFF2-40B4-BE49-F238E27FC236}">
                  <a16:creationId xmlns:a16="http://schemas.microsoft.com/office/drawing/2014/main" id="{061D8B56-E223-694E-B057-446EDAEE0343}"/>
                </a:ext>
              </a:extLst>
            </p:cNvPr>
            <p:cNvSpPr/>
            <p:nvPr/>
          </p:nvSpPr>
          <p:spPr>
            <a:xfrm>
              <a:off x="3485493" y="2117136"/>
              <a:ext cx="50824" cy="21747"/>
            </a:xfrm>
            <a:custGeom>
              <a:avLst/>
              <a:gdLst/>
              <a:ahLst/>
              <a:cxnLst/>
              <a:rect l="l" t="t" r="r" b="b"/>
              <a:pathLst>
                <a:path w="1477" h="632" fill="none" extrusionOk="0">
                  <a:moveTo>
                    <a:pt x="1" y="286"/>
                  </a:moveTo>
                  <a:cubicBezTo>
                    <a:pt x="1" y="286"/>
                    <a:pt x="894" y="632"/>
                    <a:pt x="1477"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3076;p56">
              <a:extLst>
                <a:ext uri="{FF2B5EF4-FFF2-40B4-BE49-F238E27FC236}">
                  <a16:creationId xmlns:a16="http://schemas.microsoft.com/office/drawing/2014/main" id="{2029BD7E-DC18-D465-C8AC-D969443B2340}"/>
                </a:ext>
              </a:extLst>
            </p:cNvPr>
            <p:cNvSpPr/>
            <p:nvPr/>
          </p:nvSpPr>
          <p:spPr>
            <a:xfrm>
              <a:off x="3473208" y="2112215"/>
              <a:ext cx="16001" cy="2925"/>
            </a:xfrm>
            <a:custGeom>
              <a:avLst/>
              <a:gdLst/>
              <a:ahLst/>
              <a:cxnLst/>
              <a:rect l="l" t="t" r="r" b="b"/>
              <a:pathLst>
                <a:path w="465" h="85" fill="none" extrusionOk="0">
                  <a:moveTo>
                    <a:pt x="0" y="1"/>
                  </a:moveTo>
                  <a:lnTo>
                    <a:pt x="465" y="84"/>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3077;p56">
              <a:extLst>
                <a:ext uri="{FF2B5EF4-FFF2-40B4-BE49-F238E27FC236}">
                  <a16:creationId xmlns:a16="http://schemas.microsoft.com/office/drawing/2014/main" id="{9C09FD9B-CD24-7A81-35D8-20D0F866DAD1}"/>
                </a:ext>
              </a:extLst>
            </p:cNvPr>
            <p:cNvSpPr/>
            <p:nvPr/>
          </p:nvSpPr>
          <p:spPr>
            <a:xfrm>
              <a:off x="3508032" y="2049553"/>
              <a:ext cx="14383" cy="20508"/>
            </a:xfrm>
            <a:custGeom>
              <a:avLst/>
              <a:gdLst/>
              <a:ahLst/>
              <a:cxnLst/>
              <a:rect l="l" t="t" r="r" b="b"/>
              <a:pathLst>
                <a:path w="418" h="596" extrusionOk="0">
                  <a:moveTo>
                    <a:pt x="203" y="0"/>
                  </a:moveTo>
                  <a:cubicBezTo>
                    <a:pt x="96" y="0"/>
                    <a:pt x="0" y="131"/>
                    <a:pt x="0" y="298"/>
                  </a:cubicBezTo>
                  <a:cubicBezTo>
                    <a:pt x="0" y="464"/>
                    <a:pt x="84" y="595"/>
                    <a:pt x="203" y="595"/>
                  </a:cubicBezTo>
                  <a:cubicBezTo>
                    <a:pt x="322" y="595"/>
                    <a:pt x="417" y="464"/>
                    <a:pt x="417" y="298"/>
                  </a:cubicBezTo>
                  <a:cubicBezTo>
                    <a:pt x="417" y="131"/>
                    <a:pt x="322" y="0"/>
                    <a:pt x="20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3078;p56">
              <a:extLst>
                <a:ext uri="{FF2B5EF4-FFF2-40B4-BE49-F238E27FC236}">
                  <a16:creationId xmlns:a16="http://schemas.microsoft.com/office/drawing/2014/main" id="{473A8968-E491-B0E1-A13D-A9B2A87A7E98}"/>
                </a:ext>
              </a:extLst>
            </p:cNvPr>
            <p:cNvSpPr/>
            <p:nvPr/>
          </p:nvSpPr>
          <p:spPr>
            <a:xfrm>
              <a:off x="3549394" y="2140914"/>
              <a:ext cx="61491" cy="64760"/>
            </a:xfrm>
            <a:custGeom>
              <a:avLst/>
              <a:gdLst/>
              <a:ahLst/>
              <a:cxnLst/>
              <a:rect l="l" t="t" r="r" b="b"/>
              <a:pathLst>
                <a:path w="1787" h="1882" extrusionOk="0">
                  <a:moveTo>
                    <a:pt x="1787" y="0"/>
                  </a:moveTo>
                  <a:cubicBezTo>
                    <a:pt x="1787" y="0"/>
                    <a:pt x="1620" y="143"/>
                    <a:pt x="1323" y="345"/>
                  </a:cubicBezTo>
                  <a:cubicBezTo>
                    <a:pt x="1037" y="548"/>
                    <a:pt x="1" y="953"/>
                    <a:pt x="1" y="953"/>
                  </a:cubicBezTo>
                  <a:lnTo>
                    <a:pt x="370" y="1881"/>
                  </a:lnTo>
                  <a:lnTo>
                    <a:pt x="1787"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3079;p56">
              <a:extLst>
                <a:ext uri="{FF2B5EF4-FFF2-40B4-BE49-F238E27FC236}">
                  <a16:creationId xmlns:a16="http://schemas.microsoft.com/office/drawing/2014/main" id="{8B384A51-E9E1-156A-3727-94DB0D2C1BC9}"/>
                </a:ext>
              </a:extLst>
            </p:cNvPr>
            <p:cNvSpPr/>
            <p:nvPr/>
          </p:nvSpPr>
          <p:spPr>
            <a:xfrm>
              <a:off x="2931994" y="2421947"/>
              <a:ext cx="205290" cy="131205"/>
            </a:xfrm>
            <a:custGeom>
              <a:avLst/>
              <a:gdLst/>
              <a:ahLst/>
              <a:cxnLst/>
              <a:rect l="l" t="t" r="r" b="b"/>
              <a:pathLst>
                <a:path w="5966" h="3813" extrusionOk="0">
                  <a:moveTo>
                    <a:pt x="3251" y="1"/>
                  </a:moveTo>
                  <a:cubicBezTo>
                    <a:pt x="2810" y="1"/>
                    <a:pt x="1131" y="1418"/>
                    <a:pt x="905" y="1596"/>
                  </a:cubicBezTo>
                  <a:cubicBezTo>
                    <a:pt x="667" y="1763"/>
                    <a:pt x="357" y="1918"/>
                    <a:pt x="322" y="2263"/>
                  </a:cubicBezTo>
                  <a:cubicBezTo>
                    <a:pt x="298" y="2608"/>
                    <a:pt x="0" y="3156"/>
                    <a:pt x="322" y="3418"/>
                  </a:cubicBezTo>
                  <a:cubicBezTo>
                    <a:pt x="573" y="3622"/>
                    <a:pt x="751" y="3812"/>
                    <a:pt x="874" y="3812"/>
                  </a:cubicBezTo>
                  <a:cubicBezTo>
                    <a:pt x="908" y="3812"/>
                    <a:pt x="938" y="3797"/>
                    <a:pt x="965" y="3763"/>
                  </a:cubicBezTo>
                  <a:cubicBezTo>
                    <a:pt x="1072" y="3620"/>
                    <a:pt x="929" y="3132"/>
                    <a:pt x="905" y="3037"/>
                  </a:cubicBezTo>
                  <a:cubicBezTo>
                    <a:pt x="869" y="2942"/>
                    <a:pt x="2727" y="2001"/>
                    <a:pt x="2727" y="2001"/>
                  </a:cubicBezTo>
                  <a:lnTo>
                    <a:pt x="3477" y="1823"/>
                  </a:lnTo>
                  <a:lnTo>
                    <a:pt x="3477" y="1823"/>
                  </a:lnTo>
                  <a:cubicBezTo>
                    <a:pt x="3215" y="2061"/>
                    <a:pt x="2917" y="2275"/>
                    <a:pt x="2608" y="2465"/>
                  </a:cubicBezTo>
                  <a:cubicBezTo>
                    <a:pt x="2120" y="2751"/>
                    <a:pt x="1941" y="3239"/>
                    <a:pt x="2203" y="3275"/>
                  </a:cubicBezTo>
                  <a:cubicBezTo>
                    <a:pt x="2225" y="3277"/>
                    <a:pt x="2245" y="3278"/>
                    <a:pt x="2265" y="3278"/>
                  </a:cubicBezTo>
                  <a:cubicBezTo>
                    <a:pt x="2476" y="3278"/>
                    <a:pt x="2564" y="3161"/>
                    <a:pt x="3251" y="2954"/>
                  </a:cubicBezTo>
                  <a:cubicBezTo>
                    <a:pt x="4001" y="2715"/>
                    <a:pt x="4632" y="1965"/>
                    <a:pt x="4632" y="1965"/>
                  </a:cubicBezTo>
                  <a:cubicBezTo>
                    <a:pt x="4632" y="1965"/>
                    <a:pt x="4977" y="2120"/>
                    <a:pt x="5513" y="2370"/>
                  </a:cubicBezTo>
                  <a:cubicBezTo>
                    <a:pt x="5846" y="1846"/>
                    <a:pt x="5965" y="1203"/>
                    <a:pt x="5822" y="584"/>
                  </a:cubicBezTo>
                  <a:cubicBezTo>
                    <a:pt x="4489" y="263"/>
                    <a:pt x="3405" y="1"/>
                    <a:pt x="3251" y="1"/>
                  </a:cubicBezTo>
                  <a:close/>
                </a:path>
              </a:pathLst>
            </a:custGeom>
            <a:solidFill>
              <a:srgbClr val="C2C2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3080;p56">
              <a:extLst>
                <a:ext uri="{FF2B5EF4-FFF2-40B4-BE49-F238E27FC236}">
                  <a16:creationId xmlns:a16="http://schemas.microsoft.com/office/drawing/2014/main" id="{D85779EC-5E3E-B6E4-9C31-E2B2BD158E1C}"/>
                </a:ext>
              </a:extLst>
            </p:cNvPr>
            <p:cNvSpPr/>
            <p:nvPr/>
          </p:nvSpPr>
          <p:spPr>
            <a:xfrm>
              <a:off x="3091764" y="2463757"/>
              <a:ext cx="10702" cy="25842"/>
            </a:xfrm>
            <a:custGeom>
              <a:avLst/>
              <a:gdLst/>
              <a:ahLst/>
              <a:cxnLst/>
              <a:rect l="l" t="t" r="r" b="b"/>
              <a:pathLst>
                <a:path w="311" h="751" fill="none" extrusionOk="0">
                  <a:moveTo>
                    <a:pt x="1" y="750"/>
                  </a:moveTo>
                  <a:lnTo>
                    <a:pt x="31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3081;p56">
              <a:extLst>
                <a:ext uri="{FF2B5EF4-FFF2-40B4-BE49-F238E27FC236}">
                  <a16:creationId xmlns:a16="http://schemas.microsoft.com/office/drawing/2014/main" id="{E27A5AB2-0C63-BB0F-46C7-D46BC636E064}"/>
                </a:ext>
              </a:extLst>
            </p:cNvPr>
            <p:cNvSpPr/>
            <p:nvPr/>
          </p:nvSpPr>
          <p:spPr>
            <a:xfrm>
              <a:off x="2896345" y="2478897"/>
              <a:ext cx="129485" cy="62523"/>
            </a:xfrm>
            <a:custGeom>
              <a:avLst/>
              <a:gdLst/>
              <a:ahLst/>
              <a:cxnLst/>
              <a:rect l="l" t="t" r="r" b="b"/>
              <a:pathLst>
                <a:path w="3763" h="1817" extrusionOk="0">
                  <a:moveTo>
                    <a:pt x="2834" y="1"/>
                  </a:moveTo>
                  <a:cubicBezTo>
                    <a:pt x="2834" y="1"/>
                    <a:pt x="1417" y="894"/>
                    <a:pt x="1155" y="1072"/>
                  </a:cubicBezTo>
                  <a:cubicBezTo>
                    <a:pt x="893" y="1239"/>
                    <a:pt x="0" y="1441"/>
                    <a:pt x="84" y="1620"/>
                  </a:cubicBezTo>
                  <a:cubicBezTo>
                    <a:pt x="141" y="1735"/>
                    <a:pt x="256" y="1816"/>
                    <a:pt x="454" y="1816"/>
                  </a:cubicBezTo>
                  <a:cubicBezTo>
                    <a:pt x="543" y="1816"/>
                    <a:pt x="649" y="1800"/>
                    <a:pt x="774" y="1763"/>
                  </a:cubicBezTo>
                  <a:cubicBezTo>
                    <a:pt x="1239" y="1656"/>
                    <a:pt x="1703" y="1501"/>
                    <a:pt x="2144" y="1334"/>
                  </a:cubicBezTo>
                  <a:cubicBezTo>
                    <a:pt x="2608" y="1132"/>
                    <a:pt x="3763" y="346"/>
                    <a:pt x="3763" y="346"/>
                  </a:cubicBezTo>
                  <a:lnTo>
                    <a:pt x="2834" y="1"/>
                  </a:lnTo>
                  <a:close/>
                </a:path>
              </a:pathLst>
            </a:custGeom>
            <a:solidFill>
              <a:srgbClr val="C2C2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3082;p56">
              <a:extLst>
                <a:ext uri="{FF2B5EF4-FFF2-40B4-BE49-F238E27FC236}">
                  <a16:creationId xmlns:a16="http://schemas.microsoft.com/office/drawing/2014/main" id="{E8E789A9-FB44-294F-03D9-3AFA0B8EA3B5}"/>
                </a:ext>
              </a:extLst>
            </p:cNvPr>
            <p:cNvSpPr/>
            <p:nvPr/>
          </p:nvSpPr>
          <p:spPr>
            <a:xfrm>
              <a:off x="2896345" y="2478897"/>
              <a:ext cx="129485" cy="64794"/>
            </a:xfrm>
            <a:custGeom>
              <a:avLst/>
              <a:gdLst/>
              <a:ahLst/>
              <a:cxnLst/>
              <a:rect l="l" t="t" r="r" b="b"/>
              <a:pathLst>
                <a:path w="3763" h="1883" fill="none" extrusionOk="0">
                  <a:moveTo>
                    <a:pt x="2834" y="1"/>
                  </a:moveTo>
                  <a:cubicBezTo>
                    <a:pt x="2834" y="1"/>
                    <a:pt x="1417" y="894"/>
                    <a:pt x="1155" y="1072"/>
                  </a:cubicBezTo>
                  <a:cubicBezTo>
                    <a:pt x="893" y="1239"/>
                    <a:pt x="0" y="1441"/>
                    <a:pt x="84" y="1620"/>
                  </a:cubicBezTo>
                  <a:cubicBezTo>
                    <a:pt x="167" y="1787"/>
                    <a:pt x="369" y="1882"/>
                    <a:pt x="774" y="1763"/>
                  </a:cubicBezTo>
                  <a:cubicBezTo>
                    <a:pt x="1239" y="1656"/>
                    <a:pt x="1703" y="1501"/>
                    <a:pt x="2144" y="1334"/>
                  </a:cubicBezTo>
                  <a:cubicBezTo>
                    <a:pt x="2608" y="1132"/>
                    <a:pt x="3763" y="346"/>
                    <a:pt x="3763" y="34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3083;p56">
              <a:extLst>
                <a:ext uri="{FF2B5EF4-FFF2-40B4-BE49-F238E27FC236}">
                  <a16:creationId xmlns:a16="http://schemas.microsoft.com/office/drawing/2014/main" id="{D28C1695-235A-E56C-9831-7D2E51A5AE82}"/>
                </a:ext>
              </a:extLst>
            </p:cNvPr>
            <p:cNvSpPr/>
            <p:nvPr/>
          </p:nvSpPr>
          <p:spPr>
            <a:xfrm>
              <a:off x="3478542" y="2182689"/>
              <a:ext cx="416258" cy="460922"/>
            </a:xfrm>
            <a:custGeom>
              <a:avLst/>
              <a:gdLst/>
              <a:ahLst/>
              <a:cxnLst/>
              <a:rect l="l" t="t" r="r" b="b"/>
              <a:pathLst>
                <a:path w="12097" h="13395" extrusionOk="0">
                  <a:moveTo>
                    <a:pt x="9037" y="1"/>
                  </a:moveTo>
                  <a:lnTo>
                    <a:pt x="7418" y="4549"/>
                  </a:lnTo>
                  <a:lnTo>
                    <a:pt x="8406" y="10716"/>
                  </a:lnTo>
                  <a:cubicBezTo>
                    <a:pt x="8406" y="10716"/>
                    <a:pt x="5918" y="11240"/>
                    <a:pt x="4810" y="11419"/>
                  </a:cubicBezTo>
                  <a:cubicBezTo>
                    <a:pt x="4491" y="11467"/>
                    <a:pt x="4205" y="11485"/>
                    <a:pt x="3960" y="11485"/>
                  </a:cubicBezTo>
                  <a:cubicBezTo>
                    <a:pt x="3365" y="11485"/>
                    <a:pt x="3012" y="11383"/>
                    <a:pt x="3012" y="11383"/>
                  </a:cubicBezTo>
                  <a:cubicBezTo>
                    <a:pt x="3012" y="11383"/>
                    <a:pt x="2286" y="10347"/>
                    <a:pt x="1858" y="10169"/>
                  </a:cubicBezTo>
                  <a:cubicBezTo>
                    <a:pt x="1765" y="10127"/>
                    <a:pt x="1666" y="10107"/>
                    <a:pt x="1567" y="10107"/>
                  </a:cubicBezTo>
                  <a:cubicBezTo>
                    <a:pt x="1410" y="10107"/>
                    <a:pt x="1255" y="10157"/>
                    <a:pt x="1131" y="10252"/>
                  </a:cubicBezTo>
                  <a:cubicBezTo>
                    <a:pt x="1036" y="10246"/>
                    <a:pt x="944" y="10243"/>
                    <a:pt x="851" y="10243"/>
                  </a:cubicBezTo>
                  <a:cubicBezTo>
                    <a:pt x="759" y="10243"/>
                    <a:pt x="667" y="10246"/>
                    <a:pt x="572" y="10252"/>
                  </a:cubicBezTo>
                  <a:cubicBezTo>
                    <a:pt x="465" y="10288"/>
                    <a:pt x="226" y="10288"/>
                    <a:pt x="107" y="10573"/>
                  </a:cubicBezTo>
                  <a:cubicBezTo>
                    <a:pt x="0" y="10871"/>
                    <a:pt x="107" y="11359"/>
                    <a:pt x="107" y="11538"/>
                  </a:cubicBezTo>
                  <a:cubicBezTo>
                    <a:pt x="84" y="11871"/>
                    <a:pt x="72" y="12205"/>
                    <a:pt x="84" y="12550"/>
                  </a:cubicBezTo>
                  <a:cubicBezTo>
                    <a:pt x="107" y="13014"/>
                    <a:pt x="405" y="12955"/>
                    <a:pt x="774" y="13121"/>
                  </a:cubicBezTo>
                  <a:cubicBezTo>
                    <a:pt x="1155" y="13300"/>
                    <a:pt x="1798" y="13359"/>
                    <a:pt x="2048" y="13359"/>
                  </a:cubicBezTo>
                  <a:cubicBezTo>
                    <a:pt x="2250" y="13359"/>
                    <a:pt x="7770" y="13395"/>
                    <a:pt x="10372" y="13395"/>
                  </a:cubicBezTo>
                  <a:cubicBezTo>
                    <a:pt x="11153" y="13395"/>
                    <a:pt x="11671" y="13391"/>
                    <a:pt x="11704" y="13383"/>
                  </a:cubicBezTo>
                  <a:cubicBezTo>
                    <a:pt x="11930" y="13359"/>
                    <a:pt x="12097" y="13157"/>
                    <a:pt x="12073" y="12919"/>
                  </a:cubicBezTo>
                  <a:cubicBezTo>
                    <a:pt x="12049" y="12609"/>
                    <a:pt x="11525" y="1858"/>
                    <a:pt x="11263" y="1370"/>
                  </a:cubicBezTo>
                  <a:cubicBezTo>
                    <a:pt x="11002" y="870"/>
                    <a:pt x="9037" y="1"/>
                    <a:pt x="9037"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0" name="Google Shape;3084;p56">
              <a:extLst>
                <a:ext uri="{FF2B5EF4-FFF2-40B4-BE49-F238E27FC236}">
                  <a16:creationId xmlns:a16="http://schemas.microsoft.com/office/drawing/2014/main" id="{0331A3AC-D22E-7C2A-B0DC-AE08426E9F13}"/>
                </a:ext>
              </a:extLst>
            </p:cNvPr>
            <p:cNvSpPr/>
            <p:nvPr/>
          </p:nvSpPr>
          <p:spPr>
            <a:xfrm>
              <a:off x="3478542" y="2182689"/>
              <a:ext cx="416258" cy="461748"/>
            </a:xfrm>
            <a:custGeom>
              <a:avLst/>
              <a:gdLst/>
              <a:ahLst/>
              <a:cxnLst/>
              <a:rect l="l" t="t" r="r" b="b"/>
              <a:pathLst>
                <a:path w="12097" h="13419" fill="none" extrusionOk="0">
                  <a:moveTo>
                    <a:pt x="9037" y="1"/>
                  </a:moveTo>
                  <a:cubicBezTo>
                    <a:pt x="9037" y="1"/>
                    <a:pt x="11002" y="870"/>
                    <a:pt x="11263" y="1370"/>
                  </a:cubicBezTo>
                  <a:cubicBezTo>
                    <a:pt x="11525" y="1858"/>
                    <a:pt x="12049" y="12609"/>
                    <a:pt x="12073" y="12919"/>
                  </a:cubicBezTo>
                  <a:cubicBezTo>
                    <a:pt x="12097" y="13157"/>
                    <a:pt x="11930" y="13359"/>
                    <a:pt x="11704" y="13383"/>
                  </a:cubicBezTo>
                  <a:cubicBezTo>
                    <a:pt x="11561" y="13419"/>
                    <a:pt x="2310" y="13359"/>
                    <a:pt x="2048" y="13359"/>
                  </a:cubicBezTo>
                  <a:cubicBezTo>
                    <a:pt x="1798" y="13359"/>
                    <a:pt x="1155" y="13300"/>
                    <a:pt x="774" y="13121"/>
                  </a:cubicBezTo>
                  <a:cubicBezTo>
                    <a:pt x="405" y="12955"/>
                    <a:pt x="107" y="13014"/>
                    <a:pt x="84" y="12550"/>
                  </a:cubicBezTo>
                  <a:cubicBezTo>
                    <a:pt x="72" y="12205"/>
                    <a:pt x="84" y="11871"/>
                    <a:pt x="107" y="11538"/>
                  </a:cubicBezTo>
                  <a:cubicBezTo>
                    <a:pt x="107" y="11359"/>
                    <a:pt x="0" y="10871"/>
                    <a:pt x="107" y="10573"/>
                  </a:cubicBezTo>
                  <a:cubicBezTo>
                    <a:pt x="226" y="10288"/>
                    <a:pt x="465" y="10288"/>
                    <a:pt x="572" y="10252"/>
                  </a:cubicBezTo>
                  <a:cubicBezTo>
                    <a:pt x="762" y="10240"/>
                    <a:pt x="941" y="10240"/>
                    <a:pt x="1131" y="10252"/>
                  </a:cubicBezTo>
                  <a:cubicBezTo>
                    <a:pt x="1334" y="10097"/>
                    <a:pt x="1619" y="10061"/>
                    <a:pt x="1858" y="10169"/>
                  </a:cubicBezTo>
                  <a:cubicBezTo>
                    <a:pt x="2286" y="10347"/>
                    <a:pt x="3012" y="11383"/>
                    <a:pt x="3012" y="11383"/>
                  </a:cubicBezTo>
                  <a:cubicBezTo>
                    <a:pt x="3012" y="11383"/>
                    <a:pt x="3715" y="11585"/>
                    <a:pt x="4810" y="11419"/>
                  </a:cubicBezTo>
                  <a:cubicBezTo>
                    <a:pt x="5918" y="11240"/>
                    <a:pt x="8406" y="10716"/>
                    <a:pt x="8406" y="10716"/>
                  </a:cubicBezTo>
                  <a:lnTo>
                    <a:pt x="7418" y="4549"/>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3085;p56">
              <a:extLst>
                <a:ext uri="{FF2B5EF4-FFF2-40B4-BE49-F238E27FC236}">
                  <a16:creationId xmlns:a16="http://schemas.microsoft.com/office/drawing/2014/main" id="{511A3542-6265-C31A-103A-28622222921A}"/>
                </a:ext>
              </a:extLst>
            </p:cNvPr>
            <p:cNvSpPr/>
            <p:nvPr/>
          </p:nvSpPr>
          <p:spPr>
            <a:xfrm>
              <a:off x="3767387" y="2551435"/>
              <a:ext cx="4921" cy="36062"/>
            </a:xfrm>
            <a:custGeom>
              <a:avLst/>
              <a:gdLst/>
              <a:ahLst/>
              <a:cxnLst/>
              <a:rect l="l" t="t" r="r" b="b"/>
              <a:pathLst>
                <a:path w="143" h="1048" fill="none" extrusionOk="0">
                  <a:moveTo>
                    <a:pt x="0" y="0"/>
                  </a:moveTo>
                  <a:lnTo>
                    <a:pt x="143" y="104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3086;p56">
              <a:extLst>
                <a:ext uri="{FF2B5EF4-FFF2-40B4-BE49-F238E27FC236}">
                  <a16:creationId xmlns:a16="http://schemas.microsoft.com/office/drawing/2014/main" id="{315DD0CA-D64E-FAAB-7567-7925098033C9}"/>
                </a:ext>
              </a:extLst>
            </p:cNvPr>
            <p:cNvSpPr/>
            <p:nvPr/>
          </p:nvSpPr>
          <p:spPr>
            <a:xfrm>
              <a:off x="3478129" y="2530445"/>
              <a:ext cx="133167" cy="112383"/>
            </a:xfrm>
            <a:custGeom>
              <a:avLst/>
              <a:gdLst/>
              <a:ahLst/>
              <a:cxnLst/>
              <a:rect l="l" t="t" r="r" b="b"/>
              <a:pathLst>
                <a:path w="3870" h="3266" extrusionOk="0">
                  <a:moveTo>
                    <a:pt x="1570" y="1"/>
                  </a:moveTo>
                  <a:cubicBezTo>
                    <a:pt x="1416" y="1"/>
                    <a:pt x="1263" y="51"/>
                    <a:pt x="1131" y="146"/>
                  </a:cubicBezTo>
                  <a:cubicBezTo>
                    <a:pt x="1042" y="140"/>
                    <a:pt x="950" y="137"/>
                    <a:pt x="858" y="137"/>
                  </a:cubicBezTo>
                  <a:cubicBezTo>
                    <a:pt x="765" y="137"/>
                    <a:pt x="673" y="140"/>
                    <a:pt x="584" y="146"/>
                  </a:cubicBezTo>
                  <a:cubicBezTo>
                    <a:pt x="465" y="182"/>
                    <a:pt x="238" y="182"/>
                    <a:pt x="119" y="467"/>
                  </a:cubicBezTo>
                  <a:cubicBezTo>
                    <a:pt x="0" y="753"/>
                    <a:pt x="119" y="1253"/>
                    <a:pt x="119" y="1432"/>
                  </a:cubicBezTo>
                  <a:cubicBezTo>
                    <a:pt x="96" y="1765"/>
                    <a:pt x="84" y="2099"/>
                    <a:pt x="96" y="2444"/>
                  </a:cubicBezTo>
                  <a:cubicBezTo>
                    <a:pt x="119" y="2908"/>
                    <a:pt x="405" y="2849"/>
                    <a:pt x="786" y="3015"/>
                  </a:cubicBezTo>
                  <a:cubicBezTo>
                    <a:pt x="1167" y="3194"/>
                    <a:pt x="1798" y="3253"/>
                    <a:pt x="2060" y="3253"/>
                  </a:cubicBezTo>
                  <a:lnTo>
                    <a:pt x="3691" y="3265"/>
                  </a:lnTo>
                  <a:cubicBezTo>
                    <a:pt x="3382" y="2253"/>
                    <a:pt x="3632" y="1682"/>
                    <a:pt x="3870" y="1384"/>
                  </a:cubicBezTo>
                  <a:cubicBezTo>
                    <a:pt x="3584" y="1384"/>
                    <a:pt x="3298" y="1348"/>
                    <a:pt x="3024" y="1277"/>
                  </a:cubicBezTo>
                  <a:cubicBezTo>
                    <a:pt x="3024" y="1277"/>
                    <a:pt x="2298" y="241"/>
                    <a:pt x="1858" y="63"/>
                  </a:cubicBezTo>
                  <a:cubicBezTo>
                    <a:pt x="1765" y="21"/>
                    <a:pt x="1668" y="1"/>
                    <a:pt x="1570" y="1"/>
                  </a:cubicBezTo>
                  <a:close/>
                </a:path>
              </a:pathLst>
            </a:custGeom>
            <a:solidFill>
              <a:srgbClr val="C2C2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3087;p56">
              <a:extLst>
                <a:ext uri="{FF2B5EF4-FFF2-40B4-BE49-F238E27FC236}">
                  <a16:creationId xmlns:a16="http://schemas.microsoft.com/office/drawing/2014/main" id="{4E1E2985-0763-74EF-E73C-FBFC1DA73D81}"/>
                </a:ext>
              </a:extLst>
            </p:cNvPr>
            <p:cNvSpPr/>
            <p:nvPr/>
          </p:nvSpPr>
          <p:spPr>
            <a:xfrm>
              <a:off x="2518169" y="2329761"/>
              <a:ext cx="492923" cy="297062"/>
            </a:xfrm>
            <a:custGeom>
              <a:avLst/>
              <a:gdLst/>
              <a:ahLst/>
              <a:cxnLst/>
              <a:rect l="l" t="t" r="r" b="b"/>
              <a:pathLst>
                <a:path w="14325" h="8633" extrusionOk="0">
                  <a:moveTo>
                    <a:pt x="1" y="1"/>
                  </a:moveTo>
                  <a:lnTo>
                    <a:pt x="2108" y="8633"/>
                  </a:lnTo>
                  <a:lnTo>
                    <a:pt x="14324" y="8633"/>
                  </a:lnTo>
                  <a:lnTo>
                    <a:pt x="12217"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3088;p56">
              <a:extLst>
                <a:ext uri="{FF2B5EF4-FFF2-40B4-BE49-F238E27FC236}">
                  <a16:creationId xmlns:a16="http://schemas.microsoft.com/office/drawing/2014/main" id="{0AC6DF60-CD6A-71B8-5C4A-3ECDDDE2B546}"/>
                </a:ext>
              </a:extLst>
            </p:cNvPr>
            <p:cNvSpPr/>
            <p:nvPr/>
          </p:nvSpPr>
          <p:spPr>
            <a:xfrm>
              <a:off x="2693527" y="2467026"/>
              <a:ext cx="121330" cy="33619"/>
            </a:xfrm>
            <a:custGeom>
              <a:avLst/>
              <a:gdLst/>
              <a:ahLst/>
              <a:cxnLst/>
              <a:rect l="l" t="t" r="r" b="b"/>
              <a:pathLst>
                <a:path w="3526" h="977" extrusionOk="0">
                  <a:moveTo>
                    <a:pt x="1763" y="1"/>
                  </a:moveTo>
                  <a:cubicBezTo>
                    <a:pt x="787" y="1"/>
                    <a:pt x="1" y="215"/>
                    <a:pt x="1" y="489"/>
                  </a:cubicBezTo>
                  <a:cubicBezTo>
                    <a:pt x="1" y="763"/>
                    <a:pt x="787" y="977"/>
                    <a:pt x="1763" y="977"/>
                  </a:cubicBezTo>
                  <a:cubicBezTo>
                    <a:pt x="2739" y="977"/>
                    <a:pt x="3525" y="751"/>
                    <a:pt x="3525" y="489"/>
                  </a:cubicBezTo>
                  <a:cubicBezTo>
                    <a:pt x="3525" y="227"/>
                    <a:pt x="2739" y="1"/>
                    <a:pt x="176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3089;p56">
              <a:extLst>
                <a:ext uri="{FF2B5EF4-FFF2-40B4-BE49-F238E27FC236}">
                  <a16:creationId xmlns:a16="http://schemas.microsoft.com/office/drawing/2014/main" id="{FDD09B42-32A2-8892-B4B5-E0696BC583D3}"/>
                </a:ext>
              </a:extLst>
            </p:cNvPr>
            <p:cNvSpPr/>
            <p:nvPr/>
          </p:nvSpPr>
          <p:spPr>
            <a:xfrm>
              <a:off x="2590707" y="2626795"/>
              <a:ext cx="688303" cy="18891"/>
            </a:xfrm>
            <a:custGeom>
              <a:avLst/>
              <a:gdLst/>
              <a:ahLst/>
              <a:cxnLst/>
              <a:rect l="l" t="t" r="r" b="b"/>
              <a:pathLst>
                <a:path w="20003" h="549" extrusionOk="0">
                  <a:moveTo>
                    <a:pt x="0" y="1"/>
                  </a:moveTo>
                  <a:lnTo>
                    <a:pt x="0" y="549"/>
                  </a:lnTo>
                  <a:lnTo>
                    <a:pt x="20003" y="549"/>
                  </a:lnTo>
                  <a:lnTo>
                    <a:pt x="20003" y="1"/>
                  </a:lnTo>
                  <a:close/>
                </a:path>
              </a:pathLst>
            </a:custGeom>
            <a:solidFill>
              <a:srgbClr val="C2C2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3090;p56">
              <a:extLst>
                <a:ext uri="{FF2B5EF4-FFF2-40B4-BE49-F238E27FC236}">
                  <a16:creationId xmlns:a16="http://schemas.microsoft.com/office/drawing/2014/main" id="{CC0C6D8C-FAB2-071F-8FB4-5783B5C769FA}"/>
                </a:ext>
              </a:extLst>
            </p:cNvPr>
            <p:cNvSpPr/>
            <p:nvPr/>
          </p:nvSpPr>
          <p:spPr>
            <a:xfrm>
              <a:off x="3016783" y="2626795"/>
              <a:ext cx="262239" cy="18891"/>
            </a:xfrm>
            <a:custGeom>
              <a:avLst/>
              <a:gdLst/>
              <a:ahLst/>
              <a:cxnLst/>
              <a:rect l="l" t="t" r="r" b="b"/>
              <a:pathLst>
                <a:path w="7621" h="549" extrusionOk="0">
                  <a:moveTo>
                    <a:pt x="1" y="1"/>
                  </a:moveTo>
                  <a:lnTo>
                    <a:pt x="1" y="549"/>
                  </a:lnTo>
                  <a:lnTo>
                    <a:pt x="7621" y="549"/>
                  </a:lnTo>
                  <a:lnTo>
                    <a:pt x="762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3091;p56">
              <a:extLst>
                <a:ext uri="{FF2B5EF4-FFF2-40B4-BE49-F238E27FC236}">
                  <a16:creationId xmlns:a16="http://schemas.microsoft.com/office/drawing/2014/main" id="{3C75F161-CC3C-A540-E3A4-A9E0C54A0F18}"/>
                </a:ext>
              </a:extLst>
            </p:cNvPr>
            <p:cNvSpPr/>
            <p:nvPr/>
          </p:nvSpPr>
          <p:spPr>
            <a:xfrm>
              <a:off x="3037292" y="2632129"/>
              <a:ext cx="22539" cy="4129"/>
            </a:xfrm>
            <a:custGeom>
              <a:avLst/>
              <a:gdLst/>
              <a:ahLst/>
              <a:cxnLst/>
              <a:rect l="l" t="t" r="r" b="b"/>
              <a:pathLst>
                <a:path w="655" h="120" extrusionOk="0">
                  <a:moveTo>
                    <a:pt x="0" y="1"/>
                  </a:moveTo>
                  <a:lnTo>
                    <a:pt x="0" y="120"/>
                  </a:lnTo>
                  <a:lnTo>
                    <a:pt x="655" y="120"/>
                  </a:lnTo>
                  <a:lnTo>
                    <a:pt x="655"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3092;p56">
              <a:extLst>
                <a:ext uri="{FF2B5EF4-FFF2-40B4-BE49-F238E27FC236}">
                  <a16:creationId xmlns:a16="http://schemas.microsoft.com/office/drawing/2014/main" id="{9953C80A-5526-4B96-2FD2-5089A6097AE3}"/>
                </a:ext>
              </a:extLst>
            </p:cNvPr>
            <p:cNvSpPr/>
            <p:nvPr/>
          </p:nvSpPr>
          <p:spPr>
            <a:xfrm>
              <a:off x="3095033" y="2632129"/>
              <a:ext cx="22573" cy="4129"/>
            </a:xfrm>
            <a:custGeom>
              <a:avLst/>
              <a:gdLst/>
              <a:ahLst/>
              <a:cxnLst/>
              <a:rect l="l" t="t" r="r" b="b"/>
              <a:pathLst>
                <a:path w="656" h="120" extrusionOk="0">
                  <a:moveTo>
                    <a:pt x="1" y="1"/>
                  </a:moveTo>
                  <a:lnTo>
                    <a:pt x="1" y="120"/>
                  </a:lnTo>
                  <a:lnTo>
                    <a:pt x="656" y="120"/>
                  </a:lnTo>
                  <a:lnTo>
                    <a:pt x="656"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3093;p56">
              <a:extLst>
                <a:ext uri="{FF2B5EF4-FFF2-40B4-BE49-F238E27FC236}">
                  <a16:creationId xmlns:a16="http://schemas.microsoft.com/office/drawing/2014/main" id="{CB0D5B86-660C-BF28-8F81-82C9345A6BE0}"/>
                </a:ext>
              </a:extLst>
            </p:cNvPr>
            <p:cNvSpPr/>
            <p:nvPr/>
          </p:nvSpPr>
          <p:spPr>
            <a:xfrm>
              <a:off x="2107234" y="2645652"/>
              <a:ext cx="2101384" cy="34"/>
            </a:xfrm>
            <a:custGeom>
              <a:avLst/>
              <a:gdLst/>
              <a:ahLst/>
              <a:cxnLst/>
              <a:rect l="l" t="t" r="r" b="b"/>
              <a:pathLst>
                <a:path w="61069" h="1" fill="none" extrusionOk="0">
                  <a:moveTo>
                    <a:pt x="61068"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20" name="Graphic 219">
            <a:extLst>
              <a:ext uri="{FF2B5EF4-FFF2-40B4-BE49-F238E27FC236}">
                <a16:creationId xmlns:a16="http://schemas.microsoft.com/office/drawing/2014/main" id="{4A39151D-F7BB-6732-F10E-FFC6CD5415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418091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p:nvPr/>
        </p:nvSpPr>
        <p:spPr>
          <a:xfrm>
            <a:off x="10262372" y="4912061"/>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185;p31"/>
          <p:cNvSpPr/>
          <p:nvPr/>
        </p:nvSpPr>
        <p:spPr>
          <a:xfrm>
            <a:off x="7361382" y="3355657"/>
            <a:ext cx="3553522" cy="624400"/>
          </a:xfrm>
          <a:prstGeom prst="roundRect">
            <a:avLst>
              <a:gd name="adj" fmla="val 50000"/>
            </a:avLst>
          </a:prstGeom>
          <a:solidFill>
            <a:srgbClr val="00B05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B050"/>
              </a:solidFill>
              <a:latin typeface="Arial"/>
              <a:cs typeface="Arial"/>
              <a:sym typeface="Arial"/>
            </a:endParaRPr>
          </a:p>
        </p:txBody>
      </p:sp>
      <p:sp>
        <p:nvSpPr>
          <p:cNvPr id="186" name="Google Shape;186;p31"/>
          <p:cNvSpPr/>
          <p:nvPr/>
        </p:nvSpPr>
        <p:spPr>
          <a:xfrm>
            <a:off x="7456101" y="3447237"/>
            <a:ext cx="3359682" cy="478000"/>
          </a:xfrm>
          <a:prstGeom prst="roundRect">
            <a:avLst>
              <a:gd name="adj" fmla="val 50000"/>
            </a:avLst>
          </a:prstGeom>
          <a:noFill/>
          <a:ln w="9525" cap="flat" cmpd="sng">
            <a:solidFill>
              <a:schemeClr val="lt1"/>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 name="Google Shape;188;p31"/>
          <p:cNvSpPr txBox="1">
            <a:spLocks noGrp="1"/>
          </p:cNvSpPr>
          <p:nvPr>
            <p:ph type="subTitle" idx="1"/>
          </p:nvPr>
        </p:nvSpPr>
        <p:spPr>
          <a:xfrm>
            <a:off x="6640531" y="3389760"/>
            <a:ext cx="4894400" cy="433200"/>
          </a:xfrm>
          <a:prstGeom prst="rect">
            <a:avLst/>
          </a:prstGeom>
        </p:spPr>
        <p:txBody>
          <a:bodyPr spcFirstLastPara="1" wrap="square" lIns="121900" tIns="121900" rIns="121900" bIns="121900" anchor="t" anchorCtr="0">
            <a:noAutofit/>
          </a:bodyPr>
          <a:lstStyle/>
          <a:p>
            <a:pPr algn="ctr"/>
            <a:r>
              <a:rPr lang="ar-EG" sz="2400" dirty="0">
                <a:solidFill>
                  <a:schemeClr val="bg1"/>
                </a:solidFill>
                <a:latin typeface="Cairo Black" panose="00000A00000000000000" pitchFamily="2" charset="-78"/>
                <a:ea typeface="GE SS Two Bold" panose="020A0503020102020204" pitchFamily="18" charset="-78"/>
                <a:cs typeface="Cairo Black" panose="00000A00000000000000" pitchFamily="2" charset="-78"/>
              </a:rPr>
              <a:t>الوسائل والخصائص</a:t>
            </a:r>
            <a:endParaRPr lang="en-US" sz="2400" dirty="0">
              <a:solidFill>
                <a:schemeClr val="bg1"/>
              </a:solidFill>
              <a:latin typeface="Cairo Black" panose="00000A00000000000000" pitchFamily="2" charset="-78"/>
              <a:ea typeface="GE SS Two Bold" panose="020A0503020102020204" pitchFamily="18" charset="-78"/>
              <a:cs typeface="Cairo Black" panose="00000A00000000000000" pitchFamily="2" charset="-78"/>
            </a:endParaRPr>
          </a:p>
        </p:txBody>
      </p:sp>
      <p:sp>
        <p:nvSpPr>
          <p:cNvPr id="189" name="Google Shape;189;p31"/>
          <p:cNvSpPr/>
          <p:nvPr/>
        </p:nvSpPr>
        <p:spPr>
          <a:xfrm>
            <a:off x="10262372" y="-2237972"/>
            <a:ext cx="3886800" cy="38868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 name="Google Shape;190;p31"/>
          <p:cNvSpPr/>
          <p:nvPr/>
        </p:nvSpPr>
        <p:spPr>
          <a:xfrm>
            <a:off x="5635531" y="-1076675"/>
            <a:ext cx="2010000" cy="2010000"/>
          </a:xfrm>
          <a:prstGeom prst="ellipse">
            <a:avLst/>
          </a:prstGeom>
          <a:gradFill>
            <a:gsLst>
              <a:gs pos="0">
                <a:schemeClr val="dk2"/>
              </a:gs>
              <a:gs pos="72000">
                <a:srgbClr val="FFFFFF">
                  <a:alpha val="26666"/>
                </a:srgbClr>
              </a:gs>
              <a:gs pos="100000">
                <a:schemeClr val="lt1"/>
              </a:gs>
            </a:gsLst>
            <a:path path="circle">
              <a:fillToRect l="50000" t="50000" r="50000" b="50000"/>
            </a:path>
            <a:tileRect/>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91" name="Google Shape;191;p31"/>
          <p:cNvGrpSpPr/>
          <p:nvPr/>
        </p:nvGrpSpPr>
        <p:grpSpPr>
          <a:xfrm>
            <a:off x="563784" y="796468"/>
            <a:ext cx="5532216" cy="5008584"/>
            <a:chOff x="1389500" y="680050"/>
            <a:chExt cx="4947725" cy="4479950"/>
          </a:xfrm>
        </p:grpSpPr>
        <p:sp>
          <p:nvSpPr>
            <p:cNvPr id="192" name="Google Shape;192;p31"/>
            <p:cNvSpPr/>
            <p:nvPr/>
          </p:nvSpPr>
          <p:spPr>
            <a:xfrm>
              <a:off x="1389500" y="680050"/>
              <a:ext cx="4947725" cy="3712825"/>
            </a:xfrm>
            <a:custGeom>
              <a:avLst/>
              <a:gdLst/>
              <a:ahLst/>
              <a:cxnLst/>
              <a:rect l="l" t="t" r="r" b="b"/>
              <a:pathLst>
                <a:path w="197909" h="148513" extrusionOk="0">
                  <a:moveTo>
                    <a:pt x="49520" y="1"/>
                  </a:moveTo>
                  <a:cubicBezTo>
                    <a:pt x="48271" y="1"/>
                    <a:pt x="47040" y="46"/>
                    <a:pt x="45833" y="136"/>
                  </a:cubicBezTo>
                  <a:cubicBezTo>
                    <a:pt x="13643" y="2504"/>
                    <a:pt x="0" y="31291"/>
                    <a:pt x="6171" y="62914"/>
                  </a:cubicBezTo>
                  <a:cubicBezTo>
                    <a:pt x="14444" y="105111"/>
                    <a:pt x="51837" y="148208"/>
                    <a:pt x="96269" y="148509"/>
                  </a:cubicBezTo>
                  <a:cubicBezTo>
                    <a:pt x="96543" y="148511"/>
                    <a:pt x="96816" y="148512"/>
                    <a:pt x="97089" y="148512"/>
                  </a:cubicBezTo>
                  <a:cubicBezTo>
                    <a:pt x="120041" y="148512"/>
                    <a:pt x="141939" y="140231"/>
                    <a:pt x="159114" y="128628"/>
                  </a:cubicBezTo>
                  <a:lnTo>
                    <a:pt x="159481" y="128361"/>
                  </a:lnTo>
                  <a:cubicBezTo>
                    <a:pt x="176893" y="116519"/>
                    <a:pt x="197908" y="96071"/>
                    <a:pt x="182397" y="69519"/>
                  </a:cubicBezTo>
                  <a:cubicBezTo>
                    <a:pt x="162083" y="34694"/>
                    <a:pt x="106943" y="47103"/>
                    <a:pt x="95702" y="30191"/>
                  </a:cubicBezTo>
                  <a:cubicBezTo>
                    <a:pt x="89931" y="21518"/>
                    <a:pt x="83460" y="11444"/>
                    <a:pt x="74120" y="6240"/>
                  </a:cubicBezTo>
                  <a:cubicBezTo>
                    <a:pt x="66378" y="1907"/>
                    <a:pt x="57586" y="1"/>
                    <a:pt x="49520" y="1"/>
                  </a:cubicBezTo>
                  <a:close/>
                </a:path>
              </a:pathLst>
            </a:custGeom>
            <a:solidFill>
              <a:srgbClr val="6453C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193;p31"/>
            <p:cNvSpPr/>
            <p:nvPr/>
          </p:nvSpPr>
          <p:spPr>
            <a:xfrm>
              <a:off x="1389500" y="680050"/>
              <a:ext cx="4947725" cy="3712825"/>
            </a:xfrm>
            <a:custGeom>
              <a:avLst/>
              <a:gdLst/>
              <a:ahLst/>
              <a:cxnLst/>
              <a:rect l="l" t="t" r="r" b="b"/>
              <a:pathLst>
                <a:path w="197909" h="148513" extrusionOk="0">
                  <a:moveTo>
                    <a:pt x="49520" y="1"/>
                  </a:moveTo>
                  <a:cubicBezTo>
                    <a:pt x="48271" y="1"/>
                    <a:pt x="47040" y="46"/>
                    <a:pt x="45833" y="136"/>
                  </a:cubicBezTo>
                  <a:cubicBezTo>
                    <a:pt x="13643" y="2504"/>
                    <a:pt x="0" y="31291"/>
                    <a:pt x="6171" y="62914"/>
                  </a:cubicBezTo>
                  <a:cubicBezTo>
                    <a:pt x="14444" y="105111"/>
                    <a:pt x="51837" y="148208"/>
                    <a:pt x="96269" y="148509"/>
                  </a:cubicBezTo>
                  <a:cubicBezTo>
                    <a:pt x="96543" y="148511"/>
                    <a:pt x="96816" y="148512"/>
                    <a:pt x="97089" y="148512"/>
                  </a:cubicBezTo>
                  <a:cubicBezTo>
                    <a:pt x="120041" y="148512"/>
                    <a:pt x="141939" y="140231"/>
                    <a:pt x="159114" y="128628"/>
                  </a:cubicBezTo>
                  <a:lnTo>
                    <a:pt x="159481" y="128361"/>
                  </a:lnTo>
                  <a:cubicBezTo>
                    <a:pt x="176893" y="116519"/>
                    <a:pt x="197908" y="96071"/>
                    <a:pt x="182397" y="69519"/>
                  </a:cubicBezTo>
                  <a:cubicBezTo>
                    <a:pt x="162083" y="34694"/>
                    <a:pt x="106943" y="47103"/>
                    <a:pt x="95702" y="30191"/>
                  </a:cubicBezTo>
                  <a:cubicBezTo>
                    <a:pt x="89931" y="21518"/>
                    <a:pt x="83460" y="11444"/>
                    <a:pt x="74120" y="6240"/>
                  </a:cubicBezTo>
                  <a:cubicBezTo>
                    <a:pt x="66378" y="1907"/>
                    <a:pt x="57586" y="1"/>
                    <a:pt x="49520" y="1"/>
                  </a:cubicBezTo>
                  <a:close/>
                </a:path>
              </a:pathLst>
            </a:custGeom>
            <a:solidFill>
              <a:srgbClr val="B9FFC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94;p31"/>
            <p:cNvSpPr/>
            <p:nvPr/>
          </p:nvSpPr>
          <p:spPr>
            <a:xfrm>
              <a:off x="1720575" y="2481375"/>
              <a:ext cx="1231725" cy="1711250"/>
            </a:xfrm>
            <a:custGeom>
              <a:avLst/>
              <a:gdLst/>
              <a:ahLst/>
              <a:cxnLst/>
              <a:rect l="l" t="t" r="r" b="b"/>
              <a:pathLst>
                <a:path w="49269" h="68450" fill="none" extrusionOk="0">
                  <a:moveTo>
                    <a:pt x="11375" y="1"/>
                  </a:moveTo>
                  <a:lnTo>
                    <a:pt x="9140" y="1"/>
                  </a:lnTo>
                  <a:cubicBezTo>
                    <a:pt x="4070" y="1"/>
                    <a:pt x="0" y="4070"/>
                    <a:pt x="0" y="9141"/>
                  </a:cubicBezTo>
                  <a:lnTo>
                    <a:pt x="0" y="59310"/>
                  </a:lnTo>
                  <a:cubicBezTo>
                    <a:pt x="0" y="64380"/>
                    <a:pt x="4070" y="68450"/>
                    <a:pt x="9140" y="68450"/>
                  </a:cubicBezTo>
                  <a:lnTo>
                    <a:pt x="40129" y="68450"/>
                  </a:lnTo>
                  <a:cubicBezTo>
                    <a:pt x="45199" y="68450"/>
                    <a:pt x="49269" y="64380"/>
                    <a:pt x="49269" y="59310"/>
                  </a:cubicBezTo>
                  <a:lnTo>
                    <a:pt x="49269" y="59310"/>
                  </a:lnTo>
                </a:path>
              </a:pathLst>
            </a:custGeom>
            <a:noFill/>
            <a:ln w="11675" cap="rnd" cmpd="sng">
              <a:solidFill>
                <a:srgbClr val="263238"/>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195;p31"/>
            <p:cNvSpPr/>
            <p:nvPr/>
          </p:nvSpPr>
          <p:spPr>
            <a:xfrm>
              <a:off x="2888900" y="909425"/>
              <a:ext cx="1288450" cy="387800"/>
            </a:xfrm>
            <a:custGeom>
              <a:avLst/>
              <a:gdLst/>
              <a:ahLst/>
              <a:cxnLst/>
              <a:rect l="l" t="t" r="r" b="b"/>
              <a:pathLst>
                <a:path w="51538" h="15512" fill="none" extrusionOk="0">
                  <a:moveTo>
                    <a:pt x="34" y="15512"/>
                  </a:moveTo>
                  <a:lnTo>
                    <a:pt x="34" y="5605"/>
                  </a:lnTo>
                  <a:cubicBezTo>
                    <a:pt x="1" y="2536"/>
                    <a:pt x="2502" y="34"/>
                    <a:pt x="5605" y="1"/>
                  </a:cubicBezTo>
                  <a:lnTo>
                    <a:pt x="45933" y="1"/>
                  </a:lnTo>
                  <a:cubicBezTo>
                    <a:pt x="49002" y="1"/>
                    <a:pt x="51537" y="2536"/>
                    <a:pt x="51537" y="5605"/>
                  </a:cubicBezTo>
                  <a:lnTo>
                    <a:pt x="51537" y="5605"/>
                  </a:lnTo>
                </a:path>
              </a:pathLst>
            </a:custGeom>
            <a:noFill/>
            <a:ln w="11675" cap="rnd" cmpd="sng">
              <a:solidFill>
                <a:srgbClr val="263238"/>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96;p31"/>
            <p:cNvSpPr/>
            <p:nvPr/>
          </p:nvSpPr>
          <p:spPr>
            <a:xfrm>
              <a:off x="1799800" y="4602075"/>
              <a:ext cx="3992875" cy="557925"/>
            </a:xfrm>
            <a:custGeom>
              <a:avLst/>
              <a:gdLst/>
              <a:ahLst/>
              <a:cxnLst/>
              <a:rect l="l" t="t" r="r" b="b"/>
              <a:pathLst>
                <a:path w="159715" h="22317" extrusionOk="0">
                  <a:moveTo>
                    <a:pt x="79857" y="0"/>
                  </a:moveTo>
                  <a:cubicBezTo>
                    <a:pt x="35759" y="0"/>
                    <a:pt x="0" y="5004"/>
                    <a:pt x="0" y="11142"/>
                  </a:cubicBezTo>
                  <a:cubicBezTo>
                    <a:pt x="0" y="17313"/>
                    <a:pt x="35759" y="22316"/>
                    <a:pt x="79857" y="22316"/>
                  </a:cubicBezTo>
                  <a:cubicBezTo>
                    <a:pt x="123955" y="22316"/>
                    <a:pt x="159714" y="17313"/>
                    <a:pt x="159714" y="11142"/>
                  </a:cubicBezTo>
                  <a:cubicBezTo>
                    <a:pt x="159714" y="5004"/>
                    <a:pt x="123955" y="0"/>
                    <a:pt x="79857" y="0"/>
                  </a:cubicBezTo>
                  <a:close/>
                </a:path>
              </a:pathLst>
            </a:custGeom>
            <a:solidFill>
              <a:srgbClr val="6453C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31"/>
            <p:cNvSpPr/>
            <p:nvPr/>
          </p:nvSpPr>
          <p:spPr>
            <a:xfrm>
              <a:off x="1799800" y="4602075"/>
              <a:ext cx="3992875" cy="557925"/>
            </a:xfrm>
            <a:custGeom>
              <a:avLst/>
              <a:gdLst/>
              <a:ahLst/>
              <a:cxnLst/>
              <a:rect l="l" t="t" r="r" b="b"/>
              <a:pathLst>
                <a:path w="159715" h="22317" extrusionOk="0">
                  <a:moveTo>
                    <a:pt x="79857" y="0"/>
                  </a:moveTo>
                  <a:cubicBezTo>
                    <a:pt x="35759" y="0"/>
                    <a:pt x="0" y="5004"/>
                    <a:pt x="0" y="11142"/>
                  </a:cubicBezTo>
                  <a:cubicBezTo>
                    <a:pt x="0" y="17313"/>
                    <a:pt x="35759" y="22316"/>
                    <a:pt x="79857" y="22316"/>
                  </a:cubicBezTo>
                  <a:cubicBezTo>
                    <a:pt x="123955" y="22316"/>
                    <a:pt x="159714" y="17313"/>
                    <a:pt x="159714" y="11142"/>
                  </a:cubicBezTo>
                  <a:cubicBezTo>
                    <a:pt x="159714" y="5004"/>
                    <a:pt x="123955" y="0"/>
                    <a:pt x="79857" y="0"/>
                  </a:cubicBezTo>
                  <a:close/>
                </a:path>
              </a:pathLst>
            </a:custGeom>
            <a:solidFill>
              <a:srgbClr val="B9FFC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98;p31"/>
            <p:cNvSpPr/>
            <p:nvPr/>
          </p:nvSpPr>
          <p:spPr>
            <a:xfrm>
              <a:off x="1914050" y="1398950"/>
              <a:ext cx="3764375" cy="2339200"/>
            </a:xfrm>
            <a:custGeom>
              <a:avLst/>
              <a:gdLst/>
              <a:ahLst/>
              <a:cxnLst/>
              <a:rect l="l" t="t" r="r" b="b"/>
              <a:pathLst>
                <a:path w="150575" h="93568" extrusionOk="0">
                  <a:moveTo>
                    <a:pt x="9273" y="0"/>
                  </a:moveTo>
                  <a:cubicBezTo>
                    <a:pt x="4403" y="0"/>
                    <a:pt x="367" y="3736"/>
                    <a:pt x="33" y="8606"/>
                  </a:cubicBezTo>
                  <a:cubicBezTo>
                    <a:pt x="0" y="8840"/>
                    <a:pt x="0" y="9007"/>
                    <a:pt x="0" y="9240"/>
                  </a:cubicBezTo>
                  <a:lnTo>
                    <a:pt x="0" y="84327"/>
                  </a:lnTo>
                  <a:cubicBezTo>
                    <a:pt x="0" y="89431"/>
                    <a:pt x="4136" y="93567"/>
                    <a:pt x="9273" y="93567"/>
                  </a:cubicBezTo>
                  <a:lnTo>
                    <a:pt x="141301" y="93567"/>
                  </a:lnTo>
                  <a:cubicBezTo>
                    <a:pt x="146438" y="93567"/>
                    <a:pt x="150574" y="89431"/>
                    <a:pt x="150574" y="84327"/>
                  </a:cubicBezTo>
                  <a:lnTo>
                    <a:pt x="150574" y="9240"/>
                  </a:lnTo>
                  <a:cubicBezTo>
                    <a:pt x="150574" y="9040"/>
                    <a:pt x="150574" y="8807"/>
                    <a:pt x="150541" y="8606"/>
                  </a:cubicBezTo>
                  <a:cubicBezTo>
                    <a:pt x="150207" y="3770"/>
                    <a:pt x="146171" y="0"/>
                    <a:pt x="141301" y="0"/>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99;p31"/>
            <p:cNvSpPr/>
            <p:nvPr/>
          </p:nvSpPr>
          <p:spPr>
            <a:xfrm>
              <a:off x="2026625" y="1700825"/>
              <a:ext cx="3550875" cy="1950600"/>
            </a:xfrm>
            <a:custGeom>
              <a:avLst/>
              <a:gdLst/>
              <a:ahLst/>
              <a:cxnLst/>
              <a:rect l="l" t="t" r="r" b="b"/>
              <a:pathLst>
                <a:path w="142035" h="78024" extrusionOk="0">
                  <a:moveTo>
                    <a:pt x="0" y="1"/>
                  </a:moveTo>
                  <a:lnTo>
                    <a:pt x="0" y="69350"/>
                  </a:lnTo>
                  <a:cubicBezTo>
                    <a:pt x="0" y="74120"/>
                    <a:pt x="3903" y="78023"/>
                    <a:pt x="8673" y="78023"/>
                  </a:cubicBezTo>
                  <a:lnTo>
                    <a:pt x="133362" y="78023"/>
                  </a:lnTo>
                  <a:cubicBezTo>
                    <a:pt x="138132" y="78023"/>
                    <a:pt x="142035" y="74120"/>
                    <a:pt x="142035" y="69350"/>
                  </a:cubicBezTo>
                  <a:lnTo>
                    <a:pt x="142035"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200;p31"/>
            <p:cNvSpPr/>
            <p:nvPr/>
          </p:nvSpPr>
          <p:spPr>
            <a:xfrm>
              <a:off x="2025775" y="1700825"/>
              <a:ext cx="3552575" cy="1950600"/>
            </a:xfrm>
            <a:custGeom>
              <a:avLst/>
              <a:gdLst/>
              <a:ahLst/>
              <a:cxnLst/>
              <a:rect l="l" t="t" r="r" b="b"/>
              <a:pathLst>
                <a:path w="142103" h="78024" extrusionOk="0">
                  <a:moveTo>
                    <a:pt x="34" y="1"/>
                  </a:moveTo>
                  <a:lnTo>
                    <a:pt x="34" y="69350"/>
                  </a:lnTo>
                  <a:cubicBezTo>
                    <a:pt x="1" y="74087"/>
                    <a:pt x="3870" y="77990"/>
                    <a:pt x="8607" y="78023"/>
                  </a:cubicBezTo>
                  <a:lnTo>
                    <a:pt x="133496" y="78023"/>
                  </a:lnTo>
                  <a:cubicBezTo>
                    <a:pt x="138266" y="77990"/>
                    <a:pt x="142102" y="74087"/>
                    <a:pt x="142069" y="69350"/>
                  </a:cubicBezTo>
                  <a:lnTo>
                    <a:pt x="142069"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31"/>
            <p:cNvSpPr/>
            <p:nvPr/>
          </p:nvSpPr>
          <p:spPr>
            <a:xfrm>
              <a:off x="1914875" y="1398950"/>
              <a:ext cx="3762700" cy="215175"/>
            </a:xfrm>
            <a:custGeom>
              <a:avLst/>
              <a:gdLst/>
              <a:ahLst/>
              <a:cxnLst/>
              <a:rect l="l" t="t" r="r" b="b"/>
              <a:pathLst>
                <a:path w="150508" h="8607" extrusionOk="0">
                  <a:moveTo>
                    <a:pt x="9240" y="0"/>
                  </a:moveTo>
                  <a:cubicBezTo>
                    <a:pt x="4370" y="0"/>
                    <a:pt x="334" y="3770"/>
                    <a:pt x="0" y="8606"/>
                  </a:cubicBezTo>
                  <a:lnTo>
                    <a:pt x="150508" y="8606"/>
                  </a:lnTo>
                  <a:cubicBezTo>
                    <a:pt x="150174" y="3770"/>
                    <a:pt x="146138" y="0"/>
                    <a:pt x="141268" y="0"/>
                  </a:cubicBezTo>
                  <a:close/>
                </a:path>
              </a:pathLst>
            </a:custGeom>
            <a:solidFill>
              <a:srgbClr val="00B050"/>
            </a:solidFill>
            <a:ln w="11675" cap="flat" cmpd="sng">
              <a:solidFill>
                <a:srgbClr val="263238"/>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B050"/>
                </a:solidFill>
                <a:latin typeface="Arial"/>
                <a:cs typeface="Arial"/>
                <a:sym typeface="Arial"/>
              </a:endParaRPr>
            </a:p>
          </p:txBody>
        </p:sp>
        <p:sp>
          <p:nvSpPr>
            <p:cNvPr id="202" name="Google Shape;202;p31"/>
            <p:cNvSpPr/>
            <p:nvPr/>
          </p:nvSpPr>
          <p:spPr>
            <a:xfrm>
              <a:off x="2281800" y="1464825"/>
              <a:ext cx="95925" cy="82200"/>
            </a:xfrm>
            <a:custGeom>
              <a:avLst/>
              <a:gdLst/>
              <a:ahLst/>
              <a:cxnLst/>
              <a:rect l="l" t="t" r="r" b="b"/>
              <a:pathLst>
                <a:path w="3837" h="3288" extrusionOk="0">
                  <a:moveTo>
                    <a:pt x="2169" y="0"/>
                  </a:moveTo>
                  <a:cubicBezTo>
                    <a:pt x="734" y="0"/>
                    <a:pt x="1" y="1768"/>
                    <a:pt x="1035" y="2802"/>
                  </a:cubicBezTo>
                  <a:cubicBezTo>
                    <a:pt x="1370" y="3138"/>
                    <a:pt x="1782" y="3287"/>
                    <a:pt x="2186" y="3287"/>
                  </a:cubicBezTo>
                  <a:cubicBezTo>
                    <a:pt x="3029" y="3287"/>
                    <a:pt x="3837" y="2638"/>
                    <a:pt x="3837" y="1668"/>
                  </a:cubicBezTo>
                  <a:cubicBezTo>
                    <a:pt x="3837" y="734"/>
                    <a:pt x="3103" y="0"/>
                    <a:pt x="2169"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203;p31"/>
            <p:cNvSpPr/>
            <p:nvPr/>
          </p:nvSpPr>
          <p:spPr>
            <a:xfrm>
              <a:off x="2454425" y="1464825"/>
              <a:ext cx="95925" cy="82200"/>
            </a:xfrm>
            <a:custGeom>
              <a:avLst/>
              <a:gdLst/>
              <a:ahLst/>
              <a:cxnLst/>
              <a:rect l="l" t="t" r="r" b="b"/>
              <a:pathLst>
                <a:path w="3837" h="3288" extrusionOk="0">
                  <a:moveTo>
                    <a:pt x="2202" y="0"/>
                  </a:moveTo>
                  <a:cubicBezTo>
                    <a:pt x="734" y="0"/>
                    <a:pt x="0" y="1768"/>
                    <a:pt x="1035" y="2802"/>
                  </a:cubicBezTo>
                  <a:cubicBezTo>
                    <a:pt x="1370" y="3138"/>
                    <a:pt x="1782" y="3287"/>
                    <a:pt x="2186" y="3287"/>
                  </a:cubicBezTo>
                  <a:cubicBezTo>
                    <a:pt x="3029" y="3287"/>
                    <a:pt x="3837" y="2638"/>
                    <a:pt x="3837" y="1668"/>
                  </a:cubicBezTo>
                  <a:cubicBezTo>
                    <a:pt x="3837" y="734"/>
                    <a:pt x="3103" y="0"/>
                    <a:pt x="2202"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204;p31"/>
            <p:cNvSpPr/>
            <p:nvPr/>
          </p:nvSpPr>
          <p:spPr>
            <a:xfrm>
              <a:off x="2642050" y="1464825"/>
              <a:ext cx="81750" cy="82575"/>
            </a:xfrm>
            <a:custGeom>
              <a:avLst/>
              <a:gdLst/>
              <a:ahLst/>
              <a:cxnLst/>
              <a:rect l="l" t="t" r="r" b="b"/>
              <a:pathLst>
                <a:path w="3270" h="3303" extrusionOk="0">
                  <a:moveTo>
                    <a:pt x="1635" y="0"/>
                  </a:moveTo>
                  <a:cubicBezTo>
                    <a:pt x="735" y="0"/>
                    <a:pt x="1" y="734"/>
                    <a:pt x="1" y="1635"/>
                  </a:cubicBezTo>
                  <a:cubicBezTo>
                    <a:pt x="1" y="2569"/>
                    <a:pt x="735" y="3303"/>
                    <a:pt x="1635" y="3303"/>
                  </a:cubicBezTo>
                  <a:cubicBezTo>
                    <a:pt x="2536" y="3303"/>
                    <a:pt x="3270" y="2569"/>
                    <a:pt x="3270" y="1635"/>
                  </a:cubicBezTo>
                  <a:cubicBezTo>
                    <a:pt x="3270" y="734"/>
                    <a:pt x="2536" y="0"/>
                    <a:pt x="1635"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205;p31"/>
            <p:cNvSpPr/>
            <p:nvPr/>
          </p:nvSpPr>
          <p:spPr>
            <a:xfrm>
              <a:off x="2027450" y="1700825"/>
              <a:ext cx="3550050" cy="1950600"/>
            </a:xfrm>
            <a:custGeom>
              <a:avLst/>
              <a:gdLst/>
              <a:ahLst/>
              <a:cxnLst/>
              <a:rect l="l" t="t" r="r" b="b"/>
              <a:pathLst>
                <a:path w="142002" h="78024" fill="none" extrusionOk="0">
                  <a:moveTo>
                    <a:pt x="142002" y="1"/>
                  </a:moveTo>
                  <a:lnTo>
                    <a:pt x="142002" y="69350"/>
                  </a:lnTo>
                  <a:cubicBezTo>
                    <a:pt x="142002" y="74120"/>
                    <a:pt x="138099" y="78023"/>
                    <a:pt x="133329" y="78023"/>
                  </a:cubicBezTo>
                  <a:lnTo>
                    <a:pt x="8640" y="78023"/>
                  </a:lnTo>
                  <a:cubicBezTo>
                    <a:pt x="4504" y="78023"/>
                    <a:pt x="935" y="75088"/>
                    <a:pt x="134" y="71018"/>
                  </a:cubicBezTo>
                  <a:lnTo>
                    <a:pt x="134" y="70985"/>
                  </a:lnTo>
                  <a:cubicBezTo>
                    <a:pt x="34" y="70451"/>
                    <a:pt x="1" y="69884"/>
                    <a:pt x="1" y="69317"/>
                  </a:cubicBezTo>
                  <a:lnTo>
                    <a:pt x="1" y="1"/>
                  </a:lnTo>
                  <a:close/>
                </a:path>
              </a:pathLst>
            </a:custGeom>
            <a:noFill/>
            <a:ln w="11675" cap="flat" cmpd="sng">
              <a:solidFill>
                <a:srgbClr val="263238"/>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206;p31"/>
            <p:cNvSpPr/>
            <p:nvPr/>
          </p:nvSpPr>
          <p:spPr>
            <a:xfrm>
              <a:off x="5163025" y="1861775"/>
              <a:ext cx="414475" cy="602950"/>
            </a:xfrm>
            <a:custGeom>
              <a:avLst/>
              <a:gdLst/>
              <a:ahLst/>
              <a:cxnLst/>
              <a:rect l="l" t="t" r="r" b="b"/>
              <a:pathLst>
                <a:path w="16579" h="24118" extrusionOk="0">
                  <a:moveTo>
                    <a:pt x="12081" y="7805"/>
                  </a:moveTo>
                  <a:cubicBezTo>
                    <a:pt x="14277" y="7805"/>
                    <a:pt x="16379" y="9507"/>
                    <a:pt x="16379" y="12076"/>
                  </a:cubicBezTo>
                  <a:cubicBezTo>
                    <a:pt x="16379" y="14444"/>
                    <a:pt x="14444" y="16379"/>
                    <a:pt x="12076" y="16379"/>
                  </a:cubicBezTo>
                  <a:cubicBezTo>
                    <a:pt x="8273" y="16346"/>
                    <a:pt x="6372" y="11742"/>
                    <a:pt x="9074" y="9074"/>
                  </a:cubicBezTo>
                  <a:cubicBezTo>
                    <a:pt x="9950" y="8197"/>
                    <a:pt x="11026" y="7805"/>
                    <a:pt x="12081" y="7805"/>
                  </a:cubicBezTo>
                  <a:close/>
                  <a:moveTo>
                    <a:pt x="10441" y="0"/>
                  </a:moveTo>
                  <a:lnTo>
                    <a:pt x="9641" y="3470"/>
                  </a:lnTo>
                  <a:cubicBezTo>
                    <a:pt x="8974" y="3670"/>
                    <a:pt x="8340" y="3937"/>
                    <a:pt x="7706" y="4270"/>
                  </a:cubicBezTo>
                  <a:lnTo>
                    <a:pt x="4737" y="2369"/>
                  </a:lnTo>
                  <a:lnTo>
                    <a:pt x="2402" y="4704"/>
                  </a:lnTo>
                  <a:lnTo>
                    <a:pt x="4270" y="7673"/>
                  </a:lnTo>
                  <a:cubicBezTo>
                    <a:pt x="3937" y="8273"/>
                    <a:pt x="3670" y="8940"/>
                    <a:pt x="3470" y="9607"/>
                  </a:cubicBezTo>
                  <a:lnTo>
                    <a:pt x="0" y="10375"/>
                  </a:lnTo>
                  <a:lnTo>
                    <a:pt x="0" y="13677"/>
                  </a:lnTo>
                  <a:lnTo>
                    <a:pt x="3470" y="14478"/>
                  </a:lnTo>
                  <a:cubicBezTo>
                    <a:pt x="3670" y="15145"/>
                    <a:pt x="3937" y="15812"/>
                    <a:pt x="4270" y="16412"/>
                  </a:cubicBezTo>
                  <a:lnTo>
                    <a:pt x="2369" y="19414"/>
                  </a:lnTo>
                  <a:lnTo>
                    <a:pt x="4704" y="21749"/>
                  </a:lnTo>
                  <a:lnTo>
                    <a:pt x="7706" y="19848"/>
                  </a:lnTo>
                  <a:cubicBezTo>
                    <a:pt x="8306" y="20182"/>
                    <a:pt x="8974" y="20482"/>
                    <a:pt x="9641" y="20649"/>
                  </a:cubicBezTo>
                  <a:lnTo>
                    <a:pt x="10408" y="24118"/>
                  </a:lnTo>
                  <a:lnTo>
                    <a:pt x="13710" y="24118"/>
                  </a:lnTo>
                  <a:lnTo>
                    <a:pt x="14477" y="20649"/>
                  </a:lnTo>
                  <a:cubicBezTo>
                    <a:pt x="15145" y="20448"/>
                    <a:pt x="15812" y="20182"/>
                    <a:pt x="16412" y="19848"/>
                  </a:cubicBezTo>
                  <a:lnTo>
                    <a:pt x="16579" y="19948"/>
                  </a:lnTo>
                  <a:lnTo>
                    <a:pt x="16579" y="4204"/>
                  </a:lnTo>
                  <a:lnTo>
                    <a:pt x="16446" y="4270"/>
                  </a:lnTo>
                  <a:cubicBezTo>
                    <a:pt x="15845" y="3937"/>
                    <a:pt x="15178" y="3670"/>
                    <a:pt x="14511" y="3470"/>
                  </a:cubicBezTo>
                  <a:lnTo>
                    <a:pt x="13744"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31"/>
            <p:cNvSpPr/>
            <p:nvPr/>
          </p:nvSpPr>
          <p:spPr>
            <a:xfrm>
              <a:off x="2809675" y="1700825"/>
              <a:ext cx="1272600" cy="900675"/>
            </a:xfrm>
            <a:custGeom>
              <a:avLst/>
              <a:gdLst/>
              <a:ahLst/>
              <a:cxnLst/>
              <a:rect l="l" t="t" r="r" b="b"/>
              <a:pathLst>
                <a:path w="50904" h="36027" extrusionOk="0">
                  <a:moveTo>
                    <a:pt x="25412" y="1546"/>
                  </a:moveTo>
                  <a:cubicBezTo>
                    <a:pt x="30051" y="1546"/>
                    <a:pt x="34492" y="5137"/>
                    <a:pt x="34492" y="10575"/>
                  </a:cubicBezTo>
                  <a:cubicBezTo>
                    <a:pt x="34492" y="15545"/>
                    <a:pt x="30456" y="19581"/>
                    <a:pt x="25485" y="19581"/>
                  </a:cubicBezTo>
                  <a:cubicBezTo>
                    <a:pt x="17446" y="19581"/>
                    <a:pt x="13410" y="9874"/>
                    <a:pt x="19081" y="4204"/>
                  </a:cubicBezTo>
                  <a:cubicBezTo>
                    <a:pt x="20927" y="2368"/>
                    <a:pt x="23192" y="1546"/>
                    <a:pt x="25412" y="1546"/>
                  </a:cubicBezTo>
                  <a:close/>
                  <a:moveTo>
                    <a:pt x="8140" y="1"/>
                  </a:moveTo>
                  <a:lnTo>
                    <a:pt x="9007" y="1335"/>
                  </a:lnTo>
                  <a:cubicBezTo>
                    <a:pt x="8273" y="2636"/>
                    <a:pt x="7706" y="4003"/>
                    <a:pt x="7339" y="5404"/>
                  </a:cubicBezTo>
                  <a:lnTo>
                    <a:pt x="1" y="7039"/>
                  </a:lnTo>
                  <a:lnTo>
                    <a:pt x="1" y="14044"/>
                  </a:lnTo>
                  <a:lnTo>
                    <a:pt x="7339" y="15678"/>
                  </a:lnTo>
                  <a:cubicBezTo>
                    <a:pt x="7706" y="17113"/>
                    <a:pt x="8273" y="18480"/>
                    <a:pt x="9007" y="19781"/>
                  </a:cubicBezTo>
                  <a:lnTo>
                    <a:pt x="4971" y="26119"/>
                  </a:lnTo>
                  <a:lnTo>
                    <a:pt x="9908" y="31056"/>
                  </a:lnTo>
                  <a:lnTo>
                    <a:pt x="16246" y="27020"/>
                  </a:lnTo>
                  <a:cubicBezTo>
                    <a:pt x="17513" y="27754"/>
                    <a:pt x="18881" y="28321"/>
                    <a:pt x="20315" y="28721"/>
                  </a:cubicBezTo>
                  <a:lnTo>
                    <a:pt x="21950" y="36026"/>
                  </a:lnTo>
                  <a:lnTo>
                    <a:pt x="28921" y="36026"/>
                  </a:lnTo>
                  <a:lnTo>
                    <a:pt x="30556" y="28688"/>
                  </a:lnTo>
                  <a:cubicBezTo>
                    <a:pt x="31957" y="28287"/>
                    <a:pt x="33324" y="27720"/>
                    <a:pt x="34625" y="27020"/>
                  </a:cubicBezTo>
                  <a:lnTo>
                    <a:pt x="40963" y="31056"/>
                  </a:lnTo>
                  <a:lnTo>
                    <a:pt x="45900" y="26119"/>
                  </a:lnTo>
                  <a:lnTo>
                    <a:pt x="41897" y="19781"/>
                  </a:lnTo>
                  <a:cubicBezTo>
                    <a:pt x="42598" y="18480"/>
                    <a:pt x="43165" y="17113"/>
                    <a:pt x="43565" y="15712"/>
                  </a:cubicBezTo>
                  <a:lnTo>
                    <a:pt x="50904" y="14077"/>
                  </a:lnTo>
                  <a:lnTo>
                    <a:pt x="50904" y="7072"/>
                  </a:lnTo>
                  <a:lnTo>
                    <a:pt x="43565" y="5471"/>
                  </a:lnTo>
                  <a:cubicBezTo>
                    <a:pt x="43165" y="4037"/>
                    <a:pt x="42598" y="2669"/>
                    <a:pt x="41897" y="1368"/>
                  </a:cubicBezTo>
                  <a:lnTo>
                    <a:pt x="42798"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208;p31"/>
            <p:cNvSpPr/>
            <p:nvPr/>
          </p:nvSpPr>
          <p:spPr>
            <a:xfrm>
              <a:off x="2026625" y="2646500"/>
              <a:ext cx="905675" cy="1017425"/>
            </a:xfrm>
            <a:custGeom>
              <a:avLst/>
              <a:gdLst/>
              <a:ahLst/>
              <a:cxnLst/>
              <a:rect l="l" t="t" r="r" b="b"/>
              <a:pathLst>
                <a:path w="36227" h="40697" extrusionOk="0">
                  <a:moveTo>
                    <a:pt x="14144" y="1"/>
                  </a:moveTo>
                  <a:lnTo>
                    <a:pt x="12543" y="5738"/>
                  </a:lnTo>
                  <a:cubicBezTo>
                    <a:pt x="11408" y="6005"/>
                    <a:pt x="10308" y="6405"/>
                    <a:pt x="9274" y="6906"/>
                  </a:cubicBezTo>
                  <a:lnTo>
                    <a:pt x="4403" y="3436"/>
                  </a:lnTo>
                  <a:lnTo>
                    <a:pt x="267" y="7172"/>
                  </a:lnTo>
                  <a:lnTo>
                    <a:pt x="3203" y="12376"/>
                  </a:lnTo>
                  <a:cubicBezTo>
                    <a:pt x="2569" y="13344"/>
                    <a:pt x="2068" y="14411"/>
                    <a:pt x="1701" y="15512"/>
                  </a:cubicBezTo>
                  <a:lnTo>
                    <a:pt x="34" y="15812"/>
                  </a:lnTo>
                  <a:lnTo>
                    <a:pt x="34" y="23317"/>
                  </a:lnTo>
                  <a:lnTo>
                    <a:pt x="1234" y="23651"/>
                  </a:lnTo>
                  <a:cubicBezTo>
                    <a:pt x="1501" y="24785"/>
                    <a:pt x="1868" y="25886"/>
                    <a:pt x="2402" y="26953"/>
                  </a:cubicBezTo>
                  <a:lnTo>
                    <a:pt x="0" y="30289"/>
                  </a:lnTo>
                  <a:lnTo>
                    <a:pt x="167" y="33158"/>
                  </a:lnTo>
                  <a:lnTo>
                    <a:pt x="167" y="33191"/>
                  </a:lnTo>
                  <a:lnTo>
                    <a:pt x="2635" y="35926"/>
                  </a:lnTo>
                  <a:lnTo>
                    <a:pt x="7839" y="32991"/>
                  </a:lnTo>
                  <a:cubicBezTo>
                    <a:pt x="8840" y="33625"/>
                    <a:pt x="9907" y="34158"/>
                    <a:pt x="11008" y="34525"/>
                  </a:cubicBezTo>
                  <a:lnTo>
                    <a:pt x="12009" y="40163"/>
                  </a:lnTo>
                  <a:lnTo>
                    <a:pt x="12042" y="40430"/>
                  </a:lnTo>
                  <a:lnTo>
                    <a:pt x="17579" y="40696"/>
                  </a:lnTo>
                  <a:lnTo>
                    <a:pt x="17713" y="40163"/>
                  </a:lnTo>
                  <a:lnTo>
                    <a:pt x="19181" y="34959"/>
                  </a:lnTo>
                  <a:cubicBezTo>
                    <a:pt x="20315" y="34692"/>
                    <a:pt x="21449" y="34292"/>
                    <a:pt x="22483" y="33791"/>
                  </a:cubicBezTo>
                  <a:lnTo>
                    <a:pt x="27353" y="37261"/>
                  </a:lnTo>
                  <a:lnTo>
                    <a:pt x="31489" y="33525"/>
                  </a:lnTo>
                  <a:lnTo>
                    <a:pt x="28554" y="28321"/>
                  </a:lnTo>
                  <a:cubicBezTo>
                    <a:pt x="29188" y="27354"/>
                    <a:pt x="29688" y="26286"/>
                    <a:pt x="30055" y="25185"/>
                  </a:cubicBezTo>
                  <a:lnTo>
                    <a:pt x="35926" y="24185"/>
                  </a:lnTo>
                  <a:lnTo>
                    <a:pt x="36226" y="18614"/>
                  </a:lnTo>
                  <a:lnTo>
                    <a:pt x="30489" y="17013"/>
                  </a:lnTo>
                  <a:cubicBezTo>
                    <a:pt x="30222" y="15879"/>
                    <a:pt x="29822" y="14778"/>
                    <a:pt x="29288" y="13710"/>
                  </a:cubicBezTo>
                  <a:lnTo>
                    <a:pt x="32757" y="8840"/>
                  </a:lnTo>
                  <a:lnTo>
                    <a:pt x="29054" y="4737"/>
                  </a:lnTo>
                  <a:lnTo>
                    <a:pt x="23851" y="7639"/>
                  </a:lnTo>
                  <a:cubicBezTo>
                    <a:pt x="22850" y="7006"/>
                    <a:pt x="21782" y="6505"/>
                    <a:pt x="20682" y="6138"/>
                  </a:cubicBezTo>
                  <a:lnTo>
                    <a:pt x="19681" y="234"/>
                  </a:lnTo>
                  <a:lnTo>
                    <a:pt x="14144"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 name="Google Shape;209;p31"/>
            <p:cNvSpPr/>
            <p:nvPr/>
          </p:nvSpPr>
          <p:spPr>
            <a:xfrm>
              <a:off x="3376750" y="2593975"/>
              <a:ext cx="763075" cy="763050"/>
            </a:xfrm>
            <a:custGeom>
              <a:avLst/>
              <a:gdLst/>
              <a:ahLst/>
              <a:cxnLst/>
              <a:rect l="l" t="t" r="r" b="b"/>
              <a:pathLst>
                <a:path w="30523" h="30522" extrusionOk="0">
                  <a:moveTo>
                    <a:pt x="15185" y="9818"/>
                  </a:moveTo>
                  <a:cubicBezTo>
                    <a:pt x="17479" y="9818"/>
                    <a:pt x="19758" y="11230"/>
                    <a:pt x="20448" y="13843"/>
                  </a:cubicBezTo>
                  <a:cubicBezTo>
                    <a:pt x="21249" y="16712"/>
                    <a:pt x="19548" y="19681"/>
                    <a:pt x="16679" y="20448"/>
                  </a:cubicBezTo>
                  <a:cubicBezTo>
                    <a:pt x="16165" y="20591"/>
                    <a:pt x="15661" y="20658"/>
                    <a:pt x="15173" y="20658"/>
                  </a:cubicBezTo>
                  <a:cubicBezTo>
                    <a:pt x="11227" y="20658"/>
                    <a:pt x="8370" y="16283"/>
                    <a:pt x="10508" y="12542"/>
                  </a:cubicBezTo>
                  <a:cubicBezTo>
                    <a:pt x="11566" y="10692"/>
                    <a:pt x="13380" y="9818"/>
                    <a:pt x="15185" y="9818"/>
                  </a:cubicBezTo>
                  <a:close/>
                  <a:moveTo>
                    <a:pt x="13277" y="0"/>
                  </a:moveTo>
                  <a:lnTo>
                    <a:pt x="9240" y="1101"/>
                  </a:lnTo>
                  <a:lnTo>
                    <a:pt x="9474" y="5604"/>
                  </a:lnTo>
                  <a:cubicBezTo>
                    <a:pt x="8707" y="6038"/>
                    <a:pt x="8006" y="6605"/>
                    <a:pt x="7372" y="7205"/>
                  </a:cubicBezTo>
                  <a:lnTo>
                    <a:pt x="3069" y="5871"/>
                  </a:lnTo>
                  <a:lnTo>
                    <a:pt x="1001" y="9507"/>
                  </a:lnTo>
                  <a:lnTo>
                    <a:pt x="4337" y="12542"/>
                  </a:lnTo>
                  <a:cubicBezTo>
                    <a:pt x="4103" y="13376"/>
                    <a:pt x="4003" y="14277"/>
                    <a:pt x="4003" y="15144"/>
                  </a:cubicBezTo>
                  <a:lnTo>
                    <a:pt x="0" y="17212"/>
                  </a:lnTo>
                  <a:lnTo>
                    <a:pt x="1101" y="21249"/>
                  </a:lnTo>
                  <a:lnTo>
                    <a:pt x="5604" y="21049"/>
                  </a:lnTo>
                  <a:cubicBezTo>
                    <a:pt x="6038" y="21816"/>
                    <a:pt x="6605" y="22516"/>
                    <a:pt x="7206" y="23150"/>
                  </a:cubicBezTo>
                  <a:lnTo>
                    <a:pt x="5871" y="27420"/>
                  </a:lnTo>
                  <a:lnTo>
                    <a:pt x="9507" y="29488"/>
                  </a:lnTo>
                  <a:lnTo>
                    <a:pt x="12509" y="26219"/>
                  </a:lnTo>
                  <a:cubicBezTo>
                    <a:pt x="13377" y="26419"/>
                    <a:pt x="14244" y="26552"/>
                    <a:pt x="15145" y="26552"/>
                  </a:cubicBezTo>
                  <a:lnTo>
                    <a:pt x="17246" y="30522"/>
                  </a:lnTo>
                  <a:lnTo>
                    <a:pt x="21282" y="29421"/>
                  </a:lnTo>
                  <a:lnTo>
                    <a:pt x="21082" y="25585"/>
                  </a:lnTo>
                  <a:lnTo>
                    <a:pt x="21049" y="24918"/>
                  </a:lnTo>
                  <a:cubicBezTo>
                    <a:pt x="21816" y="24484"/>
                    <a:pt x="22517" y="23951"/>
                    <a:pt x="23184" y="23317"/>
                  </a:cubicBezTo>
                  <a:lnTo>
                    <a:pt x="27453" y="24651"/>
                  </a:lnTo>
                  <a:lnTo>
                    <a:pt x="29255" y="21549"/>
                  </a:lnTo>
                  <a:lnTo>
                    <a:pt x="29555" y="21015"/>
                  </a:lnTo>
                  <a:lnTo>
                    <a:pt x="26219" y="18013"/>
                  </a:lnTo>
                  <a:cubicBezTo>
                    <a:pt x="26419" y="17146"/>
                    <a:pt x="26519" y="16278"/>
                    <a:pt x="26553" y="15378"/>
                  </a:cubicBezTo>
                  <a:lnTo>
                    <a:pt x="30522" y="13310"/>
                  </a:lnTo>
                  <a:lnTo>
                    <a:pt x="29421" y="9273"/>
                  </a:lnTo>
                  <a:lnTo>
                    <a:pt x="24918" y="9474"/>
                  </a:lnTo>
                  <a:cubicBezTo>
                    <a:pt x="24485" y="8706"/>
                    <a:pt x="23918" y="8006"/>
                    <a:pt x="23317" y="7372"/>
                  </a:cubicBezTo>
                  <a:lnTo>
                    <a:pt x="24651" y="3069"/>
                  </a:lnTo>
                  <a:lnTo>
                    <a:pt x="21015" y="1001"/>
                  </a:lnTo>
                  <a:lnTo>
                    <a:pt x="17980" y="4303"/>
                  </a:lnTo>
                  <a:cubicBezTo>
                    <a:pt x="17113" y="4103"/>
                    <a:pt x="16245" y="4003"/>
                    <a:pt x="15378" y="3970"/>
                  </a:cubicBezTo>
                  <a:lnTo>
                    <a:pt x="13277"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210;p31"/>
            <p:cNvSpPr/>
            <p:nvPr/>
          </p:nvSpPr>
          <p:spPr>
            <a:xfrm>
              <a:off x="4174825" y="2551425"/>
              <a:ext cx="1034100" cy="1033275"/>
            </a:xfrm>
            <a:custGeom>
              <a:avLst/>
              <a:gdLst/>
              <a:ahLst/>
              <a:cxnLst/>
              <a:rect l="l" t="t" r="r" b="b"/>
              <a:pathLst>
                <a:path w="41364" h="41331" extrusionOk="0">
                  <a:moveTo>
                    <a:pt x="20699" y="13402"/>
                  </a:moveTo>
                  <a:cubicBezTo>
                    <a:pt x="22868" y="13402"/>
                    <a:pt x="25060" y="14360"/>
                    <a:pt x="26553" y="16446"/>
                  </a:cubicBezTo>
                  <a:cubicBezTo>
                    <a:pt x="28888" y="19682"/>
                    <a:pt x="28154" y="24218"/>
                    <a:pt x="24885" y="26553"/>
                  </a:cubicBezTo>
                  <a:cubicBezTo>
                    <a:pt x="23553" y="27512"/>
                    <a:pt x="22095" y="27939"/>
                    <a:pt x="20677" y="27939"/>
                  </a:cubicBezTo>
                  <a:cubicBezTo>
                    <a:pt x="16519" y="27939"/>
                    <a:pt x="12714" y="24258"/>
                    <a:pt x="13510" y="19482"/>
                  </a:cubicBezTo>
                  <a:cubicBezTo>
                    <a:pt x="14135" y="15632"/>
                    <a:pt x="17389" y="13402"/>
                    <a:pt x="20699" y="13402"/>
                  </a:cubicBezTo>
                  <a:close/>
                  <a:moveTo>
                    <a:pt x="21282" y="1"/>
                  </a:moveTo>
                  <a:lnTo>
                    <a:pt x="18980" y="5605"/>
                  </a:lnTo>
                  <a:cubicBezTo>
                    <a:pt x="17813" y="5738"/>
                    <a:pt x="16645" y="6005"/>
                    <a:pt x="15545" y="6405"/>
                  </a:cubicBezTo>
                  <a:lnTo>
                    <a:pt x="11041" y="2369"/>
                  </a:lnTo>
                  <a:lnTo>
                    <a:pt x="6472" y="5638"/>
                  </a:lnTo>
                  <a:lnTo>
                    <a:pt x="8840" y="11209"/>
                  </a:lnTo>
                  <a:cubicBezTo>
                    <a:pt x="8173" y="12010"/>
                    <a:pt x="7606" y="12877"/>
                    <a:pt x="7139" y="13811"/>
                  </a:cubicBezTo>
                  <a:cubicBezTo>
                    <a:pt x="7072" y="13944"/>
                    <a:pt x="7005" y="14078"/>
                    <a:pt x="6972" y="14211"/>
                  </a:cubicBezTo>
                  <a:lnTo>
                    <a:pt x="934" y="14545"/>
                  </a:lnTo>
                  <a:lnTo>
                    <a:pt x="0" y="20082"/>
                  </a:lnTo>
                  <a:lnTo>
                    <a:pt x="901" y="20449"/>
                  </a:lnTo>
                  <a:lnTo>
                    <a:pt x="5604" y="22350"/>
                  </a:lnTo>
                  <a:cubicBezTo>
                    <a:pt x="5738" y="23518"/>
                    <a:pt x="6005" y="24685"/>
                    <a:pt x="6405" y="25786"/>
                  </a:cubicBezTo>
                  <a:lnTo>
                    <a:pt x="2369" y="30323"/>
                  </a:lnTo>
                  <a:lnTo>
                    <a:pt x="5638" y="34893"/>
                  </a:lnTo>
                  <a:lnTo>
                    <a:pt x="11208" y="32524"/>
                  </a:lnTo>
                  <a:cubicBezTo>
                    <a:pt x="12142" y="33291"/>
                    <a:pt x="13143" y="33925"/>
                    <a:pt x="14210" y="34426"/>
                  </a:cubicBezTo>
                  <a:lnTo>
                    <a:pt x="14544" y="40430"/>
                  </a:lnTo>
                  <a:lnTo>
                    <a:pt x="20081" y="41330"/>
                  </a:lnTo>
                  <a:lnTo>
                    <a:pt x="22350" y="35793"/>
                  </a:lnTo>
                  <a:cubicBezTo>
                    <a:pt x="23517" y="35660"/>
                    <a:pt x="24685" y="35393"/>
                    <a:pt x="25785" y="34993"/>
                  </a:cubicBezTo>
                  <a:lnTo>
                    <a:pt x="30289" y="39029"/>
                  </a:lnTo>
                  <a:lnTo>
                    <a:pt x="34892" y="35760"/>
                  </a:lnTo>
                  <a:lnTo>
                    <a:pt x="32523" y="30189"/>
                  </a:lnTo>
                  <a:cubicBezTo>
                    <a:pt x="33257" y="29255"/>
                    <a:pt x="33891" y="28254"/>
                    <a:pt x="34425" y="27154"/>
                  </a:cubicBezTo>
                  <a:lnTo>
                    <a:pt x="40462" y="26820"/>
                  </a:lnTo>
                  <a:lnTo>
                    <a:pt x="41363" y="21283"/>
                  </a:lnTo>
                  <a:lnTo>
                    <a:pt x="35759" y="19015"/>
                  </a:lnTo>
                  <a:cubicBezTo>
                    <a:pt x="35626" y="17847"/>
                    <a:pt x="35359" y="16680"/>
                    <a:pt x="34959" y="15545"/>
                  </a:cubicBezTo>
                  <a:lnTo>
                    <a:pt x="38995" y="11042"/>
                  </a:lnTo>
                  <a:lnTo>
                    <a:pt x="35726" y="6472"/>
                  </a:lnTo>
                  <a:lnTo>
                    <a:pt x="30155" y="8841"/>
                  </a:lnTo>
                  <a:cubicBezTo>
                    <a:pt x="29221" y="8107"/>
                    <a:pt x="28220" y="7473"/>
                    <a:pt x="27153" y="6973"/>
                  </a:cubicBezTo>
                  <a:lnTo>
                    <a:pt x="26819" y="935"/>
                  </a:lnTo>
                  <a:lnTo>
                    <a:pt x="21282"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211;p31"/>
            <p:cNvSpPr/>
            <p:nvPr/>
          </p:nvSpPr>
          <p:spPr>
            <a:xfrm>
              <a:off x="2080000" y="2195350"/>
              <a:ext cx="1363500" cy="1782975"/>
            </a:xfrm>
            <a:custGeom>
              <a:avLst/>
              <a:gdLst/>
              <a:ahLst/>
              <a:cxnLst/>
              <a:rect l="l" t="t" r="r" b="b"/>
              <a:pathLst>
                <a:path w="54540" h="71319" extrusionOk="0">
                  <a:moveTo>
                    <a:pt x="5471" y="0"/>
                  </a:moveTo>
                  <a:cubicBezTo>
                    <a:pt x="2435" y="0"/>
                    <a:pt x="0" y="2435"/>
                    <a:pt x="0" y="5471"/>
                  </a:cubicBezTo>
                  <a:lnTo>
                    <a:pt x="0" y="65848"/>
                  </a:lnTo>
                  <a:cubicBezTo>
                    <a:pt x="0" y="68883"/>
                    <a:pt x="2435" y="71318"/>
                    <a:pt x="5471" y="71318"/>
                  </a:cubicBezTo>
                  <a:lnTo>
                    <a:pt x="49102" y="71318"/>
                  </a:lnTo>
                  <a:cubicBezTo>
                    <a:pt x="52104" y="71318"/>
                    <a:pt x="54539" y="68883"/>
                    <a:pt x="54539" y="65848"/>
                  </a:cubicBezTo>
                  <a:lnTo>
                    <a:pt x="54539" y="5471"/>
                  </a:lnTo>
                  <a:cubicBezTo>
                    <a:pt x="54539" y="2435"/>
                    <a:pt x="52104" y="0"/>
                    <a:pt x="49102" y="0"/>
                  </a:cubicBezTo>
                  <a:close/>
                </a:path>
              </a:pathLst>
            </a:custGeom>
            <a:solidFill>
              <a:srgbClr val="6453C2"/>
            </a:solidFill>
            <a:ln w="11675" cap="flat" cmpd="sng">
              <a:solidFill>
                <a:srgbClr val="263238"/>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 name="Google Shape;212;p31"/>
            <p:cNvSpPr/>
            <p:nvPr/>
          </p:nvSpPr>
          <p:spPr>
            <a:xfrm>
              <a:off x="2080000" y="2195350"/>
              <a:ext cx="1363500" cy="1782975"/>
            </a:xfrm>
            <a:custGeom>
              <a:avLst/>
              <a:gdLst/>
              <a:ahLst/>
              <a:cxnLst/>
              <a:rect l="l" t="t" r="r" b="b"/>
              <a:pathLst>
                <a:path w="54540" h="71319" extrusionOk="0">
                  <a:moveTo>
                    <a:pt x="5471" y="0"/>
                  </a:moveTo>
                  <a:cubicBezTo>
                    <a:pt x="2435" y="0"/>
                    <a:pt x="0" y="2435"/>
                    <a:pt x="0" y="5471"/>
                  </a:cubicBezTo>
                  <a:lnTo>
                    <a:pt x="0" y="65848"/>
                  </a:lnTo>
                  <a:cubicBezTo>
                    <a:pt x="0" y="68883"/>
                    <a:pt x="2435" y="71318"/>
                    <a:pt x="5471" y="71318"/>
                  </a:cubicBezTo>
                  <a:lnTo>
                    <a:pt x="49102" y="71318"/>
                  </a:lnTo>
                  <a:cubicBezTo>
                    <a:pt x="52104" y="71318"/>
                    <a:pt x="54539" y="68883"/>
                    <a:pt x="54539" y="65848"/>
                  </a:cubicBezTo>
                  <a:lnTo>
                    <a:pt x="54539" y="5471"/>
                  </a:lnTo>
                  <a:cubicBezTo>
                    <a:pt x="54539" y="2435"/>
                    <a:pt x="52104" y="0"/>
                    <a:pt x="49102"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 name="Google Shape;213;p31"/>
            <p:cNvSpPr/>
            <p:nvPr/>
          </p:nvSpPr>
          <p:spPr>
            <a:xfrm>
              <a:off x="2207575" y="2330450"/>
              <a:ext cx="1363500" cy="1782125"/>
            </a:xfrm>
            <a:custGeom>
              <a:avLst/>
              <a:gdLst/>
              <a:ahLst/>
              <a:cxnLst/>
              <a:rect l="l" t="t" r="r" b="b"/>
              <a:pathLst>
                <a:path w="54540" h="71285" extrusionOk="0">
                  <a:moveTo>
                    <a:pt x="5438" y="0"/>
                  </a:moveTo>
                  <a:cubicBezTo>
                    <a:pt x="2436" y="0"/>
                    <a:pt x="1" y="2435"/>
                    <a:pt x="1" y="5471"/>
                  </a:cubicBezTo>
                  <a:lnTo>
                    <a:pt x="1" y="65814"/>
                  </a:lnTo>
                  <a:cubicBezTo>
                    <a:pt x="1" y="68850"/>
                    <a:pt x="2436" y="71285"/>
                    <a:pt x="5438" y="71285"/>
                  </a:cubicBezTo>
                  <a:lnTo>
                    <a:pt x="49069" y="71285"/>
                  </a:lnTo>
                  <a:cubicBezTo>
                    <a:pt x="52071" y="71285"/>
                    <a:pt x="54540" y="68850"/>
                    <a:pt x="54540" y="65814"/>
                  </a:cubicBezTo>
                  <a:lnTo>
                    <a:pt x="54540" y="5471"/>
                  </a:lnTo>
                  <a:cubicBezTo>
                    <a:pt x="54540" y="2435"/>
                    <a:pt x="52071" y="0"/>
                    <a:pt x="49069" y="0"/>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 name="Google Shape;214;p31"/>
            <p:cNvSpPr/>
            <p:nvPr/>
          </p:nvSpPr>
          <p:spPr>
            <a:xfrm>
              <a:off x="2207575" y="2330450"/>
              <a:ext cx="1363500" cy="216850"/>
            </a:xfrm>
            <a:custGeom>
              <a:avLst/>
              <a:gdLst/>
              <a:ahLst/>
              <a:cxnLst/>
              <a:rect l="l" t="t" r="r" b="b"/>
              <a:pathLst>
                <a:path w="54540" h="8674" extrusionOk="0">
                  <a:moveTo>
                    <a:pt x="5438" y="0"/>
                  </a:moveTo>
                  <a:cubicBezTo>
                    <a:pt x="2436" y="0"/>
                    <a:pt x="1" y="2435"/>
                    <a:pt x="1" y="5471"/>
                  </a:cubicBezTo>
                  <a:lnTo>
                    <a:pt x="1" y="8673"/>
                  </a:lnTo>
                  <a:lnTo>
                    <a:pt x="54540" y="8673"/>
                  </a:lnTo>
                  <a:lnTo>
                    <a:pt x="54540" y="5471"/>
                  </a:lnTo>
                  <a:cubicBezTo>
                    <a:pt x="54540" y="2435"/>
                    <a:pt x="52071" y="0"/>
                    <a:pt x="49069" y="0"/>
                  </a:cubicBezTo>
                  <a:close/>
                </a:path>
              </a:pathLst>
            </a:custGeom>
            <a:solidFill>
              <a:srgbClr val="00B050"/>
            </a:solidFill>
            <a:ln w="11675" cap="flat" cmpd="sng">
              <a:solidFill>
                <a:srgbClr val="263238"/>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 name="Google Shape;215;p31"/>
            <p:cNvSpPr/>
            <p:nvPr/>
          </p:nvSpPr>
          <p:spPr>
            <a:xfrm>
              <a:off x="2335175" y="2641500"/>
              <a:ext cx="336100" cy="55900"/>
            </a:xfrm>
            <a:custGeom>
              <a:avLst/>
              <a:gdLst/>
              <a:ahLst/>
              <a:cxnLst/>
              <a:rect l="l" t="t" r="r" b="b"/>
              <a:pathLst>
                <a:path w="13444" h="2236" extrusionOk="0">
                  <a:moveTo>
                    <a:pt x="0" y="0"/>
                  </a:moveTo>
                  <a:lnTo>
                    <a:pt x="0" y="2235"/>
                  </a:lnTo>
                  <a:lnTo>
                    <a:pt x="13443" y="2235"/>
                  </a:lnTo>
                  <a:lnTo>
                    <a:pt x="13443" y="0"/>
                  </a:lnTo>
                  <a:close/>
                </a:path>
              </a:pathLst>
            </a:custGeom>
            <a:solidFill>
              <a:srgbClr val="21F58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 name="Google Shape;216;p31"/>
            <p:cNvSpPr/>
            <p:nvPr/>
          </p:nvSpPr>
          <p:spPr>
            <a:xfrm>
              <a:off x="2335175" y="3146025"/>
              <a:ext cx="336100" cy="55900"/>
            </a:xfrm>
            <a:custGeom>
              <a:avLst/>
              <a:gdLst/>
              <a:ahLst/>
              <a:cxnLst/>
              <a:rect l="l" t="t" r="r" b="b"/>
              <a:pathLst>
                <a:path w="13444" h="2236" extrusionOk="0">
                  <a:moveTo>
                    <a:pt x="0" y="1"/>
                  </a:moveTo>
                  <a:lnTo>
                    <a:pt x="0" y="2236"/>
                  </a:lnTo>
                  <a:lnTo>
                    <a:pt x="13443" y="2236"/>
                  </a:lnTo>
                  <a:lnTo>
                    <a:pt x="13443" y="1"/>
                  </a:lnTo>
                  <a:close/>
                </a:path>
              </a:pathLst>
            </a:custGeom>
            <a:solidFill>
              <a:srgbClr val="21F58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 name="Google Shape;217;p31"/>
            <p:cNvSpPr/>
            <p:nvPr/>
          </p:nvSpPr>
          <p:spPr>
            <a:xfrm>
              <a:off x="2335175" y="3603025"/>
              <a:ext cx="336100" cy="55900"/>
            </a:xfrm>
            <a:custGeom>
              <a:avLst/>
              <a:gdLst/>
              <a:ahLst/>
              <a:cxnLst/>
              <a:rect l="l" t="t" r="r" b="b"/>
              <a:pathLst>
                <a:path w="13444" h="2236" extrusionOk="0">
                  <a:moveTo>
                    <a:pt x="0" y="0"/>
                  </a:moveTo>
                  <a:lnTo>
                    <a:pt x="0" y="2235"/>
                  </a:lnTo>
                  <a:lnTo>
                    <a:pt x="13443" y="2235"/>
                  </a:lnTo>
                  <a:lnTo>
                    <a:pt x="13443" y="0"/>
                  </a:lnTo>
                  <a:close/>
                </a:path>
              </a:pathLst>
            </a:custGeom>
            <a:solidFill>
              <a:srgbClr val="21F58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 name="Google Shape;218;p31"/>
            <p:cNvSpPr/>
            <p:nvPr/>
          </p:nvSpPr>
          <p:spPr>
            <a:xfrm>
              <a:off x="2335175" y="2780775"/>
              <a:ext cx="953200" cy="40875"/>
            </a:xfrm>
            <a:custGeom>
              <a:avLst/>
              <a:gdLst/>
              <a:ahLst/>
              <a:cxnLst/>
              <a:rect l="l" t="t" r="r" b="b"/>
              <a:pathLst>
                <a:path w="38128" h="1635" extrusionOk="0">
                  <a:moveTo>
                    <a:pt x="0" y="0"/>
                  </a:moveTo>
                  <a:lnTo>
                    <a:pt x="0" y="1635"/>
                  </a:lnTo>
                  <a:lnTo>
                    <a:pt x="38128" y="1635"/>
                  </a:lnTo>
                  <a:lnTo>
                    <a:pt x="38128"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 name="Google Shape;219;p31"/>
            <p:cNvSpPr/>
            <p:nvPr/>
          </p:nvSpPr>
          <p:spPr>
            <a:xfrm>
              <a:off x="2335175" y="2859150"/>
              <a:ext cx="781425" cy="40900"/>
            </a:xfrm>
            <a:custGeom>
              <a:avLst/>
              <a:gdLst/>
              <a:ahLst/>
              <a:cxnLst/>
              <a:rect l="l" t="t" r="r" b="b"/>
              <a:pathLst>
                <a:path w="31257" h="1636" extrusionOk="0">
                  <a:moveTo>
                    <a:pt x="0" y="1"/>
                  </a:moveTo>
                  <a:lnTo>
                    <a:pt x="0" y="1635"/>
                  </a:lnTo>
                  <a:lnTo>
                    <a:pt x="31256" y="1635"/>
                  </a:lnTo>
                  <a:lnTo>
                    <a:pt x="31256"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 name="Google Shape;220;p31"/>
            <p:cNvSpPr/>
            <p:nvPr/>
          </p:nvSpPr>
          <p:spPr>
            <a:xfrm>
              <a:off x="2335175" y="2937550"/>
              <a:ext cx="883150" cy="40050"/>
            </a:xfrm>
            <a:custGeom>
              <a:avLst/>
              <a:gdLst/>
              <a:ahLst/>
              <a:cxnLst/>
              <a:rect l="l" t="t" r="r" b="b"/>
              <a:pathLst>
                <a:path w="35326" h="1602" extrusionOk="0">
                  <a:moveTo>
                    <a:pt x="0" y="0"/>
                  </a:moveTo>
                  <a:lnTo>
                    <a:pt x="0" y="1601"/>
                  </a:lnTo>
                  <a:lnTo>
                    <a:pt x="35326" y="1601"/>
                  </a:lnTo>
                  <a:lnTo>
                    <a:pt x="35326"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221;p31"/>
            <p:cNvSpPr/>
            <p:nvPr/>
          </p:nvSpPr>
          <p:spPr>
            <a:xfrm>
              <a:off x="2335175" y="3014275"/>
              <a:ext cx="883150" cy="40875"/>
            </a:xfrm>
            <a:custGeom>
              <a:avLst/>
              <a:gdLst/>
              <a:ahLst/>
              <a:cxnLst/>
              <a:rect l="l" t="t" r="r" b="b"/>
              <a:pathLst>
                <a:path w="35326" h="1635" extrusionOk="0">
                  <a:moveTo>
                    <a:pt x="0" y="0"/>
                  </a:moveTo>
                  <a:lnTo>
                    <a:pt x="0" y="1635"/>
                  </a:lnTo>
                  <a:lnTo>
                    <a:pt x="35326" y="1635"/>
                  </a:lnTo>
                  <a:lnTo>
                    <a:pt x="35326"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 name="Google Shape;222;p31"/>
            <p:cNvSpPr/>
            <p:nvPr/>
          </p:nvSpPr>
          <p:spPr>
            <a:xfrm>
              <a:off x="2335175" y="3237750"/>
              <a:ext cx="953200" cy="41725"/>
            </a:xfrm>
            <a:custGeom>
              <a:avLst/>
              <a:gdLst/>
              <a:ahLst/>
              <a:cxnLst/>
              <a:rect l="l" t="t" r="r" b="b"/>
              <a:pathLst>
                <a:path w="38128" h="1669" extrusionOk="0">
                  <a:moveTo>
                    <a:pt x="0" y="1"/>
                  </a:moveTo>
                  <a:lnTo>
                    <a:pt x="0" y="1669"/>
                  </a:lnTo>
                  <a:lnTo>
                    <a:pt x="38128" y="1669"/>
                  </a:lnTo>
                  <a:lnTo>
                    <a:pt x="38128"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223;p31"/>
            <p:cNvSpPr/>
            <p:nvPr/>
          </p:nvSpPr>
          <p:spPr>
            <a:xfrm>
              <a:off x="2335175" y="3316975"/>
              <a:ext cx="781425" cy="40050"/>
            </a:xfrm>
            <a:custGeom>
              <a:avLst/>
              <a:gdLst/>
              <a:ahLst/>
              <a:cxnLst/>
              <a:rect l="l" t="t" r="r" b="b"/>
              <a:pathLst>
                <a:path w="31257" h="1602" extrusionOk="0">
                  <a:moveTo>
                    <a:pt x="0" y="1"/>
                  </a:moveTo>
                  <a:lnTo>
                    <a:pt x="0" y="1602"/>
                  </a:lnTo>
                  <a:lnTo>
                    <a:pt x="31256" y="1602"/>
                  </a:lnTo>
                  <a:lnTo>
                    <a:pt x="31256"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31"/>
            <p:cNvSpPr/>
            <p:nvPr/>
          </p:nvSpPr>
          <p:spPr>
            <a:xfrm>
              <a:off x="2335175" y="3394550"/>
              <a:ext cx="883150" cy="40050"/>
            </a:xfrm>
            <a:custGeom>
              <a:avLst/>
              <a:gdLst/>
              <a:ahLst/>
              <a:cxnLst/>
              <a:rect l="l" t="t" r="r" b="b"/>
              <a:pathLst>
                <a:path w="35326" h="1602" extrusionOk="0">
                  <a:moveTo>
                    <a:pt x="0" y="0"/>
                  </a:moveTo>
                  <a:lnTo>
                    <a:pt x="0" y="1601"/>
                  </a:lnTo>
                  <a:lnTo>
                    <a:pt x="35326" y="1601"/>
                  </a:lnTo>
                  <a:lnTo>
                    <a:pt x="35326"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31"/>
            <p:cNvSpPr/>
            <p:nvPr/>
          </p:nvSpPr>
          <p:spPr>
            <a:xfrm>
              <a:off x="2335175" y="3739775"/>
              <a:ext cx="953200" cy="41725"/>
            </a:xfrm>
            <a:custGeom>
              <a:avLst/>
              <a:gdLst/>
              <a:ahLst/>
              <a:cxnLst/>
              <a:rect l="l" t="t" r="r" b="b"/>
              <a:pathLst>
                <a:path w="38128" h="1669" extrusionOk="0">
                  <a:moveTo>
                    <a:pt x="0" y="1"/>
                  </a:moveTo>
                  <a:lnTo>
                    <a:pt x="0" y="1669"/>
                  </a:lnTo>
                  <a:lnTo>
                    <a:pt x="38128" y="1669"/>
                  </a:lnTo>
                  <a:lnTo>
                    <a:pt x="38128"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226;p31"/>
            <p:cNvSpPr/>
            <p:nvPr/>
          </p:nvSpPr>
          <p:spPr>
            <a:xfrm>
              <a:off x="2335175" y="3819000"/>
              <a:ext cx="781425" cy="40900"/>
            </a:xfrm>
            <a:custGeom>
              <a:avLst/>
              <a:gdLst/>
              <a:ahLst/>
              <a:cxnLst/>
              <a:rect l="l" t="t" r="r" b="b"/>
              <a:pathLst>
                <a:path w="31257" h="1636" extrusionOk="0">
                  <a:moveTo>
                    <a:pt x="0" y="1"/>
                  </a:moveTo>
                  <a:lnTo>
                    <a:pt x="0" y="1635"/>
                  </a:lnTo>
                  <a:lnTo>
                    <a:pt x="31256" y="1635"/>
                  </a:lnTo>
                  <a:lnTo>
                    <a:pt x="31256"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227;p31"/>
            <p:cNvSpPr/>
            <p:nvPr/>
          </p:nvSpPr>
          <p:spPr>
            <a:xfrm>
              <a:off x="2335175" y="3896575"/>
              <a:ext cx="883150" cy="40875"/>
            </a:xfrm>
            <a:custGeom>
              <a:avLst/>
              <a:gdLst/>
              <a:ahLst/>
              <a:cxnLst/>
              <a:rect l="l" t="t" r="r" b="b"/>
              <a:pathLst>
                <a:path w="35326" h="1635" extrusionOk="0">
                  <a:moveTo>
                    <a:pt x="0" y="0"/>
                  </a:moveTo>
                  <a:lnTo>
                    <a:pt x="0" y="1635"/>
                  </a:lnTo>
                  <a:lnTo>
                    <a:pt x="35326" y="1635"/>
                  </a:lnTo>
                  <a:lnTo>
                    <a:pt x="35326"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228;p31"/>
            <p:cNvSpPr/>
            <p:nvPr/>
          </p:nvSpPr>
          <p:spPr>
            <a:xfrm>
              <a:off x="3375925" y="1120400"/>
              <a:ext cx="1731250" cy="936550"/>
            </a:xfrm>
            <a:custGeom>
              <a:avLst/>
              <a:gdLst/>
              <a:ahLst/>
              <a:cxnLst/>
              <a:rect l="l" t="t" r="r" b="b"/>
              <a:pathLst>
                <a:path w="69250" h="37462" extrusionOk="0">
                  <a:moveTo>
                    <a:pt x="6538" y="1"/>
                  </a:moveTo>
                  <a:cubicBezTo>
                    <a:pt x="2936" y="1"/>
                    <a:pt x="0" y="2936"/>
                    <a:pt x="0" y="6539"/>
                  </a:cubicBezTo>
                  <a:lnTo>
                    <a:pt x="0" y="30923"/>
                  </a:lnTo>
                  <a:cubicBezTo>
                    <a:pt x="0" y="34526"/>
                    <a:pt x="2936" y="37461"/>
                    <a:pt x="6538" y="37461"/>
                  </a:cubicBezTo>
                  <a:lnTo>
                    <a:pt x="62745" y="37461"/>
                  </a:lnTo>
                  <a:cubicBezTo>
                    <a:pt x="66347" y="37461"/>
                    <a:pt x="69250" y="34526"/>
                    <a:pt x="69250" y="30923"/>
                  </a:cubicBezTo>
                  <a:lnTo>
                    <a:pt x="69250" y="6539"/>
                  </a:lnTo>
                  <a:cubicBezTo>
                    <a:pt x="69250" y="2936"/>
                    <a:pt x="66347" y="1"/>
                    <a:pt x="62745" y="1"/>
                  </a:cubicBezTo>
                  <a:close/>
                </a:path>
              </a:pathLst>
            </a:custGeom>
            <a:solidFill>
              <a:srgbClr val="FFFFFF"/>
            </a:solidFill>
            <a:ln w="11675" cap="flat" cmpd="sng">
              <a:solidFill>
                <a:srgbClr val="22222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229;p31"/>
            <p:cNvSpPr/>
            <p:nvPr/>
          </p:nvSpPr>
          <p:spPr>
            <a:xfrm>
              <a:off x="3375925" y="1120400"/>
              <a:ext cx="1731250" cy="176825"/>
            </a:xfrm>
            <a:custGeom>
              <a:avLst/>
              <a:gdLst/>
              <a:ahLst/>
              <a:cxnLst/>
              <a:rect l="l" t="t" r="r" b="b"/>
              <a:pathLst>
                <a:path w="69250" h="7073" extrusionOk="0">
                  <a:moveTo>
                    <a:pt x="6538" y="1"/>
                  </a:moveTo>
                  <a:cubicBezTo>
                    <a:pt x="2936" y="1"/>
                    <a:pt x="0" y="2936"/>
                    <a:pt x="0" y="6539"/>
                  </a:cubicBezTo>
                  <a:lnTo>
                    <a:pt x="0" y="7073"/>
                  </a:lnTo>
                  <a:lnTo>
                    <a:pt x="69250" y="7073"/>
                  </a:lnTo>
                  <a:lnTo>
                    <a:pt x="69250" y="6539"/>
                  </a:lnTo>
                  <a:cubicBezTo>
                    <a:pt x="69250" y="2936"/>
                    <a:pt x="66347" y="1"/>
                    <a:pt x="62745" y="1"/>
                  </a:cubicBezTo>
                  <a:close/>
                </a:path>
              </a:pathLst>
            </a:custGeom>
            <a:solidFill>
              <a:srgbClr val="00B050"/>
            </a:solidFill>
            <a:ln w="11675" cap="flat" cmpd="sng">
              <a:solidFill>
                <a:srgbClr val="263238"/>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30" name="Google Shape;230;p31"/>
            <p:cNvSpPr/>
            <p:nvPr/>
          </p:nvSpPr>
          <p:spPr>
            <a:xfrm>
              <a:off x="3587725" y="1195450"/>
              <a:ext cx="52575" cy="50075"/>
            </a:xfrm>
            <a:custGeom>
              <a:avLst/>
              <a:gdLst/>
              <a:ahLst/>
              <a:cxnLst/>
              <a:rect l="l" t="t" r="r" b="b"/>
              <a:pathLst>
                <a:path w="2103" h="2003" extrusionOk="0">
                  <a:moveTo>
                    <a:pt x="994" y="1"/>
                  </a:moveTo>
                  <a:cubicBezTo>
                    <a:pt x="484" y="1"/>
                    <a:pt x="1" y="396"/>
                    <a:pt x="1" y="1002"/>
                  </a:cubicBezTo>
                  <a:cubicBezTo>
                    <a:pt x="1" y="1608"/>
                    <a:pt x="484" y="2003"/>
                    <a:pt x="994" y="2003"/>
                  </a:cubicBezTo>
                  <a:cubicBezTo>
                    <a:pt x="1241" y="2003"/>
                    <a:pt x="1495" y="1910"/>
                    <a:pt x="1702" y="1702"/>
                  </a:cubicBezTo>
                  <a:cubicBezTo>
                    <a:pt x="2102" y="1335"/>
                    <a:pt x="2102" y="702"/>
                    <a:pt x="1702" y="301"/>
                  </a:cubicBezTo>
                  <a:cubicBezTo>
                    <a:pt x="1495" y="94"/>
                    <a:pt x="1241" y="1"/>
                    <a:pt x="994"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231;p31"/>
            <p:cNvSpPr/>
            <p:nvPr/>
          </p:nvSpPr>
          <p:spPr>
            <a:xfrm>
              <a:off x="3703650" y="1195450"/>
              <a:ext cx="52550" cy="50075"/>
            </a:xfrm>
            <a:custGeom>
              <a:avLst/>
              <a:gdLst/>
              <a:ahLst/>
              <a:cxnLst/>
              <a:rect l="l" t="t" r="r" b="b"/>
              <a:pathLst>
                <a:path w="2102" h="2003" extrusionOk="0">
                  <a:moveTo>
                    <a:pt x="993" y="1"/>
                  </a:moveTo>
                  <a:cubicBezTo>
                    <a:pt x="484" y="1"/>
                    <a:pt x="0" y="396"/>
                    <a:pt x="0" y="1002"/>
                  </a:cubicBezTo>
                  <a:cubicBezTo>
                    <a:pt x="0" y="1608"/>
                    <a:pt x="484" y="2003"/>
                    <a:pt x="993" y="2003"/>
                  </a:cubicBezTo>
                  <a:cubicBezTo>
                    <a:pt x="1241" y="2003"/>
                    <a:pt x="1494" y="1910"/>
                    <a:pt x="1702" y="1702"/>
                  </a:cubicBezTo>
                  <a:cubicBezTo>
                    <a:pt x="2102" y="1335"/>
                    <a:pt x="2102" y="702"/>
                    <a:pt x="1702" y="301"/>
                  </a:cubicBezTo>
                  <a:cubicBezTo>
                    <a:pt x="1494" y="94"/>
                    <a:pt x="1241" y="1"/>
                    <a:pt x="993"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232;p31"/>
            <p:cNvSpPr/>
            <p:nvPr/>
          </p:nvSpPr>
          <p:spPr>
            <a:xfrm>
              <a:off x="3819575" y="1195450"/>
              <a:ext cx="52550" cy="50075"/>
            </a:xfrm>
            <a:custGeom>
              <a:avLst/>
              <a:gdLst/>
              <a:ahLst/>
              <a:cxnLst/>
              <a:rect l="l" t="t" r="r" b="b"/>
              <a:pathLst>
                <a:path w="2102" h="2003" extrusionOk="0">
                  <a:moveTo>
                    <a:pt x="993" y="1"/>
                  </a:moveTo>
                  <a:cubicBezTo>
                    <a:pt x="484" y="1"/>
                    <a:pt x="0" y="396"/>
                    <a:pt x="0" y="1002"/>
                  </a:cubicBezTo>
                  <a:cubicBezTo>
                    <a:pt x="0" y="1608"/>
                    <a:pt x="484" y="2003"/>
                    <a:pt x="993" y="2003"/>
                  </a:cubicBezTo>
                  <a:cubicBezTo>
                    <a:pt x="1241" y="2003"/>
                    <a:pt x="1494" y="1910"/>
                    <a:pt x="1701" y="1702"/>
                  </a:cubicBezTo>
                  <a:cubicBezTo>
                    <a:pt x="2102" y="1335"/>
                    <a:pt x="2102" y="702"/>
                    <a:pt x="1701" y="301"/>
                  </a:cubicBezTo>
                  <a:cubicBezTo>
                    <a:pt x="1494" y="94"/>
                    <a:pt x="1241" y="1"/>
                    <a:pt x="993"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233;p31"/>
            <p:cNvSpPr/>
            <p:nvPr/>
          </p:nvSpPr>
          <p:spPr>
            <a:xfrm>
              <a:off x="3486825" y="1409775"/>
              <a:ext cx="565425" cy="488725"/>
            </a:xfrm>
            <a:custGeom>
              <a:avLst/>
              <a:gdLst/>
              <a:ahLst/>
              <a:cxnLst/>
              <a:rect l="l" t="t" r="r" b="b"/>
              <a:pathLst>
                <a:path w="22617" h="19549" fill="none" extrusionOk="0">
                  <a:moveTo>
                    <a:pt x="1" y="1"/>
                  </a:moveTo>
                  <a:lnTo>
                    <a:pt x="22617" y="1"/>
                  </a:lnTo>
                  <a:lnTo>
                    <a:pt x="22617" y="19548"/>
                  </a:lnTo>
                  <a:lnTo>
                    <a:pt x="1" y="19548"/>
                  </a:lnTo>
                  <a:close/>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234;p31"/>
            <p:cNvSpPr/>
            <p:nvPr/>
          </p:nvSpPr>
          <p:spPr>
            <a:xfrm>
              <a:off x="4139800" y="1409775"/>
              <a:ext cx="651325" cy="34225"/>
            </a:xfrm>
            <a:custGeom>
              <a:avLst/>
              <a:gdLst/>
              <a:ahLst/>
              <a:cxnLst/>
              <a:rect l="l" t="t" r="r" b="b"/>
              <a:pathLst>
                <a:path w="26053" h="1369" extrusionOk="0">
                  <a:moveTo>
                    <a:pt x="0" y="1"/>
                  </a:moveTo>
                  <a:lnTo>
                    <a:pt x="0" y="1369"/>
                  </a:lnTo>
                  <a:lnTo>
                    <a:pt x="26052" y="1369"/>
                  </a:lnTo>
                  <a:lnTo>
                    <a:pt x="26052"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235;p31"/>
            <p:cNvSpPr/>
            <p:nvPr/>
          </p:nvSpPr>
          <p:spPr>
            <a:xfrm>
              <a:off x="4139800" y="1480675"/>
              <a:ext cx="499550" cy="34200"/>
            </a:xfrm>
            <a:custGeom>
              <a:avLst/>
              <a:gdLst/>
              <a:ahLst/>
              <a:cxnLst/>
              <a:rect l="l" t="t" r="r" b="b"/>
              <a:pathLst>
                <a:path w="19982" h="1368" extrusionOk="0">
                  <a:moveTo>
                    <a:pt x="0" y="0"/>
                  </a:moveTo>
                  <a:lnTo>
                    <a:pt x="0" y="1368"/>
                  </a:lnTo>
                  <a:lnTo>
                    <a:pt x="19981" y="1368"/>
                  </a:lnTo>
                  <a:lnTo>
                    <a:pt x="19981"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236;p31"/>
            <p:cNvSpPr/>
            <p:nvPr/>
          </p:nvSpPr>
          <p:spPr>
            <a:xfrm>
              <a:off x="4139800" y="1551550"/>
              <a:ext cx="743875" cy="35050"/>
            </a:xfrm>
            <a:custGeom>
              <a:avLst/>
              <a:gdLst/>
              <a:ahLst/>
              <a:cxnLst/>
              <a:rect l="l" t="t" r="r" b="b"/>
              <a:pathLst>
                <a:path w="29755" h="1402" extrusionOk="0">
                  <a:moveTo>
                    <a:pt x="0" y="1"/>
                  </a:moveTo>
                  <a:lnTo>
                    <a:pt x="0" y="1402"/>
                  </a:lnTo>
                  <a:lnTo>
                    <a:pt x="29755" y="1402"/>
                  </a:lnTo>
                  <a:lnTo>
                    <a:pt x="29755"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31"/>
            <p:cNvSpPr/>
            <p:nvPr/>
          </p:nvSpPr>
          <p:spPr>
            <a:xfrm>
              <a:off x="4139800" y="1620775"/>
              <a:ext cx="632975" cy="35050"/>
            </a:xfrm>
            <a:custGeom>
              <a:avLst/>
              <a:gdLst/>
              <a:ahLst/>
              <a:cxnLst/>
              <a:rect l="l" t="t" r="r" b="b"/>
              <a:pathLst>
                <a:path w="25319" h="1402" extrusionOk="0">
                  <a:moveTo>
                    <a:pt x="0" y="0"/>
                  </a:moveTo>
                  <a:lnTo>
                    <a:pt x="0" y="1401"/>
                  </a:lnTo>
                  <a:lnTo>
                    <a:pt x="25318" y="1401"/>
                  </a:lnTo>
                  <a:lnTo>
                    <a:pt x="25318" y="0"/>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238;p31"/>
            <p:cNvSpPr/>
            <p:nvPr/>
          </p:nvSpPr>
          <p:spPr>
            <a:xfrm>
              <a:off x="4767750" y="2797450"/>
              <a:ext cx="455350" cy="322750"/>
            </a:xfrm>
            <a:custGeom>
              <a:avLst/>
              <a:gdLst/>
              <a:ahLst/>
              <a:cxnLst/>
              <a:rect l="l" t="t" r="r" b="b"/>
              <a:pathLst>
                <a:path w="18214" h="12910" extrusionOk="0">
                  <a:moveTo>
                    <a:pt x="2735" y="0"/>
                  </a:moveTo>
                  <a:cubicBezTo>
                    <a:pt x="1234" y="0"/>
                    <a:pt x="0" y="1235"/>
                    <a:pt x="0" y="2736"/>
                  </a:cubicBezTo>
                  <a:lnTo>
                    <a:pt x="0" y="10208"/>
                  </a:lnTo>
                  <a:cubicBezTo>
                    <a:pt x="0" y="11709"/>
                    <a:pt x="1234" y="12910"/>
                    <a:pt x="2735" y="12910"/>
                  </a:cubicBezTo>
                  <a:lnTo>
                    <a:pt x="15478" y="12910"/>
                  </a:lnTo>
                  <a:cubicBezTo>
                    <a:pt x="16979" y="12910"/>
                    <a:pt x="18213" y="11709"/>
                    <a:pt x="18213" y="10208"/>
                  </a:cubicBezTo>
                  <a:lnTo>
                    <a:pt x="18213" y="2736"/>
                  </a:lnTo>
                  <a:cubicBezTo>
                    <a:pt x="18213" y="1235"/>
                    <a:pt x="16979" y="0"/>
                    <a:pt x="15478" y="0"/>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239;p31"/>
            <p:cNvSpPr/>
            <p:nvPr/>
          </p:nvSpPr>
          <p:spPr>
            <a:xfrm>
              <a:off x="4826950" y="2895025"/>
              <a:ext cx="87600" cy="126775"/>
            </a:xfrm>
            <a:custGeom>
              <a:avLst/>
              <a:gdLst/>
              <a:ahLst/>
              <a:cxnLst/>
              <a:rect l="l" t="t" r="r" b="b"/>
              <a:pathLst>
                <a:path w="3504" h="5071" fill="none" extrusionOk="0">
                  <a:moveTo>
                    <a:pt x="3503" y="0"/>
                  </a:moveTo>
                  <a:lnTo>
                    <a:pt x="1" y="2168"/>
                  </a:lnTo>
                  <a:lnTo>
                    <a:pt x="3270" y="507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240;p31"/>
            <p:cNvSpPr/>
            <p:nvPr/>
          </p:nvSpPr>
          <p:spPr>
            <a:xfrm>
              <a:off x="5062125" y="2900025"/>
              <a:ext cx="90925" cy="126775"/>
            </a:xfrm>
            <a:custGeom>
              <a:avLst/>
              <a:gdLst/>
              <a:ahLst/>
              <a:cxnLst/>
              <a:rect l="l" t="t" r="r" b="b"/>
              <a:pathLst>
                <a:path w="3637" h="5071" fill="none" extrusionOk="0">
                  <a:moveTo>
                    <a:pt x="467" y="5071"/>
                  </a:moveTo>
                  <a:lnTo>
                    <a:pt x="3636" y="2402"/>
                  </a:lnTo>
                  <a:lnTo>
                    <a:pt x="0" y="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241;p31"/>
            <p:cNvSpPr/>
            <p:nvPr/>
          </p:nvSpPr>
          <p:spPr>
            <a:xfrm>
              <a:off x="4957050" y="2865825"/>
              <a:ext cx="65075" cy="201850"/>
            </a:xfrm>
            <a:custGeom>
              <a:avLst/>
              <a:gdLst/>
              <a:ahLst/>
              <a:cxnLst/>
              <a:rect l="l" t="t" r="r" b="b"/>
              <a:pathLst>
                <a:path w="2603" h="8074" fill="none" extrusionOk="0">
                  <a:moveTo>
                    <a:pt x="0" y="8073"/>
                  </a:moveTo>
                  <a:lnTo>
                    <a:pt x="2602" y="1"/>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31"/>
            <p:cNvSpPr/>
            <p:nvPr/>
          </p:nvSpPr>
          <p:spPr>
            <a:xfrm>
              <a:off x="3561875" y="4712150"/>
              <a:ext cx="723050" cy="259975"/>
            </a:xfrm>
            <a:custGeom>
              <a:avLst/>
              <a:gdLst/>
              <a:ahLst/>
              <a:cxnLst/>
              <a:rect l="l" t="t" r="r" b="b"/>
              <a:pathLst>
                <a:path w="28922" h="10399" extrusionOk="0">
                  <a:moveTo>
                    <a:pt x="12843" y="0"/>
                  </a:moveTo>
                  <a:cubicBezTo>
                    <a:pt x="12843" y="0"/>
                    <a:pt x="4604" y="968"/>
                    <a:pt x="3103" y="1902"/>
                  </a:cubicBezTo>
                  <a:cubicBezTo>
                    <a:pt x="1569" y="2869"/>
                    <a:pt x="1" y="4337"/>
                    <a:pt x="434" y="6305"/>
                  </a:cubicBezTo>
                  <a:cubicBezTo>
                    <a:pt x="835" y="8306"/>
                    <a:pt x="2269" y="9174"/>
                    <a:pt x="5438" y="10108"/>
                  </a:cubicBezTo>
                  <a:cubicBezTo>
                    <a:pt x="5705" y="10208"/>
                    <a:pt x="6005" y="10274"/>
                    <a:pt x="6305" y="10308"/>
                  </a:cubicBezTo>
                  <a:cubicBezTo>
                    <a:pt x="6725" y="10370"/>
                    <a:pt x="7164" y="10398"/>
                    <a:pt x="7613" y="10398"/>
                  </a:cubicBezTo>
                  <a:cubicBezTo>
                    <a:pt x="10511" y="10398"/>
                    <a:pt x="13816" y="9236"/>
                    <a:pt x="15145" y="8773"/>
                  </a:cubicBezTo>
                  <a:cubicBezTo>
                    <a:pt x="16813" y="8173"/>
                    <a:pt x="28921" y="4704"/>
                    <a:pt x="28921" y="4704"/>
                  </a:cubicBezTo>
                  <a:lnTo>
                    <a:pt x="14845" y="568"/>
                  </a:lnTo>
                  <a:lnTo>
                    <a:pt x="12843" y="0"/>
                  </a:lnTo>
                  <a:close/>
                </a:path>
              </a:pathLst>
            </a:custGeom>
            <a:solidFill>
              <a:srgbClr val="00B050"/>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43" name="Google Shape;243;p31"/>
            <p:cNvSpPr/>
            <p:nvPr/>
          </p:nvSpPr>
          <p:spPr>
            <a:xfrm>
              <a:off x="3561875" y="4712150"/>
              <a:ext cx="371125" cy="257700"/>
            </a:xfrm>
            <a:custGeom>
              <a:avLst/>
              <a:gdLst/>
              <a:ahLst/>
              <a:cxnLst/>
              <a:rect l="l" t="t" r="r" b="b"/>
              <a:pathLst>
                <a:path w="14845" h="10308" extrusionOk="0">
                  <a:moveTo>
                    <a:pt x="12843" y="0"/>
                  </a:moveTo>
                  <a:cubicBezTo>
                    <a:pt x="12843" y="0"/>
                    <a:pt x="4604" y="968"/>
                    <a:pt x="3103" y="1902"/>
                  </a:cubicBezTo>
                  <a:cubicBezTo>
                    <a:pt x="1569" y="2869"/>
                    <a:pt x="1" y="4337"/>
                    <a:pt x="434" y="6305"/>
                  </a:cubicBezTo>
                  <a:cubicBezTo>
                    <a:pt x="835" y="8306"/>
                    <a:pt x="2269" y="9174"/>
                    <a:pt x="5438" y="10108"/>
                  </a:cubicBezTo>
                  <a:cubicBezTo>
                    <a:pt x="5705" y="10208"/>
                    <a:pt x="6005" y="10274"/>
                    <a:pt x="6305" y="10308"/>
                  </a:cubicBezTo>
                  <a:cubicBezTo>
                    <a:pt x="5271" y="9541"/>
                    <a:pt x="4037" y="8440"/>
                    <a:pt x="3570" y="7306"/>
                  </a:cubicBezTo>
                  <a:cubicBezTo>
                    <a:pt x="2703" y="5137"/>
                    <a:pt x="3403" y="3570"/>
                    <a:pt x="4871" y="2702"/>
                  </a:cubicBezTo>
                  <a:cubicBezTo>
                    <a:pt x="6339" y="1868"/>
                    <a:pt x="13043" y="1401"/>
                    <a:pt x="14845" y="568"/>
                  </a:cubicBezTo>
                  <a:lnTo>
                    <a:pt x="12843"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31"/>
            <p:cNvSpPr/>
            <p:nvPr/>
          </p:nvSpPr>
          <p:spPr>
            <a:xfrm>
              <a:off x="3537700" y="4717150"/>
              <a:ext cx="701350" cy="275225"/>
            </a:xfrm>
            <a:custGeom>
              <a:avLst/>
              <a:gdLst/>
              <a:ahLst/>
              <a:cxnLst/>
              <a:rect l="l" t="t" r="r" b="b"/>
              <a:pathLst>
                <a:path w="28054" h="11009" fill="none" extrusionOk="0">
                  <a:moveTo>
                    <a:pt x="28054" y="5004"/>
                  </a:moveTo>
                  <a:cubicBezTo>
                    <a:pt x="28054" y="5004"/>
                    <a:pt x="18981" y="7339"/>
                    <a:pt x="15378" y="8840"/>
                  </a:cubicBezTo>
                  <a:cubicBezTo>
                    <a:pt x="11775" y="10341"/>
                    <a:pt x="4904" y="11008"/>
                    <a:pt x="2469" y="7906"/>
                  </a:cubicBezTo>
                  <a:cubicBezTo>
                    <a:pt x="0" y="4804"/>
                    <a:pt x="2169" y="2135"/>
                    <a:pt x="4604" y="1535"/>
                  </a:cubicBezTo>
                  <a:cubicBezTo>
                    <a:pt x="7072" y="935"/>
                    <a:pt x="12009" y="1"/>
                    <a:pt x="14711" y="368"/>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31"/>
            <p:cNvSpPr/>
            <p:nvPr/>
          </p:nvSpPr>
          <p:spPr>
            <a:xfrm>
              <a:off x="3608575" y="4726325"/>
              <a:ext cx="296900" cy="239375"/>
            </a:xfrm>
            <a:custGeom>
              <a:avLst/>
              <a:gdLst/>
              <a:ahLst/>
              <a:cxnLst/>
              <a:rect l="l" t="t" r="r" b="b"/>
              <a:pathLst>
                <a:path w="11876" h="9575" fill="none" extrusionOk="0">
                  <a:moveTo>
                    <a:pt x="4637" y="9574"/>
                  </a:moveTo>
                  <a:cubicBezTo>
                    <a:pt x="4637" y="9574"/>
                    <a:pt x="1" y="7039"/>
                    <a:pt x="1535" y="3503"/>
                  </a:cubicBezTo>
                  <a:cubicBezTo>
                    <a:pt x="2669" y="868"/>
                    <a:pt x="8840" y="1435"/>
                    <a:pt x="11876"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246;p31"/>
            <p:cNvSpPr/>
            <p:nvPr/>
          </p:nvSpPr>
          <p:spPr>
            <a:xfrm>
              <a:off x="4575100" y="4706300"/>
              <a:ext cx="635475" cy="376150"/>
            </a:xfrm>
            <a:custGeom>
              <a:avLst/>
              <a:gdLst/>
              <a:ahLst/>
              <a:cxnLst/>
              <a:rect l="l" t="t" r="r" b="b"/>
              <a:pathLst>
                <a:path w="25419" h="15046" extrusionOk="0">
                  <a:moveTo>
                    <a:pt x="4971" y="1"/>
                  </a:moveTo>
                  <a:lnTo>
                    <a:pt x="3903" y="1669"/>
                  </a:lnTo>
                  <a:lnTo>
                    <a:pt x="1" y="7840"/>
                  </a:lnTo>
                  <a:lnTo>
                    <a:pt x="7473" y="11943"/>
                  </a:lnTo>
                  <a:cubicBezTo>
                    <a:pt x="7473" y="11943"/>
                    <a:pt x="15445" y="14978"/>
                    <a:pt x="19681" y="15045"/>
                  </a:cubicBezTo>
                  <a:cubicBezTo>
                    <a:pt x="21383" y="15045"/>
                    <a:pt x="22583" y="14778"/>
                    <a:pt x="23417" y="14278"/>
                  </a:cubicBezTo>
                  <a:cubicBezTo>
                    <a:pt x="24652" y="13544"/>
                    <a:pt x="25085" y="12376"/>
                    <a:pt x="25219" y="11109"/>
                  </a:cubicBezTo>
                  <a:cubicBezTo>
                    <a:pt x="25419" y="9041"/>
                    <a:pt x="24018" y="7340"/>
                    <a:pt x="22050" y="5772"/>
                  </a:cubicBezTo>
                  <a:cubicBezTo>
                    <a:pt x="20082" y="4204"/>
                    <a:pt x="14544" y="3970"/>
                    <a:pt x="12243" y="2936"/>
                  </a:cubicBezTo>
                  <a:cubicBezTo>
                    <a:pt x="9974" y="1902"/>
                    <a:pt x="7706" y="635"/>
                    <a:pt x="7706" y="635"/>
                  </a:cubicBezTo>
                  <a:lnTo>
                    <a:pt x="4971" y="1"/>
                  </a:lnTo>
                  <a:close/>
                </a:path>
              </a:pathLst>
            </a:custGeom>
            <a:solidFill>
              <a:srgbClr val="00B050"/>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47" name="Google Shape;247;p31"/>
            <p:cNvSpPr/>
            <p:nvPr/>
          </p:nvSpPr>
          <p:spPr>
            <a:xfrm>
              <a:off x="4672675" y="4706300"/>
              <a:ext cx="537900" cy="356950"/>
            </a:xfrm>
            <a:custGeom>
              <a:avLst/>
              <a:gdLst/>
              <a:ahLst/>
              <a:cxnLst/>
              <a:rect l="l" t="t" r="r" b="b"/>
              <a:pathLst>
                <a:path w="21516" h="14278" extrusionOk="0">
                  <a:moveTo>
                    <a:pt x="1068" y="1"/>
                  </a:moveTo>
                  <a:lnTo>
                    <a:pt x="0" y="1669"/>
                  </a:lnTo>
                  <a:cubicBezTo>
                    <a:pt x="968" y="2203"/>
                    <a:pt x="3336" y="3470"/>
                    <a:pt x="4437" y="4037"/>
                  </a:cubicBezTo>
                  <a:cubicBezTo>
                    <a:pt x="5871" y="4804"/>
                    <a:pt x="8607" y="6472"/>
                    <a:pt x="12176" y="6739"/>
                  </a:cubicBezTo>
                  <a:cubicBezTo>
                    <a:pt x="15745" y="7006"/>
                    <a:pt x="18447" y="8674"/>
                    <a:pt x="19281" y="10542"/>
                  </a:cubicBezTo>
                  <a:cubicBezTo>
                    <a:pt x="19781" y="11709"/>
                    <a:pt x="19848" y="13044"/>
                    <a:pt x="19514" y="14278"/>
                  </a:cubicBezTo>
                  <a:cubicBezTo>
                    <a:pt x="20749" y="13544"/>
                    <a:pt x="21182" y="12376"/>
                    <a:pt x="21316" y="11109"/>
                  </a:cubicBezTo>
                  <a:cubicBezTo>
                    <a:pt x="21516" y="9041"/>
                    <a:pt x="20115" y="7340"/>
                    <a:pt x="18147" y="5772"/>
                  </a:cubicBezTo>
                  <a:cubicBezTo>
                    <a:pt x="16179" y="4204"/>
                    <a:pt x="10641" y="3970"/>
                    <a:pt x="8340" y="2936"/>
                  </a:cubicBezTo>
                  <a:cubicBezTo>
                    <a:pt x="6071" y="1902"/>
                    <a:pt x="3803" y="635"/>
                    <a:pt x="3803" y="635"/>
                  </a:cubicBezTo>
                  <a:lnTo>
                    <a:pt x="1068"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248;p31"/>
            <p:cNvSpPr/>
            <p:nvPr/>
          </p:nvSpPr>
          <p:spPr>
            <a:xfrm>
              <a:off x="4597625" y="4763025"/>
              <a:ext cx="569600" cy="321925"/>
            </a:xfrm>
            <a:custGeom>
              <a:avLst/>
              <a:gdLst/>
              <a:ahLst/>
              <a:cxnLst/>
              <a:rect l="l" t="t" r="r" b="b"/>
              <a:pathLst>
                <a:path w="22784" h="12877" fill="none" extrusionOk="0">
                  <a:moveTo>
                    <a:pt x="768" y="6705"/>
                  </a:moveTo>
                  <a:cubicBezTo>
                    <a:pt x="6138" y="9841"/>
                    <a:pt x="12076" y="11875"/>
                    <a:pt x="18247" y="12676"/>
                  </a:cubicBezTo>
                  <a:cubicBezTo>
                    <a:pt x="19581" y="12843"/>
                    <a:pt x="21182" y="12876"/>
                    <a:pt x="22083" y="11842"/>
                  </a:cubicBezTo>
                  <a:cubicBezTo>
                    <a:pt x="22583" y="11242"/>
                    <a:pt x="22783" y="10474"/>
                    <a:pt x="22717" y="9707"/>
                  </a:cubicBezTo>
                  <a:cubicBezTo>
                    <a:pt x="22550" y="7806"/>
                    <a:pt x="20949" y="6271"/>
                    <a:pt x="19181" y="5504"/>
                  </a:cubicBezTo>
                  <a:cubicBezTo>
                    <a:pt x="17413" y="4770"/>
                    <a:pt x="15445" y="4570"/>
                    <a:pt x="13577" y="4170"/>
                  </a:cubicBezTo>
                  <a:cubicBezTo>
                    <a:pt x="11709" y="3736"/>
                    <a:pt x="9874" y="3069"/>
                    <a:pt x="8206" y="2202"/>
                  </a:cubicBezTo>
                  <a:cubicBezTo>
                    <a:pt x="6839" y="1501"/>
                    <a:pt x="5538" y="634"/>
                    <a:pt x="4037" y="300"/>
                  </a:cubicBezTo>
                  <a:cubicBezTo>
                    <a:pt x="2569" y="0"/>
                    <a:pt x="801" y="367"/>
                    <a:pt x="0" y="1668"/>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249;p31"/>
            <p:cNvSpPr/>
            <p:nvPr/>
          </p:nvSpPr>
          <p:spPr>
            <a:xfrm>
              <a:off x="4692700" y="4707150"/>
              <a:ext cx="519550" cy="365275"/>
            </a:xfrm>
            <a:custGeom>
              <a:avLst/>
              <a:gdLst/>
              <a:ahLst/>
              <a:cxnLst/>
              <a:rect l="l" t="t" r="r" b="b"/>
              <a:pathLst>
                <a:path w="20782" h="14611" fill="none" extrusionOk="0">
                  <a:moveTo>
                    <a:pt x="17779" y="14611"/>
                  </a:moveTo>
                  <a:cubicBezTo>
                    <a:pt x="19180" y="13910"/>
                    <a:pt x="20214" y="12609"/>
                    <a:pt x="20515" y="11075"/>
                  </a:cubicBezTo>
                  <a:cubicBezTo>
                    <a:pt x="20782" y="9274"/>
                    <a:pt x="19747" y="7439"/>
                    <a:pt x="18313" y="6338"/>
                  </a:cubicBezTo>
                  <a:cubicBezTo>
                    <a:pt x="16845" y="5237"/>
                    <a:pt x="15044" y="4704"/>
                    <a:pt x="13243" y="4337"/>
                  </a:cubicBezTo>
                  <a:cubicBezTo>
                    <a:pt x="11475" y="3970"/>
                    <a:pt x="9640" y="3703"/>
                    <a:pt x="7939" y="3036"/>
                  </a:cubicBezTo>
                  <a:cubicBezTo>
                    <a:pt x="5304" y="2002"/>
                    <a:pt x="2735" y="0"/>
                    <a:pt x="0" y="70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31"/>
            <p:cNvSpPr/>
            <p:nvPr/>
          </p:nvSpPr>
          <p:spPr>
            <a:xfrm>
              <a:off x="3686125" y="3060775"/>
              <a:ext cx="1461075" cy="1271925"/>
            </a:xfrm>
            <a:custGeom>
              <a:avLst/>
              <a:gdLst/>
              <a:ahLst/>
              <a:cxnLst/>
              <a:rect l="l" t="t" r="r" b="b"/>
              <a:pathLst>
                <a:path w="58443" h="50877" extrusionOk="0">
                  <a:moveTo>
                    <a:pt x="13511" y="25660"/>
                  </a:moveTo>
                  <a:lnTo>
                    <a:pt x="15178" y="33165"/>
                  </a:lnTo>
                  <a:cubicBezTo>
                    <a:pt x="15178" y="33165"/>
                    <a:pt x="14769" y="33135"/>
                    <a:pt x="14212" y="33135"/>
                  </a:cubicBezTo>
                  <a:cubicBezTo>
                    <a:pt x="13331" y="33135"/>
                    <a:pt x="12082" y="33210"/>
                    <a:pt x="11509" y="33599"/>
                  </a:cubicBezTo>
                  <a:cubicBezTo>
                    <a:pt x="10609" y="34266"/>
                    <a:pt x="11109" y="36835"/>
                    <a:pt x="11109" y="36835"/>
                  </a:cubicBezTo>
                  <a:lnTo>
                    <a:pt x="9541" y="35434"/>
                  </a:lnTo>
                  <a:lnTo>
                    <a:pt x="13511" y="25660"/>
                  </a:lnTo>
                  <a:close/>
                  <a:moveTo>
                    <a:pt x="42631" y="24125"/>
                  </a:moveTo>
                  <a:cubicBezTo>
                    <a:pt x="42631" y="24125"/>
                    <a:pt x="47535" y="32565"/>
                    <a:pt x="48402" y="35534"/>
                  </a:cubicBezTo>
                  <a:cubicBezTo>
                    <a:pt x="48402" y="35534"/>
                    <a:pt x="43065" y="39803"/>
                    <a:pt x="43265" y="39803"/>
                  </a:cubicBezTo>
                  <a:cubicBezTo>
                    <a:pt x="43255" y="39809"/>
                    <a:pt x="43245" y="39812"/>
                    <a:pt x="43237" y="39812"/>
                  </a:cubicBezTo>
                  <a:cubicBezTo>
                    <a:pt x="42912" y="39812"/>
                    <a:pt x="44513" y="35308"/>
                    <a:pt x="43732" y="34299"/>
                  </a:cubicBezTo>
                  <a:cubicBezTo>
                    <a:pt x="43058" y="33400"/>
                    <a:pt x="41248" y="33330"/>
                    <a:pt x="40694" y="33330"/>
                  </a:cubicBezTo>
                  <a:cubicBezTo>
                    <a:pt x="40590" y="33330"/>
                    <a:pt x="40530" y="33332"/>
                    <a:pt x="40530" y="33332"/>
                  </a:cubicBezTo>
                  <a:lnTo>
                    <a:pt x="40730" y="32031"/>
                  </a:lnTo>
                  <a:lnTo>
                    <a:pt x="42164" y="24693"/>
                  </a:lnTo>
                  <a:lnTo>
                    <a:pt x="42631" y="24125"/>
                  </a:lnTo>
                  <a:close/>
                  <a:moveTo>
                    <a:pt x="26477" y="0"/>
                  </a:moveTo>
                  <a:cubicBezTo>
                    <a:pt x="24578" y="0"/>
                    <a:pt x="22384" y="976"/>
                    <a:pt x="22384" y="976"/>
                  </a:cubicBezTo>
                  <a:cubicBezTo>
                    <a:pt x="22384" y="976"/>
                    <a:pt x="22095" y="924"/>
                    <a:pt x="21667" y="924"/>
                  </a:cubicBezTo>
                  <a:cubicBezTo>
                    <a:pt x="20812" y="924"/>
                    <a:pt x="19404" y="1131"/>
                    <a:pt x="18648" y="2377"/>
                  </a:cubicBezTo>
                  <a:cubicBezTo>
                    <a:pt x="18047" y="3878"/>
                    <a:pt x="18247" y="6146"/>
                    <a:pt x="18247" y="6146"/>
                  </a:cubicBezTo>
                  <a:lnTo>
                    <a:pt x="18014" y="6213"/>
                  </a:lnTo>
                  <a:cubicBezTo>
                    <a:pt x="16513" y="6780"/>
                    <a:pt x="8340" y="9849"/>
                    <a:pt x="6606" y="11083"/>
                  </a:cubicBezTo>
                  <a:cubicBezTo>
                    <a:pt x="4671" y="12450"/>
                    <a:pt x="2569" y="26360"/>
                    <a:pt x="1869" y="30463"/>
                  </a:cubicBezTo>
                  <a:cubicBezTo>
                    <a:pt x="1202" y="34533"/>
                    <a:pt x="1" y="38236"/>
                    <a:pt x="601" y="39637"/>
                  </a:cubicBezTo>
                  <a:cubicBezTo>
                    <a:pt x="1235" y="41038"/>
                    <a:pt x="10008" y="47809"/>
                    <a:pt x="15078" y="49544"/>
                  </a:cubicBezTo>
                  <a:cubicBezTo>
                    <a:pt x="18316" y="50673"/>
                    <a:pt x="26804" y="50877"/>
                    <a:pt x="32517" y="50877"/>
                  </a:cubicBezTo>
                  <a:cubicBezTo>
                    <a:pt x="35750" y="50877"/>
                    <a:pt x="38095" y="50811"/>
                    <a:pt x="38095" y="50811"/>
                  </a:cubicBezTo>
                  <a:cubicBezTo>
                    <a:pt x="38095" y="50811"/>
                    <a:pt x="38395" y="50711"/>
                    <a:pt x="38895" y="50544"/>
                  </a:cubicBezTo>
                  <a:cubicBezTo>
                    <a:pt x="41931" y="49577"/>
                    <a:pt x="52705" y="45541"/>
                    <a:pt x="58443" y="36101"/>
                  </a:cubicBezTo>
                  <a:cubicBezTo>
                    <a:pt x="58443" y="36101"/>
                    <a:pt x="52905" y="17954"/>
                    <a:pt x="45634" y="10215"/>
                  </a:cubicBezTo>
                  <a:lnTo>
                    <a:pt x="33025" y="5412"/>
                  </a:lnTo>
                  <a:lnTo>
                    <a:pt x="32858" y="5345"/>
                  </a:lnTo>
                  <a:cubicBezTo>
                    <a:pt x="32858" y="5345"/>
                    <a:pt x="32891" y="5012"/>
                    <a:pt x="32958" y="4511"/>
                  </a:cubicBezTo>
                  <a:cubicBezTo>
                    <a:pt x="33025" y="3511"/>
                    <a:pt x="33058" y="1843"/>
                    <a:pt x="32591" y="1309"/>
                  </a:cubicBezTo>
                  <a:cubicBezTo>
                    <a:pt x="31890" y="475"/>
                    <a:pt x="29889" y="1176"/>
                    <a:pt x="27954" y="275"/>
                  </a:cubicBezTo>
                  <a:cubicBezTo>
                    <a:pt x="27522" y="77"/>
                    <a:pt x="27011" y="0"/>
                    <a:pt x="26477" y="0"/>
                  </a:cubicBezTo>
                  <a:close/>
                </a:path>
              </a:pathLst>
            </a:custGeom>
            <a:solidFill>
              <a:srgbClr val="3ADE00"/>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B050"/>
                </a:solidFill>
                <a:latin typeface="Arial"/>
                <a:cs typeface="Arial"/>
                <a:sym typeface="Arial"/>
              </a:endParaRPr>
            </a:p>
          </p:txBody>
        </p:sp>
        <p:sp>
          <p:nvSpPr>
            <p:cNvPr id="251" name="Google Shape;251;p31"/>
            <p:cNvSpPr/>
            <p:nvPr/>
          </p:nvSpPr>
          <p:spPr>
            <a:xfrm>
              <a:off x="4045550" y="2554775"/>
              <a:ext cx="567875" cy="655875"/>
            </a:xfrm>
            <a:custGeom>
              <a:avLst/>
              <a:gdLst/>
              <a:ahLst/>
              <a:cxnLst/>
              <a:rect l="l" t="t" r="r" b="b"/>
              <a:pathLst>
                <a:path w="22715" h="26235" extrusionOk="0">
                  <a:moveTo>
                    <a:pt x="7440" y="0"/>
                  </a:moveTo>
                  <a:lnTo>
                    <a:pt x="902" y="6939"/>
                  </a:lnTo>
                  <a:cubicBezTo>
                    <a:pt x="902" y="6939"/>
                    <a:pt x="1" y="7739"/>
                    <a:pt x="368" y="9741"/>
                  </a:cubicBezTo>
                  <a:cubicBezTo>
                    <a:pt x="701" y="11742"/>
                    <a:pt x="1535" y="13477"/>
                    <a:pt x="2169" y="13610"/>
                  </a:cubicBezTo>
                  <a:cubicBezTo>
                    <a:pt x="2669" y="13677"/>
                    <a:pt x="3170" y="13744"/>
                    <a:pt x="3704" y="13744"/>
                  </a:cubicBezTo>
                  <a:cubicBezTo>
                    <a:pt x="3704" y="13744"/>
                    <a:pt x="5071" y="16746"/>
                    <a:pt x="6072" y="17947"/>
                  </a:cubicBezTo>
                  <a:cubicBezTo>
                    <a:pt x="6072" y="17947"/>
                    <a:pt x="6405" y="22617"/>
                    <a:pt x="6239" y="23917"/>
                  </a:cubicBezTo>
                  <a:cubicBezTo>
                    <a:pt x="6239" y="23917"/>
                    <a:pt x="8574" y="25952"/>
                    <a:pt x="10775" y="26219"/>
                  </a:cubicBezTo>
                  <a:cubicBezTo>
                    <a:pt x="10859" y="26229"/>
                    <a:pt x="10945" y="26234"/>
                    <a:pt x="11032" y="26234"/>
                  </a:cubicBezTo>
                  <a:cubicBezTo>
                    <a:pt x="13234" y="26234"/>
                    <a:pt x="16413" y="23117"/>
                    <a:pt x="16413" y="23117"/>
                  </a:cubicBezTo>
                  <a:lnTo>
                    <a:pt x="17247" y="18981"/>
                  </a:lnTo>
                  <a:cubicBezTo>
                    <a:pt x="17247" y="18981"/>
                    <a:pt x="19248" y="15945"/>
                    <a:pt x="19381" y="15111"/>
                  </a:cubicBezTo>
                  <a:cubicBezTo>
                    <a:pt x="19515" y="14311"/>
                    <a:pt x="20415" y="14511"/>
                    <a:pt x="20882" y="14110"/>
                  </a:cubicBezTo>
                  <a:cubicBezTo>
                    <a:pt x="21316" y="13710"/>
                    <a:pt x="22350" y="11942"/>
                    <a:pt x="22550" y="10241"/>
                  </a:cubicBezTo>
                  <a:cubicBezTo>
                    <a:pt x="22697" y="8776"/>
                    <a:pt x="22715" y="7105"/>
                    <a:pt x="21382" y="7105"/>
                  </a:cubicBezTo>
                  <a:cubicBezTo>
                    <a:pt x="21198" y="7105"/>
                    <a:pt x="20988" y="7137"/>
                    <a:pt x="20749" y="7205"/>
                  </a:cubicBezTo>
                  <a:cubicBezTo>
                    <a:pt x="19081" y="6738"/>
                    <a:pt x="20115" y="3169"/>
                    <a:pt x="20115" y="3169"/>
                  </a:cubicBezTo>
                  <a:lnTo>
                    <a:pt x="17146" y="534"/>
                  </a:lnTo>
                  <a:lnTo>
                    <a:pt x="7440"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252;p31"/>
            <p:cNvSpPr/>
            <p:nvPr/>
          </p:nvSpPr>
          <p:spPr>
            <a:xfrm>
              <a:off x="4456675" y="3173550"/>
              <a:ext cx="690525" cy="1150850"/>
            </a:xfrm>
            <a:custGeom>
              <a:avLst/>
              <a:gdLst/>
              <a:ahLst/>
              <a:cxnLst/>
              <a:rect l="l" t="t" r="r" b="b"/>
              <a:pathLst>
                <a:path w="27621" h="46034" extrusionOk="0">
                  <a:moveTo>
                    <a:pt x="11809" y="19614"/>
                  </a:moveTo>
                  <a:cubicBezTo>
                    <a:pt x="11809" y="19614"/>
                    <a:pt x="16713" y="28054"/>
                    <a:pt x="17580" y="31023"/>
                  </a:cubicBezTo>
                  <a:cubicBezTo>
                    <a:pt x="17580" y="31023"/>
                    <a:pt x="12243" y="35292"/>
                    <a:pt x="12443" y="35292"/>
                  </a:cubicBezTo>
                  <a:cubicBezTo>
                    <a:pt x="12433" y="35298"/>
                    <a:pt x="12423" y="35301"/>
                    <a:pt x="12415" y="35301"/>
                  </a:cubicBezTo>
                  <a:cubicBezTo>
                    <a:pt x="12090" y="35301"/>
                    <a:pt x="13691" y="30797"/>
                    <a:pt x="12910" y="29788"/>
                  </a:cubicBezTo>
                  <a:cubicBezTo>
                    <a:pt x="12236" y="28889"/>
                    <a:pt x="10426" y="28819"/>
                    <a:pt x="9872" y="28819"/>
                  </a:cubicBezTo>
                  <a:cubicBezTo>
                    <a:pt x="9768" y="28819"/>
                    <a:pt x="9708" y="28821"/>
                    <a:pt x="9708" y="28821"/>
                  </a:cubicBezTo>
                  <a:lnTo>
                    <a:pt x="9908" y="27520"/>
                  </a:lnTo>
                  <a:lnTo>
                    <a:pt x="11342" y="20182"/>
                  </a:lnTo>
                  <a:lnTo>
                    <a:pt x="11809" y="19614"/>
                  </a:lnTo>
                  <a:close/>
                  <a:moveTo>
                    <a:pt x="2136" y="0"/>
                  </a:moveTo>
                  <a:lnTo>
                    <a:pt x="1869" y="1635"/>
                  </a:lnTo>
                  <a:lnTo>
                    <a:pt x="1" y="4170"/>
                  </a:lnTo>
                  <a:cubicBezTo>
                    <a:pt x="1969" y="4904"/>
                    <a:pt x="3937" y="5771"/>
                    <a:pt x="5838" y="6739"/>
                  </a:cubicBezTo>
                  <a:cubicBezTo>
                    <a:pt x="7673" y="7739"/>
                    <a:pt x="8741" y="9741"/>
                    <a:pt x="8507" y="11842"/>
                  </a:cubicBezTo>
                  <a:lnTo>
                    <a:pt x="6172" y="31756"/>
                  </a:lnTo>
                  <a:lnTo>
                    <a:pt x="5205" y="43065"/>
                  </a:lnTo>
                  <a:lnTo>
                    <a:pt x="8107" y="46033"/>
                  </a:lnTo>
                  <a:cubicBezTo>
                    <a:pt x="11142" y="45066"/>
                    <a:pt x="21917" y="41030"/>
                    <a:pt x="27621" y="31590"/>
                  </a:cubicBezTo>
                  <a:cubicBezTo>
                    <a:pt x="27621" y="31590"/>
                    <a:pt x="22083" y="13443"/>
                    <a:pt x="14812" y="5704"/>
                  </a:cubicBezTo>
                  <a:lnTo>
                    <a:pt x="2203" y="901"/>
                  </a:lnTo>
                  <a:lnTo>
                    <a:pt x="2036" y="834"/>
                  </a:lnTo>
                  <a:cubicBezTo>
                    <a:pt x="2036" y="834"/>
                    <a:pt x="2069" y="501"/>
                    <a:pt x="2136" y="0"/>
                  </a:cubicBezTo>
                  <a:close/>
                </a:path>
              </a:pathLst>
            </a:custGeom>
            <a:solidFill>
              <a:srgbClr val="00B050"/>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B050"/>
                </a:solidFill>
                <a:latin typeface="Arial"/>
                <a:cs typeface="Arial"/>
                <a:sym typeface="Arial"/>
              </a:endParaRPr>
            </a:p>
          </p:txBody>
        </p:sp>
        <p:sp>
          <p:nvSpPr>
            <p:cNvPr id="253" name="Google Shape;253;p31"/>
            <p:cNvSpPr/>
            <p:nvPr/>
          </p:nvSpPr>
          <p:spPr>
            <a:xfrm>
              <a:off x="3747025" y="3379525"/>
              <a:ext cx="339425" cy="745550"/>
            </a:xfrm>
            <a:custGeom>
              <a:avLst/>
              <a:gdLst/>
              <a:ahLst/>
              <a:cxnLst/>
              <a:rect l="l" t="t" r="r" b="b"/>
              <a:pathLst>
                <a:path w="13577" h="29822" extrusionOk="0">
                  <a:moveTo>
                    <a:pt x="11041" y="12910"/>
                  </a:moveTo>
                  <a:lnTo>
                    <a:pt x="11021" y="12959"/>
                  </a:lnTo>
                  <a:lnTo>
                    <a:pt x="11021" y="12959"/>
                  </a:lnTo>
                  <a:cubicBezTo>
                    <a:pt x="11058" y="13075"/>
                    <a:pt x="11093" y="13186"/>
                    <a:pt x="11127" y="13294"/>
                  </a:cubicBezTo>
                  <a:lnTo>
                    <a:pt x="11127" y="13294"/>
                  </a:lnTo>
                  <a:lnTo>
                    <a:pt x="11041" y="12910"/>
                  </a:lnTo>
                  <a:close/>
                  <a:moveTo>
                    <a:pt x="5704" y="1"/>
                  </a:moveTo>
                  <a:lnTo>
                    <a:pt x="6338" y="8440"/>
                  </a:lnTo>
                  <a:cubicBezTo>
                    <a:pt x="6338" y="8440"/>
                    <a:pt x="4236" y="18547"/>
                    <a:pt x="2335" y="21549"/>
                  </a:cubicBezTo>
                  <a:cubicBezTo>
                    <a:pt x="434" y="24518"/>
                    <a:pt x="0" y="25285"/>
                    <a:pt x="2335" y="25285"/>
                  </a:cubicBezTo>
                  <a:cubicBezTo>
                    <a:pt x="4670" y="25285"/>
                    <a:pt x="10341" y="29822"/>
                    <a:pt x="10341" y="29822"/>
                  </a:cubicBezTo>
                  <a:lnTo>
                    <a:pt x="9907" y="26053"/>
                  </a:lnTo>
                  <a:lnTo>
                    <a:pt x="13576" y="21549"/>
                  </a:lnTo>
                  <a:lnTo>
                    <a:pt x="11642" y="14978"/>
                  </a:lnTo>
                  <a:cubicBezTo>
                    <a:pt x="11642" y="14978"/>
                    <a:pt x="11450" y="14328"/>
                    <a:pt x="11127" y="13294"/>
                  </a:cubicBezTo>
                  <a:lnTo>
                    <a:pt x="11127" y="13294"/>
                  </a:lnTo>
                  <a:lnTo>
                    <a:pt x="12709" y="20415"/>
                  </a:lnTo>
                  <a:cubicBezTo>
                    <a:pt x="12709" y="20415"/>
                    <a:pt x="12329" y="20387"/>
                    <a:pt x="11805" y="20387"/>
                  </a:cubicBezTo>
                  <a:cubicBezTo>
                    <a:pt x="10931" y="20387"/>
                    <a:pt x="9657" y="20465"/>
                    <a:pt x="9073" y="20882"/>
                  </a:cubicBezTo>
                  <a:cubicBezTo>
                    <a:pt x="8139" y="21516"/>
                    <a:pt x="8640" y="24085"/>
                    <a:pt x="8640" y="24085"/>
                  </a:cubicBezTo>
                  <a:lnTo>
                    <a:pt x="7072" y="22684"/>
                  </a:lnTo>
                  <a:lnTo>
                    <a:pt x="11021" y="12959"/>
                  </a:lnTo>
                  <a:lnTo>
                    <a:pt x="11021" y="12959"/>
                  </a:lnTo>
                  <a:cubicBezTo>
                    <a:pt x="9901" y="9407"/>
                    <a:pt x="7489" y="2207"/>
                    <a:pt x="5704" y="1"/>
                  </a:cubicBezTo>
                  <a:close/>
                </a:path>
              </a:pathLst>
            </a:custGeom>
            <a:solidFill>
              <a:srgbClr val="00B0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254;p31"/>
            <p:cNvSpPr/>
            <p:nvPr/>
          </p:nvSpPr>
          <p:spPr>
            <a:xfrm>
              <a:off x="4197325" y="3003425"/>
              <a:ext cx="9200" cy="129275"/>
            </a:xfrm>
            <a:custGeom>
              <a:avLst/>
              <a:gdLst/>
              <a:ahLst/>
              <a:cxnLst/>
              <a:rect l="l" t="t" r="r" b="b"/>
              <a:pathLst>
                <a:path w="368" h="5171" fill="none" extrusionOk="0">
                  <a:moveTo>
                    <a:pt x="1" y="1"/>
                  </a:moveTo>
                  <a:cubicBezTo>
                    <a:pt x="1" y="1"/>
                    <a:pt x="368" y="3536"/>
                    <a:pt x="1" y="517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31"/>
            <p:cNvSpPr/>
            <p:nvPr/>
          </p:nvSpPr>
          <p:spPr>
            <a:xfrm>
              <a:off x="4464200" y="3035950"/>
              <a:ext cx="10025" cy="84250"/>
            </a:xfrm>
            <a:custGeom>
              <a:avLst/>
              <a:gdLst/>
              <a:ahLst/>
              <a:cxnLst/>
              <a:rect l="l" t="t" r="r" b="b"/>
              <a:pathLst>
                <a:path w="401" h="3370" fill="none" extrusionOk="0">
                  <a:moveTo>
                    <a:pt x="0" y="3370"/>
                  </a:moveTo>
                  <a:cubicBezTo>
                    <a:pt x="0" y="2235"/>
                    <a:pt x="134" y="1101"/>
                    <a:pt x="400"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256;p31"/>
            <p:cNvSpPr/>
            <p:nvPr/>
          </p:nvSpPr>
          <p:spPr>
            <a:xfrm>
              <a:off x="4120625" y="2620650"/>
              <a:ext cx="421150" cy="496225"/>
            </a:xfrm>
            <a:custGeom>
              <a:avLst/>
              <a:gdLst/>
              <a:ahLst/>
              <a:cxnLst/>
              <a:rect l="l" t="t" r="r" b="b"/>
              <a:pathLst>
                <a:path w="16846" h="19849" fill="none" extrusionOk="0">
                  <a:moveTo>
                    <a:pt x="14711" y="1"/>
                  </a:moveTo>
                  <a:cubicBezTo>
                    <a:pt x="14711" y="1"/>
                    <a:pt x="16845" y="2702"/>
                    <a:pt x="16745" y="4737"/>
                  </a:cubicBezTo>
                  <a:cubicBezTo>
                    <a:pt x="16612" y="6772"/>
                    <a:pt x="16478" y="9174"/>
                    <a:pt x="16512" y="11542"/>
                  </a:cubicBezTo>
                  <a:cubicBezTo>
                    <a:pt x="16579" y="13911"/>
                    <a:pt x="12742" y="18847"/>
                    <a:pt x="10741" y="19281"/>
                  </a:cubicBezTo>
                  <a:cubicBezTo>
                    <a:pt x="8773" y="19715"/>
                    <a:pt x="7072" y="19848"/>
                    <a:pt x="5804" y="18581"/>
                  </a:cubicBezTo>
                  <a:cubicBezTo>
                    <a:pt x="4537" y="17313"/>
                    <a:pt x="3269" y="15545"/>
                    <a:pt x="1635" y="13310"/>
                  </a:cubicBezTo>
                  <a:cubicBezTo>
                    <a:pt x="0" y="11042"/>
                    <a:pt x="400" y="6105"/>
                    <a:pt x="400" y="610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257;p31"/>
            <p:cNvSpPr/>
            <p:nvPr/>
          </p:nvSpPr>
          <p:spPr>
            <a:xfrm>
              <a:off x="4354125" y="2819950"/>
              <a:ext cx="30025" cy="149300"/>
            </a:xfrm>
            <a:custGeom>
              <a:avLst/>
              <a:gdLst/>
              <a:ahLst/>
              <a:cxnLst/>
              <a:rect l="l" t="t" r="r" b="b"/>
              <a:pathLst>
                <a:path w="1201" h="5972" fill="none" extrusionOk="0">
                  <a:moveTo>
                    <a:pt x="200" y="1"/>
                  </a:moveTo>
                  <a:cubicBezTo>
                    <a:pt x="67" y="768"/>
                    <a:pt x="0" y="1502"/>
                    <a:pt x="33" y="2269"/>
                  </a:cubicBezTo>
                  <a:cubicBezTo>
                    <a:pt x="0" y="2870"/>
                    <a:pt x="200" y="3503"/>
                    <a:pt x="600" y="4004"/>
                  </a:cubicBezTo>
                  <a:cubicBezTo>
                    <a:pt x="834" y="4237"/>
                    <a:pt x="1168" y="4437"/>
                    <a:pt x="1201" y="4771"/>
                  </a:cubicBezTo>
                  <a:cubicBezTo>
                    <a:pt x="1201" y="5071"/>
                    <a:pt x="1034" y="5371"/>
                    <a:pt x="767" y="5505"/>
                  </a:cubicBezTo>
                  <a:cubicBezTo>
                    <a:pt x="500" y="5638"/>
                    <a:pt x="234" y="5805"/>
                    <a:pt x="0" y="597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258;p31"/>
            <p:cNvSpPr/>
            <p:nvPr/>
          </p:nvSpPr>
          <p:spPr>
            <a:xfrm>
              <a:off x="4274050" y="2975900"/>
              <a:ext cx="60075" cy="47575"/>
            </a:xfrm>
            <a:custGeom>
              <a:avLst/>
              <a:gdLst/>
              <a:ahLst/>
              <a:cxnLst/>
              <a:rect l="l" t="t" r="r" b="b"/>
              <a:pathLst>
                <a:path w="2403" h="1903" fill="none" extrusionOk="0">
                  <a:moveTo>
                    <a:pt x="1" y="1"/>
                  </a:moveTo>
                  <a:cubicBezTo>
                    <a:pt x="1" y="1"/>
                    <a:pt x="268" y="1569"/>
                    <a:pt x="2402" y="19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259;p31"/>
            <p:cNvSpPr/>
            <p:nvPr/>
          </p:nvSpPr>
          <p:spPr>
            <a:xfrm>
              <a:off x="4257375" y="2829975"/>
              <a:ext cx="22550" cy="41725"/>
            </a:xfrm>
            <a:custGeom>
              <a:avLst/>
              <a:gdLst/>
              <a:ahLst/>
              <a:cxnLst/>
              <a:rect l="l" t="t" r="r" b="b"/>
              <a:pathLst>
                <a:path w="902" h="1669" extrusionOk="0">
                  <a:moveTo>
                    <a:pt x="468" y="0"/>
                  </a:moveTo>
                  <a:cubicBezTo>
                    <a:pt x="201" y="0"/>
                    <a:pt x="1" y="367"/>
                    <a:pt x="1" y="834"/>
                  </a:cubicBezTo>
                  <a:cubicBezTo>
                    <a:pt x="1" y="1301"/>
                    <a:pt x="201" y="1668"/>
                    <a:pt x="468" y="1668"/>
                  </a:cubicBezTo>
                  <a:cubicBezTo>
                    <a:pt x="701" y="1668"/>
                    <a:pt x="901" y="1301"/>
                    <a:pt x="901" y="834"/>
                  </a:cubicBezTo>
                  <a:cubicBezTo>
                    <a:pt x="901" y="367"/>
                    <a:pt x="701" y="0"/>
                    <a:pt x="468"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260;p31"/>
            <p:cNvSpPr/>
            <p:nvPr/>
          </p:nvSpPr>
          <p:spPr>
            <a:xfrm>
              <a:off x="4417500" y="2834975"/>
              <a:ext cx="21700" cy="41725"/>
            </a:xfrm>
            <a:custGeom>
              <a:avLst/>
              <a:gdLst/>
              <a:ahLst/>
              <a:cxnLst/>
              <a:rect l="l" t="t" r="r" b="b"/>
              <a:pathLst>
                <a:path w="868" h="1669" extrusionOk="0">
                  <a:moveTo>
                    <a:pt x="434" y="0"/>
                  </a:moveTo>
                  <a:cubicBezTo>
                    <a:pt x="200" y="0"/>
                    <a:pt x="0" y="367"/>
                    <a:pt x="0" y="834"/>
                  </a:cubicBezTo>
                  <a:cubicBezTo>
                    <a:pt x="0" y="1301"/>
                    <a:pt x="200" y="1668"/>
                    <a:pt x="434" y="1668"/>
                  </a:cubicBezTo>
                  <a:cubicBezTo>
                    <a:pt x="667" y="1668"/>
                    <a:pt x="867" y="1301"/>
                    <a:pt x="867" y="834"/>
                  </a:cubicBezTo>
                  <a:cubicBezTo>
                    <a:pt x="867" y="367"/>
                    <a:pt x="667" y="0"/>
                    <a:pt x="434"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261;p31"/>
            <p:cNvSpPr/>
            <p:nvPr/>
          </p:nvSpPr>
          <p:spPr>
            <a:xfrm>
              <a:off x="4407475" y="2753250"/>
              <a:ext cx="95925" cy="58400"/>
            </a:xfrm>
            <a:custGeom>
              <a:avLst/>
              <a:gdLst/>
              <a:ahLst/>
              <a:cxnLst/>
              <a:rect l="l" t="t" r="r" b="b"/>
              <a:pathLst>
                <a:path w="3837" h="2336" fill="none" extrusionOk="0">
                  <a:moveTo>
                    <a:pt x="1" y="2068"/>
                  </a:moveTo>
                  <a:cubicBezTo>
                    <a:pt x="1" y="2068"/>
                    <a:pt x="2069" y="0"/>
                    <a:pt x="3837" y="2335"/>
                  </a:cubicBezTo>
                </a:path>
              </a:pathLst>
            </a:custGeom>
            <a:noFill/>
            <a:ln w="233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262;p31"/>
            <p:cNvSpPr/>
            <p:nvPr/>
          </p:nvSpPr>
          <p:spPr>
            <a:xfrm>
              <a:off x="4212350" y="2769100"/>
              <a:ext cx="85075" cy="37550"/>
            </a:xfrm>
            <a:custGeom>
              <a:avLst/>
              <a:gdLst/>
              <a:ahLst/>
              <a:cxnLst/>
              <a:rect l="l" t="t" r="r" b="b"/>
              <a:pathLst>
                <a:path w="3403" h="1502" fill="none" extrusionOk="0">
                  <a:moveTo>
                    <a:pt x="3403" y="1501"/>
                  </a:moveTo>
                  <a:cubicBezTo>
                    <a:pt x="3403" y="1501"/>
                    <a:pt x="2102" y="0"/>
                    <a:pt x="0" y="1501"/>
                  </a:cubicBezTo>
                </a:path>
              </a:pathLst>
            </a:custGeom>
            <a:noFill/>
            <a:ln w="233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263;p31"/>
            <p:cNvSpPr/>
            <p:nvPr/>
          </p:nvSpPr>
          <p:spPr>
            <a:xfrm>
              <a:off x="4197325" y="3004250"/>
              <a:ext cx="271900" cy="164200"/>
            </a:xfrm>
            <a:custGeom>
              <a:avLst/>
              <a:gdLst/>
              <a:ahLst/>
              <a:cxnLst/>
              <a:rect l="l" t="t" r="r" b="b"/>
              <a:pathLst>
                <a:path w="10876" h="6568" extrusionOk="0">
                  <a:moveTo>
                    <a:pt x="1" y="1"/>
                  </a:moveTo>
                  <a:lnTo>
                    <a:pt x="168" y="1936"/>
                  </a:lnTo>
                  <a:cubicBezTo>
                    <a:pt x="168" y="1936"/>
                    <a:pt x="1435" y="5438"/>
                    <a:pt x="4271" y="6439"/>
                  </a:cubicBezTo>
                  <a:cubicBezTo>
                    <a:pt x="4521" y="6527"/>
                    <a:pt x="4778" y="6567"/>
                    <a:pt x="5040" y="6567"/>
                  </a:cubicBezTo>
                  <a:cubicBezTo>
                    <a:pt x="7742" y="6567"/>
                    <a:pt x="10875" y="2269"/>
                    <a:pt x="10875" y="2269"/>
                  </a:cubicBezTo>
                  <a:lnTo>
                    <a:pt x="10675" y="1602"/>
                  </a:lnTo>
                  <a:cubicBezTo>
                    <a:pt x="10675" y="1602"/>
                    <a:pt x="8572" y="4331"/>
                    <a:pt x="6097" y="4331"/>
                  </a:cubicBezTo>
                  <a:cubicBezTo>
                    <a:pt x="5891" y="4331"/>
                    <a:pt x="5682" y="4312"/>
                    <a:pt x="5471" y="4271"/>
                  </a:cubicBezTo>
                  <a:cubicBezTo>
                    <a:pt x="2736" y="3704"/>
                    <a:pt x="1" y="1"/>
                    <a:pt x="1"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264;p31"/>
            <p:cNvSpPr/>
            <p:nvPr/>
          </p:nvSpPr>
          <p:spPr>
            <a:xfrm>
              <a:off x="4034725" y="2699050"/>
              <a:ext cx="103425" cy="210175"/>
            </a:xfrm>
            <a:custGeom>
              <a:avLst/>
              <a:gdLst/>
              <a:ahLst/>
              <a:cxnLst/>
              <a:rect l="l" t="t" r="r" b="b"/>
              <a:pathLst>
                <a:path w="4137" h="8407" fill="none" extrusionOk="0">
                  <a:moveTo>
                    <a:pt x="4137" y="7839"/>
                  </a:moveTo>
                  <a:cubicBezTo>
                    <a:pt x="4137" y="7839"/>
                    <a:pt x="2435" y="8406"/>
                    <a:pt x="1968" y="7105"/>
                  </a:cubicBezTo>
                  <a:cubicBezTo>
                    <a:pt x="1535" y="5804"/>
                    <a:pt x="0" y="2302"/>
                    <a:pt x="1335" y="1168"/>
                  </a:cubicBezTo>
                  <a:cubicBezTo>
                    <a:pt x="2669" y="0"/>
                    <a:pt x="3770" y="2702"/>
                    <a:pt x="3770" y="27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265;p31"/>
            <p:cNvSpPr/>
            <p:nvPr/>
          </p:nvSpPr>
          <p:spPr>
            <a:xfrm>
              <a:off x="4533400" y="2709875"/>
              <a:ext cx="100100" cy="211025"/>
            </a:xfrm>
            <a:custGeom>
              <a:avLst/>
              <a:gdLst/>
              <a:ahLst/>
              <a:cxnLst/>
              <a:rect l="l" t="t" r="r" b="b"/>
              <a:pathLst>
                <a:path w="4004" h="8441" fill="none" extrusionOk="0">
                  <a:moveTo>
                    <a:pt x="1" y="8107"/>
                  </a:moveTo>
                  <a:cubicBezTo>
                    <a:pt x="1" y="8107"/>
                    <a:pt x="1569" y="8440"/>
                    <a:pt x="2036" y="7106"/>
                  </a:cubicBezTo>
                  <a:cubicBezTo>
                    <a:pt x="2469" y="5805"/>
                    <a:pt x="4004" y="2302"/>
                    <a:pt x="2669" y="1168"/>
                  </a:cubicBezTo>
                  <a:cubicBezTo>
                    <a:pt x="1302" y="1"/>
                    <a:pt x="234" y="2703"/>
                    <a:pt x="234" y="2703"/>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266;p31"/>
            <p:cNvSpPr/>
            <p:nvPr/>
          </p:nvSpPr>
          <p:spPr>
            <a:xfrm>
              <a:off x="3979675" y="2405675"/>
              <a:ext cx="667175" cy="445175"/>
            </a:xfrm>
            <a:custGeom>
              <a:avLst/>
              <a:gdLst/>
              <a:ahLst/>
              <a:cxnLst/>
              <a:rect l="l" t="t" r="r" b="b"/>
              <a:pathLst>
                <a:path w="26687" h="17807" extrusionOk="0">
                  <a:moveTo>
                    <a:pt x="23485" y="0"/>
                  </a:moveTo>
                  <a:cubicBezTo>
                    <a:pt x="22312" y="0"/>
                    <a:pt x="21213" y="616"/>
                    <a:pt x="20115" y="1027"/>
                  </a:cubicBezTo>
                  <a:cubicBezTo>
                    <a:pt x="19582" y="1225"/>
                    <a:pt x="19051" y="1304"/>
                    <a:pt x="18522" y="1304"/>
                  </a:cubicBezTo>
                  <a:cubicBezTo>
                    <a:pt x="16637" y="1304"/>
                    <a:pt x="14771" y="302"/>
                    <a:pt x="12843" y="93"/>
                  </a:cubicBezTo>
                  <a:cubicBezTo>
                    <a:pt x="12457" y="50"/>
                    <a:pt x="12052" y="24"/>
                    <a:pt x="11642" y="24"/>
                  </a:cubicBezTo>
                  <a:cubicBezTo>
                    <a:pt x="9855" y="24"/>
                    <a:pt x="7968" y="519"/>
                    <a:pt x="7072" y="2228"/>
                  </a:cubicBezTo>
                  <a:cubicBezTo>
                    <a:pt x="7072" y="2228"/>
                    <a:pt x="3336" y="2662"/>
                    <a:pt x="1669" y="5764"/>
                  </a:cubicBezTo>
                  <a:cubicBezTo>
                    <a:pt x="1" y="8866"/>
                    <a:pt x="3136" y="13169"/>
                    <a:pt x="3136" y="13169"/>
                  </a:cubicBezTo>
                  <a:cubicBezTo>
                    <a:pt x="3136" y="13169"/>
                    <a:pt x="3450" y="12790"/>
                    <a:pt x="3966" y="12790"/>
                  </a:cubicBezTo>
                  <a:cubicBezTo>
                    <a:pt x="4488" y="12790"/>
                    <a:pt x="5217" y="13178"/>
                    <a:pt x="6038" y="14737"/>
                  </a:cubicBezTo>
                  <a:lnTo>
                    <a:pt x="5972" y="17806"/>
                  </a:lnTo>
                  <a:cubicBezTo>
                    <a:pt x="6572" y="17706"/>
                    <a:pt x="7106" y="17406"/>
                    <a:pt x="7473" y="16939"/>
                  </a:cubicBezTo>
                  <a:cubicBezTo>
                    <a:pt x="7673" y="16505"/>
                    <a:pt x="7806" y="16072"/>
                    <a:pt x="7873" y="15605"/>
                  </a:cubicBezTo>
                  <a:cubicBezTo>
                    <a:pt x="8040" y="14704"/>
                    <a:pt x="8106" y="13803"/>
                    <a:pt x="8106" y="12903"/>
                  </a:cubicBezTo>
                  <a:cubicBezTo>
                    <a:pt x="8073" y="12569"/>
                    <a:pt x="8106" y="12202"/>
                    <a:pt x="8207" y="11869"/>
                  </a:cubicBezTo>
                  <a:cubicBezTo>
                    <a:pt x="8340" y="11535"/>
                    <a:pt x="8507" y="11201"/>
                    <a:pt x="8774" y="10935"/>
                  </a:cubicBezTo>
                  <a:cubicBezTo>
                    <a:pt x="9374" y="10234"/>
                    <a:pt x="10075" y="9667"/>
                    <a:pt x="10642" y="8933"/>
                  </a:cubicBezTo>
                  <a:cubicBezTo>
                    <a:pt x="11242" y="8266"/>
                    <a:pt x="11542" y="7365"/>
                    <a:pt x="11476" y="6431"/>
                  </a:cubicBezTo>
                  <a:lnTo>
                    <a:pt x="11476" y="6431"/>
                  </a:lnTo>
                  <a:cubicBezTo>
                    <a:pt x="13539" y="8151"/>
                    <a:pt x="16127" y="9052"/>
                    <a:pt x="18773" y="9052"/>
                  </a:cubicBezTo>
                  <a:cubicBezTo>
                    <a:pt x="19464" y="9052"/>
                    <a:pt x="20158" y="8991"/>
                    <a:pt x="20849" y="8866"/>
                  </a:cubicBezTo>
                  <a:cubicBezTo>
                    <a:pt x="23818" y="8266"/>
                    <a:pt x="26686" y="5664"/>
                    <a:pt x="26319" y="2395"/>
                  </a:cubicBezTo>
                  <a:cubicBezTo>
                    <a:pt x="26186" y="1261"/>
                    <a:pt x="25352" y="327"/>
                    <a:pt x="24251" y="93"/>
                  </a:cubicBezTo>
                  <a:cubicBezTo>
                    <a:pt x="23992" y="29"/>
                    <a:pt x="23737" y="0"/>
                    <a:pt x="23485"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267;p31"/>
            <p:cNvSpPr/>
            <p:nvPr/>
          </p:nvSpPr>
          <p:spPr>
            <a:xfrm>
              <a:off x="4470025" y="2568475"/>
              <a:ext cx="112600" cy="221500"/>
            </a:xfrm>
            <a:custGeom>
              <a:avLst/>
              <a:gdLst/>
              <a:ahLst/>
              <a:cxnLst/>
              <a:rect l="l" t="t" r="r" b="b"/>
              <a:pathLst>
                <a:path w="4504" h="8860" extrusionOk="0">
                  <a:moveTo>
                    <a:pt x="1812" y="1"/>
                  </a:moveTo>
                  <a:cubicBezTo>
                    <a:pt x="1150" y="1"/>
                    <a:pt x="1001" y="1320"/>
                    <a:pt x="1001" y="1320"/>
                  </a:cubicBezTo>
                  <a:cubicBezTo>
                    <a:pt x="1001" y="1320"/>
                    <a:pt x="1" y="6391"/>
                    <a:pt x="2569" y="8859"/>
                  </a:cubicBezTo>
                  <a:cubicBezTo>
                    <a:pt x="2569" y="8859"/>
                    <a:pt x="3103" y="7325"/>
                    <a:pt x="3670" y="6958"/>
                  </a:cubicBezTo>
                  <a:cubicBezTo>
                    <a:pt x="4504" y="5123"/>
                    <a:pt x="4337" y="2988"/>
                    <a:pt x="3236" y="1320"/>
                  </a:cubicBezTo>
                  <a:cubicBezTo>
                    <a:pt x="2603" y="331"/>
                    <a:pt x="2143" y="1"/>
                    <a:pt x="1812"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268;p31"/>
            <p:cNvSpPr/>
            <p:nvPr/>
          </p:nvSpPr>
          <p:spPr>
            <a:xfrm>
              <a:off x="4118100" y="2456375"/>
              <a:ext cx="492900" cy="196825"/>
            </a:xfrm>
            <a:custGeom>
              <a:avLst/>
              <a:gdLst/>
              <a:ahLst/>
              <a:cxnLst/>
              <a:rect l="l" t="t" r="r" b="b"/>
              <a:pathLst>
                <a:path w="19716" h="7873" fill="none" extrusionOk="0">
                  <a:moveTo>
                    <a:pt x="19715" y="0"/>
                  </a:moveTo>
                  <a:cubicBezTo>
                    <a:pt x="19248" y="1401"/>
                    <a:pt x="18181" y="2535"/>
                    <a:pt x="16780" y="3036"/>
                  </a:cubicBezTo>
                  <a:cubicBezTo>
                    <a:pt x="13244" y="4470"/>
                    <a:pt x="9808" y="2869"/>
                    <a:pt x="6272" y="2569"/>
                  </a:cubicBezTo>
                  <a:cubicBezTo>
                    <a:pt x="3403" y="2302"/>
                    <a:pt x="201" y="4904"/>
                    <a:pt x="1" y="7872"/>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269;p31"/>
            <p:cNvSpPr/>
            <p:nvPr/>
          </p:nvSpPr>
          <p:spPr>
            <a:xfrm>
              <a:off x="4063075" y="2497225"/>
              <a:ext cx="94250" cy="136800"/>
            </a:xfrm>
            <a:custGeom>
              <a:avLst/>
              <a:gdLst/>
              <a:ahLst/>
              <a:cxnLst/>
              <a:rect l="l" t="t" r="r" b="b"/>
              <a:pathLst>
                <a:path w="3770" h="5472" fill="none" extrusionOk="0">
                  <a:moveTo>
                    <a:pt x="0" y="5471"/>
                  </a:moveTo>
                  <a:cubicBezTo>
                    <a:pt x="100" y="3070"/>
                    <a:pt x="1568" y="935"/>
                    <a:pt x="3770" y="1"/>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270;p31"/>
            <p:cNvSpPr/>
            <p:nvPr/>
          </p:nvSpPr>
          <p:spPr>
            <a:xfrm>
              <a:off x="4177325" y="3110175"/>
              <a:ext cx="296900" cy="104250"/>
            </a:xfrm>
            <a:custGeom>
              <a:avLst/>
              <a:gdLst/>
              <a:ahLst/>
              <a:cxnLst/>
              <a:rect l="l" t="t" r="r" b="b"/>
              <a:pathLst>
                <a:path w="11876" h="4170" fill="none" extrusionOk="0">
                  <a:moveTo>
                    <a:pt x="0" y="401"/>
                  </a:moveTo>
                  <a:cubicBezTo>
                    <a:pt x="1535" y="2035"/>
                    <a:pt x="3403" y="3303"/>
                    <a:pt x="5504" y="4170"/>
                  </a:cubicBezTo>
                  <a:cubicBezTo>
                    <a:pt x="5504" y="4170"/>
                    <a:pt x="9741" y="2936"/>
                    <a:pt x="11875"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271;p31"/>
            <p:cNvSpPr/>
            <p:nvPr/>
          </p:nvSpPr>
          <p:spPr>
            <a:xfrm>
              <a:off x="4139800" y="2744075"/>
              <a:ext cx="212675" cy="213500"/>
            </a:xfrm>
            <a:custGeom>
              <a:avLst/>
              <a:gdLst/>
              <a:ahLst/>
              <a:cxnLst/>
              <a:rect l="l" t="t" r="r" b="b"/>
              <a:pathLst>
                <a:path w="8507" h="8540" fill="none" extrusionOk="0">
                  <a:moveTo>
                    <a:pt x="7672" y="2702"/>
                  </a:moveTo>
                  <a:cubicBezTo>
                    <a:pt x="8506" y="4570"/>
                    <a:pt x="7706" y="6805"/>
                    <a:pt x="5804" y="7673"/>
                  </a:cubicBezTo>
                  <a:cubicBezTo>
                    <a:pt x="3936" y="8540"/>
                    <a:pt x="1701" y="7706"/>
                    <a:pt x="834" y="5805"/>
                  </a:cubicBezTo>
                  <a:cubicBezTo>
                    <a:pt x="0" y="3937"/>
                    <a:pt x="801" y="1702"/>
                    <a:pt x="2702" y="868"/>
                  </a:cubicBezTo>
                  <a:cubicBezTo>
                    <a:pt x="4570" y="0"/>
                    <a:pt x="6805" y="801"/>
                    <a:pt x="7672" y="2702"/>
                  </a:cubicBezTo>
                  <a:close/>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272;p31"/>
            <p:cNvSpPr/>
            <p:nvPr/>
          </p:nvSpPr>
          <p:spPr>
            <a:xfrm>
              <a:off x="4355775" y="2751575"/>
              <a:ext cx="198500" cy="198500"/>
            </a:xfrm>
            <a:custGeom>
              <a:avLst/>
              <a:gdLst/>
              <a:ahLst/>
              <a:cxnLst/>
              <a:rect l="l" t="t" r="r" b="b"/>
              <a:pathLst>
                <a:path w="7940" h="7940" fill="none" extrusionOk="0">
                  <a:moveTo>
                    <a:pt x="7706" y="3503"/>
                  </a:moveTo>
                  <a:cubicBezTo>
                    <a:pt x="7940" y="5571"/>
                    <a:pt x="6472" y="7439"/>
                    <a:pt x="4437" y="7706"/>
                  </a:cubicBezTo>
                  <a:cubicBezTo>
                    <a:pt x="2369" y="7940"/>
                    <a:pt x="501" y="6472"/>
                    <a:pt x="268" y="4437"/>
                  </a:cubicBezTo>
                  <a:cubicBezTo>
                    <a:pt x="1" y="2369"/>
                    <a:pt x="1468" y="501"/>
                    <a:pt x="3503" y="267"/>
                  </a:cubicBezTo>
                  <a:cubicBezTo>
                    <a:pt x="5571" y="1"/>
                    <a:pt x="7439" y="1468"/>
                    <a:pt x="7706" y="3503"/>
                  </a:cubicBezTo>
                  <a:close/>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273;p31"/>
            <p:cNvSpPr/>
            <p:nvPr/>
          </p:nvSpPr>
          <p:spPr>
            <a:xfrm>
              <a:off x="4135625" y="3085975"/>
              <a:ext cx="377800" cy="276075"/>
            </a:xfrm>
            <a:custGeom>
              <a:avLst/>
              <a:gdLst/>
              <a:ahLst/>
              <a:cxnLst/>
              <a:rect l="l" t="t" r="r" b="b"/>
              <a:pathLst>
                <a:path w="15112" h="11043" fill="none" extrusionOk="0">
                  <a:moveTo>
                    <a:pt x="2469" y="1"/>
                  </a:moveTo>
                  <a:cubicBezTo>
                    <a:pt x="1702" y="201"/>
                    <a:pt x="1068" y="701"/>
                    <a:pt x="668" y="1369"/>
                  </a:cubicBezTo>
                  <a:cubicBezTo>
                    <a:pt x="0" y="2536"/>
                    <a:pt x="401" y="6239"/>
                    <a:pt x="401" y="6239"/>
                  </a:cubicBezTo>
                  <a:cubicBezTo>
                    <a:pt x="401" y="6239"/>
                    <a:pt x="3837" y="9608"/>
                    <a:pt x="6739" y="11042"/>
                  </a:cubicBezTo>
                  <a:lnTo>
                    <a:pt x="7606" y="6205"/>
                  </a:lnTo>
                  <a:lnTo>
                    <a:pt x="8940" y="11042"/>
                  </a:lnTo>
                  <a:cubicBezTo>
                    <a:pt x="8940" y="11042"/>
                    <a:pt x="13443" y="7840"/>
                    <a:pt x="14711" y="5138"/>
                  </a:cubicBezTo>
                  <a:cubicBezTo>
                    <a:pt x="14711" y="5138"/>
                    <a:pt x="15111" y="2002"/>
                    <a:pt x="14711" y="968"/>
                  </a:cubicBezTo>
                  <a:cubicBezTo>
                    <a:pt x="14511" y="401"/>
                    <a:pt x="13977" y="1"/>
                    <a:pt x="13343" y="1"/>
                  </a:cubicBezTo>
                </a:path>
              </a:pathLst>
            </a:custGeom>
            <a:solidFill>
              <a:schemeClr val="lt1"/>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274;p31"/>
            <p:cNvSpPr/>
            <p:nvPr/>
          </p:nvSpPr>
          <p:spPr>
            <a:xfrm>
              <a:off x="3985525" y="3578000"/>
              <a:ext cx="77575" cy="316100"/>
            </a:xfrm>
            <a:custGeom>
              <a:avLst/>
              <a:gdLst/>
              <a:ahLst/>
              <a:cxnLst/>
              <a:rect l="l" t="t" r="r" b="b"/>
              <a:pathLst>
                <a:path w="3103" h="12644" fill="none" extrusionOk="0">
                  <a:moveTo>
                    <a:pt x="3102" y="12643"/>
                  </a:moveTo>
                  <a:cubicBezTo>
                    <a:pt x="3102" y="12643"/>
                    <a:pt x="1768" y="3670"/>
                    <a:pt x="0"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5" name="Google Shape;275;p31"/>
            <p:cNvSpPr/>
            <p:nvPr/>
          </p:nvSpPr>
          <p:spPr>
            <a:xfrm>
              <a:off x="3889625" y="3379525"/>
              <a:ext cx="69225" cy="115950"/>
            </a:xfrm>
            <a:custGeom>
              <a:avLst/>
              <a:gdLst/>
              <a:ahLst/>
              <a:cxnLst/>
              <a:rect l="l" t="t" r="r" b="b"/>
              <a:pathLst>
                <a:path w="2769" h="4638" fill="none" extrusionOk="0">
                  <a:moveTo>
                    <a:pt x="0" y="1"/>
                  </a:moveTo>
                  <a:cubicBezTo>
                    <a:pt x="1034" y="1468"/>
                    <a:pt x="1935" y="3003"/>
                    <a:pt x="2769" y="4637"/>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6" name="Google Shape;276;p31"/>
            <p:cNvSpPr/>
            <p:nvPr/>
          </p:nvSpPr>
          <p:spPr>
            <a:xfrm>
              <a:off x="4767750" y="3437075"/>
              <a:ext cx="37550" cy="109275"/>
            </a:xfrm>
            <a:custGeom>
              <a:avLst/>
              <a:gdLst/>
              <a:ahLst/>
              <a:cxnLst/>
              <a:rect l="l" t="t" r="r" b="b"/>
              <a:pathLst>
                <a:path w="1502" h="4371" fill="none" extrusionOk="0">
                  <a:moveTo>
                    <a:pt x="0" y="4370"/>
                  </a:moveTo>
                  <a:cubicBezTo>
                    <a:pt x="367" y="2902"/>
                    <a:pt x="867" y="1435"/>
                    <a:pt x="1501"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277;p31"/>
            <p:cNvSpPr/>
            <p:nvPr/>
          </p:nvSpPr>
          <p:spPr>
            <a:xfrm>
              <a:off x="4699350" y="3613850"/>
              <a:ext cx="52575" cy="280250"/>
            </a:xfrm>
            <a:custGeom>
              <a:avLst/>
              <a:gdLst/>
              <a:ahLst/>
              <a:cxnLst/>
              <a:rect l="l" t="t" r="r" b="b"/>
              <a:pathLst>
                <a:path w="2103" h="11210" fill="none" extrusionOk="0">
                  <a:moveTo>
                    <a:pt x="1" y="11209"/>
                  </a:moveTo>
                  <a:cubicBezTo>
                    <a:pt x="1" y="11209"/>
                    <a:pt x="935" y="5071"/>
                    <a:pt x="2102"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278;p31"/>
            <p:cNvSpPr/>
            <p:nvPr/>
          </p:nvSpPr>
          <p:spPr>
            <a:xfrm>
              <a:off x="4740225" y="3614700"/>
              <a:ext cx="92600" cy="63400"/>
            </a:xfrm>
            <a:custGeom>
              <a:avLst/>
              <a:gdLst/>
              <a:ahLst/>
              <a:cxnLst/>
              <a:rect l="l" t="t" r="r" b="b"/>
              <a:pathLst>
                <a:path w="3704" h="2536" fill="none" extrusionOk="0">
                  <a:moveTo>
                    <a:pt x="0" y="2536"/>
                  </a:moveTo>
                  <a:cubicBezTo>
                    <a:pt x="901" y="1301"/>
                    <a:pt x="2235" y="401"/>
                    <a:pt x="3703"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9" name="Google Shape;279;p31"/>
            <p:cNvSpPr/>
            <p:nvPr/>
          </p:nvSpPr>
          <p:spPr>
            <a:xfrm>
              <a:off x="4507550" y="3194400"/>
              <a:ext cx="639650" cy="1105800"/>
            </a:xfrm>
            <a:custGeom>
              <a:avLst/>
              <a:gdLst/>
              <a:ahLst/>
              <a:cxnLst/>
              <a:rect l="l" t="t" r="r" b="b"/>
              <a:pathLst>
                <a:path w="25586" h="44232" fill="none" extrusionOk="0">
                  <a:moveTo>
                    <a:pt x="1" y="0"/>
                  </a:moveTo>
                  <a:cubicBezTo>
                    <a:pt x="1" y="0"/>
                    <a:pt x="7773" y="3103"/>
                    <a:pt x="12777" y="4870"/>
                  </a:cubicBezTo>
                  <a:cubicBezTo>
                    <a:pt x="12777" y="4870"/>
                    <a:pt x="18948" y="10675"/>
                    <a:pt x="25586" y="30756"/>
                  </a:cubicBezTo>
                  <a:cubicBezTo>
                    <a:pt x="25586" y="30756"/>
                    <a:pt x="19515" y="40963"/>
                    <a:pt x="7973" y="4423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0" name="Google Shape;280;p31"/>
            <p:cNvSpPr/>
            <p:nvPr/>
          </p:nvSpPr>
          <p:spPr>
            <a:xfrm>
              <a:off x="4756900" y="3893225"/>
              <a:ext cx="290225" cy="171825"/>
            </a:xfrm>
            <a:custGeom>
              <a:avLst/>
              <a:gdLst/>
              <a:ahLst/>
              <a:cxnLst/>
              <a:rect l="l" t="t" r="r" b="b"/>
              <a:pathLst>
                <a:path w="11609" h="6873" fill="none" extrusionOk="0">
                  <a:moveTo>
                    <a:pt x="1" y="6872"/>
                  </a:moveTo>
                  <a:lnTo>
                    <a:pt x="5571" y="2236"/>
                  </a:lnTo>
                  <a:cubicBezTo>
                    <a:pt x="5571" y="2236"/>
                    <a:pt x="8540" y="1"/>
                    <a:pt x="11609" y="153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 name="Google Shape;281;p31"/>
            <p:cNvSpPr/>
            <p:nvPr/>
          </p:nvSpPr>
          <p:spPr>
            <a:xfrm>
              <a:off x="4751900" y="3663900"/>
              <a:ext cx="144300" cy="285225"/>
            </a:xfrm>
            <a:custGeom>
              <a:avLst/>
              <a:gdLst/>
              <a:ahLst/>
              <a:cxnLst/>
              <a:rect l="l" t="t" r="r" b="b"/>
              <a:pathLst>
                <a:path w="5772" h="11409" fill="none" extrusionOk="0">
                  <a:moveTo>
                    <a:pt x="0" y="0"/>
                  </a:moveTo>
                  <a:cubicBezTo>
                    <a:pt x="0" y="0"/>
                    <a:pt x="4604" y="6839"/>
                    <a:pt x="5771" y="11409"/>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282;p31"/>
            <p:cNvSpPr/>
            <p:nvPr/>
          </p:nvSpPr>
          <p:spPr>
            <a:xfrm>
              <a:off x="3794550" y="3939100"/>
              <a:ext cx="170150" cy="48400"/>
            </a:xfrm>
            <a:custGeom>
              <a:avLst/>
              <a:gdLst/>
              <a:ahLst/>
              <a:cxnLst/>
              <a:rect l="l" t="t" r="r" b="b"/>
              <a:pathLst>
                <a:path w="6806" h="1936" fill="none" extrusionOk="0">
                  <a:moveTo>
                    <a:pt x="6805" y="1935"/>
                  </a:moveTo>
                  <a:lnTo>
                    <a:pt x="5171" y="401"/>
                  </a:lnTo>
                  <a:cubicBezTo>
                    <a:pt x="5171" y="401"/>
                    <a:pt x="2769" y="0"/>
                    <a:pt x="0" y="18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283;p31"/>
            <p:cNvSpPr/>
            <p:nvPr/>
          </p:nvSpPr>
          <p:spPr>
            <a:xfrm>
              <a:off x="3923800" y="3697250"/>
              <a:ext cx="100925" cy="251875"/>
            </a:xfrm>
            <a:custGeom>
              <a:avLst/>
              <a:gdLst/>
              <a:ahLst/>
              <a:cxnLst/>
              <a:rect l="l" t="t" r="r" b="b"/>
              <a:pathLst>
                <a:path w="4037" h="10075" fill="none" extrusionOk="0">
                  <a:moveTo>
                    <a:pt x="1" y="10075"/>
                  </a:moveTo>
                  <a:cubicBezTo>
                    <a:pt x="1" y="10075"/>
                    <a:pt x="2036" y="3403"/>
                    <a:pt x="4037"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284;p31"/>
            <p:cNvSpPr/>
            <p:nvPr/>
          </p:nvSpPr>
          <p:spPr>
            <a:xfrm>
              <a:off x="3699475" y="3214400"/>
              <a:ext cx="443675" cy="1071625"/>
            </a:xfrm>
            <a:custGeom>
              <a:avLst/>
              <a:gdLst/>
              <a:ahLst/>
              <a:cxnLst/>
              <a:rect l="l" t="t" r="r" b="b"/>
              <a:pathLst>
                <a:path w="17747" h="42865" fill="none" extrusionOk="0">
                  <a:moveTo>
                    <a:pt x="17747" y="1"/>
                  </a:moveTo>
                  <a:cubicBezTo>
                    <a:pt x="17747" y="1"/>
                    <a:pt x="6572" y="4204"/>
                    <a:pt x="5471" y="5438"/>
                  </a:cubicBezTo>
                  <a:cubicBezTo>
                    <a:pt x="4370" y="6672"/>
                    <a:pt x="201" y="30122"/>
                    <a:pt x="101" y="32791"/>
                  </a:cubicBezTo>
                  <a:cubicBezTo>
                    <a:pt x="1" y="35193"/>
                    <a:pt x="8707" y="40597"/>
                    <a:pt x="13010" y="4286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285;p31"/>
            <p:cNvSpPr/>
            <p:nvPr/>
          </p:nvSpPr>
          <p:spPr>
            <a:xfrm>
              <a:off x="4309075" y="3394550"/>
              <a:ext cx="42550" cy="37150"/>
            </a:xfrm>
            <a:custGeom>
              <a:avLst/>
              <a:gdLst/>
              <a:ahLst/>
              <a:cxnLst/>
              <a:rect l="l" t="t" r="r" b="b"/>
              <a:pathLst>
                <a:path w="1702" h="1486" extrusionOk="0">
                  <a:moveTo>
                    <a:pt x="968" y="0"/>
                  </a:moveTo>
                  <a:cubicBezTo>
                    <a:pt x="301" y="0"/>
                    <a:pt x="1" y="801"/>
                    <a:pt x="434" y="1268"/>
                  </a:cubicBezTo>
                  <a:cubicBezTo>
                    <a:pt x="585" y="1418"/>
                    <a:pt x="770" y="1485"/>
                    <a:pt x="951" y="1485"/>
                  </a:cubicBezTo>
                  <a:cubicBezTo>
                    <a:pt x="1334" y="1485"/>
                    <a:pt x="1702" y="1186"/>
                    <a:pt x="1702" y="734"/>
                  </a:cubicBezTo>
                  <a:cubicBezTo>
                    <a:pt x="1702" y="334"/>
                    <a:pt x="1368" y="0"/>
                    <a:pt x="968"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286;p31"/>
            <p:cNvSpPr/>
            <p:nvPr/>
          </p:nvSpPr>
          <p:spPr>
            <a:xfrm>
              <a:off x="4024700" y="4365225"/>
              <a:ext cx="665500" cy="30050"/>
            </a:xfrm>
            <a:custGeom>
              <a:avLst/>
              <a:gdLst/>
              <a:ahLst/>
              <a:cxnLst/>
              <a:rect l="l" t="t" r="r" b="b"/>
              <a:pathLst>
                <a:path w="26620" h="1202" extrusionOk="0">
                  <a:moveTo>
                    <a:pt x="601" y="1"/>
                  </a:moveTo>
                  <a:cubicBezTo>
                    <a:pt x="268" y="1"/>
                    <a:pt x="1" y="268"/>
                    <a:pt x="1" y="601"/>
                  </a:cubicBezTo>
                  <a:cubicBezTo>
                    <a:pt x="1" y="935"/>
                    <a:pt x="268" y="1202"/>
                    <a:pt x="601" y="1202"/>
                  </a:cubicBezTo>
                  <a:lnTo>
                    <a:pt x="26020" y="1202"/>
                  </a:lnTo>
                  <a:cubicBezTo>
                    <a:pt x="26353" y="1202"/>
                    <a:pt x="26620" y="935"/>
                    <a:pt x="26620" y="601"/>
                  </a:cubicBezTo>
                  <a:cubicBezTo>
                    <a:pt x="26620" y="268"/>
                    <a:pt x="26353" y="1"/>
                    <a:pt x="26020"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287;p31"/>
            <p:cNvSpPr/>
            <p:nvPr/>
          </p:nvSpPr>
          <p:spPr>
            <a:xfrm>
              <a:off x="3950500" y="3893225"/>
              <a:ext cx="838125" cy="486200"/>
            </a:xfrm>
            <a:custGeom>
              <a:avLst/>
              <a:gdLst/>
              <a:ahLst/>
              <a:cxnLst/>
              <a:rect l="l" t="t" r="r" b="b"/>
              <a:pathLst>
                <a:path w="33525" h="19448" extrusionOk="0">
                  <a:moveTo>
                    <a:pt x="1902" y="1"/>
                  </a:moveTo>
                  <a:cubicBezTo>
                    <a:pt x="801" y="1"/>
                    <a:pt x="0" y="1001"/>
                    <a:pt x="234" y="2035"/>
                  </a:cubicBezTo>
                  <a:lnTo>
                    <a:pt x="3269" y="17513"/>
                  </a:lnTo>
                  <a:cubicBezTo>
                    <a:pt x="3436" y="18314"/>
                    <a:pt x="4103" y="18881"/>
                    <a:pt x="4904" y="18914"/>
                  </a:cubicBezTo>
                  <a:lnTo>
                    <a:pt x="28187" y="19448"/>
                  </a:lnTo>
                  <a:cubicBezTo>
                    <a:pt x="28988" y="19448"/>
                    <a:pt x="29721" y="18881"/>
                    <a:pt x="29888" y="18080"/>
                  </a:cubicBezTo>
                  <a:lnTo>
                    <a:pt x="33291" y="2069"/>
                  </a:lnTo>
                  <a:cubicBezTo>
                    <a:pt x="33524" y="1001"/>
                    <a:pt x="32690" y="1"/>
                    <a:pt x="31623" y="1"/>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289;p31"/>
            <p:cNvSpPr/>
            <p:nvPr/>
          </p:nvSpPr>
          <p:spPr>
            <a:xfrm>
              <a:off x="4542575" y="3931600"/>
              <a:ext cx="88425" cy="25"/>
            </a:xfrm>
            <a:custGeom>
              <a:avLst/>
              <a:gdLst/>
              <a:ahLst/>
              <a:cxnLst/>
              <a:rect l="l" t="t" r="r" b="b"/>
              <a:pathLst>
                <a:path w="3537" h="1" fill="none" extrusionOk="0">
                  <a:moveTo>
                    <a:pt x="1" y="0"/>
                  </a:moveTo>
                  <a:lnTo>
                    <a:pt x="3537" y="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 name="Google Shape;290;p31"/>
            <p:cNvSpPr/>
            <p:nvPr/>
          </p:nvSpPr>
          <p:spPr>
            <a:xfrm>
              <a:off x="4121450" y="3931600"/>
              <a:ext cx="335250" cy="25"/>
            </a:xfrm>
            <a:custGeom>
              <a:avLst/>
              <a:gdLst/>
              <a:ahLst/>
              <a:cxnLst/>
              <a:rect l="l" t="t" r="r" b="b"/>
              <a:pathLst>
                <a:path w="13410" h="1" fill="none" extrusionOk="0">
                  <a:moveTo>
                    <a:pt x="0" y="0"/>
                  </a:moveTo>
                  <a:lnTo>
                    <a:pt x="13410" y="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291;p31"/>
            <p:cNvSpPr/>
            <p:nvPr/>
          </p:nvSpPr>
          <p:spPr>
            <a:xfrm>
              <a:off x="3612750" y="4233000"/>
              <a:ext cx="1666225" cy="715175"/>
            </a:xfrm>
            <a:custGeom>
              <a:avLst/>
              <a:gdLst/>
              <a:ahLst/>
              <a:cxnLst/>
              <a:rect l="l" t="t" r="r" b="b"/>
              <a:pathLst>
                <a:path w="66649" h="28607" extrusionOk="0">
                  <a:moveTo>
                    <a:pt x="56397" y="0"/>
                  </a:moveTo>
                  <a:cubicBezTo>
                    <a:pt x="52566" y="0"/>
                    <a:pt x="46607" y="1239"/>
                    <a:pt x="43765" y="2688"/>
                  </a:cubicBezTo>
                  <a:cubicBezTo>
                    <a:pt x="43698" y="3589"/>
                    <a:pt x="43465" y="4456"/>
                    <a:pt x="43098" y="5290"/>
                  </a:cubicBezTo>
                  <a:cubicBezTo>
                    <a:pt x="43098" y="5290"/>
                    <a:pt x="29566" y="6042"/>
                    <a:pt x="23189" y="6042"/>
                  </a:cubicBezTo>
                  <a:cubicBezTo>
                    <a:pt x="21506" y="6042"/>
                    <a:pt x="20321" y="5989"/>
                    <a:pt x="20015" y="5857"/>
                  </a:cubicBezTo>
                  <a:cubicBezTo>
                    <a:pt x="18881" y="5323"/>
                    <a:pt x="17813" y="4689"/>
                    <a:pt x="16779" y="3956"/>
                  </a:cubicBezTo>
                  <a:cubicBezTo>
                    <a:pt x="16546" y="3781"/>
                    <a:pt x="16058" y="3724"/>
                    <a:pt x="15485" y="3724"/>
                  </a:cubicBezTo>
                  <a:cubicBezTo>
                    <a:pt x="14416" y="3724"/>
                    <a:pt x="13052" y="3922"/>
                    <a:pt x="12509" y="3922"/>
                  </a:cubicBezTo>
                  <a:cubicBezTo>
                    <a:pt x="10875" y="3922"/>
                    <a:pt x="9207" y="3989"/>
                    <a:pt x="7573" y="4189"/>
                  </a:cubicBezTo>
                  <a:cubicBezTo>
                    <a:pt x="4971" y="4489"/>
                    <a:pt x="1035" y="5323"/>
                    <a:pt x="301" y="8359"/>
                  </a:cubicBezTo>
                  <a:cubicBezTo>
                    <a:pt x="1" y="9560"/>
                    <a:pt x="434" y="10827"/>
                    <a:pt x="1035" y="11895"/>
                  </a:cubicBezTo>
                  <a:cubicBezTo>
                    <a:pt x="6038" y="20701"/>
                    <a:pt x="15712" y="23136"/>
                    <a:pt x="24985" y="25037"/>
                  </a:cubicBezTo>
                  <a:cubicBezTo>
                    <a:pt x="33825" y="26872"/>
                    <a:pt x="40730" y="28607"/>
                    <a:pt x="40730" y="28607"/>
                  </a:cubicBezTo>
                  <a:lnTo>
                    <a:pt x="43465" y="21501"/>
                  </a:lnTo>
                  <a:cubicBezTo>
                    <a:pt x="53939" y="19166"/>
                    <a:pt x="65481" y="10594"/>
                    <a:pt x="66048" y="7391"/>
                  </a:cubicBezTo>
                  <a:cubicBezTo>
                    <a:pt x="66648" y="4222"/>
                    <a:pt x="63579" y="1154"/>
                    <a:pt x="58376" y="153"/>
                  </a:cubicBezTo>
                  <a:cubicBezTo>
                    <a:pt x="57826" y="48"/>
                    <a:pt x="57153" y="0"/>
                    <a:pt x="56397"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292;p31"/>
            <p:cNvSpPr/>
            <p:nvPr/>
          </p:nvSpPr>
          <p:spPr>
            <a:xfrm>
              <a:off x="3973850" y="4440275"/>
              <a:ext cx="725525" cy="330275"/>
            </a:xfrm>
            <a:custGeom>
              <a:avLst/>
              <a:gdLst/>
              <a:ahLst/>
              <a:cxnLst/>
              <a:rect l="l" t="t" r="r" b="b"/>
              <a:pathLst>
                <a:path w="29021" h="13211" fill="none" extrusionOk="0">
                  <a:moveTo>
                    <a:pt x="29021" y="13210"/>
                  </a:moveTo>
                  <a:cubicBezTo>
                    <a:pt x="29021" y="13210"/>
                    <a:pt x="22416" y="11443"/>
                    <a:pt x="17046" y="7840"/>
                  </a:cubicBezTo>
                  <a:cubicBezTo>
                    <a:pt x="11675" y="4204"/>
                    <a:pt x="7506" y="1"/>
                    <a:pt x="0" y="868"/>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31"/>
            <p:cNvSpPr/>
            <p:nvPr/>
          </p:nvSpPr>
          <p:spPr>
            <a:xfrm>
              <a:off x="4369950" y="4331050"/>
              <a:ext cx="445350" cy="283550"/>
            </a:xfrm>
            <a:custGeom>
              <a:avLst/>
              <a:gdLst/>
              <a:ahLst/>
              <a:cxnLst/>
              <a:rect l="l" t="t" r="r" b="b"/>
              <a:pathLst>
                <a:path w="17814" h="11342" fill="none" extrusionOk="0">
                  <a:moveTo>
                    <a:pt x="1" y="11342"/>
                  </a:moveTo>
                  <a:cubicBezTo>
                    <a:pt x="3370" y="10374"/>
                    <a:pt x="5872" y="8173"/>
                    <a:pt x="8607" y="6071"/>
                  </a:cubicBezTo>
                  <a:cubicBezTo>
                    <a:pt x="11476" y="3770"/>
                    <a:pt x="14545" y="1735"/>
                    <a:pt x="17814" y="0"/>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31"/>
            <p:cNvSpPr/>
            <p:nvPr/>
          </p:nvSpPr>
          <p:spPr>
            <a:xfrm>
              <a:off x="4339925" y="2865825"/>
              <a:ext cx="24225" cy="25"/>
            </a:xfrm>
            <a:custGeom>
              <a:avLst/>
              <a:gdLst/>
              <a:ahLst/>
              <a:cxnLst/>
              <a:rect l="l" t="t" r="r" b="b"/>
              <a:pathLst>
                <a:path w="969" h="1" fill="none" extrusionOk="0">
                  <a:moveTo>
                    <a:pt x="1" y="1"/>
                  </a:moveTo>
                  <a:lnTo>
                    <a:pt x="968" y="1"/>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 name="TextBox 5">
            <a:extLst>
              <a:ext uri="{FF2B5EF4-FFF2-40B4-BE49-F238E27FC236}">
                <a16:creationId xmlns:a16="http://schemas.microsoft.com/office/drawing/2014/main" id="{08AAB8C9-638F-F47E-074B-3867DA47A3BD}"/>
              </a:ext>
            </a:extLst>
          </p:cNvPr>
          <p:cNvSpPr txBox="1"/>
          <p:nvPr/>
        </p:nvSpPr>
        <p:spPr>
          <a:xfrm>
            <a:off x="6177120" y="1967063"/>
            <a:ext cx="6343651" cy="923330"/>
          </a:xfrm>
          <a:prstGeom prst="rect">
            <a:avLst/>
          </a:prstGeom>
          <a:noFill/>
        </p:spPr>
        <p:txBody>
          <a:bodyPr wrap="square" rtlCol="0">
            <a:spAutoFit/>
          </a:bodyPr>
          <a:lstStyle/>
          <a:p>
            <a:pPr algn="ctr"/>
            <a:r>
              <a:rPr lang="ar-EG" sz="5400" dirty="0">
                <a:solidFill>
                  <a:srgbClr val="20744B"/>
                </a:solidFill>
                <a:latin typeface="Cairo Black" panose="00000A00000000000000" pitchFamily="2" charset="-78"/>
                <a:ea typeface="GE SS Two Bold" panose="020A0503020102020204" pitchFamily="18" charset="-78"/>
                <a:cs typeface="Cairo Black" panose="00000A00000000000000" pitchFamily="2" charset="-78"/>
              </a:rPr>
              <a:t>   الفصل الرابع</a:t>
            </a:r>
            <a:endParaRPr lang="en-US" sz="5400" dirty="0">
              <a:solidFill>
                <a:srgbClr val="20744B"/>
              </a:solidFill>
              <a:latin typeface="Cairo Black" panose="00000A00000000000000" pitchFamily="2" charset="-78"/>
              <a:ea typeface="GE SS Two Bold" panose="020A0503020102020204" pitchFamily="18" charset="-78"/>
              <a:cs typeface="Cairo Black" panose="00000A00000000000000" pitchFamily="2" charset="-78"/>
            </a:endParaRPr>
          </a:p>
        </p:txBody>
      </p:sp>
      <p:pic>
        <p:nvPicPr>
          <p:cNvPr id="9" name="Graphic 8">
            <a:extLst>
              <a:ext uri="{FF2B5EF4-FFF2-40B4-BE49-F238E27FC236}">
                <a16:creationId xmlns:a16="http://schemas.microsoft.com/office/drawing/2014/main" id="{2E87AB12-172D-8A40-F7B8-57CD190C1D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0692" y="4538792"/>
            <a:ext cx="205212" cy="213668"/>
          </a:xfrm>
          <a:prstGeom prst="rect">
            <a:avLst/>
          </a:prstGeom>
        </p:spPr>
      </p:pic>
      <p:pic>
        <p:nvPicPr>
          <p:cNvPr id="7" name="Graphic 6">
            <a:extLst>
              <a:ext uri="{FF2B5EF4-FFF2-40B4-BE49-F238E27FC236}">
                <a16:creationId xmlns:a16="http://schemas.microsoft.com/office/drawing/2014/main" id="{7D4F57E7-885A-0E4A-DA7D-757E4D66F1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62332" y="7300866"/>
            <a:ext cx="6145256" cy="5076958"/>
          </a:xfrm>
          <a:prstGeom prst="rect">
            <a:avLst/>
          </a:prstGeom>
        </p:spPr>
      </p:pic>
      <p:pic>
        <p:nvPicPr>
          <p:cNvPr id="12" name="Graphic 11">
            <a:extLst>
              <a:ext uri="{FF2B5EF4-FFF2-40B4-BE49-F238E27FC236}">
                <a16:creationId xmlns:a16="http://schemas.microsoft.com/office/drawing/2014/main" id="{0AC99527-39A3-EB5B-DC91-8C75CE7F76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84130" y="8421603"/>
            <a:ext cx="551966" cy="612337"/>
          </a:xfrm>
          <a:prstGeom prst="rect">
            <a:avLst/>
          </a:prstGeom>
        </p:spPr>
      </p:pic>
      <p:pic>
        <p:nvPicPr>
          <p:cNvPr id="13" name="Graphic 12">
            <a:extLst>
              <a:ext uri="{FF2B5EF4-FFF2-40B4-BE49-F238E27FC236}">
                <a16:creationId xmlns:a16="http://schemas.microsoft.com/office/drawing/2014/main" id="{796BD0DB-35F6-3332-3A21-BAC41E6305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255" y="7915804"/>
            <a:ext cx="952969" cy="513387"/>
          </a:xfrm>
          <a:prstGeom prst="rect">
            <a:avLst/>
          </a:prstGeom>
        </p:spPr>
      </p:pic>
      <p:pic>
        <p:nvPicPr>
          <p:cNvPr id="14" name="Graphic 13">
            <a:extLst>
              <a:ext uri="{FF2B5EF4-FFF2-40B4-BE49-F238E27FC236}">
                <a16:creationId xmlns:a16="http://schemas.microsoft.com/office/drawing/2014/main" id="{8688F461-9E59-9BA7-5A21-A7EC4F6242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11875" y="7694679"/>
            <a:ext cx="579241" cy="766054"/>
          </a:xfrm>
          <a:prstGeom prst="rect">
            <a:avLst/>
          </a:prstGeom>
        </p:spPr>
      </p:pic>
    </p:spTree>
    <p:extLst>
      <p:ext uri="{BB962C8B-B14F-4D97-AF65-F5344CB8AC3E}">
        <p14:creationId xmlns:p14="http://schemas.microsoft.com/office/powerpoint/2010/main" val="236461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Google Shape;2880;p56">
            <a:extLst>
              <a:ext uri="{FF2B5EF4-FFF2-40B4-BE49-F238E27FC236}">
                <a16:creationId xmlns:a16="http://schemas.microsoft.com/office/drawing/2014/main" id="{65162F27-F1C0-07E7-591B-CDFC379AC1BF}"/>
              </a:ext>
            </a:extLst>
          </p:cNvPr>
          <p:cNvGrpSpPr/>
          <p:nvPr/>
        </p:nvGrpSpPr>
        <p:grpSpPr>
          <a:xfrm>
            <a:off x="0" y="1425893"/>
            <a:ext cx="6280973" cy="4006213"/>
            <a:chOff x="2053175" y="1288350"/>
            <a:chExt cx="2356190" cy="1502857"/>
          </a:xfrm>
        </p:grpSpPr>
        <p:sp>
          <p:nvSpPr>
            <p:cNvPr id="217" name="Google Shape;2881;p56">
              <a:extLst>
                <a:ext uri="{FF2B5EF4-FFF2-40B4-BE49-F238E27FC236}">
                  <a16:creationId xmlns:a16="http://schemas.microsoft.com/office/drawing/2014/main" id="{DC39AC24-DE83-4A37-0242-951943AD3CFD}"/>
                </a:ext>
              </a:extLst>
            </p:cNvPr>
            <p:cNvSpPr/>
            <p:nvPr/>
          </p:nvSpPr>
          <p:spPr>
            <a:xfrm>
              <a:off x="2053175" y="1288350"/>
              <a:ext cx="2356190" cy="1502857"/>
            </a:xfrm>
            <a:custGeom>
              <a:avLst/>
              <a:gdLst/>
              <a:ahLst/>
              <a:cxnLst/>
              <a:rect l="l" t="t" r="r" b="b"/>
              <a:pathLst>
                <a:path w="68474" h="43675" extrusionOk="0">
                  <a:moveTo>
                    <a:pt x="34614" y="1"/>
                  </a:moveTo>
                  <a:cubicBezTo>
                    <a:pt x="29251" y="1"/>
                    <a:pt x="24341" y="1508"/>
                    <a:pt x="21265" y="4262"/>
                  </a:cubicBezTo>
                  <a:cubicBezTo>
                    <a:pt x="15800" y="9143"/>
                    <a:pt x="17241" y="12501"/>
                    <a:pt x="8620" y="21216"/>
                  </a:cubicBezTo>
                  <a:cubicBezTo>
                    <a:pt x="0" y="29932"/>
                    <a:pt x="1631" y="41326"/>
                    <a:pt x="15800" y="43148"/>
                  </a:cubicBezTo>
                  <a:cubicBezTo>
                    <a:pt x="18763" y="43528"/>
                    <a:pt x="21116" y="43674"/>
                    <a:pt x="23092" y="43674"/>
                  </a:cubicBezTo>
                  <a:cubicBezTo>
                    <a:pt x="29630" y="43674"/>
                    <a:pt x="32044" y="42074"/>
                    <a:pt x="38828" y="42074"/>
                  </a:cubicBezTo>
                  <a:cubicBezTo>
                    <a:pt x="39804" y="42074"/>
                    <a:pt x="40871" y="42107"/>
                    <a:pt x="42053" y="42183"/>
                  </a:cubicBezTo>
                  <a:cubicBezTo>
                    <a:pt x="46039" y="42443"/>
                    <a:pt x="49786" y="42723"/>
                    <a:pt x="53098" y="42723"/>
                  </a:cubicBezTo>
                  <a:cubicBezTo>
                    <a:pt x="59649" y="42723"/>
                    <a:pt x="64490" y="41627"/>
                    <a:pt x="66080" y="37111"/>
                  </a:cubicBezTo>
                  <a:cubicBezTo>
                    <a:pt x="68473" y="30313"/>
                    <a:pt x="62639" y="18728"/>
                    <a:pt x="62639" y="18728"/>
                  </a:cubicBezTo>
                  <a:cubicBezTo>
                    <a:pt x="62639" y="18728"/>
                    <a:pt x="56507" y="7226"/>
                    <a:pt x="47221" y="2821"/>
                  </a:cubicBezTo>
                  <a:cubicBezTo>
                    <a:pt x="43172" y="901"/>
                    <a:pt x="38758" y="1"/>
                    <a:pt x="34614"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8" name="Google Shape;2882;p56">
              <a:extLst>
                <a:ext uri="{FF2B5EF4-FFF2-40B4-BE49-F238E27FC236}">
                  <a16:creationId xmlns:a16="http://schemas.microsoft.com/office/drawing/2014/main" id="{6D8CD901-65C9-2CF8-7AAB-391E1695FEE0}"/>
                </a:ext>
              </a:extLst>
            </p:cNvPr>
            <p:cNvSpPr/>
            <p:nvPr/>
          </p:nvSpPr>
          <p:spPr>
            <a:xfrm>
              <a:off x="4036549" y="2079869"/>
              <a:ext cx="290111" cy="265920"/>
            </a:xfrm>
            <a:custGeom>
              <a:avLst/>
              <a:gdLst/>
              <a:ahLst/>
              <a:cxnLst/>
              <a:rect l="l" t="t" r="r" b="b"/>
              <a:pathLst>
                <a:path w="8431" h="7728" fill="none" extrusionOk="0">
                  <a:moveTo>
                    <a:pt x="0" y="0"/>
                  </a:moveTo>
                  <a:lnTo>
                    <a:pt x="8430" y="0"/>
                  </a:lnTo>
                  <a:lnTo>
                    <a:pt x="8430" y="7727"/>
                  </a:lnTo>
                  <a:lnTo>
                    <a:pt x="0" y="7727"/>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883;p56">
              <a:extLst>
                <a:ext uri="{FF2B5EF4-FFF2-40B4-BE49-F238E27FC236}">
                  <a16:creationId xmlns:a16="http://schemas.microsoft.com/office/drawing/2014/main" id="{A94D7FED-884B-49B4-2596-137F3B3EB7BF}"/>
                </a:ext>
              </a:extLst>
            </p:cNvPr>
            <p:cNvSpPr/>
            <p:nvPr/>
          </p:nvSpPr>
          <p:spPr>
            <a:xfrm>
              <a:off x="4057023" y="2188022"/>
              <a:ext cx="27081" cy="27081"/>
            </a:xfrm>
            <a:custGeom>
              <a:avLst/>
              <a:gdLst/>
              <a:ahLst/>
              <a:cxnLst/>
              <a:rect l="l" t="t" r="r" b="b"/>
              <a:pathLst>
                <a:path w="787" h="787"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884;p56">
              <a:extLst>
                <a:ext uri="{FF2B5EF4-FFF2-40B4-BE49-F238E27FC236}">
                  <a16:creationId xmlns:a16="http://schemas.microsoft.com/office/drawing/2014/main" id="{71D7B462-5BC3-5B58-9707-46C6E20A499D}"/>
                </a:ext>
              </a:extLst>
            </p:cNvPr>
            <p:cNvSpPr/>
            <p:nvPr/>
          </p:nvSpPr>
          <p:spPr>
            <a:xfrm>
              <a:off x="4093912" y="2188022"/>
              <a:ext cx="27081" cy="27081"/>
            </a:xfrm>
            <a:custGeom>
              <a:avLst/>
              <a:gdLst/>
              <a:ahLst/>
              <a:cxnLst/>
              <a:rect l="l" t="t" r="r" b="b"/>
              <a:pathLst>
                <a:path w="787" h="787" fill="none" extrusionOk="0">
                  <a:moveTo>
                    <a:pt x="0" y="0"/>
                  </a:moveTo>
                  <a:lnTo>
                    <a:pt x="786" y="0"/>
                  </a:lnTo>
                  <a:lnTo>
                    <a:pt x="786"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885;p56">
              <a:extLst>
                <a:ext uri="{FF2B5EF4-FFF2-40B4-BE49-F238E27FC236}">
                  <a16:creationId xmlns:a16="http://schemas.microsoft.com/office/drawing/2014/main" id="{D5331F42-C487-52BB-9908-83A55F3437C8}"/>
                </a:ext>
              </a:extLst>
            </p:cNvPr>
            <p:cNvSpPr/>
            <p:nvPr/>
          </p:nvSpPr>
          <p:spPr>
            <a:xfrm>
              <a:off x="4130766" y="2188022"/>
              <a:ext cx="27081" cy="27081"/>
            </a:xfrm>
            <a:custGeom>
              <a:avLst/>
              <a:gdLst/>
              <a:ahLst/>
              <a:cxnLst/>
              <a:rect l="l" t="t" r="r" b="b"/>
              <a:pathLst>
                <a:path w="787" h="787"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886;p56">
              <a:extLst>
                <a:ext uri="{FF2B5EF4-FFF2-40B4-BE49-F238E27FC236}">
                  <a16:creationId xmlns:a16="http://schemas.microsoft.com/office/drawing/2014/main" id="{8B1C2668-AA39-EDF0-FB1B-5265F58957EE}"/>
                </a:ext>
              </a:extLst>
            </p:cNvPr>
            <p:cNvSpPr/>
            <p:nvPr/>
          </p:nvSpPr>
          <p:spPr>
            <a:xfrm>
              <a:off x="4168067" y="2188022"/>
              <a:ext cx="27081" cy="27081"/>
            </a:xfrm>
            <a:custGeom>
              <a:avLst/>
              <a:gdLst/>
              <a:ahLst/>
              <a:cxnLst/>
              <a:rect l="l" t="t" r="r" b="b"/>
              <a:pathLst>
                <a:path w="787" h="787" fill="none" extrusionOk="0">
                  <a:moveTo>
                    <a:pt x="0" y="0"/>
                  </a:moveTo>
                  <a:lnTo>
                    <a:pt x="786" y="0"/>
                  </a:lnTo>
                  <a:lnTo>
                    <a:pt x="786"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887;p56">
              <a:extLst>
                <a:ext uri="{FF2B5EF4-FFF2-40B4-BE49-F238E27FC236}">
                  <a16:creationId xmlns:a16="http://schemas.microsoft.com/office/drawing/2014/main" id="{853014FD-6BC4-66B1-9597-465BD9251E78}"/>
                </a:ext>
              </a:extLst>
            </p:cNvPr>
            <p:cNvSpPr/>
            <p:nvPr/>
          </p:nvSpPr>
          <p:spPr>
            <a:xfrm>
              <a:off x="4204921" y="2188022"/>
              <a:ext cx="27081" cy="27081"/>
            </a:xfrm>
            <a:custGeom>
              <a:avLst/>
              <a:gdLst/>
              <a:ahLst/>
              <a:cxnLst/>
              <a:rect l="l" t="t" r="r" b="b"/>
              <a:pathLst>
                <a:path w="787" h="787"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888;p56">
              <a:extLst>
                <a:ext uri="{FF2B5EF4-FFF2-40B4-BE49-F238E27FC236}">
                  <a16:creationId xmlns:a16="http://schemas.microsoft.com/office/drawing/2014/main" id="{FE106F87-2EA6-C37B-0E75-B72538173C5E}"/>
                </a:ext>
              </a:extLst>
            </p:cNvPr>
            <p:cNvSpPr/>
            <p:nvPr/>
          </p:nvSpPr>
          <p:spPr>
            <a:xfrm>
              <a:off x="4242223" y="2188022"/>
              <a:ext cx="26668" cy="27081"/>
            </a:xfrm>
            <a:custGeom>
              <a:avLst/>
              <a:gdLst/>
              <a:ahLst/>
              <a:cxnLst/>
              <a:rect l="l" t="t" r="r" b="b"/>
              <a:pathLst>
                <a:path w="775" h="787" fill="none" extrusionOk="0">
                  <a:moveTo>
                    <a:pt x="0" y="0"/>
                  </a:moveTo>
                  <a:lnTo>
                    <a:pt x="774" y="0"/>
                  </a:lnTo>
                  <a:lnTo>
                    <a:pt x="774"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889;p56">
              <a:extLst>
                <a:ext uri="{FF2B5EF4-FFF2-40B4-BE49-F238E27FC236}">
                  <a16:creationId xmlns:a16="http://schemas.microsoft.com/office/drawing/2014/main" id="{02ACF0D5-BCE6-F744-DB6C-E4075F78B882}"/>
                </a:ext>
              </a:extLst>
            </p:cNvPr>
            <p:cNvSpPr/>
            <p:nvPr/>
          </p:nvSpPr>
          <p:spPr>
            <a:xfrm>
              <a:off x="4279077" y="2188022"/>
              <a:ext cx="27081" cy="27081"/>
            </a:xfrm>
            <a:custGeom>
              <a:avLst/>
              <a:gdLst/>
              <a:ahLst/>
              <a:cxnLst/>
              <a:rect l="l" t="t" r="r" b="b"/>
              <a:pathLst>
                <a:path w="787" h="787"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890;p56">
              <a:extLst>
                <a:ext uri="{FF2B5EF4-FFF2-40B4-BE49-F238E27FC236}">
                  <a16:creationId xmlns:a16="http://schemas.microsoft.com/office/drawing/2014/main" id="{CF19990C-E4C3-46A3-150E-7F84E63EC2A6}"/>
                </a:ext>
              </a:extLst>
            </p:cNvPr>
            <p:cNvSpPr/>
            <p:nvPr/>
          </p:nvSpPr>
          <p:spPr>
            <a:xfrm>
              <a:off x="4057023" y="2233100"/>
              <a:ext cx="27081" cy="27046"/>
            </a:xfrm>
            <a:custGeom>
              <a:avLst/>
              <a:gdLst/>
              <a:ahLst/>
              <a:cxnLst/>
              <a:rect l="l" t="t" r="r" b="b"/>
              <a:pathLst>
                <a:path w="787" h="786"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891;p56">
              <a:extLst>
                <a:ext uri="{FF2B5EF4-FFF2-40B4-BE49-F238E27FC236}">
                  <a16:creationId xmlns:a16="http://schemas.microsoft.com/office/drawing/2014/main" id="{AE9C29A2-BFF5-3008-BA00-010882F52188}"/>
                </a:ext>
              </a:extLst>
            </p:cNvPr>
            <p:cNvSpPr/>
            <p:nvPr/>
          </p:nvSpPr>
          <p:spPr>
            <a:xfrm>
              <a:off x="4093912" y="2233100"/>
              <a:ext cx="27081" cy="27046"/>
            </a:xfrm>
            <a:custGeom>
              <a:avLst/>
              <a:gdLst/>
              <a:ahLst/>
              <a:cxnLst/>
              <a:rect l="l" t="t" r="r" b="b"/>
              <a:pathLst>
                <a:path w="787" h="786" fill="none" extrusionOk="0">
                  <a:moveTo>
                    <a:pt x="0" y="0"/>
                  </a:moveTo>
                  <a:lnTo>
                    <a:pt x="786" y="0"/>
                  </a:lnTo>
                  <a:lnTo>
                    <a:pt x="786"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892;p56">
              <a:extLst>
                <a:ext uri="{FF2B5EF4-FFF2-40B4-BE49-F238E27FC236}">
                  <a16:creationId xmlns:a16="http://schemas.microsoft.com/office/drawing/2014/main" id="{15760979-DF6C-0D0B-D55C-D319ACF85481}"/>
                </a:ext>
              </a:extLst>
            </p:cNvPr>
            <p:cNvSpPr/>
            <p:nvPr/>
          </p:nvSpPr>
          <p:spPr>
            <a:xfrm>
              <a:off x="4130766" y="2233100"/>
              <a:ext cx="27081" cy="27046"/>
            </a:xfrm>
            <a:custGeom>
              <a:avLst/>
              <a:gdLst/>
              <a:ahLst/>
              <a:cxnLst/>
              <a:rect l="l" t="t" r="r" b="b"/>
              <a:pathLst>
                <a:path w="787" h="786"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893;p56">
              <a:extLst>
                <a:ext uri="{FF2B5EF4-FFF2-40B4-BE49-F238E27FC236}">
                  <a16:creationId xmlns:a16="http://schemas.microsoft.com/office/drawing/2014/main" id="{03CF7517-D5D9-8304-24DA-D62EF66EB216}"/>
                </a:ext>
              </a:extLst>
            </p:cNvPr>
            <p:cNvSpPr/>
            <p:nvPr/>
          </p:nvSpPr>
          <p:spPr>
            <a:xfrm>
              <a:off x="4168067" y="2233100"/>
              <a:ext cx="27081" cy="27046"/>
            </a:xfrm>
            <a:custGeom>
              <a:avLst/>
              <a:gdLst/>
              <a:ahLst/>
              <a:cxnLst/>
              <a:rect l="l" t="t" r="r" b="b"/>
              <a:pathLst>
                <a:path w="787" h="786" fill="none" extrusionOk="0">
                  <a:moveTo>
                    <a:pt x="0" y="0"/>
                  </a:moveTo>
                  <a:lnTo>
                    <a:pt x="786" y="0"/>
                  </a:lnTo>
                  <a:lnTo>
                    <a:pt x="786"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894;p56">
              <a:extLst>
                <a:ext uri="{FF2B5EF4-FFF2-40B4-BE49-F238E27FC236}">
                  <a16:creationId xmlns:a16="http://schemas.microsoft.com/office/drawing/2014/main" id="{772A618B-2D19-9861-B9BF-0CCD9DAA2861}"/>
                </a:ext>
              </a:extLst>
            </p:cNvPr>
            <p:cNvSpPr/>
            <p:nvPr/>
          </p:nvSpPr>
          <p:spPr>
            <a:xfrm>
              <a:off x="4204921" y="2233100"/>
              <a:ext cx="27081" cy="27046"/>
            </a:xfrm>
            <a:custGeom>
              <a:avLst/>
              <a:gdLst/>
              <a:ahLst/>
              <a:cxnLst/>
              <a:rect l="l" t="t" r="r" b="b"/>
              <a:pathLst>
                <a:path w="787" h="786"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895;p56">
              <a:extLst>
                <a:ext uri="{FF2B5EF4-FFF2-40B4-BE49-F238E27FC236}">
                  <a16:creationId xmlns:a16="http://schemas.microsoft.com/office/drawing/2014/main" id="{1043D6AE-C290-3EED-98EA-E87673412C38}"/>
                </a:ext>
              </a:extLst>
            </p:cNvPr>
            <p:cNvSpPr/>
            <p:nvPr/>
          </p:nvSpPr>
          <p:spPr>
            <a:xfrm>
              <a:off x="4242223" y="2233100"/>
              <a:ext cx="26668" cy="27046"/>
            </a:xfrm>
            <a:custGeom>
              <a:avLst/>
              <a:gdLst/>
              <a:ahLst/>
              <a:cxnLst/>
              <a:rect l="l" t="t" r="r" b="b"/>
              <a:pathLst>
                <a:path w="775" h="786" fill="none" extrusionOk="0">
                  <a:moveTo>
                    <a:pt x="0" y="0"/>
                  </a:moveTo>
                  <a:lnTo>
                    <a:pt x="774" y="0"/>
                  </a:lnTo>
                  <a:lnTo>
                    <a:pt x="774" y="786"/>
                  </a:lnTo>
                  <a:lnTo>
                    <a:pt x="0"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896;p56">
              <a:extLst>
                <a:ext uri="{FF2B5EF4-FFF2-40B4-BE49-F238E27FC236}">
                  <a16:creationId xmlns:a16="http://schemas.microsoft.com/office/drawing/2014/main" id="{B1B20EFB-B7B6-12E9-3D7A-66D850CDE880}"/>
                </a:ext>
              </a:extLst>
            </p:cNvPr>
            <p:cNvSpPr/>
            <p:nvPr/>
          </p:nvSpPr>
          <p:spPr>
            <a:xfrm>
              <a:off x="4279077" y="2233100"/>
              <a:ext cx="27081" cy="27046"/>
            </a:xfrm>
            <a:custGeom>
              <a:avLst/>
              <a:gdLst/>
              <a:ahLst/>
              <a:cxnLst/>
              <a:rect l="l" t="t" r="r" b="b"/>
              <a:pathLst>
                <a:path w="787" h="786" fill="none" extrusionOk="0">
                  <a:moveTo>
                    <a:pt x="1" y="0"/>
                  </a:moveTo>
                  <a:lnTo>
                    <a:pt x="787" y="0"/>
                  </a:lnTo>
                  <a:lnTo>
                    <a:pt x="787" y="786"/>
                  </a:lnTo>
                  <a:lnTo>
                    <a:pt x="1" y="786"/>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897;p56">
              <a:extLst>
                <a:ext uri="{FF2B5EF4-FFF2-40B4-BE49-F238E27FC236}">
                  <a16:creationId xmlns:a16="http://schemas.microsoft.com/office/drawing/2014/main" id="{38C13386-A0DE-3871-3E12-74C9479D8899}"/>
                </a:ext>
              </a:extLst>
            </p:cNvPr>
            <p:cNvSpPr/>
            <p:nvPr/>
          </p:nvSpPr>
          <p:spPr>
            <a:xfrm>
              <a:off x="4057023" y="2278144"/>
              <a:ext cx="27081" cy="26668"/>
            </a:xfrm>
            <a:custGeom>
              <a:avLst/>
              <a:gdLst/>
              <a:ahLst/>
              <a:cxnLst/>
              <a:rect l="l" t="t" r="r" b="b"/>
              <a:pathLst>
                <a:path w="787" h="775" fill="none" extrusionOk="0">
                  <a:moveTo>
                    <a:pt x="1" y="1"/>
                  </a:moveTo>
                  <a:lnTo>
                    <a:pt x="787" y="1"/>
                  </a:lnTo>
                  <a:lnTo>
                    <a:pt x="787" y="775"/>
                  </a:lnTo>
                  <a:lnTo>
                    <a:pt x="1"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898;p56">
              <a:extLst>
                <a:ext uri="{FF2B5EF4-FFF2-40B4-BE49-F238E27FC236}">
                  <a16:creationId xmlns:a16="http://schemas.microsoft.com/office/drawing/2014/main" id="{E875425D-0AAC-3701-E667-672A3C3C1A42}"/>
                </a:ext>
              </a:extLst>
            </p:cNvPr>
            <p:cNvSpPr/>
            <p:nvPr/>
          </p:nvSpPr>
          <p:spPr>
            <a:xfrm>
              <a:off x="4093912" y="2278144"/>
              <a:ext cx="27081" cy="26668"/>
            </a:xfrm>
            <a:custGeom>
              <a:avLst/>
              <a:gdLst/>
              <a:ahLst/>
              <a:cxnLst/>
              <a:rect l="l" t="t" r="r" b="b"/>
              <a:pathLst>
                <a:path w="787" h="775" fill="none" extrusionOk="0">
                  <a:moveTo>
                    <a:pt x="0" y="1"/>
                  </a:moveTo>
                  <a:lnTo>
                    <a:pt x="786" y="1"/>
                  </a:lnTo>
                  <a:lnTo>
                    <a:pt x="786" y="775"/>
                  </a:lnTo>
                  <a:lnTo>
                    <a:pt x="0"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899;p56">
              <a:extLst>
                <a:ext uri="{FF2B5EF4-FFF2-40B4-BE49-F238E27FC236}">
                  <a16:creationId xmlns:a16="http://schemas.microsoft.com/office/drawing/2014/main" id="{6DD5DDCE-76D3-0D71-037C-50EFEA970224}"/>
                </a:ext>
              </a:extLst>
            </p:cNvPr>
            <p:cNvSpPr/>
            <p:nvPr/>
          </p:nvSpPr>
          <p:spPr>
            <a:xfrm>
              <a:off x="4130766" y="2278144"/>
              <a:ext cx="27081" cy="26668"/>
            </a:xfrm>
            <a:custGeom>
              <a:avLst/>
              <a:gdLst/>
              <a:ahLst/>
              <a:cxnLst/>
              <a:rect l="l" t="t" r="r" b="b"/>
              <a:pathLst>
                <a:path w="787" h="775" fill="none" extrusionOk="0">
                  <a:moveTo>
                    <a:pt x="1" y="1"/>
                  </a:moveTo>
                  <a:lnTo>
                    <a:pt x="787" y="1"/>
                  </a:lnTo>
                  <a:lnTo>
                    <a:pt x="787" y="775"/>
                  </a:lnTo>
                  <a:lnTo>
                    <a:pt x="1"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900;p56">
              <a:extLst>
                <a:ext uri="{FF2B5EF4-FFF2-40B4-BE49-F238E27FC236}">
                  <a16:creationId xmlns:a16="http://schemas.microsoft.com/office/drawing/2014/main" id="{5C6FBAEE-62FD-F698-CBDE-DB2269D99581}"/>
                </a:ext>
              </a:extLst>
            </p:cNvPr>
            <p:cNvSpPr/>
            <p:nvPr/>
          </p:nvSpPr>
          <p:spPr>
            <a:xfrm>
              <a:off x="4168067" y="2278144"/>
              <a:ext cx="27081" cy="26668"/>
            </a:xfrm>
            <a:custGeom>
              <a:avLst/>
              <a:gdLst/>
              <a:ahLst/>
              <a:cxnLst/>
              <a:rect l="l" t="t" r="r" b="b"/>
              <a:pathLst>
                <a:path w="787" h="775" fill="none" extrusionOk="0">
                  <a:moveTo>
                    <a:pt x="0" y="1"/>
                  </a:moveTo>
                  <a:lnTo>
                    <a:pt x="786" y="1"/>
                  </a:lnTo>
                  <a:lnTo>
                    <a:pt x="786" y="775"/>
                  </a:lnTo>
                  <a:lnTo>
                    <a:pt x="0"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901;p56">
              <a:extLst>
                <a:ext uri="{FF2B5EF4-FFF2-40B4-BE49-F238E27FC236}">
                  <a16:creationId xmlns:a16="http://schemas.microsoft.com/office/drawing/2014/main" id="{D54FE2F3-0834-8ADF-40D6-6B80C5222F4F}"/>
                </a:ext>
              </a:extLst>
            </p:cNvPr>
            <p:cNvSpPr/>
            <p:nvPr/>
          </p:nvSpPr>
          <p:spPr>
            <a:xfrm>
              <a:off x="4204921" y="2278144"/>
              <a:ext cx="27081" cy="26668"/>
            </a:xfrm>
            <a:custGeom>
              <a:avLst/>
              <a:gdLst/>
              <a:ahLst/>
              <a:cxnLst/>
              <a:rect l="l" t="t" r="r" b="b"/>
              <a:pathLst>
                <a:path w="787" h="775" fill="none" extrusionOk="0">
                  <a:moveTo>
                    <a:pt x="1" y="1"/>
                  </a:moveTo>
                  <a:lnTo>
                    <a:pt x="787" y="1"/>
                  </a:lnTo>
                  <a:lnTo>
                    <a:pt x="787" y="775"/>
                  </a:lnTo>
                  <a:lnTo>
                    <a:pt x="1"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902;p56">
              <a:extLst>
                <a:ext uri="{FF2B5EF4-FFF2-40B4-BE49-F238E27FC236}">
                  <a16:creationId xmlns:a16="http://schemas.microsoft.com/office/drawing/2014/main" id="{DB9DA920-34F0-DB6A-A1CA-AEECB157A41C}"/>
                </a:ext>
              </a:extLst>
            </p:cNvPr>
            <p:cNvSpPr/>
            <p:nvPr/>
          </p:nvSpPr>
          <p:spPr>
            <a:xfrm>
              <a:off x="4242223" y="2278144"/>
              <a:ext cx="26668" cy="26668"/>
            </a:xfrm>
            <a:custGeom>
              <a:avLst/>
              <a:gdLst/>
              <a:ahLst/>
              <a:cxnLst/>
              <a:rect l="l" t="t" r="r" b="b"/>
              <a:pathLst>
                <a:path w="775" h="775" fill="none" extrusionOk="0">
                  <a:moveTo>
                    <a:pt x="0" y="1"/>
                  </a:moveTo>
                  <a:lnTo>
                    <a:pt x="774" y="1"/>
                  </a:lnTo>
                  <a:lnTo>
                    <a:pt x="774" y="775"/>
                  </a:lnTo>
                  <a:lnTo>
                    <a:pt x="0"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903;p56">
              <a:extLst>
                <a:ext uri="{FF2B5EF4-FFF2-40B4-BE49-F238E27FC236}">
                  <a16:creationId xmlns:a16="http://schemas.microsoft.com/office/drawing/2014/main" id="{1A973B32-7362-4F7E-F5ED-68DDAAD7B6EF}"/>
                </a:ext>
              </a:extLst>
            </p:cNvPr>
            <p:cNvSpPr/>
            <p:nvPr/>
          </p:nvSpPr>
          <p:spPr>
            <a:xfrm>
              <a:off x="4279077" y="2278144"/>
              <a:ext cx="27081" cy="26668"/>
            </a:xfrm>
            <a:custGeom>
              <a:avLst/>
              <a:gdLst/>
              <a:ahLst/>
              <a:cxnLst/>
              <a:rect l="l" t="t" r="r" b="b"/>
              <a:pathLst>
                <a:path w="787" h="775" fill="none" extrusionOk="0">
                  <a:moveTo>
                    <a:pt x="1" y="1"/>
                  </a:moveTo>
                  <a:lnTo>
                    <a:pt x="787" y="1"/>
                  </a:lnTo>
                  <a:lnTo>
                    <a:pt x="787" y="775"/>
                  </a:lnTo>
                  <a:lnTo>
                    <a:pt x="1" y="775"/>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904;p56">
              <a:extLst>
                <a:ext uri="{FF2B5EF4-FFF2-40B4-BE49-F238E27FC236}">
                  <a16:creationId xmlns:a16="http://schemas.microsoft.com/office/drawing/2014/main" id="{57CF73D4-F615-AB0F-1914-85FF16613689}"/>
                </a:ext>
              </a:extLst>
            </p:cNvPr>
            <p:cNvSpPr/>
            <p:nvPr/>
          </p:nvSpPr>
          <p:spPr>
            <a:xfrm>
              <a:off x="4086135" y="2046249"/>
              <a:ext cx="17652" cy="46350"/>
            </a:xfrm>
            <a:custGeom>
              <a:avLst/>
              <a:gdLst/>
              <a:ahLst/>
              <a:cxnLst/>
              <a:rect l="l" t="t" r="r" b="b"/>
              <a:pathLst>
                <a:path w="513" h="1347" extrusionOk="0">
                  <a:moveTo>
                    <a:pt x="0" y="1"/>
                  </a:moveTo>
                  <a:lnTo>
                    <a:pt x="0" y="1346"/>
                  </a:lnTo>
                  <a:lnTo>
                    <a:pt x="512" y="1346"/>
                  </a:lnTo>
                  <a:lnTo>
                    <a:pt x="51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905;p56">
              <a:extLst>
                <a:ext uri="{FF2B5EF4-FFF2-40B4-BE49-F238E27FC236}">
                  <a16:creationId xmlns:a16="http://schemas.microsoft.com/office/drawing/2014/main" id="{4C7595F7-4FDD-5833-E22B-D3A85DCAE843}"/>
                </a:ext>
              </a:extLst>
            </p:cNvPr>
            <p:cNvSpPr/>
            <p:nvPr/>
          </p:nvSpPr>
          <p:spPr>
            <a:xfrm>
              <a:off x="4172575" y="2046249"/>
              <a:ext cx="17652" cy="46350"/>
            </a:xfrm>
            <a:custGeom>
              <a:avLst/>
              <a:gdLst/>
              <a:ahLst/>
              <a:cxnLst/>
              <a:rect l="l" t="t" r="r" b="b"/>
              <a:pathLst>
                <a:path w="513" h="1347" extrusionOk="0">
                  <a:moveTo>
                    <a:pt x="0" y="1"/>
                  </a:moveTo>
                  <a:lnTo>
                    <a:pt x="0" y="1346"/>
                  </a:lnTo>
                  <a:lnTo>
                    <a:pt x="512" y="1346"/>
                  </a:lnTo>
                  <a:lnTo>
                    <a:pt x="51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906;p56">
              <a:extLst>
                <a:ext uri="{FF2B5EF4-FFF2-40B4-BE49-F238E27FC236}">
                  <a16:creationId xmlns:a16="http://schemas.microsoft.com/office/drawing/2014/main" id="{407144C5-FB35-388B-544D-81A2BF7527E2}"/>
                </a:ext>
              </a:extLst>
            </p:cNvPr>
            <p:cNvSpPr/>
            <p:nvPr/>
          </p:nvSpPr>
          <p:spPr>
            <a:xfrm>
              <a:off x="4259015" y="2046249"/>
              <a:ext cx="17652" cy="46350"/>
            </a:xfrm>
            <a:custGeom>
              <a:avLst/>
              <a:gdLst/>
              <a:ahLst/>
              <a:cxnLst/>
              <a:rect l="l" t="t" r="r" b="b"/>
              <a:pathLst>
                <a:path w="513" h="1347" extrusionOk="0">
                  <a:moveTo>
                    <a:pt x="1" y="1"/>
                  </a:moveTo>
                  <a:lnTo>
                    <a:pt x="1" y="1346"/>
                  </a:lnTo>
                  <a:lnTo>
                    <a:pt x="513" y="1346"/>
                  </a:lnTo>
                  <a:lnTo>
                    <a:pt x="51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907;p56">
              <a:extLst>
                <a:ext uri="{FF2B5EF4-FFF2-40B4-BE49-F238E27FC236}">
                  <a16:creationId xmlns:a16="http://schemas.microsoft.com/office/drawing/2014/main" id="{2D9257FC-E1DF-6E82-5521-F4304A16F63E}"/>
                </a:ext>
              </a:extLst>
            </p:cNvPr>
            <p:cNvSpPr/>
            <p:nvPr/>
          </p:nvSpPr>
          <p:spPr>
            <a:xfrm>
              <a:off x="4060327" y="2124121"/>
              <a:ext cx="247890" cy="44664"/>
            </a:xfrm>
            <a:custGeom>
              <a:avLst/>
              <a:gdLst/>
              <a:ahLst/>
              <a:cxnLst/>
              <a:rect l="l" t="t" r="r" b="b"/>
              <a:pathLst>
                <a:path w="7204" h="1298" fill="none" extrusionOk="0">
                  <a:moveTo>
                    <a:pt x="0" y="0"/>
                  </a:moveTo>
                  <a:lnTo>
                    <a:pt x="7203" y="0"/>
                  </a:lnTo>
                  <a:lnTo>
                    <a:pt x="7203" y="1298"/>
                  </a:lnTo>
                  <a:lnTo>
                    <a:pt x="0" y="1298"/>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908;p56">
              <a:extLst>
                <a:ext uri="{FF2B5EF4-FFF2-40B4-BE49-F238E27FC236}">
                  <a16:creationId xmlns:a16="http://schemas.microsoft.com/office/drawing/2014/main" id="{77449976-3C55-EDA0-BE82-08811270BB1D}"/>
                </a:ext>
              </a:extLst>
            </p:cNvPr>
            <p:cNvSpPr/>
            <p:nvPr/>
          </p:nvSpPr>
          <p:spPr>
            <a:xfrm>
              <a:off x="3737071" y="1378025"/>
              <a:ext cx="325312" cy="325347"/>
            </a:xfrm>
            <a:custGeom>
              <a:avLst/>
              <a:gdLst/>
              <a:ahLst/>
              <a:cxnLst/>
              <a:rect l="l" t="t" r="r" b="b"/>
              <a:pathLst>
                <a:path w="9454" h="9455" fill="none" extrusionOk="0">
                  <a:moveTo>
                    <a:pt x="7775" y="1680"/>
                  </a:moveTo>
                  <a:cubicBezTo>
                    <a:pt x="9454" y="3358"/>
                    <a:pt x="9454" y="6097"/>
                    <a:pt x="7775" y="7776"/>
                  </a:cubicBezTo>
                  <a:cubicBezTo>
                    <a:pt x="6084" y="9454"/>
                    <a:pt x="3358" y="9454"/>
                    <a:pt x="1679" y="7776"/>
                  </a:cubicBezTo>
                  <a:cubicBezTo>
                    <a:pt x="0" y="6097"/>
                    <a:pt x="0" y="3358"/>
                    <a:pt x="1679" y="1680"/>
                  </a:cubicBezTo>
                  <a:cubicBezTo>
                    <a:pt x="3358" y="1"/>
                    <a:pt x="6084" y="1"/>
                    <a:pt x="7775" y="1680"/>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909;p56">
              <a:extLst>
                <a:ext uri="{FF2B5EF4-FFF2-40B4-BE49-F238E27FC236}">
                  <a16:creationId xmlns:a16="http://schemas.microsoft.com/office/drawing/2014/main" id="{5CB04FF5-4AD3-3E10-C42E-39E1166EC82D}"/>
                </a:ext>
              </a:extLst>
            </p:cNvPr>
            <p:cNvSpPr/>
            <p:nvPr/>
          </p:nvSpPr>
          <p:spPr>
            <a:xfrm>
              <a:off x="3761640" y="1402629"/>
              <a:ext cx="276175" cy="276140"/>
            </a:xfrm>
            <a:custGeom>
              <a:avLst/>
              <a:gdLst/>
              <a:ahLst/>
              <a:cxnLst/>
              <a:rect l="l" t="t" r="r" b="b"/>
              <a:pathLst>
                <a:path w="8026" h="8025" fill="none" extrusionOk="0">
                  <a:moveTo>
                    <a:pt x="6596" y="1429"/>
                  </a:moveTo>
                  <a:cubicBezTo>
                    <a:pt x="8025" y="2858"/>
                    <a:pt x="8025" y="5167"/>
                    <a:pt x="6596" y="6596"/>
                  </a:cubicBezTo>
                  <a:cubicBezTo>
                    <a:pt x="5168" y="8025"/>
                    <a:pt x="2858" y="8025"/>
                    <a:pt x="1429" y="6596"/>
                  </a:cubicBezTo>
                  <a:cubicBezTo>
                    <a:pt x="0" y="5167"/>
                    <a:pt x="0" y="2858"/>
                    <a:pt x="1429" y="1429"/>
                  </a:cubicBezTo>
                  <a:cubicBezTo>
                    <a:pt x="2858" y="0"/>
                    <a:pt x="5168" y="0"/>
                    <a:pt x="6596" y="1429"/>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910;p56">
              <a:extLst>
                <a:ext uri="{FF2B5EF4-FFF2-40B4-BE49-F238E27FC236}">
                  <a16:creationId xmlns:a16="http://schemas.microsoft.com/office/drawing/2014/main" id="{3B08B037-38B1-4885-00A0-6F270914B0D8}"/>
                </a:ext>
              </a:extLst>
            </p:cNvPr>
            <p:cNvSpPr/>
            <p:nvPr/>
          </p:nvSpPr>
          <p:spPr>
            <a:xfrm>
              <a:off x="3887412" y="1528400"/>
              <a:ext cx="24225" cy="24603"/>
            </a:xfrm>
            <a:custGeom>
              <a:avLst/>
              <a:gdLst/>
              <a:ahLst/>
              <a:cxnLst/>
              <a:rect l="l" t="t" r="r" b="b"/>
              <a:pathLst>
                <a:path w="704" h="715" fill="none" extrusionOk="0">
                  <a:moveTo>
                    <a:pt x="703" y="358"/>
                  </a:moveTo>
                  <a:cubicBezTo>
                    <a:pt x="703" y="548"/>
                    <a:pt x="548" y="715"/>
                    <a:pt x="358" y="715"/>
                  </a:cubicBezTo>
                  <a:cubicBezTo>
                    <a:pt x="155" y="715"/>
                    <a:pt x="1" y="548"/>
                    <a:pt x="1" y="358"/>
                  </a:cubicBezTo>
                  <a:cubicBezTo>
                    <a:pt x="1" y="167"/>
                    <a:pt x="155" y="0"/>
                    <a:pt x="358" y="0"/>
                  </a:cubicBezTo>
                  <a:lnTo>
                    <a:pt x="358" y="0"/>
                  </a:lnTo>
                  <a:cubicBezTo>
                    <a:pt x="548" y="0"/>
                    <a:pt x="703" y="167"/>
                    <a:pt x="703" y="358"/>
                  </a:cubicBezTo>
                  <a:lnTo>
                    <a:pt x="703" y="358"/>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911;p56">
              <a:extLst>
                <a:ext uri="{FF2B5EF4-FFF2-40B4-BE49-F238E27FC236}">
                  <a16:creationId xmlns:a16="http://schemas.microsoft.com/office/drawing/2014/main" id="{0D8BF7F2-9A96-E689-E1E4-CF229D54B1E1}"/>
                </a:ext>
              </a:extLst>
            </p:cNvPr>
            <p:cNvSpPr/>
            <p:nvPr/>
          </p:nvSpPr>
          <p:spPr>
            <a:xfrm>
              <a:off x="3852175" y="1550113"/>
              <a:ext cx="38539" cy="33206"/>
            </a:xfrm>
            <a:custGeom>
              <a:avLst/>
              <a:gdLst/>
              <a:ahLst/>
              <a:cxnLst/>
              <a:rect l="l" t="t" r="r" b="b"/>
              <a:pathLst>
                <a:path w="1120" h="965" fill="none" extrusionOk="0">
                  <a:moveTo>
                    <a:pt x="1120" y="0"/>
                  </a:moveTo>
                  <a:lnTo>
                    <a:pt x="1" y="965"/>
                  </a:ln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912;p56">
              <a:extLst>
                <a:ext uri="{FF2B5EF4-FFF2-40B4-BE49-F238E27FC236}">
                  <a16:creationId xmlns:a16="http://schemas.microsoft.com/office/drawing/2014/main" id="{102C5F4C-3191-D12E-EFBF-72CC0B144C5B}"/>
                </a:ext>
              </a:extLst>
            </p:cNvPr>
            <p:cNvSpPr/>
            <p:nvPr/>
          </p:nvSpPr>
          <p:spPr>
            <a:xfrm>
              <a:off x="3911603" y="1540685"/>
              <a:ext cx="98344" cy="34"/>
            </a:xfrm>
            <a:custGeom>
              <a:avLst/>
              <a:gdLst/>
              <a:ahLst/>
              <a:cxnLst/>
              <a:rect l="l" t="t" r="r" b="b"/>
              <a:pathLst>
                <a:path w="2858" h="1" fill="none" extrusionOk="0">
                  <a:moveTo>
                    <a:pt x="0" y="1"/>
                  </a:moveTo>
                  <a:lnTo>
                    <a:pt x="2858" y="1"/>
                  </a:ln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2913;p56">
              <a:extLst>
                <a:ext uri="{FF2B5EF4-FFF2-40B4-BE49-F238E27FC236}">
                  <a16:creationId xmlns:a16="http://schemas.microsoft.com/office/drawing/2014/main" id="{8FF42934-BC9B-6A24-6067-DA9058FD08DF}"/>
                </a:ext>
              </a:extLst>
            </p:cNvPr>
            <p:cNvSpPr/>
            <p:nvPr/>
          </p:nvSpPr>
          <p:spPr>
            <a:xfrm>
              <a:off x="2383795" y="1330090"/>
              <a:ext cx="1258202" cy="1184461"/>
            </a:xfrm>
            <a:custGeom>
              <a:avLst/>
              <a:gdLst/>
              <a:ahLst/>
              <a:cxnLst/>
              <a:rect l="l" t="t" r="r" b="b"/>
              <a:pathLst>
                <a:path w="36565" h="34422" fill="none" extrusionOk="0">
                  <a:moveTo>
                    <a:pt x="11871" y="34422"/>
                  </a:moveTo>
                  <a:lnTo>
                    <a:pt x="1" y="34422"/>
                  </a:lnTo>
                  <a:lnTo>
                    <a:pt x="1" y="1"/>
                  </a:lnTo>
                  <a:lnTo>
                    <a:pt x="11871" y="1"/>
                  </a:lnTo>
                  <a:lnTo>
                    <a:pt x="11871" y="34422"/>
                  </a:lnTo>
                  <a:close/>
                  <a:moveTo>
                    <a:pt x="24218" y="1"/>
                  </a:moveTo>
                  <a:lnTo>
                    <a:pt x="12347" y="1"/>
                  </a:lnTo>
                  <a:lnTo>
                    <a:pt x="12347" y="34422"/>
                  </a:lnTo>
                  <a:lnTo>
                    <a:pt x="24218" y="34422"/>
                  </a:lnTo>
                  <a:lnTo>
                    <a:pt x="24218" y="1"/>
                  </a:lnTo>
                  <a:close/>
                  <a:moveTo>
                    <a:pt x="36565" y="1"/>
                  </a:moveTo>
                  <a:lnTo>
                    <a:pt x="24694" y="1"/>
                  </a:lnTo>
                  <a:lnTo>
                    <a:pt x="24694" y="34422"/>
                  </a:lnTo>
                  <a:lnTo>
                    <a:pt x="36565" y="34422"/>
                  </a:lnTo>
                  <a:lnTo>
                    <a:pt x="36565" y="1"/>
                  </a:ln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914;p56">
              <a:extLst>
                <a:ext uri="{FF2B5EF4-FFF2-40B4-BE49-F238E27FC236}">
                  <a16:creationId xmlns:a16="http://schemas.microsoft.com/office/drawing/2014/main" id="{D6EA06E1-38A9-8ED3-E9E7-24A7A78112C5}"/>
                </a:ext>
              </a:extLst>
            </p:cNvPr>
            <p:cNvSpPr/>
            <p:nvPr/>
          </p:nvSpPr>
          <p:spPr>
            <a:xfrm>
              <a:off x="2383382" y="1330090"/>
              <a:ext cx="194657" cy="320013"/>
            </a:xfrm>
            <a:custGeom>
              <a:avLst/>
              <a:gdLst/>
              <a:ahLst/>
              <a:cxnLst/>
              <a:rect l="l" t="t" r="r" b="b"/>
              <a:pathLst>
                <a:path w="5657" h="9300" fill="none" extrusionOk="0">
                  <a:moveTo>
                    <a:pt x="1" y="9192"/>
                  </a:moveTo>
                  <a:cubicBezTo>
                    <a:pt x="417" y="9300"/>
                    <a:pt x="1441" y="8752"/>
                    <a:pt x="3513" y="3930"/>
                  </a:cubicBezTo>
                  <a:cubicBezTo>
                    <a:pt x="4085" y="2549"/>
                    <a:pt x="4811" y="1239"/>
                    <a:pt x="5656" y="1"/>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915;p56">
              <a:extLst>
                <a:ext uri="{FF2B5EF4-FFF2-40B4-BE49-F238E27FC236}">
                  <a16:creationId xmlns:a16="http://schemas.microsoft.com/office/drawing/2014/main" id="{382E3E76-E710-0AB4-3F3B-879C93D9665D}"/>
                </a:ext>
              </a:extLst>
            </p:cNvPr>
            <p:cNvSpPr/>
            <p:nvPr/>
          </p:nvSpPr>
          <p:spPr>
            <a:xfrm>
              <a:off x="3233537" y="1999141"/>
              <a:ext cx="273697" cy="515427"/>
            </a:xfrm>
            <a:custGeom>
              <a:avLst/>
              <a:gdLst/>
              <a:ahLst/>
              <a:cxnLst/>
              <a:rect l="l" t="t" r="r" b="b"/>
              <a:pathLst>
                <a:path w="7954" h="14979" fill="none" extrusionOk="0">
                  <a:moveTo>
                    <a:pt x="0" y="1"/>
                  </a:moveTo>
                  <a:cubicBezTo>
                    <a:pt x="703" y="894"/>
                    <a:pt x="1465" y="1953"/>
                    <a:pt x="2310" y="3263"/>
                  </a:cubicBezTo>
                  <a:cubicBezTo>
                    <a:pt x="4667" y="6918"/>
                    <a:pt x="6561" y="10859"/>
                    <a:pt x="7954" y="14979"/>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916;p56">
              <a:extLst>
                <a:ext uri="{FF2B5EF4-FFF2-40B4-BE49-F238E27FC236}">
                  <a16:creationId xmlns:a16="http://schemas.microsoft.com/office/drawing/2014/main" id="{AA3B6EEC-B844-ADE8-267E-FF24E02F40FF}"/>
                </a:ext>
              </a:extLst>
            </p:cNvPr>
            <p:cNvSpPr/>
            <p:nvPr/>
          </p:nvSpPr>
          <p:spPr>
            <a:xfrm>
              <a:off x="2950026" y="1330090"/>
              <a:ext cx="267125" cy="649007"/>
            </a:xfrm>
            <a:custGeom>
              <a:avLst/>
              <a:gdLst/>
              <a:ahLst/>
              <a:cxnLst/>
              <a:rect l="l" t="t" r="r" b="b"/>
              <a:pathLst>
                <a:path w="7763" h="18861" fill="none" extrusionOk="0">
                  <a:moveTo>
                    <a:pt x="786" y="1"/>
                  </a:moveTo>
                  <a:cubicBezTo>
                    <a:pt x="274" y="2049"/>
                    <a:pt x="0" y="4918"/>
                    <a:pt x="750" y="8502"/>
                  </a:cubicBezTo>
                  <a:cubicBezTo>
                    <a:pt x="2096" y="14884"/>
                    <a:pt x="3882" y="14181"/>
                    <a:pt x="7763" y="18860"/>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917;p56">
              <a:extLst>
                <a:ext uri="{FF2B5EF4-FFF2-40B4-BE49-F238E27FC236}">
                  <a16:creationId xmlns:a16="http://schemas.microsoft.com/office/drawing/2014/main" id="{E2A86A35-274A-804F-FB51-F91D7983A847}"/>
                </a:ext>
              </a:extLst>
            </p:cNvPr>
            <p:cNvSpPr/>
            <p:nvPr/>
          </p:nvSpPr>
          <p:spPr>
            <a:xfrm>
              <a:off x="2383382" y="1546844"/>
              <a:ext cx="359757" cy="967712"/>
            </a:xfrm>
            <a:custGeom>
              <a:avLst/>
              <a:gdLst/>
              <a:ahLst/>
              <a:cxnLst/>
              <a:rect l="l" t="t" r="r" b="b"/>
              <a:pathLst>
                <a:path w="10455" h="28123" fill="none" extrusionOk="0">
                  <a:moveTo>
                    <a:pt x="1" y="16276"/>
                  </a:moveTo>
                  <a:cubicBezTo>
                    <a:pt x="739" y="15133"/>
                    <a:pt x="1477" y="13573"/>
                    <a:pt x="2120" y="11430"/>
                  </a:cubicBezTo>
                  <a:cubicBezTo>
                    <a:pt x="4573" y="3346"/>
                    <a:pt x="10454" y="0"/>
                    <a:pt x="10454" y="7513"/>
                  </a:cubicBezTo>
                  <a:cubicBezTo>
                    <a:pt x="10454" y="15014"/>
                    <a:pt x="6799" y="18967"/>
                    <a:pt x="6692" y="24158"/>
                  </a:cubicBezTo>
                  <a:cubicBezTo>
                    <a:pt x="6656" y="25503"/>
                    <a:pt x="6871" y="26849"/>
                    <a:pt x="7311" y="28123"/>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918;p56">
              <a:extLst>
                <a:ext uri="{FF2B5EF4-FFF2-40B4-BE49-F238E27FC236}">
                  <a16:creationId xmlns:a16="http://schemas.microsoft.com/office/drawing/2014/main" id="{8495B661-E341-2C10-6BC7-405BAA63F4DC}"/>
                </a:ext>
              </a:extLst>
            </p:cNvPr>
            <p:cNvSpPr/>
            <p:nvPr/>
          </p:nvSpPr>
          <p:spPr>
            <a:xfrm>
              <a:off x="2993452" y="2083551"/>
              <a:ext cx="199544" cy="431020"/>
            </a:xfrm>
            <a:custGeom>
              <a:avLst/>
              <a:gdLst/>
              <a:ahLst/>
              <a:cxnLst/>
              <a:rect l="l" t="t" r="r" b="b"/>
              <a:pathLst>
                <a:path w="5799" h="12526" fill="none" extrusionOk="0">
                  <a:moveTo>
                    <a:pt x="1512" y="12526"/>
                  </a:moveTo>
                  <a:cubicBezTo>
                    <a:pt x="298" y="6977"/>
                    <a:pt x="0" y="1096"/>
                    <a:pt x="1608" y="560"/>
                  </a:cubicBezTo>
                  <a:cubicBezTo>
                    <a:pt x="3286" y="0"/>
                    <a:pt x="4929" y="7656"/>
                    <a:pt x="5799" y="12526"/>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919;p56">
              <a:extLst>
                <a:ext uri="{FF2B5EF4-FFF2-40B4-BE49-F238E27FC236}">
                  <a16:creationId xmlns:a16="http://schemas.microsoft.com/office/drawing/2014/main" id="{9C26D932-B660-CDE4-4CA0-5E643980F2D9}"/>
                </a:ext>
              </a:extLst>
            </p:cNvPr>
            <p:cNvSpPr/>
            <p:nvPr/>
          </p:nvSpPr>
          <p:spPr>
            <a:xfrm>
              <a:off x="3195822" y="1330090"/>
              <a:ext cx="446194" cy="546156"/>
            </a:xfrm>
            <a:custGeom>
              <a:avLst/>
              <a:gdLst/>
              <a:ahLst/>
              <a:cxnLst/>
              <a:rect l="l" t="t" r="r" b="b"/>
              <a:pathLst>
                <a:path w="12967" h="15872" fill="none" extrusionOk="0">
                  <a:moveTo>
                    <a:pt x="7073" y="1"/>
                  </a:moveTo>
                  <a:cubicBezTo>
                    <a:pt x="4406" y="5513"/>
                    <a:pt x="1" y="15443"/>
                    <a:pt x="2835" y="15681"/>
                  </a:cubicBezTo>
                  <a:cubicBezTo>
                    <a:pt x="5085" y="15872"/>
                    <a:pt x="9550" y="10788"/>
                    <a:pt x="12967" y="6394"/>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920;p56">
              <a:extLst>
                <a:ext uri="{FF2B5EF4-FFF2-40B4-BE49-F238E27FC236}">
                  <a16:creationId xmlns:a16="http://schemas.microsoft.com/office/drawing/2014/main" id="{BF95B869-ED5C-A89B-B10C-F90158952EF5}"/>
                </a:ext>
              </a:extLst>
            </p:cNvPr>
            <p:cNvSpPr/>
            <p:nvPr/>
          </p:nvSpPr>
          <p:spPr>
            <a:xfrm>
              <a:off x="3003672" y="1386627"/>
              <a:ext cx="191388" cy="191388"/>
            </a:xfrm>
            <a:custGeom>
              <a:avLst/>
              <a:gdLst/>
              <a:ahLst/>
              <a:cxnLst/>
              <a:rect l="l" t="t" r="r" b="b"/>
              <a:pathLst>
                <a:path w="5562" h="5562" fill="none" extrusionOk="0">
                  <a:moveTo>
                    <a:pt x="3358" y="322"/>
                  </a:moveTo>
                  <a:cubicBezTo>
                    <a:pt x="4716" y="632"/>
                    <a:pt x="5561" y="1989"/>
                    <a:pt x="5240" y="3358"/>
                  </a:cubicBezTo>
                  <a:cubicBezTo>
                    <a:pt x="4930" y="4716"/>
                    <a:pt x="3573" y="5561"/>
                    <a:pt x="2203" y="5240"/>
                  </a:cubicBezTo>
                  <a:cubicBezTo>
                    <a:pt x="846" y="4930"/>
                    <a:pt x="1" y="3561"/>
                    <a:pt x="322" y="2203"/>
                  </a:cubicBezTo>
                  <a:cubicBezTo>
                    <a:pt x="632" y="846"/>
                    <a:pt x="2001" y="1"/>
                    <a:pt x="3358" y="322"/>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2921;p56">
              <a:extLst>
                <a:ext uri="{FF2B5EF4-FFF2-40B4-BE49-F238E27FC236}">
                  <a16:creationId xmlns:a16="http://schemas.microsoft.com/office/drawing/2014/main" id="{FF1DA40C-85EA-C629-3DA9-22198FBE7678}"/>
                </a:ext>
              </a:extLst>
            </p:cNvPr>
            <p:cNvSpPr/>
            <p:nvPr/>
          </p:nvSpPr>
          <p:spPr>
            <a:xfrm>
              <a:off x="3453112" y="1639410"/>
              <a:ext cx="39365" cy="39365"/>
            </a:xfrm>
            <a:custGeom>
              <a:avLst/>
              <a:gdLst/>
              <a:ahLst/>
              <a:cxnLst/>
              <a:rect l="l" t="t" r="r" b="b"/>
              <a:pathLst>
                <a:path w="1144" h="1144" fill="none" extrusionOk="0">
                  <a:moveTo>
                    <a:pt x="1144" y="572"/>
                  </a:moveTo>
                  <a:cubicBezTo>
                    <a:pt x="1144" y="894"/>
                    <a:pt x="894" y="1144"/>
                    <a:pt x="572" y="1144"/>
                  </a:cubicBezTo>
                  <a:cubicBezTo>
                    <a:pt x="263" y="1144"/>
                    <a:pt x="1" y="894"/>
                    <a:pt x="1" y="572"/>
                  </a:cubicBezTo>
                  <a:cubicBezTo>
                    <a:pt x="1" y="263"/>
                    <a:pt x="263" y="1"/>
                    <a:pt x="572" y="1"/>
                  </a:cubicBezTo>
                  <a:lnTo>
                    <a:pt x="572" y="1"/>
                  </a:lnTo>
                  <a:cubicBezTo>
                    <a:pt x="894" y="1"/>
                    <a:pt x="1144" y="263"/>
                    <a:pt x="1144" y="572"/>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922;p56">
              <a:extLst>
                <a:ext uri="{FF2B5EF4-FFF2-40B4-BE49-F238E27FC236}">
                  <a16:creationId xmlns:a16="http://schemas.microsoft.com/office/drawing/2014/main" id="{0230A9CC-5D69-D961-481B-EFBBA4A0AD79}"/>
                </a:ext>
              </a:extLst>
            </p:cNvPr>
            <p:cNvSpPr/>
            <p:nvPr/>
          </p:nvSpPr>
          <p:spPr>
            <a:xfrm>
              <a:off x="2487440" y="2116723"/>
              <a:ext cx="64381" cy="64760"/>
            </a:xfrm>
            <a:custGeom>
              <a:avLst/>
              <a:gdLst/>
              <a:ahLst/>
              <a:cxnLst/>
              <a:rect l="l" t="t" r="r" b="b"/>
              <a:pathLst>
                <a:path w="1871" h="1882" fill="none" extrusionOk="0">
                  <a:moveTo>
                    <a:pt x="1870" y="941"/>
                  </a:moveTo>
                  <a:cubicBezTo>
                    <a:pt x="1870" y="1465"/>
                    <a:pt x="1454" y="1882"/>
                    <a:pt x="930" y="1882"/>
                  </a:cubicBezTo>
                  <a:cubicBezTo>
                    <a:pt x="418" y="1882"/>
                    <a:pt x="1" y="1465"/>
                    <a:pt x="1" y="941"/>
                  </a:cubicBezTo>
                  <a:cubicBezTo>
                    <a:pt x="1" y="429"/>
                    <a:pt x="418" y="1"/>
                    <a:pt x="930" y="1"/>
                  </a:cubicBezTo>
                  <a:cubicBezTo>
                    <a:pt x="1454" y="1"/>
                    <a:pt x="1870" y="429"/>
                    <a:pt x="1870" y="941"/>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923;p56">
              <a:extLst>
                <a:ext uri="{FF2B5EF4-FFF2-40B4-BE49-F238E27FC236}">
                  <a16:creationId xmlns:a16="http://schemas.microsoft.com/office/drawing/2014/main" id="{29EDF396-B8C8-B567-A0D0-7332F494B1B7}"/>
                </a:ext>
              </a:extLst>
            </p:cNvPr>
            <p:cNvSpPr/>
            <p:nvPr/>
          </p:nvSpPr>
          <p:spPr>
            <a:xfrm>
              <a:off x="2599723" y="1412057"/>
              <a:ext cx="41808" cy="42221"/>
            </a:xfrm>
            <a:custGeom>
              <a:avLst/>
              <a:gdLst/>
              <a:ahLst/>
              <a:cxnLst/>
              <a:rect l="l" t="t" r="r" b="b"/>
              <a:pathLst>
                <a:path w="1215" h="1227" fill="none" extrusionOk="0">
                  <a:moveTo>
                    <a:pt x="1215" y="619"/>
                  </a:moveTo>
                  <a:cubicBezTo>
                    <a:pt x="1215" y="953"/>
                    <a:pt x="941" y="1226"/>
                    <a:pt x="607" y="1226"/>
                  </a:cubicBezTo>
                  <a:cubicBezTo>
                    <a:pt x="274" y="1226"/>
                    <a:pt x="0" y="953"/>
                    <a:pt x="0" y="619"/>
                  </a:cubicBezTo>
                  <a:cubicBezTo>
                    <a:pt x="0" y="274"/>
                    <a:pt x="274" y="0"/>
                    <a:pt x="607" y="0"/>
                  </a:cubicBezTo>
                  <a:cubicBezTo>
                    <a:pt x="941" y="0"/>
                    <a:pt x="1215" y="274"/>
                    <a:pt x="1215" y="619"/>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924;p56">
              <a:extLst>
                <a:ext uri="{FF2B5EF4-FFF2-40B4-BE49-F238E27FC236}">
                  <a16:creationId xmlns:a16="http://schemas.microsoft.com/office/drawing/2014/main" id="{FB03354C-7D62-F729-54D7-AF0C44038F01}"/>
                </a:ext>
              </a:extLst>
            </p:cNvPr>
            <p:cNvSpPr/>
            <p:nvPr/>
          </p:nvSpPr>
          <p:spPr>
            <a:xfrm>
              <a:off x="2872154" y="1878290"/>
              <a:ext cx="67237" cy="67203"/>
            </a:xfrm>
            <a:custGeom>
              <a:avLst/>
              <a:gdLst/>
              <a:ahLst/>
              <a:cxnLst/>
              <a:rect l="l" t="t" r="r" b="b"/>
              <a:pathLst>
                <a:path w="1954" h="1953" fill="none" extrusionOk="0">
                  <a:moveTo>
                    <a:pt x="1954" y="977"/>
                  </a:moveTo>
                  <a:cubicBezTo>
                    <a:pt x="1954" y="1512"/>
                    <a:pt x="1513" y="1953"/>
                    <a:pt x="977" y="1953"/>
                  </a:cubicBezTo>
                  <a:cubicBezTo>
                    <a:pt x="430" y="1953"/>
                    <a:pt x="1" y="1512"/>
                    <a:pt x="1" y="977"/>
                  </a:cubicBezTo>
                  <a:cubicBezTo>
                    <a:pt x="1" y="429"/>
                    <a:pt x="430" y="0"/>
                    <a:pt x="977" y="0"/>
                  </a:cubicBezTo>
                  <a:cubicBezTo>
                    <a:pt x="1513" y="0"/>
                    <a:pt x="1954" y="429"/>
                    <a:pt x="1954" y="977"/>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2925;p56">
              <a:extLst>
                <a:ext uri="{FF2B5EF4-FFF2-40B4-BE49-F238E27FC236}">
                  <a16:creationId xmlns:a16="http://schemas.microsoft.com/office/drawing/2014/main" id="{22810566-27FB-F4D3-50CA-0699E4971374}"/>
                </a:ext>
              </a:extLst>
            </p:cNvPr>
            <p:cNvSpPr/>
            <p:nvPr/>
          </p:nvSpPr>
          <p:spPr>
            <a:xfrm>
              <a:off x="3411338" y="2055265"/>
              <a:ext cx="154501" cy="154501"/>
            </a:xfrm>
            <a:custGeom>
              <a:avLst/>
              <a:gdLst/>
              <a:ahLst/>
              <a:cxnLst/>
              <a:rect l="l" t="t" r="r" b="b"/>
              <a:pathLst>
                <a:path w="4490" h="4490" fill="none" extrusionOk="0">
                  <a:moveTo>
                    <a:pt x="4489" y="2239"/>
                  </a:moveTo>
                  <a:cubicBezTo>
                    <a:pt x="4489" y="3477"/>
                    <a:pt x="3477" y="4489"/>
                    <a:pt x="2239" y="4489"/>
                  </a:cubicBezTo>
                  <a:cubicBezTo>
                    <a:pt x="1001" y="4489"/>
                    <a:pt x="1" y="3477"/>
                    <a:pt x="1" y="2239"/>
                  </a:cubicBezTo>
                  <a:cubicBezTo>
                    <a:pt x="1" y="1001"/>
                    <a:pt x="1001" y="1"/>
                    <a:pt x="2239" y="1"/>
                  </a:cubicBezTo>
                  <a:cubicBezTo>
                    <a:pt x="3477" y="1"/>
                    <a:pt x="4489" y="1001"/>
                    <a:pt x="4489" y="2239"/>
                  </a:cubicBezTo>
                  <a:close/>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926;p56">
              <a:extLst>
                <a:ext uri="{FF2B5EF4-FFF2-40B4-BE49-F238E27FC236}">
                  <a16:creationId xmlns:a16="http://schemas.microsoft.com/office/drawing/2014/main" id="{DAA63227-3B9C-5235-1DA9-068D2E72F0DE}"/>
                </a:ext>
              </a:extLst>
            </p:cNvPr>
            <p:cNvSpPr/>
            <p:nvPr/>
          </p:nvSpPr>
          <p:spPr>
            <a:xfrm>
              <a:off x="3753038" y="1787342"/>
              <a:ext cx="273284" cy="290076"/>
            </a:xfrm>
            <a:custGeom>
              <a:avLst/>
              <a:gdLst/>
              <a:ahLst/>
              <a:cxnLst/>
              <a:rect l="l" t="t" r="r" b="b"/>
              <a:pathLst>
                <a:path w="7942" h="8430" extrusionOk="0">
                  <a:moveTo>
                    <a:pt x="1215" y="0"/>
                  </a:moveTo>
                  <a:lnTo>
                    <a:pt x="1215" y="12"/>
                  </a:lnTo>
                  <a:cubicBezTo>
                    <a:pt x="548" y="12"/>
                    <a:pt x="0" y="548"/>
                    <a:pt x="0" y="1215"/>
                  </a:cubicBezTo>
                  <a:lnTo>
                    <a:pt x="0" y="5394"/>
                  </a:lnTo>
                  <a:cubicBezTo>
                    <a:pt x="0" y="6025"/>
                    <a:pt x="465" y="6537"/>
                    <a:pt x="1084" y="6608"/>
                  </a:cubicBezTo>
                  <a:lnTo>
                    <a:pt x="84" y="8430"/>
                  </a:lnTo>
                  <a:lnTo>
                    <a:pt x="2167" y="6608"/>
                  </a:lnTo>
                  <a:lnTo>
                    <a:pt x="6727" y="6608"/>
                  </a:lnTo>
                  <a:cubicBezTo>
                    <a:pt x="7394" y="6608"/>
                    <a:pt x="7942" y="6072"/>
                    <a:pt x="7942" y="5394"/>
                  </a:cubicBezTo>
                  <a:lnTo>
                    <a:pt x="7942" y="1215"/>
                  </a:lnTo>
                  <a:cubicBezTo>
                    <a:pt x="7942" y="548"/>
                    <a:pt x="7394" y="0"/>
                    <a:pt x="6727"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927;p56">
              <a:extLst>
                <a:ext uri="{FF2B5EF4-FFF2-40B4-BE49-F238E27FC236}">
                  <a16:creationId xmlns:a16="http://schemas.microsoft.com/office/drawing/2014/main" id="{90354895-F7F2-B5CA-56EE-EEBA661653BF}"/>
                </a:ext>
              </a:extLst>
            </p:cNvPr>
            <p:cNvSpPr/>
            <p:nvPr/>
          </p:nvSpPr>
          <p:spPr>
            <a:xfrm>
              <a:off x="3843573" y="1806165"/>
              <a:ext cx="90567" cy="179483"/>
            </a:xfrm>
            <a:custGeom>
              <a:avLst/>
              <a:gdLst/>
              <a:ahLst/>
              <a:cxnLst/>
              <a:rect l="l" t="t" r="r" b="b"/>
              <a:pathLst>
                <a:path w="2632" h="5216" extrusionOk="0">
                  <a:moveTo>
                    <a:pt x="1310" y="1"/>
                  </a:moveTo>
                  <a:cubicBezTo>
                    <a:pt x="894" y="1"/>
                    <a:pt x="572" y="108"/>
                    <a:pt x="346" y="310"/>
                  </a:cubicBezTo>
                  <a:cubicBezTo>
                    <a:pt x="120" y="537"/>
                    <a:pt x="1" y="858"/>
                    <a:pt x="13" y="1180"/>
                  </a:cubicBezTo>
                  <a:cubicBezTo>
                    <a:pt x="13" y="1275"/>
                    <a:pt x="24" y="1358"/>
                    <a:pt x="36" y="1453"/>
                  </a:cubicBezTo>
                  <a:cubicBezTo>
                    <a:pt x="60" y="1549"/>
                    <a:pt x="84" y="1644"/>
                    <a:pt x="108" y="1727"/>
                  </a:cubicBezTo>
                  <a:lnTo>
                    <a:pt x="977" y="1537"/>
                  </a:lnTo>
                  <a:cubicBezTo>
                    <a:pt x="965" y="1477"/>
                    <a:pt x="953" y="1418"/>
                    <a:pt x="929" y="1370"/>
                  </a:cubicBezTo>
                  <a:cubicBezTo>
                    <a:pt x="917" y="1310"/>
                    <a:pt x="906" y="1251"/>
                    <a:pt x="906" y="1191"/>
                  </a:cubicBezTo>
                  <a:cubicBezTo>
                    <a:pt x="906" y="1096"/>
                    <a:pt x="941" y="989"/>
                    <a:pt x="1013" y="918"/>
                  </a:cubicBezTo>
                  <a:cubicBezTo>
                    <a:pt x="1075" y="855"/>
                    <a:pt x="1156" y="820"/>
                    <a:pt x="1246" y="820"/>
                  </a:cubicBezTo>
                  <a:cubicBezTo>
                    <a:pt x="1259" y="820"/>
                    <a:pt x="1273" y="821"/>
                    <a:pt x="1287" y="822"/>
                  </a:cubicBezTo>
                  <a:cubicBezTo>
                    <a:pt x="1297" y="821"/>
                    <a:pt x="1309" y="821"/>
                    <a:pt x="1320" y="821"/>
                  </a:cubicBezTo>
                  <a:cubicBezTo>
                    <a:pt x="1417" y="821"/>
                    <a:pt x="1520" y="867"/>
                    <a:pt x="1584" y="941"/>
                  </a:cubicBezTo>
                  <a:cubicBezTo>
                    <a:pt x="1656" y="1049"/>
                    <a:pt x="1691" y="1180"/>
                    <a:pt x="1679" y="1310"/>
                  </a:cubicBezTo>
                  <a:cubicBezTo>
                    <a:pt x="1679" y="1537"/>
                    <a:pt x="1644" y="1763"/>
                    <a:pt x="1548" y="1965"/>
                  </a:cubicBezTo>
                  <a:cubicBezTo>
                    <a:pt x="1453" y="2180"/>
                    <a:pt x="1322" y="2370"/>
                    <a:pt x="1179" y="2549"/>
                  </a:cubicBezTo>
                  <a:cubicBezTo>
                    <a:pt x="1013" y="2727"/>
                    <a:pt x="834" y="2906"/>
                    <a:pt x="644" y="3049"/>
                  </a:cubicBezTo>
                  <a:lnTo>
                    <a:pt x="644" y="3870"/>
                  </a:lnTo>
                  <a:lnTo>
                    <a:pt x="1513" y="3870"/>
                  </a:lnTo>
                  <a:lnTo>
                    <a:pt x="1513" y="3251"/>
                  </a:lnTo>
                  <a:cubicBezTo>
                    <a:pt x="1727" y="3085"/>
                    <a:pt x="1929" y="2894"/>
                    <a:pt x="2108" y="2680"/>
                  </a:cubicBezTo>
                  <a:cubicBezTo>
                    <a:pt x="2275" y="2489"/>
                    <a:pt x="2406" y="2275"/>
                    <a:pt x="2489" y="2037"/>
                  </a:cubicBezTo>
                  <a:cubicBezTo>
                    <a:pt x="2584" y="1799"/>
                    <a:pt x="2632" y="1549"/>
                    <a:pt x="2632" y="1299"/>
                  </a:cubicBezTo>
                  <a:cubicBezTo>
                    <a:pt x="2632" y="882"/>
                    <a:pt x="2513" y="560"/>
                    <a:pt x="2287" y="334"/>
                  </a:cubicBezTo>
                  <a:cubicBezTo>
                    <a:pt x="2049" y="108"/>
                    <a:pt x="1715" y="1"/>
                    <a:pt x="1310" y="1"/>
                  </a:cubicBezTo>
                  <a:close/>
                  <a:moveTo>
                    <a:pt x="620" y="4287"/>
                  </a:moveTo>
                  <a:lnTo>
                    <a:pt x="620" y="5216"/>
                  </a:lnTo>
                  <a:lnTo>
                    <a:pt x="1548" y="5204"/>
                  </a:lnTo>
                  <a:lnTo>
                    <a:pt x="1548" y="4287"/>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2928;p56">
              <a:extLst>
                <a:ext uri="{FF2B5EF4-FFF2-40B4-BE49-F238E27FC236}">
                  <a16:creationId xmlns:a16="http://schemas.microsoft.com/office/drawing/2014/main" id="{76851615-6A5D-FA95-587A-2CB6104E9AF7}"/>
                </a:ext>
              </a:extLst>
            </p:cNvPr>
            <p:cNvSpPr/>
            <p:nvPr/>
          </p:nvSpPr>
          <p:spPr>
            <a:xfrm>
              <a:off x="2579627" y="1509130"/>
              <a:ext cx="340900" cy="290111"/>
            </a:xfrm>
            <a:custGeom>
              <a:avLst/>
              <a:gdLst/>
              <a:ahLst/>
              <a:cxnLst/>
              <a:rect l="l" t="t" r="r" b="b"/>
              <a:pathLst>
                <a:path w="9907" h="8431" extrusionOk="0">
                  <a:moveTo>
                    <a:pt x="1203" y="1"/>
                  </a:moveTo>
                  <a:cubicBezTo>
                    <a:pt x="537" y="1"/>
                    <a:pt x="1" y="548"/>
                    <a:pt x="1" y="1215"/>
                  </a:cubicBezTo>
                  <a:lnTo>
                    <a:pt x="1" y="5394"/>
                  </a:lnTo>
                  <a:cubicBezTo>
                    <a:pt x="1" y="6061"/>
                    <a:pt x="537" y="6609"/>
                    <a:pt x="1203" y="6609"/>
                  </a:cubicBezTo>
                  <a:lnTo>
                    <a:pt x="7740" y="6609"/>
                  </a:lnTo>
                  <a:lnTo>
                    <a:pt x="9824" y="8430"/>
                  </a:lnTo>
                  <a:lnTo>
                    <a:pt x="8811" y="6597"/>
                  </a:lnTo>
                  <a:cubicBezTo>
                    <a:pt x="9431" y="6537"/>
                    <a:pt x="9907" y="6013"/>
                    <a:pt x="9907" y="5394"/>
                  </a:cubicBezTo>
                  <a:lnTo>
                    <a:pt x="9907" y="1215"/>
                  </a:lnTo>
                  <a:cubicBezTo>
                    <a:pt x="9907" y="548"/>
                    <a:pt x="9359" y="1"/>
                    <a:pt x="8692" y="1"/>
                  </a:cubicBezTo>
                  <a:close/>
                  <a:moveTo>
                    <a:pt x="9824" y="8430"/>
                  </a:moveTo>
                  <a:lnTo>
                    <a:pt x="9824" y="8430"/>
                  </a:lnTo>
                  <a:lnTo>
                    <a:pt x="9824" y="843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2929;p56">
              <a:extLst>
                <a:ext uri="{FF2B5EF4-FFF2-40B4-BE49-F238E27FC236}">
                  <a16:creationId xmlns:a16="http://schemas.microsoft.com/office/drawing/2014/main" id="{D642B1D5-56B3-2E34-A923-56B79C728DCE}"/>
                </a:ext>
              </a:extLst>
            </p:cNvPr>
            <p:cNvSpPr/>
            <p:nvPr/>
          </p:nvSpPr>
          <p:spPr>
            <a:xfrm>
              <a:off x="2666480" y="1611571"/>
              <a:ext cx="32414" cy="32380"/>
            </a:xfrm>
            <a:custGeom>
              <a:avLst/>
              <a:gdLst/>
              <a:ahLst/>
              <a:cxnLst/>
              <a:rect l="l" t="t" r="r" b="b"/>
              <a:pathLst>
                <a:path w="942" h="941" extrusionOk="0">
                  <a:moveTo>
                    <a:pt x="465" y="0"/>
                  </a:moveTo>
                  <a:cubicBezTo>
                    <a:pt x="203" y="0"/>
                    <a:pt x="1" y="203"/>
                    <a:pt x="1" y="465"/>
                  </a:cubicBezTo>
                  <a:cubicBezTo>
                    <a:pt x="1" y="727"/>
                    <a:pt x="203" y="941"/>
                    <a:pt x="465" y="941"/>
                  </a:cubicBezTo>
                  <a:cubicBezTo>
                    <a:pt x="727" y="941"/>
                    <a:pt x="942" y="727"/>
                    <a:pt x="942" y="465"/>
                  </a:cubicBezTo>
                  <a:cubicBezTo>
                    <a:pt x="942" y="203"/>
                    <a:pt x="727" y="0"/>
                    <a:pt x="465"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930;p56">
              <a:extLst>
                <a:ext uri="{FF2B5EF4-FFF2-40B4-BE49-F238E27FC236}">
                  <a16:creationId xmlns:a16="http://schemas.microsoft.com/office/drawing/2014/main" id="{646A9AF5-EF8A-3A0D-C659-B43ACC6F0E66}"/>
                </a:ext>
              </a:extLst>
            </p:cNvPr>
            <p:cNvSpPr/>
            <p:nvPr/>
          </p:nvSpPr>
          <p:spPr>
            <a:xfrm>
              <a:off x="2733684" y="1611571"/>
              <a:ext cx="32414" cy="32380"/>
            </a:xfrm>
            <a:custGeom>
              <a:avLst/>
              <a:gdLst/>
              <a:ahLst/>
              <a:cxnLst/>
              <a:rect l="l" t="t" r="r" b="b"/>
              <a:pathLst>
                <a:path w="942" h="941" extrusionOk="0">
                  <a:moveTo>
                    <a:pt x="477" y="0"/>
                  </a:moveTo>
                  <a:cubicBezTo>
                    <a:pt x="215" y="0"/>
                    <a:pt x="1" y="203"/>
                    <a:pt x="1" y="465"/>
                  </a:cubicBezTo>
                  <a:cubicBezTo>
                    <a:pt x="1" y="727"/>
                    <a:pt x="215" y="941"/>
                    <a:pt x="477" y="941"/>
                  </a:cubicBezTo>
                  <a:cubicBezTo>
                    <a:pt x="739" y="941"/>
                    <a:pt x="941" y="727"/>
                    <a:pt x="941" y="465"/>
                  </a:cubicBezTo>
                  <a:cubicBezTo>
                    <a:pt x="941" y="203"/>
                    <a:pt x="739" y="0"/>
                    <a:pt x="47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931;p56">
              <a:extLst>
                <a:ext uri="{FF2B5EF4-FFF2-40B4-BE49-F238E27FC236}">
                  <a16:creationId xmlns:a16="http://schemas.microsoft.com/office/drawing/2014/main" id="{1F5C2C9E-D60F-F667-610F-198FADBC0EDB}"/>
                </a:ext>
              </a:extLst>
            </p:cNvPr>
            <p:cNvSpPr/>
            <p:nvPr/>
          </p:nvSpPr>
          <p:spPr>
            <a:xfrm>
              <a:off x="2800889" y="1611571"/>
              <a:ext cx="32380" cy="32380"/>
            </a:xfrm>
            <a:custGeom>
              <a:avLst/>
              <a:gdLst/>
              <a:ahLst/>
              <a:cxnLst/>
              <a:rect l="l" t="t" r="r" b="b"/>
              <a:pathLst>
                <a:path w="941" h="941" extrusionOk="0">
                  <a:moveTo>
                    <a:pt x="476" y="0"/>
                  </a:moveTo>
                  <a:cubicBezTo>
                    <a:pt x="215" y="0"/>
                    <a:pt x="0" y="203"/>
                    <a:pt x="0" y="465"/>
                  </a:cubicBezTo>
                  <a:cubicBezTo>
                    <a:pt x="0" y="727"/>
                    <a:pt x="215" y="941"/>
                    <a:pt x="476" y="941"/>
                  </a:cubicBezTo>
                  <a:cubicBezTo>
                    <a:pt x="738" y="941"/>
                    <a:pt x="941" y="727"/>
                    <a:pt x="941" y="465"/>
                  </a:cubicBezTo>
                  <a:cubicBezTo>
                    <a:pt x="941" y="203"/>
                    <a:pt x="738" y="0"/>
                    <a:pt x="47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932;p56">
              <a:extLst>
                <a:ext uri="{FF2B5EF4-FFF2-40B4-BE49-F238E27FC236}">
                  <a16:creationId xmlns:a16="http://schemas.microsoft.com/office/drawing/2014/main" id="{5FE69D3B-54B3-147B-43C0-1379ADF5E008}"/>
                </a:ext>
              </a:extLst>
            </p:cNvPr>
            <p:cNvSpPr/>
            <p:nvPr/>
          </p:nvSpPr>
          <p:spPr>
            <a:xfrm>
              <a:off x="2165836" y="2087233"/>
              <a:ext cx="58222" cy="556823"/>
            </a:xfrm>
            <a:custGeom>
              <a:avLst/>
              <a:gdLst/>
              <a:ahLst/>
              <a:cxnLst/>
              <a:rect l="l" t="t" r="r" b="b"/>
              <a:pathLst>
                <a:path w="1692" h="16182" fill="none" extrusionOk="0">
                  <a:moveTo>
                    <a:pt x="1" y="0"/>
                  </a:moveTo>
                  <a:lnTo>
                    <a:pt x="1691" y="1618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933;p56">
              <a:extLst>
                <a:ext uri="{FF2B5EF4-FFF2-40B4-BE49-F238E27FC236}">
                  <a16:creationId xmlns:a16="http://schemas.microsoft.com/office/drawing/2014/main" id="{489DFE21-3F87-E07E-9EA4-E9A06902A74C}"/>
                </a:ext>
              </a:extLst>
            </p:cNvPr>
            <p:cNvSpPr/>
            <p:nvPr/>
          </p:nvSpPr>
          <p:spPr>
            <a:xfrm>
              <a:off x="2193296" y="2602639"/>
              <a:ext cx="29524" cy="31175"/>
            </a:xfrm>
            <a:custGeom>
              <a:avLst/>
              <a:gdLst/>
              <a:ahLst/>
              <a:cxnLst/>
              <a:rect l="l" t="t" r="r" b="b"/>
              <a:pathLst>
                <a:path w="858" h="906" fill="none" extrusionOk="0">
                  <a:moveTo>
                    <a:pt x="858" y="905"/>
                  </a:moveTo>
                  <a:lnTo>
                    <a:pt x="0"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934;p56">
              <a:extLst>
                <a:ext uri="{FF2B5EF4-FFF2-40B4-BE49-F238E27FC236}">
                  <a16:creationId xmlns:a16="http://schemas.microsoft.com/office/drawing/2014/main" id="{DEDF3749-1BE5-69AE-E20E-C3069F8FCFA4}"/>
                </a:ext>
              </a:extLst>
            </p:cNvPr>
            <p:cNvSpPr/>
            <p:nvPr/>
          </p:nvSpPr>
          <p:spPr>
            <a:xfrm>
              <a:off x="2130875" y="2569295"/>
              <a:ext cx="72261" cy="46144"/>
            </a:xfrm>
            <a:custGeom>
              <a:avLst/>
              <a:gdLst/>
              <a:ahLst/>
              <a:cxnLst/>
              <a:rect l="l" t="t" r="r" b="b"/>
              <a:pathLst>
                <a:path w="2100" h="1341" extrusionOk="0">
                  <a:moveTo>
                    <a:pt x="433" y="1"/>
                  </a:moveTo>
                  <a:cubicBezTo>
                    <a:pt x="268" y="1"/>
                    <a:pt x="145" y="48"/>
                    <a:pt x="112" y="172"/>
                  </a:cubicBezTo>
                  <a:cubicBezTo>
                    <a:pt x="0" y="588"/>
                    <a:pt x="917" y="1341"/>
                    <a:pt x="1707" y="1341"/>
                  </a:cubicBezTo>
                  <a:cubicBezTo>
                    <a:pt x="1844" y="1341"/>
                    <a:pt x="1977" y="1318"/>
                    <a:pt x="2100" y="1267"/>
                  </a:cubicBezTo>
                  <a:cubicBezTo>
                    <a:pt x="2100" y="958"/>
                    <a:pt x="1957" y="672"/>
                    <a:pt x="1731" y="469"/>
                  </a:cubicBezTo>
                  <a:cubicBezTo>
                    <a:pt x="1560" y="315"/>
                    <a:pt x="858" y="1"/>
                    <a:pt x="433"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935;p56">
              <a:extLst>
                <a:ext uri="{FF2B5EF4-FFF2-40B4-BE49-F238E27FC236}">
                  <a16:creationId xmlns:a16="http://schemas.microsoft.com/office/drawing/2014/main" id="{2D0C8923-A77D-5981-1591-594E9067EFA6}"/>
                </a:ext>
              </a:extLst>
            </p:cNvPr>
            <p:cNvSpPr/>
            <p:nvPr/>
          </p:nvSpPr>
          <p:spPr>
            <a:xfrm>
              <a:off x="2161741" y="2587085"/>
              <a:ext cx="41395" cy="25842"/>
            </a:xfrm>
            <a:custGeom>
              <a:avLst/>
              <a:gdLst/>
              <a:ahLst/>
              <a:cxnLst/>
              <a:rect l="l" t="t" r="r" b="b"/>
              <a:pathLst>
                <a:path w="1203" h="751" fill="none" extrusionOk="0">
                  <a:moveTo>
                    <a:pt x="1203" y="750"/>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936;p56">
              <a:extLst>
                <a:ext uri="{FF2B5EF4-FFF2-40B4-BE49-F238E27FC236}">
                  <a16:creationId xmlns:a16="http://schemas.microsoft.com/office/drawing/2014/main" id="{74D0484D-5BE4-0F48-3A83-22CD5C033A71}"/>
                </a:ext>
              </a:extLst>
            </p:cNvPr>
            <p:cNvSpPr/>
            <p:nvPr/>
          </p:nvSpPr>
          <p:spPr>
            <a:xfrm>
              <a:off x="2173613" y="2414170"/>
              <a:ext cx="29145" cy="26255"/>
            </a:xfrm>
            <a:custGeom>
              <a:avLst/>
              <a:gdLst/>
              <a:ahLst/>
              <a:cxnLst/>
              <a:rect l="l" t="t" r="r" b="b"/>
              <a:pathLst>
                <a:path w="847" h="763" fill="none" extrusionOk="0">
                  <a:moveTo>
                    <a:pt x="846" y="763"/>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2937;p56">
              <a:extLst>
                <a:ext uri="{FF2B5EF4-FFF2-40B4-BE49-F238E27FC236}">
                  <a16:creationId xmlns:a16="http://schemas.microsoft.com/office/drawing/2014/main" id="{C82555D8-A3E8-D588-86BF-A2A4F83E6AC8}"/>
                </a:ext>
              </a:extLst>
            </p:cNvPr>
            <p:cNvSpPr/>
            <p:nvPr/>
          </p:nvSpPr>
          <p:spPr>
            <a:xfrm>
              <a:off x="2111192" y="2380654"/>
              <a:ext cx="72295" cy="46178"/>
            </a:xfrm>
            <a:custGeom>
              <a:avLst/>
              <a:gdLst/>
              <a:ahLst/>
              <a:cxnLst/>
              <a:rect l="l" t="t" r="r" b="b"/>
              <a:pathLst>
                <a:path w="2101" h="1342" extrusionOk="0">
                  <a:moveTo>
                    <a:pt x="436" y="1"/>
                  </a:moveTo>
                  <a:cubicBezTo>
                    <a:pt x="270" y="1"/>
                    <a:pt x="146" y="50"/>
                    <a:pt x="112" y="177"/>
                  </a:cubicBezTo>
                  <a:cubicBezTo>
                    <a:pt x="0" y="585"/>
                    <a:pt x="927" y="1342"/>
                    <a:pt x="1718" y="1342"/>
                  </a:cubicBezTo>
                  <a:cubicBezTo>
                    <a:pt x="1851" y="1342"/>
                    <a:pt x="1981" y="1320"/>
                    <a:pt x="2101" y="1272"/>
                  </a:cubicBezTo>
                  <a:cubicBezTo>
                    <a:pt x="2101" y="963"/>
                    <a:pt x="1958" y="677"/>
                    <a:pt x="1731" y="475"/>
                  </a:cubicBezTo>
                  <a:cubicBezTo>
                    <a:pt x="1560" y="321"/>
                    <a:pt x="860" y="1"/>
                    <a:pt x="436"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938;p56">
              <a:extLst>
                <a:ext uri="{FF2B5EF4-FFF2-40B4-BE49-F238E27FC236}">
                  <a16:creationId xmlns:a16="http://schemas.microsoft.com/office/drawing/2014/main" id="{EC657B21-D9E3-06F3-1006-6F7A70D552DF}"/>
                </a:ext>
              </a:extLst>
            </p:cNvPr>
            <p:cNvSpPr/>
            <p:nvPr/>
          </p:nvSpPr>
          <p:spPr>
            <a:xfrm>
              <a:off x="2142058" y="2398617"/>
              <a:ext cx="41430" cy="25842"/>
            </a:xfrm>
            <a:custGeom>
              <a:avLst/>
              <a:gdLst/>
              <a:ahLst/>
              <a:cxnLst/>
              <a:rect l="l" t="t" r="r" b="b"/>
              <a:pathLst>
                <a:path w="1204" h="751" fill="none" extrusionOk="0">
                  <a:moveTo>
                    <a:pt x="1204" y="75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939;p56">
              <a:extLst>
                <a:ext uri="{FF2B5EF4-FFF2-40B4-BE49-F238E27FC236}">
                  <a16:creationId xmlns:a16="http://schemas.microsoft.com/office/drawing/2014/main" id="{E8414882-106B-9D1E-8BAF-B3FB03BE0639}"/>
                </a:ext>
              </a:extLst>
            </p:cNvPr>
            <p:cNvSpPr/>
            <p:nvPr/>
          </p:nvSpPr>
          <p:spPr>
            <a:xfrm>
              <a:off x="2181803" y="2491595"/>
              <a:ext cx="29145" cy="31175"/>
            </a:xfrm>
            <a:custGeom>
              <a:avLst/>
              <a:gdLst/>
              <a:ahLst/>
              <a:cxnLst/>
              <a:rect l="l" t="t" r="r" b="b"/>
              <a:pathLst>
                <a:path w="847" h="906" fill="none" extrusionOk="0">
                  <a:moveTo>
                    <a:pt x="846" y="906"/>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940;p56">
              <a:extLst>
                <a:ext uri="{FF2B5EF4-FFF2-40B4-BE49-F238E27FC236}">
                  <a16:creationId xmlns:a16="http://schemas.microsoft.com/office/drawing/2014/main" id="{CD8009C6-3470-D9B4-DB65-84DA1D791A5E}"/>
                </a:ext>
              </a:extLst>
            </p:cNvPr>
            <p:cNvSpPr/>
            <p:nvPr/>
          </p:nvSpPr>
          <p:spPr>
            <a:xfrm>
              <a:off x="2118969" y="2458285"/>
              <a:ext cx="72708" cy="45972"/>
            </a:xfrm>
            <a:custGeom>
              <a:avLst/>
              <a:gdLst/>
              <a:ahLst/>
              <a:cxnLst/>
              <a:rect l="l" t="t" r="r" b="b"/>
              <a:pathLst>
                <a:path w="2113" h="1336" extrusionOk="0">
                  <a:moveTo>
                    <a:pt x="434" y="0"/>
                  </a:moveTo>
                  <a:cubicBezTo>
                    <a:pt x="269" y="0"/>
                    <a:pt x="146" y="48"/>
                    <a:pt x="112" y="171"/>
                  </a:cubicBezTo>
                  <a:cubicBezTo>
                    <a:pt x="0" y="579"/>
                    <a:pt x="936" y="1336"/>
                    <a:pt x="1730" y="1336"/>
                  </a:cubicBezTo>
                  <a:cubicBezTo>
                    <a:pt x="1863" y="1336"/>
                    <a:pt x="1993" y="1315"/>
                    <a:pt x="2113" y="1267"/>
                  </a:cubicBezTo>
                  <a:cubicBezTo>
                    <a:pt x="2101" y="957"/>
                    <a:pt x="1970" y="671"/>
                    <a:pt x="1732" y="469"/>
                  </a:cubicBezTo>
                  <a:cubicBezTo>
                    <a:pt x="1560" y="315"/>
                    <a:pt x="858" y="0"/>
                    <a:pt x="434"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941;p56">
              <a:extLst>
                <a:ext uri="{FF2B5EF4-FFF2-40B4-BE49-F238E27FC236}">
                  <a16:creationId xmlns:a16="http://schemas.microsoft.com/office/drawing/2014/main" id="{B44AA886-CEAB-40D6-CDBF-E5A5290FC750}"/>
                </a:ext>
              </a:extLst>
            </p:cNvPr>
            <p:cNvSpPr/>
            <p:nvPr/>
          </p:nvSpPr>
          <p:spPr>
            <a:xfrm>
              <a:off x="2150282" y="2475628"/>
              <a:ext cx="41395" cy="25842"/>
            </a:xfrm>
            <a:custGeom>
              <a:avLst/>
              <a:gdLst/>
              <a:ahLst/>
              <a:cxnLst/>
              <a:rect l="l" t="t" r="r" b="b"/>
              <a:pathLst>
                <a:path w="1203" h="751" fill="none" extrusionOk="0">
                  <a:moveTo>
                    <a:pt x="1203" y="751"/>
                  </a:moveTo>
                  <a:lnTo>
                    <a:pt x="0"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942;p56">
              <a:extLst>
                <a:ext uri="{FF2B5EF4-FFF2-40B4-BE49-F238E27FC236}">
                  <a16:creationId xmlns:a16="http://schemas.microsoft.com/office/drawing/2014/main" id="{6A3C5482-A59E-1719-60E1-7BED8ADE9F06}"/>
                </a:ext>
              </a:extLst>
            </p:cNvPr>
            <p:cNvSpPr/>
            <p:nvPr/>
          </p:nvSpPr>
          <p:spPr>
            <a:xfrm>
              <a:off x="2160503" y="2288399"/>
              <a:ext cx="29524" cy="29937"/>
            </a:xfrm>
            <a:custGeom>
              <a:avLst/>
              <a:gdLst/>
              <a:ahLst/>
              <a:cxnLst/>
              <a:rect l="l" t="t" r="r" b="b"/>
              <a:pathLst>
                <a:path w="858" h="870" fill="none" extrusionOk="0">
                  <a:moveTo>
                    <a:pt x="858" y="87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943;p56">
              <a:extLst>
                <a:ext uri="{FF2B5EF4-FFF2-40B4-BE49-F238E27FC236}">
                  <a16:creationId xmlns:a16="http://schemas.microsoft.com/office/drawing/2014/main" id="{C772A74A-A27C-D5E6-BCB3-E540A7D55125}"/>
                </a:ext>
              </a:extLst>
            </p:cNvPr>
            <p:cNvSpPr/>
            <p:nvPr/>
          </p:nvSpPr>
          <p:spPr>
            <a:xfrm>
              <a:off x="2097737" y="2255123"/>
              <a:ext cx="72640" cy="46075"/>
            </a:xfrm>
            <a:custGeom>
              <a:avLst/>
              <a:gdLst/>
              <a:ahLst/>
              <a:cxnLst/>
              <a:rect l="l" t="t" r="r" b="b"/>
              <a:pathLst>
                <a:path w="2111" h="1339" extrusionOk="0">
                  <a:moveTo>
                    <a:pt x="437" y="1"/>
                  </a:moveTo>
                  <a:cubicBezTo>
                    <a:pt x="275" y="1"/>
                    <a:pt x="155" y="48"/>
                    <a:pt x="122" y="170"/>
                  </a:cubicBezTo>
                  <a:cubicBezTo>
                    <a:pt x="0" y="586"/>
                    <a:pt x="925" y="1339"/>
                    <a:pt x="1716" y="1339"/>
                  </a:cubicBezTo>
                  <a:cubicBezTo>
                    <a:pt x="1854" y="1339"/>
                    <a:pt x="1987" y="1316"/>
                    <a:pt x="2111" y="1265"/>
                  </a:cubicBezTo>
                  <a:cubicBezTo>
                    <a:pt x="2111" y="967"/>
                    <a:pt x="1980" y="670"/>
                    <a:pt x="1741" y="479"/>
                  </a:cubicBezTo>
                  <a:cubicBezTo>
                    <a:pt x="1569" y="324"/>
                    <a:pt x="861" y="1"/>
                    <a:pt x="437"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944;p56">
              <a:extLst>
                <a:ext uri="{FF2B5EF4-FFF2-40B4-BE49-F238E27FC236}">
                  <a16:creationId xmlns:a16="http://schemas.microsoft.com/office/drawing/2014/main" id="{303ECDBA-08A6-A727-65DC-D75277920D7B}"/>
                </a:ext>
              </a:extLst>
            </p:cNvPr>
            <p:cNvSpPr/>
            <p:nvPr/>
          </p:nvSpPr>
          <p:spPr>
            <a:xfrm>
              <a:off x="2128948" y="2272845"/>
              <a:ext cx="41430" cy="25842"/>
            </a:xfrm>
            <a:custGeom>
              <a:avLst/>
              <a:gdLst/>
              <a:ahLst/>
              <a:cxnLst/>
              <a:rect l="l" t="t" r="r" b="b"/>
              <a:pathLst>
                <a:path w="1204" h="751" fill="none" extrusionOk="0">
                  <a:moveTo>
                    <a:pt x="1204" y="75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945;p56">
              <a:extLst>
                <a:ext uri="{FF2B5EF4-FFF2-40B4-BE49-F238E27FC236}">
                  <a16:creationId xmlns:a16="http://schemas.microsoft.com/office/drawing/2014/main" id="{6BC9F012-67D9-525E-940D-A9E8A602337D}"/>
                </a:ext>
              </a:extLst>
            </p:cNvPr>
            <p:cNvSpPr/>
            <p:nvPr/>
          </p:nvSpPr>
          <p:spPr>
            <a:xfrm>
              <a:off x="2147392" y="2162214"/>
              <a:ext cx="28319" cy="21747"/>
            </a:xfrm>
            <a:custGeom>
              <a:avLst/>
              <a:gdLst/>
              <a:ahLst/>
              <a:cxnLst/>
              <a:rect l="l" t="t" r="r" b="b"/>
              <a:pathLst>
                <a:path w="823" h="632" fill="none" extrusionOk="0">
                  <a:moveTo>
                    <a:pt x="822" y="631"/>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946;p56">
              <a:extLst>
                <a:ext uri="{FF2B5EF4-FFF2-40B4-BE49-F238E27FC236}">
                  <a16:creationId xmlns:a16="http://schemas.microsoft.com/office/drawing/2014/main" id="{809DF50A-D707-AF67-299F-8570F2506A10}"/>
                </a:ext>
              </a:extLst>
            </p:cNvPr>
            <p:cNvSpPr/>
            <p:nvPr/>
          </p:nvSpPr>
          <p:spPr>
            <a:xfrm>
              <a:off x="2084558" y="2129111"/>
              <a:ext cx="72708" cy="45903"/>
            </a:xfrm>
            <a:custGeom>
              <a:avLst/>
              <a:gdLst/>
              <a:ahLst/>
              <a:cxnLst/>
              <a:rect l="l" t="t" r="r" b="b"/>
              <a:pathLst>
                <a:path w="2113" h="1334" extrusionOk="0">
                  <a:moveTo>
                    <a:pt x="436" y="0"/>
                  </a:moveTo>
                  <a:cubicBezTo>
                    <a:pt x="270" y="0"/>
                    <a:pt x="146" y="49"/>
                    <a:pt x="112" y="177"/>
                  </a:cubicBezTo>
                  <a:cubicBezTo>
                    <a:pt x="1" y="582"/>
                    <a:pt x="926" y="1334"/>
                    <a:pt x="1718" y="1334"/>
                  </a:cubicBezTo>
                  <a:cubicBezTo>
                    <a:pt x="1856" y="1334"/>
                    <a:pt x="1989" y="1311"/>
                    <a:pt x="2113" y="1260"/>
                  </a:cubicBezTo>
                  <a:cubicBezTo>
                    <a:pt x="2113" y="962"/>
                    <a:pt x="1970" y="665"/>
                    <a:pt x="1743" y="474"/>
                  </a:cubicBezTo>
                  <a:cubicBezTo>
                    <a:pt x="1564" y="320"/>
                    <a:pt x="861" y="0"/>
                    <a:pt x="436"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2947;p56">
              <a:extLst>
                <a:ext uri="{FF2B5EF4-FFF2-40B4-BE49-F238E27FC236}">
                  <a16:creationId xmlns:a16="http://schemas.microsoft.com/office/drawing/2014/main" id="{5A1F0285-50AE-150F-D15B-AAC76A34EBFC}"/>
                </a:ext>
              </a:extLst>
            </p:cNvPr>
            <p:cNvSpPr/>
            <p:nvPr/>
          </p:nvSpPr>
          <p:spPr>
            <a:xfrm>
              <a:off x="2115837" y="2146626"/>
              <a:ext cx="41430" cy="25842"/>
            </a:xfrm>
            <a:custGeom>
              <a:avLst/>
              <a:gdLst/>
              <a:ahLst/>
              <a:cxnLst/>
              <a:rect l="l" t="t" r="r" b="b"/>
              <a:pathLst>
                <a:path w="1204" h="751" fill="none" extrusionOk="0">
                  <a:moveTo>
                    <a:pt x="1204" y="75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948;p56">
              <a:extLst>
                <a:ext uri="{FF2B5EF4-FFF2-40B4-BE49-F238E27FC236}">
                  <a16:creationId xmlns:a16="http://schemas.microsoft.com/office/drawing/2014/main" id="{4FB2D158-1AED-43AF-C899-15DAD460AAE0}"/>
                </a:ext>
              </a:extLst>
            </p:cNvPr>
            <p:cNvSpPr/>
            <p:nvPr/>
          </p:nvSpPr>
          <p:spPr>
            <a:xfrm>
              <a:off x="2219930" y="2551023"/>
              <a:ext cx="24603" cy="40191"/>
            </a:xfrm>
            <a:custGeom>
              <a:avLst/>
              <a:gdLst/>
              <a:ahLst/>
              <a:cxnLst/>
              <a:rect l="l" t="t" r="r" b="b"/>
              <a:pathLst>
                <a:path w="715" h="1168" fill="none" extrusionOk="0">
                  <a:moveTo>
                    <a:pt x="0" y="1167"/>
                  </a:moveTo>
                  <a:lnTo>
                    <a:pt x="715"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949;p56">
              <a:extLst>
                <a:ext uri="{FF2B5EF4-FFF2-40B4-BE49-F238E27FC236}">
                  <a16:creationId xmlns:a16="http://schemas.microsoft.com/office/drawing/2014/main" id="{E0916D05-7CD1-9462-3948-CE2433488455}"/>
                </a:ext>
              </a:extLst>
            </p:cNvPr>
            <p:cNvSpPr/>
            <p:nvPr/>
          </p:nvSpPr>
          <p:spPr>
            <a:xfrm>
              <a:off x="2235071" y="2507975"/>
              <a:ext cx="68786" cy="55503"/>
            </a:xfrm>
            <a:custGeom>
              <a:avLst/>
              <a:gdLst/>
              <a:ahLst/>
              <a:cxnLst/>
              <a:rect l="l" t="t" r="r" b="b"/>
              <a:pathLst>
                <a:path w="1999" h="1613" extrusionOk="0">
                  <a:moveTo>
                    <a:pt x="1560" y="1"/>
                  </a:moveTo>
                  <a:cubicBezTo>
                    <a:pt x="1157" y="1"/>
                    <a:pt x="415" y="542"/>
                    <a:pt x="263" y="751"/>
                  </a:cubicBezTo>
                  <a:cubicBezTo>
                    <a:pt x="72" y="989"/>
                    <a:pt x="1" y="1299"/>
                    <a:pt x="60" y="1597"/>
                  </a:cubicBezTo>
                  <a:cubicBezTo>
                    <a:pt x="117" y="1607"/>
                    <a:pt x="174" y="1612"/>
                    <a:pt x="232" y="1612"/>
                  </a:cubicBezTo>
                  <a:cubicBezTo>
                    <a:pt x="1073" y="1612"/>
                    <a:pt x="1998" y="533"/>
                    <a:pt x="1787" y="120"/>
                  </a:cubicBezTo>
                  <a:cubicBezTo>
                    <a:pt x="1743" y="36"/>
                    <a:pt x="1663" y="1"/>
                    <a:pt x="156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950;p56">
              <a:extLst>
                <a:ext uri="{FF2B5EF4-FFF2-40B4-BE49-F238E27FC236}">
                  <a16:creationId xmlns:a16="http://schemas.microsoft.com/office/drawing/2014/main" id="{1C9CA296-BE43-6ECA-E954-C21306DD2143}"/>
                </a:ext>
              </a:extLst>
            </p:cNvPr>
            <p:cNvSpPr/>
            <p:nvPr/>
          </p:nvSpPr>
          <p:spPr>
            <a:xfrm>
              <a:off x="2237136" y="2535847"/>
              <a:ext cx="29111" cy="27081"/>
            </a:xfrm>
            <a:custGeom>
              <a:avLst/>
              <a:gdLst/>
              <a:ahLst/>
              <a:cxnLst/>
              <a:rect l="l" t="t" r="r" b="b"/>
              <a:pathLst>
                <a:path w="846" h="787" fill="none" extrusionOk="0">
                  <a:moveTo>
                    <a:pt x="0" y="787"/>
                  </a:moveTo>
                  <a:lnTo>
                    <a:pt x="846"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951;p56">
              <a:extLst>
                <a:ext uri="{FF2B5EF4-FFF2-40B4-BE49-F238E27FC236}">
                  <a16:creationId xmlns:a16="http://schemas.microsoft.com/office/drawing/2014/main" id="{C737260B-441E-4D64-75AC-19A8424316A1}"/>
                </a:ext>
              </a:extLst>
            </p:cNvPr>
            <p:cNvSpPr/>
            <p:nvPr/>
          </p:nvSpPr>
          <p:spPr>
            <a:xfrm>
              <a:off x="2199008" y="2347792"/>
              <a:ext cx="24225" cy="39778"/>
            </a:xfrm>
            <a:custGeom>
              <a:avLst/>
              <a:gdLst/>
              <a:ahLst/>
              <a:cxnLst/>
              <a:rect l="l" t="t" r="r" b="b"/>
              <a:pathLst>
                <a:path w="704" h="1156" fill="none" extrusionOk="0">
                  <a:moveTo>
                    <a:pt x="1" y="1156"/>
                  </a:moveTo>
                  <a:lnTo>
                    <a:pt x="703"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952;p56">
              <a:extLst>
                <a:ext uri="{FF2B5EF4-FFF2-40B4-BE49-F238E27FC236}">
                  <a16:creationId xmlns:a16="http://schemas.microsoft.com/office/drawing/2014/main" id="{53DFDB4F-5901-3C90-78FB-A9E4EC4B7317}"/>
                </a:ext>
              </a:extLst>
            </p:cNvPr>
            <p:cNvSpPr/>
            <p:nvPr/>
          </p:nvSpPr>
          <p:spPr>
            <a:xfrm>
              <a:off x="2213771" y="2308736"/>
              <a:ext cx="60114" cy="51581"/>
            </a:xfrm>
            <a:custGeom>
              <a:avLst/>
              <a:gdLst/>
              <a:ahLst/>
              <a:cxnLst/>
              <a:rect l="l" t="t" r="r" b="b"/>
              <a:pathLst>
                <a:path w="1747" h="1499" extrusionOk="0">
                  <a:moveTo>
                    <a:pt x="1304" y="0"/>
                  </a:moveTo>
                  <a:cubicBezTo>
                    <a:pt x="963" y="0"/>
                    <a:pt x="409" y="432"/>
                    <a:pt x="263" y="624"/>
                  </a:cubicBezTo>
                  <a:cubicBezTo>
                    <a:pt x="72" y="874"/>
                    <a:pt x="1" y="1183"/>
                    <a:pt x="60" y="1481"/>
                  </a:cubicBezTo>
                  <a:cubicBezTo>
                    <a:pt x="123" y="1493"/>
                    <a:pt x="185" y="1499"/>
                    <a:pt x="247" y="1499"/>
                  </a:cubicBezTo>
                  <a:cubicBezTo>
                    <a:pt x="1053" y="1499"/>
                    <a:pt x="1747" y="545"/>
                    <a:pt x="1536" y="136"/>
                  </a:cubicBezTo>
                  <a:cubicBezTo>
                    <a:pt x="1490" y="39"/>
                    <a:pt x="1407" y="0"/>
                    <a:pt x="1304"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953;p56">
              <a:extLst>
                <a:ext uri="{FF2B5EF4-FFF2-40B4-BE49-F238E27FC236}">
                  <a16:creationId xmlns:a16="http://schemas.microsoft.com/office/drawing/2014/main" id="{701AF287-79FE-6A8F-7E40-B2FB8E0E8EF8}"/>
                </a:ext>
              </a:extLst>
            </p:cNvPr>
            <p:cNvSpPr/>
            <p:nvPr/>
          </p:nvSpPr>
          <p:spPr>
            <a:xfrm>
              <a:off x="2215835" y="2324048"/>
              <a:ext cx="37300" cy="35683"/>
            </a:xfrm>
            <a:custGeom>
              <a:avLst/>
              <a:gdLst/>
              <a:ahLst/>
              <a:cxnLst/>
              <a:rect l="l" t="t" r="r" b="b"/>
              <a:pathLst>
                <a:path w="1084" h="1037" fill="none" extrusionOk="0">
                  <a:moveTo>
                    <a:pt x="0" y="1036"/>
                  </a:moveTo>
                  <a:lnTo>
                    <a:pt x="1084"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954;p56">
              <a:extLst>
                <a:ext uri="{FF2B5EF4-FFF2-40B4-BE49-F238E27FC236}">
                  <a16:creationId xmlns:a16="http://schemas.microsoft.com/office/drawing/2014/main" id="{23E41321-F96F-A0D0-DEA2-D5CF9C16733E}"/>
                </a:ext>
              </a:extLst>
            </p:cNvPr>
            <p:cNvSpPr/>
            <p:nvPr/>
          </p:nvSpPr>
          <p:spPr>
            <a:xfrm>
              <a:off x="2189614" y="2258083"/>
              <a:ext cx="24603" cy="40191"/>
            </a:xfrm>
            <a:custGeom>
              <a:avLst/>
              <a:gdLst/>
              <a:ahLst/>
              <a:cxnLst/>
              <a:rect l="l" t="t" r="r" b="b"/>
              <a:pathLst>
                <a:path w="715" h="1168" fill="none" extrusionOk="0">
                  <a:moveTo>
                    <a:pt x="0" y="1167"/>
                  </a:moveTo>
                  <a:lnTo>
                    <a:pt x="714"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2955;p56">
              <a:extLst>
                <a:ext uri="{FF2B5EF4-FFF2-40B4-BE49-F238E27FC236}">
                  <a16:creationId xmlns:a16="http://schemas.microsoft.com/office/drawing/2014/main" id="{13BE55C8-D8CD-558F-083D-0EEF5451D4AA}"/>
                </a:ext>
              </a:extLst>
            </p:cNvPr>
            <p:cNvSpPr/>
            <p:nvPr/>
          </p:nvSpPr>
          <p:spPr>
            <a:xfrm>
              <a:off x="2204342" y="2215241"/>
              <a:ext cx="68820" cy="55641"/>
            </a:xfrm>
            <a:custGeom>
              <a:avLst/>
              <a:gdLst/>
              <a:ahLst/>
              <a:cxnLst/>
              <a:rect l="l" t="t" r="r" b="b"/>
              <a:pathLst>
                <a:path w="2000" h="1617" extrusionOk="0">
                  <a:moveTo>
                    <a:pt x="1558" y="1"/>
                  </a:moveTo>
                  <a:cubicBezTo>
                    <a:pt x="1156" y="1"/>
                    <a:pt x="414" y="538"/>
                    <a:pt x="263" y="745"/>
                  </a:cubicBezTo>
                  <a:cubicBezTo>
                    <a:pt x="72" y="983"/>
                    <a:pt x="1" y="1305"/>
                    <a:pt x="60" y="1603"/>
                  </a:cubicBezTo>
                  <a:lnTo>
                    <a:pt x="72" y="1603"/>
                  </a:lnTo>
                  <a:cubicBezTo>
                    <a:pt x="125" y="1612"/>
                    <a:pt x="179" y="1616"/>
                    <a:pt x="233" y="1616"/>
                  </a:cubicBezTo>
                  <a:cubicBezTo>
                    <a:pt x="1076" y="1616"/>
                    <a:pt x="1999" y="540"/>
                    <a:pt x="1787" y="126"/>
                  </a:cubicBezTo>
                  <a:cubicBezTo>
                    <a:pt x="1745" y="37"/>
                    <a:pt x="1663" y="1"/>
                    <a:pt x="1558"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2956;p56">
              <a:extLst>
                <a:ext uri="{FF2B5EF4-FFF2-40B4-BE49-F238E27FC236}">
                  <a16:creationId xmlns:a16="http://schemas.microsoft.com/office/drawing/2014/main" id="{3A428F15-27E2-EA5F-C1B9-A67A0A97B549}"/>
                </a:ext>
              </a:extLst>
            </p:cNvPr>
            <p:cNvSpPr/>
            <p:nvPr/>
          </p:nvSpPr>
          <p:spPr>
            <a:xfrm>
              <a:off x="2206407" y="2234718"/>
              <a:ext cx="37300" cy="35683"/>
            </a:xfrm>
            <a:custGeom>
              <a:avLst/>
              <a:gdLst/>
              <a:ahLst/>
              <a:cxnLst/>
              <a:rect l="l" t="t" r="r" b="b"/>
              <a:pathLst>
                <a:path w="1084" h="1037" fill="none" extrusionOk="0">
                  <a:moveTo>
                    <a:pt x="0" y="1037"/>
                  </a:moveTo>
                  <a:lnTo>
                    <a:pt x="1084"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2957;p56">
              <a:extLst>
                <a:ext uri="{FF2B5EF4-FFF2-40B4-BE49-F238E27FC236}">
                  <a16:creationId xmlns:a16="http://schemas.microsoft.com/office/drawing/2014/main" id="{E35B24D0-F3B0-9E11-5EFC-49089A14FD67}"/>
                </a:ext>
              </a:extLst>
            </p:cNvPr>
            <p:cNvSpPr/>
            <p:nvPr/>
          </p:nvSpPr>
          <p:spPr>
            <a:xfrm>
              <a:off x="2175678" y="2127390"/>
              <a:ext cx="24603" cy="39778"/>
            </a:xfrm>
            <a:custGeom>
              <a:avLst/>
              <a:gdLst/>
              <a:ahLst/>
              <a:cxnLst/>
              <a:rect l="l" t="t" r="r" b="b"/>
              <a:pathLst>
                <a:path w="715" h="1156" fill="none" extrusionOk="0">
                  <a:moveTo>
                    <a:pt x="0" y="1155"/>
                  </a:moveTo>
                  <a:lnTo>
                    <a:pt x="715"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2958;p56">
              <a:extLst>
                <a:ext uri="{FF2B5EF4-FFF2-40B4-BE49-F238E27FC236}">
                  <a16:creationId xmlns:a16="http://schemas.microsoft.com/office/drawing/2014/main" id="{5AA6A116-6D2B-E2F2-265D-A0918DE32EF4}"/>
                </a:ext>
              </a:extLst>
            </p:cNvPr>
            <p:cNvSpPr/>
            <p:nvPr/>
          </p:nvSpPr>
          <p:spPr>
            <a:xfrm>
              <a:off x="2190818" y="2084136"/>
              <a:ext cx="68820" cy="55641"/>
            </a:xfrm>
            <a:custGeom>
              <a:avLst/>
              <a:gdLst/>
              <a:ahLst/>
              <a:cxnLst/>
              <a:rect l="l" t="t" r="r" b="b"/>
              <a:pathLst>
                <a:path w="2000" h="1617" extrusionOk="0">
                  <a:moveTo>
                    <a:pt x="1566" y="0"/>
                  </a:moveTo>
                  <a:cubicBezTo>
                    <a:pt x="1165" y="0"/>
                    <a:pt x="415" y="545"/>
                    <a:pt x="263" y="745"/>
                  </a:cubicBezTo>
                  <a:cubicBezTo>
                    <a:pt x="72" y="995"/>
                    <a:pt x="1" y="1305"/>
                    <a:pt x="60" y="1603"/>
                  </a:cubicBezTo>
                  <a:cubicBezTo>
                    <a:pt x="114" y="1612"/>
                    <a:pt x="167" y="1616"/>
                    <a:pt x="222" y="1616"/>
                  </a:cubicBezTo>
                  <a:cubicBezTo>
                    <a:pt x="1066" y="1616"/>
                    <a:pt x="1999" y="539"/>
                    <a:pt x="1787" y="114"/>
                  </a:cubicBezTo>
                  <a:cubicBezTo>
                    <a:pt x="1744" y="34"/>
                    <a:pt x="1666" y="0"/>
                    <a:pt x="1566"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2959;p56">
              <a:extLst>
                <a:ext uri="{FF2B5EF4-FFF2-40B4-BE49-F238E27FC236}">
                  <a16:creationId xmlns:a16="http://schemas.microsoft.com/office/drawing/2014/main" id="{88EF74CB-5511-CF57-1FB6-051EF2D961DE}"/>
                </a:ext>
              </a:extLst>
            </p:cNvPr>
            <p:cNvSpPr/>
            <p:nvPr/>
          </p:nvSpPr>
          <p:spPr>
            <a:xfrm>
              <a:off x="2192883" y="2103612"/>
              <a:ext cx="37300" cy="35683"/>
            </a:xfrm>
            <a:custGeom>
              <a:avLst/>
              <a:gdLst/>
              <a:ahLst/>
              <a:cxnLst/>
              <a:rect l="l" t="t" r="r" b="b"/>
              <a:pathLst>
                <a:path w="1084" h="1037" fill="none" extrusionOk="0">
                  <a:moveTo>
                    <a:pt x="0" y="1037"/>
                  </a:moveTo>
                  <a:lnTo>
                    <a:pt x="1084"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2960;p56">
              <a:extLst>
                <a:ext uri="{FF2B5EF4-FFF2-40B4-BE49-F238E27FC236}">
                  <a16:creationId xmlns:a16="http://schemas.microsoft.com/office/drawing/2014/main" id="{B2507979-CF3E-9DDD-150E-5F165683319A}"/>
                </a:ext>
              </a:extLst>
            </p:cNvPr>
            <p:cNvSpPr/>
            <p:nvPr/>
          </p:nvSpPr>
          <p:spPr>
            <a:xfrm>
              <a:off x="2163393" y="2028218"/>
              <a:ext cx="68751" cy="55503"/>
            </a:xfrm>
            <a:custGeom>
              <a:avLst/>
              <a:gdLst/>
              <a:ahLst/>
              <a:cxnLst/>
              <a:rect l="l" t="t" r="r" b="b"/>
              <a:pathLst>
                <a:path w="1998" h="1613" extrusionOk="0">
                  <a:moveTo>
                    <a:pt x="1559" y="0"/>
                  </a:moveTo>
                  <a:cubicBezTo>
                    <a:pt x="1156" y="0"/>
                    <a:pt x="414" y="542"/>
                    <a:pt x="262" y="751"/>
                  </a:cubicBezTo>
                  <a:cubicBezTo>
                    <a:pt x="72" y="989"/>
                    <a:pt x="0" y="1299"/>
                    <a:pt x="60" y="1596"/>
                  </a:cubicBezTo>
                  <a:cubicBezTo>
                    <a:pt x="116" y="1607"/>
                    <a:pt x="173" y="1612"/>
                    <a:pt x="231" y="1612"/>
                  </a:cubicBezTo>
                  <a:cubicBezTo>
                    <a:pt x="1073" y="1612"/>
                    <a:pt x="1998" y="532"/>
                    <a:pt x="1786" y="120"/>
                  </a:cubicBezTo>
                  <a:cubicBezTo>
                    <a:pt x="1743" y="36"/>
                    <a:pt x="1662" y="0"/>
                    <a:pt x="155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961;p56">
              <a:extLst>
                <a:ext uri="{FF2B5EF4-FFF2-40B4-BE49-F238E27FC236}">
                  <a16:creationId xmlns:a16="http://schemas.microsoft.com/office/drawing/2014/main" id="{F32F77E1-9DF3-2CA1-6A60-FC9CCFB5AB65}"/>
                </a:ext>
              </a:extLst>
            </p:cNvPr>
            <p:cNvSpPr/>
            <p:nvPr/>
          </p:nvSpPr>
          <p:spPr>
            <a:xfrm>
              <a:off x="2165423" y="2047488"/>
              <a:ext cx="37335" cy="35683"/>
            </a:xfrm>
            <a:custGeom>
              <a:avLst/>
              <a:gdLst/>
              <a:ahLst/>
              <a:cxnLst/>
              <a:rect l="l" t="t" r="r" b="b"/>
              <a:pathLst>
                <a:path w="1085" h="1037" fill="none" extrusionOk="0">
                  <a:moveTo>
                    <a:pt x="1" y="1036"/>
                  </a:moveTo>
                  <a:lnTo>
                    <a:pt x="1084"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962;p56">
              <a:extLst>
                <a:ext uri="{FF2B5EF4-FFF2-40B4-BE49-F238E27FC236}">
                  <a16:creationId xmlns:a16="http://schemas.microsoft.com/office/drawing/2014/main" id="{69C98DAE-8376-A02F-26CE-418D917E873A}"/>
                </a:ext>
              </a:extLst>
            </p:cNvPr>
            <p:cNvSpPr/>
            <p:nvPr/>
          </p:nvSpPr>
          <p:spPr>
            <a:xfrm>
              <a:off x="2108473" y="2019822"/>
              <a:ext cx="67444" cy="65207"/>
            </a:xfrm>
            <a:custGeom>
              <a:avLst/>
              <a:gdLst/>
              <a:ahLst/>
              <a:cxnLst/>
              <a:rect l="l" t="t" r="r" b="b"/>
              <a:pathLst>
                <a:path w="1960" h="1895" extrusionOk="0">
                  <a:moveTo>
                    <a:pt x="532" y="1"/>
                  </a:moveTo>
                  <a:cubicBezTo>
                    <a:pt x="495" y="1"/>
                    <a:pt x="461" y="7"/>
                    <a:pt x="429" y="19"/>
                  </a:cubicBezTo>
                  <a:cubicBezTo>
                    <a:pt x="1" y="185"/>
                    <a:pt x="656" y="1388"/>
                    <a:pt x="894" y="1602"/>
                  </a:cubicBezTo>
                  <a:cubicBezTo>
                    <a:pt x="1081" y="1789"/>
                    <a:pt x="1340" y="1895"/>
                    <a:pt x="1601" y="1895"/>
                  </a:cubicBezTo>
                  <a:cubicBezTo>
                    <a:pt x="1639" y="1895"/>
                    <a:pt x="1677" y="1893"/>
                    <a:pt x="1715" y="1888"/>
                  </a:cubicBezTo>
                  <a:cubicBezTo>
                    <a:pt x="1959" y="1089"/>
                    <a:pt x="1035" y="1"/>
                    <a:pt x="532"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2963;p56">
              <a:extLst>
                <a:ext uri="{FF2B5EF4-FFF2-40B4-BE49-F238E27FC236}">
                  <a16:creationId xmlns:a16="http://schemas.microsoft.com/office/drawing/2014/main" id="{C42CFE43-3C06-70D8-FD49-C85BB6A05CC5}"/>
                </a:ext>
              </a:extLst>
            </p:cNvPr>
            <p:cNvSpPr/>
            <p:nvPr/>
          </p:nvSpPr>
          <p:spPr>
            <a:xfrm>
              <a:off x="2135933" y="2044219"/>
              <a:ext cx="31588" cy="40604"/>
            </a:xfrm>
            <a:custGeom>
              <a:avLst/>
              <a:gdLst/>
              <a:ahLst/>
              <a:cxnLst/>
              <a:rect l="l" t="t" r="r" b="b"/>
              <a:pathLst>
                <a:path w="918" h="1180" fill="none" extrusionOk="0">
                  <a:moveTo>
                    <a:pt x="917" y="1179"/>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2964;p56">
              <a:extLst>
                <a:ext uri="{FF2B5EF4-FFF2-40B4-BE49-F238E27FC236}">
                  <a16:creationId xmlns:a16="http://schemas.microsoft.com/office/drawing/2014/main" id="{3FA99A43-CCB3-E14E-0BC5-E49E7E784BE8}"/>
                </a:ext>
              </a:extLst>
            </p:cNvPr>
            <p:cNvSpPr/>
            <p:nvPr/>
          </p:nvSpPr>
          <p:spPr>
            <a:xfrm>
              <a:off x="2272372" y="1903685"/>
              <a:ext cx="34" cy="741983"/>
            </a:xfrm>
            <a:custGeom>
              <a:avLst/>
              <a:gdLst/>
              <a:ahLst/>
              <a:cxnLst/>
              <a:rect l="l" t="t" r="r" b="b"/>
              <a:pathLst>
                <a:path w="1" h="21563" fill="none" extrusionOk="0">
                  <a:moveTo>
                    <a:pt x="0" y="0"/>
                  </a:moveTo>
                  <a:lnTo>
                    <a:pt x="0" y="2156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2965;p56">
              <a:extLst>
                <a:ext uri="{FF2B5EF4-FFF2-40B4-BE49-F238E27FC236}">
                  <a16:creationId xmlns:a16="http://schemas.microsoft.com/office/drawing/2014/main" id="{CF1CE99E-29DD-FA6F-E17C-338946AE5671}"/>
                </a:ext>
              </a:extLst>
            </p:cNvPr>
            <p:cNvSpPr/>
            <p:nvPr/>
          </p:nvSpPr>
          <p:spPr>
            <a:xfrm>
              <a:off x="2304306" y="2180658"/>
              <a:ext cx="48793" cy="462574"/>
            </a:xfrm>
            <a:custGeom>
              <a:avLst/>
              <a:gdLst/>
              <a:ahLst/>
              <a:cxnLst/>
              <a:rect l="l" t="t" r="r" b="b"/>
              <a:pathLst>
                <a:path w="1418" h="13443" fill="none" extrusionOk="0">
                  <a:moveTo>
                    <a:pt x="1418" y="0"/>
                  </a:moveTo>
                  <a:lnTo>
                    <a:pt x="1" y="1344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2966;p56">
              <a:extLst>
                <a:ext uri="{FF2B5EF4-FFF2-40B4-BE49-F238E27FC236}">
                  <a16:creationId xmlns:a16="http://schemas.microsoft.com/office/drawing/2014/main" id="{3267E0BE-AAE0-ACFE-47F1-47BA54A02DA7}"/>
                </a:ext>
              </a:extLst>
            </p:cNvPr>
            <p:cNvSpPr/>
            <p:nvPr/>
          </p:nvSpPr>
          <p:spPr>
            <a:xfrm>
              <a:off x="2293260" y="2507183"/>
              <a:ext cx="24190" cy="20095"/>
            </a:xfrm>
            <a:custGeom>
              <a:avLst/>
              <a:gdLst/>
              <a:ahLst/>
              <a:cxnLst/>
              <a:rect l="l" t="t" r="r" b="b"/>
              <a:pathLst>
                <a:path w="703" h="584" fill="none" extrusionOk="0">
                  <a:moveTo>
                    <a:pt x="703" y="5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2967;p56">
              <a:extLst>
                <a:ext uri="{FF2B5EF4-FFF2-40B4-BE49-F238E27FC236}">
                  <a16:creationId xmlns:a16="http://schemas.microsoft.com/office/drawing/2014/main" id="{A9D11D88-EB96-F34E-3465-4948C470E209}"/>
                </a:ext>
              </a:extLst>
            </p:cNvPr>
            <p:cNvSpPr/>
            <p:nvPr/>
          </p:nvSpPr>
          <p:spPr>
            <a:xfrm>
              <a:off x="2233935" y="2459214"/>
              <a:ext cx="68786" cy="55503"/>
            </a:xfrm>
            <a:custGeom>
              <a:avLst/>
              <a:gdLst/>
              <a:ahLst/>
              <a:cxnLst/>
              <a:rect l="l" t="t" r="r" b="b"/>
              <a:pathLst>
                <a:path w="1999" h="1613" extrusionOk="0">
                  <a:moveTo>
                    <a:pt x="439" y="1"/>
                  </a:moveTo>
                  <a:cubicBezTo>
                    <a:pt x="336" y="1"/>
                    <a:pt x="256" y="36"/>
                    <a:pt x="212" y="120"/>
                  </a:cubicBezTo>
                  <a:cubicBezTo>
                    <a:pt x="1" y="533"/>
                    <a:pt x="926" y="1613"/>
                    <a:pt x="1767" y="1613"/>
                  </a:cubicBezTo>
                  <a:cubicBezTo>
                    <a:pt x="1825" y="1613"/>
                    <a:pt x="1882" y="1607"/>
                    <a:pt x="1939" y="1597"/>
                  </a:cubicBezTo>
                  <a:cubicBezTo>
                    <a:pt x="1998" y="1299"/>
                    <a:pt x="1927" y="990"/>
                    <a:pt x="1736" y="751"/>
                  </a:cubicBezTo>
                  <a:cubicBezTo>
                    <a:pt x="1584" y="543"/>
                    <a:pt x="842" y="1"/>
                    <a:pt x="439"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2968;p56">
              <a:extLst>
                <a:ext uri="{FF2B5EF4-FFF2-40B4-BE49-F238E27FC236}">
                  <a16:creationId xmlns:a16="http://schemas.microsoft.com/office/drawing/2014/main" id="{5E431AAC-0807-7B1A-7B3F-C8A484AC5849}"/>
                </a:ext>
              </a:extLst>
            </p:cNvPr>
            <p:cNvSpPr/>
            <p:nvPr/>
          </p:nvSpPr>
          <p:spPr>
            <a:xfrm>
              <a:off x="2265387" y="2480549"/>
              <a:ext cx="35270" cy="33619"/>
            </a:xfrm>
            <a:custGeom>
              <a:avLst/>
              <a:gdLst/>
              <a:ahLst/>
              <a:cxnLst/>
              <a:rect l="l" t="t" r="r" b="b"/>
              <a:pathLst>
                <a:path w="1025" h="977" fill="none" extrusionOk="0">
                  <a:moveTo>
                    <a:pt x="1025" y="977"/>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2969;p56">
              <a:extLst>
                <a:ext uri="{FF2B5EF4-FFF2-40B4-BE49-F238E27FC236}">
                  <a16:creationId xmlns:a16="http://schemas.microsoft.com/office/drawing/2014/main" id="{8A9CEDEA-BA8B-0714-C5EB-B38651932920}"/>
                </a:ext>
              </a:extLst>
            </p:cNvPr>
            <p:cNvSpPr/>
            <p:nvPr/>
          </p:nvSpPr>
          <p:spPr>
            <a:xfrm>
              <a:off x="2285070" y="2579687"/>
              <a:ext cx="23364" cy="33240"/>
            </a:xfrm>
            <a:custGeom>
              <a:avLst/>
              <a:gdLst/>
              <a:ahLst/>
              <a:cxnLst/>
              <a:rect l="l" t="t" r="r" b="b"/>
              <a:pathLst>
                <a:path w="679" h="966" fill="none" extrusionOk="0">
                  <a:moveTo>
                    <a:pt x="679" y="965"/>
                  </a:moveTo>
                  <a:lnTo>
                    <a:pt x="0"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2970;p56">
              <a:extLst>
                <a:ext uri="{FF2B5EF4-FFF2-40B4-BE49-F238E27FC236}">
                  <a16:creationId xmlns:a16="http://schemas.microsoft.com/office/drawing/2014/main" id="{0A2797D8-C7CD-135B-EC88-F56CCA5017DE}"/>
                </a:ext>
              </a:extLst>
            </p:cNvPr>
            <p:cNvSpPr/>
            <p:nvPr/>
          </p:nvSpPr>
          <p:spPr>
            <a:xfrm>
              <a:off x="2226158" y="2536673"/>
              <a:ext cx="68751" cy="55469"/>
            </a:xfrm>
            <a:custGeom>
              <a:avLst/>
              <a:gdLst/>
              <a:ahLst/>
              <a:cxnLst/>
              <a:rect l="l" t="t" r="r" b="b"/>
              <a:pathLst>
                <a:path w="1998" h="1612" extrusionOk="0">
                  <a:moveTo>
                    <a:pt x="435" y="0"/>
                  </a:moveTo>
                  <a:cubicBezTo>
                    <a:pt x="333" y="0"/>
                    <a:pt x="253" y="35"/>
                    <a:pt x="212" y="120"/>
                  </a:cubicBezTo>
                  <a:cubicBezTo>
                    <a:pt x="0" y="532"/>
                    <a:pt x="915" y="1612"/>
                    <a:pt x="1765" y="1612"/>
                  </a:cubicBezTo>
                  <a:cubicBezTo>
                    <a:pt x="1823" y="1612"/>
                    <a:pt x="1881" y="1607"/>
                    <a:pt x="1938" y="1596"/>
                  </a:cubicBezTo>
                  <a:cubicBezTo>
                    <a:pt x="1998" y="1298"/>
                    <a:pt x="1915" y="989"/>
                    <a:pt x="1736" y="739"/>
                  </a:cubicBezTo>
                  <a:cubicBezTo>
                    <a:pt x="1584" y="540"/>
                    <a:pt x="835" y="0"/>
                    <a:pt x="435"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 name="Google Shape;2971;p56">
              <a:extLst>
                <a:ext uri="{FF2B5EF4-FFF2-40B4-BE49-F238E27FC236}">
                  <a16:creationId xmlns:a16="http://schemas.microsoft.com/office/drawing/2014/main" id="{DCEBE11A-856C-89E0-C806-A7B9D8C3D0AD}"/>
                </a:ext>
              </a:extLst>
            </p:cNvPr>
            <p:cNvSpPr/>
            <p:nvPr/>
          </p:nvSpPr>
          <p:spPr>
            <a:xfrm>
              <a:off x="2257610" y="2557974"/>
              <a:ext cx="35270" cy="33653"/>
            </a:xfrm>
            <a:custGeom>
              <a:avLst/>
              <a:gdLst/>
              <a:ahLst/>
              <a:cxnLst/>
              <a:rect l="l" t="t" r="r" b="b"/>
              <a:pathLst>
                <a:path w="1025" h="978" fill="none" extrusionOk="0">
                  <a:moveTo>
                    <a:pt x="1024" y="977"/>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2972;p56">
              <a:extLst>
                <a:ext uri="{FF2B5EF4-FFF2-40B4-BE49-F238E27FC236}">
                  <a16:creationId xmlns:a16="http://schemas.microsoft.com/office/drawing/2014/main" id="{F04C3A59-D06E-E382-2A43-8AD9F76ED1DE}"/>
                </a:ext>
              </a:extLst>
            </p:cNvPr>
            <p:cNvSpPr/>
            <p:nvPr/>
          </p:nvSpPr>
          <p:spPr>
            <a:xfrm>
              <a:off x="2306370" y="2376904"/>
              <a:ext cx="23399" cy="26668"/>
            </a:xfrm>
            <a:custGeom>
              <a:avLst/>
              <a:gdLst/>
              <a:ahLst/>
              <a:cxnLst/>
              <a:rect l="l" t="t" r="r" b="b"/>
              <a:pathLst>
                <a:path w="680" h="775" fill="none" extrusionOk="0">
                  <a:moveTo>
                    <a:pt x="679" y="77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2973;p56">
              <a:extLst>
                <a:ext uri="{FF2B5EF4-FFF2-40B4-BE49-F238E27FC236}">
                  <a16:creationId xmlns:a16="http://schemas.microsoft.com/office/drawing/2014/main" id="{824765F6-5AB7-2E69-3514-3573EA594F6F}"/>
                </a:ext>
              </a:extLst>
            </p:cNvPr>
            <p:cNvSpPr/>
            <p:nvPr/>
          </p:nvSpPr>
          <p:spPr>
            <a:xfrm>
              <a:off x="2247011" y="2333821"/>
              <a:ext cx="68820" cy="55469"/>
            </a:xfrm>
            <a:custGeom>
              <a:avLst/>
              <a:gdLst/>
              <a:ahLst/>
              <a:cxnLst/>
              <a:rect l="l" t="t" r="r" b="b"/>
              <a:pathLst>
                <a:path w="2000" h="1612" extrusionOk="0">
                  <a:moveTo>
                    <a:pt x="439" y="0"/>
                  </a:moveTo>
                  <a:cubicBezTo>
                    <a:pt x="335" y="0"/>
                    <a:pt x="255" y="36"/>
                    <a:pt x="213" y="121"/>
                  </a:cubicBezTo>
                  <a:cubicBezTo>
                    <a:pt x="1" y="535"/>
                    <a:pt x="934" y="1611"/>
                    <a:pt x="1778" y="1611"/>
                  </a:cubicBezTo>
                  <a:cubicBezTo>
                    <a:pt x="1833" y="1611"/>
                    <a:pt x="1887" y="1607"/>
                    <a:pt x="1940" y="1597"/>
                  </a:cubicBezTo>
                  <a:cubicBezTo>
                    <a:pt x="1999" y="1300"/>
                    <a:pt x="1928" y="978"/>
                    <a:pt x="1737" y="740"/>
                  </a:cubicBezTo>
                  <a:cubicBezTo>
                    <a:pt x="1586" y="532"/>
                    <a:pt x="840" y="0"/>
                    <a:pt x="43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2974;p56">
              <a:extLst>
                <a:ext uri="{FF2B5EF4-FFF2-40B4-BE49-F238E27FC236}">
                  <a16:creationId xmlns:a16="http://schemas.microsoft.com/office/drawing/2014/main" id="{1DD0428D-DDA2-2590-8667-F7CC1F462176}"/>
                </a:ext>
              </a:extLst>
            </p:cNvPr>
            <p:cNvSpPr/>
            <p:nvPr/>
          </p:nvSpPr>
          <p:spPr>
            <a:xfrm>
              <a:off x="2278497" y="2354777"/>
              <a:ext cx="35270" cy="34031"/>
            </a:xfrm>
            <a:custGeom>
              <a:avLst/>
              <a:gdLst/>
              <a:ahLst/>
              <a:cxnLst/>
              <a:rect l="l" t="t" r="r" b="b"/>
              <a:pathLst>
                <a:path w="1025" h="989" fill="none" extrusionOk="0">
                  <a:moveTo>
                    <a:pt x="1025" y="988"/>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2975;p56">
              <a:extLst>
                <a:ext uri="{FF2B5EF4-FFF2-40B4-BE49-F238E27FC236}">
                  <a16:creationId xmlns:a16="http://schemas.microsoft.com/office/drawing/2014/main" id="{CA526097-EC0B-BFE2-8202-156AC49112F0}"/>
                </a:ext>
              </a:extLst>
            </p:cNvPr>
            <p:cNvSpPr/>
            <p:nvPr/>
          </p:nvSpPr>
          <p:spPr>
            <a:xfrm>
              <a:off x="2319481" y="2250719"/>
              <a:ext cx="22573" cy="34857"/>
            </a:xfrm>
            <a:custGeom>
              <a:avLst/>
              <a:gdLst/>
              <a:ahLst/>
              <a:cxnLst/>
              <a:rect l="l" t="t" r="r" b="b"/>
              <a:pathLst>
                <a:path w="656" h="1013" fill="none" extrusionOk="0">
                  <a:moveTo>
                    <a:pt x="655" y="1012"/>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2976;p56">
              <a:extLst>
                <a:ext uri="{FF2B5EF4-FFF2-40B4-BE49-F238E27FC236}">
                  <a16:creationId xmlns:a16="http://schemas.microsoft.com/office/drawing/2014/main" id="{63C9AF46-1E17-1A66-EEFD-92173E1E3BED}"/>
                </a:ext>
              </a:extLst>
            </p:cNvPr>
            <p:cNvSpPr/>
            <p:nvPr/>
          </p:nvSpPr>
          <p:spPr>
            <a:xfrm>
              <a:off x="2260122" y="2207636"/>
              <a:ext cx="68820" cy="55469"/>
            </a:xfrm>
            <a:custGeom>
              <a:avLst/>
              <a:gdLst/>
              <a:ahLst/>
              <a:cxnLst/>
              <a:rect l="l" t="t" r="r" b="b"/>
              <a:pathLst>
                <a:path w="2000" h="1612" extrusionOk="0">
                  <a:moveTo>
                    <a:pt x="443" y="0"/>
                  </a:moveTo>
                  <a:cubicBezTo>
                    <a:pt x="339" y="0"/>
                    <a:pt x="257" y="36"/>
                    <a:pt x="213" y="121"/>
                  </a:cubicBezTo>
                  <a:cubicBezTo>
                    <a:pt x="1" y="535"/>
                    <a:pt x="934" y="1611"/>
                    <a:pt x="1778" y="1611"/>
                  </a:cubicBezTo>
                  <a:cubicBezTo>
                    <a:pt x="1833" y="1611"/>
                    <a:pt x="1887" y="1607"/>
                    <a:pt x="1940" y="1597"/>
                  </a:cubicBezTo>
                  <a:cubicBezTo>
                    <a:pt x="1999" y="1300"/>
                    <a:pt x="1928" y="990"/>
                    <a:pt x="1737" y="740"/>
                  </a:cubicBezTo>
                  <a:cubicBezTo>
                    <a:pt x="1586" y="532"/>
                    <a:pt x="848" y="0"/>
                    <a:pt x="4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 name="Google Shape;2977;p56">
              <a:extLst>
                <a:ext uri="{FF2B5EF4-FFF2-40B4-BE49-F238E27FC236}">
                  <a16:creationId xmlns:a16="http://schemas.microsoft.com/office/drawing/2014/main" id="{D86B56B1-DFC6-41E4-2450-CA2F225D599E}"/>
                </a:ext>
              </a:extLst>
            </p:cNvPr>
            <p:cNvSpPr/>
            <p:nvPr/>
          </p:nvSpPr>
          <p:spPr>
            <a:xfrm>
              <a:off x="2291608" y="2229006"/>
              <a:ext cx="35270" cy="33619"/>
            </a:xfrm>
            <a:custGeom>
              <a:avLst/>
              <a:gdLst/>
              <a:ahLst/>
              <a:cxnLst/>
              <a:rect l="l" t="t" r="r" b="b"/>
              <a:pathLst>
                <a:path w="1025" h="977" fill="none" extrusionOk="0">
                  <a:moveTo>
                    <a:pt x="1025" y="976"/>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2978;p56">
              <a:extLst>
                <a:ext uri="{FF2B5EF4-FFF2-40B4-BE49-F238E27FC236}">
                  <a16:creationId xmlns:a16="http://schemas.microsoft.com/office/drawing/2014/main" id="{3380F89F-3FD3-7952-FF9A-5403182A0FC7}"/>
                </a:ext>
              </a:extLst>
            </p:cNvPr>
            <p:cNvSpPr/>
            <p:nvPr/>
          </p:nvSpPr>
          <p:spPr>
            <a:xfrm>
              <a:off x="2323576" y="2447377"/>
              <a:ext cx="32001" cy="34031"/>
            </a:xfrm>
            <a:custGeom>
              <a:avLst/>
              <a:gdLst/>
              <a:ahLst/>
              <a:cxnLst/>
              <a:rect l="l" t="t" r="r" b="b"/>
              <a:pathLst>
                <a:path w="930" h="989" fill="none" extrusionOk="0">
                  <a:moveTo>
                    <a:pt x="0" y="988"/>
                  </a:moveTo>
                  <a:lnTo>
                    <a:pt x="929"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2979;p56">
              <a:extLst>
                <a:ext uri="{FF2B5EF4-FFF2-40B4-BE49-F238E27FC236}">
                  <a16:creationId xmlns:a16="http://schemas.microsoft.com/office/drawing/2014/main" id="{72A7D060-5F38-5DD4-1886-771941177A8E}"/>
                </a:ext>
              </a:extLst>
            </p:cNvPr>
            <p:cNvSpPr/>
            <p:nvPr/>
          </p:nvSpPr>
          <p:spPr>
            <a:xfrm>
              <a:off x="2346115" y="2414102"/>
              <a:ext cx="72295" cy="46075"/>
            </a:xfrm>
            <a:custGeom>
              <a:avLst/>
              <a:gdLst/>
              <a:ahLst/>
              <a:cxnLst/>
              <a:rect l="l" t="t" r="r" b="b"/>
              <a:pathLst>
                <a:path w="2101" h="1339" extrusionOk="0">
                  <a:moveTo>
                    <a:pt x="1674" y="0"/>
                  </a:moveTo>
                  <a:cubicBezTo>
                    <a:pt x="1250" y="0"/>
                    <a:pt x="542" y="324"/>
                    <a:pt x="369" y="479"/>
                  </a:cubicBezTo>
                  <a:cubicBezTo>
                    <a:pt x="131" y="669"/>
                    <a:pt x="0" y="967"/>
                    <a:pt x="0" y="1265"/>
                  </a:cubicBezTo>
                  <a:cubicBezTo>
                    <a:pt x="124" y="1316"/>
                    <a:pt x="257" y="1338"/>
                    <a:pt x="394" y="1338"/>
                  </a:cubicBezTo>
                  <a:cubicBezTo>
                    <a:pt x="1183" y="1338"/>
                    <a:pt x="2100" y="585"/>
                    <a:pt x="1989" y="169"/>
                  </a:cubicBezTo>
                  <a:cubicBezTo>
                    <a:pt x="1956" y="48"/>
                    <a:pt x="1836" y="0"/>
                    <a:pt x="1674"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 name="Google Shape;2980;p56">
              <a:extLst>
                <a:ext uri="{FF2B5EF4-FFF2-40B4-BE49-F238E27FC236}">
                  <a16:creationId xmlns:a16="http://schemas.microsoft.com/office/drawing/2014/main" id="{78330AE1-42FD-D9CB-9992-BCC40F9E5445}"/>
                </a:ext>
              </a:extLst>
            </p:cNvPr>
            <p:cNvSpPr/>
            <p:nvPr/>
          </p:nvSpPr>
          <p:spPr>
            <a:xfrm>
              <a:off x="2345702" y="2430550"/>
              <a:ext cx="43873" cy="27081"/>
            </a:xfrm>
            <a:custGeom>
              <a:avLst/>
              <a:gdLst/>
              <a:ahLst/>
              <a:cxnLst/>
              <a:rect l="l" t="t" r="r" b="b"/>
              <a:pathLst>
                <a:path w="1275" h="787" fill="none" extrusionOk="0">
                  <a:moveTo>
                    <a:pt x="0" y="787"/>
                  </a:moveTo>
                  <a:lnTo>
                    <a:pt x="1274"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 name="Google Shape;2981;p56">
              <a:extLst>
                <a:ext uri="{FF2B5EF4-FFF2-40B4-BE49-F238E27FC236}">
                  <a16:creationId xmlns:a16="http://schemas.microsoft.com/office/drawing/2014/main" id="{8CBA6BF9-3D21-9370-9205-AB9F95B4649D}"/>
                </a:ext>
              </a:extLst>
            </p:cNvPr>
            <p:cNvSpPr/>
            <p:nvPr/>
          </p:nvSpPr>
          <p:spPr>
            <a:xfrm>
              <a:off x="2332591" y="2358046"/>
              <a:ext cx="32380" cy="34031"/>
            </a:xfrm>
            <a:custGeom>
              <a:avLst/>
              <a:gdLst/>
              <a:ahLst/>
              <a:cxnLst/>
              <a:rect l="l" t="t" r="r" b="b"/>
              <a:pathLst>
                <a:path w="941" h="989" fill="none" extrusionOk="0">
                  <a:moveTo>
                    <a:pt x="0" y="989"/>
                  </a:moveTo>
                  <a:lnTo>
                    <a:pt x="94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2982;p56">
              <a:extLst>
                <a:ext uri="{FF2B5EF4-FFF2-40B4-BE49-F238E27FC236}">
                  <a16:creationId xmlns:a16="http://schemas.microsoft.com/office/drawing/2014/main" id="{1380B7A1-35E6-AD98-687C-273AC1A09934}"/>
                </a:ext>
              </a:extLst>
            </p:cNvPr>
            <p:cNvSpPr/>
            <p:nvPr/>
          </p:nvSpPr>
          <p:spPr>
            <a:xfrm>
              <a:off x="2355130" y="2324702"/>
              <a:ext cx="72295" cy="46041"/>
            </a:xfrm>
            <a:custGeom>
              <a:avLst/>
              <a:gdLst/>
              <a:ahLst/>
              <a:cxnLst/>
              <a:rect l="l" t="t" r="r" b="b"/>
              <a:pathLst>
                <a:path w="2101" h="1338" extrusionOk="0">
                  <a:moveTo>
                    <a:pt x="1667" y="1"/>
                  </a:moveTo>
                  <a:cubicBezTo>
                    <a:pt x="1242" y="1"/>
                    <a:pt x="541" y="315"/>
                    <a:pt x="369" y="469"/>
                  </a:cubicBezTo>
                  <a:cubicBezTo>
                    <a:pt x="143" y="672"/>
                    <a:pt x="0" y="958"/>
                    <a:pt x="0" y="1267"/>
                  </a:cubicBezTo>
                  <a:cubicBezTo>
                    <a:pt x="121" y="1316"/>
                    <a:pt x="252" y="1337"/>
                    <a:pt x="386" y="1337"/>
                  </a:cubicBezTo>
                  <a:cubicBezTo>
                    <a:pt x="1177" y="1337"/>
                    <a:pt x="2101" y="589"/>
                    <a:pt x="1989" y="172"/>
                  </a:cubicBezTo>
                  <a:cubicBezTo>
                    <a:pt x="1955" y="48"/>
                    <a:pt x="1832" y="1"/>
                    <a:pt x="1667"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2983;p56">
              <a:extLst>
                <a:ext uri="{FF2B5EF4-FFF2-40B4-BE49-F238E27FC236}">
                  <a16:creationId xmlns:a16="http://schemas.microsoft.com/office/drawing/2014/main" id="{3E9F94ED-62C8-AF98-8AF7-79E84F2E5AAB}"/>
                </a:ext>
              </a:extLst>
            </p:cNvPr>
            <p:cNvSpPr/>
            <p:nvPr/>
          </p:nvSpPr>
          <p:spPr>
            <a:xfrm>
              <a:off x="2355130" y="2341254"/>
              <a:ext cx="43873" cy="27081"/>
            </a:xfrm>
            <a:custGeom>
              <a:avLst/>
              <a:gdLst/>
              <a:ahLst/>
              <a:cxnLst/>
              <a:rect l="l" t="t" r="r" b="b"/>
              <a:pathLst>
                <a:path w="1275" h="787" fill="none" extrusionOk="0">
                  <a:moveTo>
                    <a:pt x="0" y="786"/>
                  </a:moveTo>
                  <a:lnTo>
                    <a:pt x="1274"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 name="Google Shape;2984;p56">
              <a:extLst>
                <a:ext uri="{FF2B5EF4-FFF2-40B4-BE49-F238E27FC236}">
                  <a16:creationId xmlns:a16="http://schemas.microsoft.com/office/drawing/2014/main" id="{D4300A20-D302-36CD-3EEC-082210C2DC34}"/>
                </a:ext>
              </a:extLst>
            </p:cNvPr>
            <p:cNvSpPr/>
            <p:nvPr/>
          </p:nvSpPr>
          <p:spPr>
            <a:xfrm>
              <a:off x="2346115" y="2226941"/>
              <a:ext cx="32380" cy="27494"/>
            </a:xfrm>
            <a:custGeom>
              <a:avLst/>
              <a:gdLst/>
              <a:ahLst/>
              <a:cxnLst/>
              <a:rect l="l" t="t" r="r" b="b"/>
              <a:pathLst>
                <a:path w="941" h="799" fill="none" extrusionOk="0">
                  <a:moveTo>
                    <a:pt x="0" y="798"/>
                  </a:moveTo>
                  <a:lnTo>
                    <a:pt x="94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2985;p56">
              <a:extLst>
                <a:ext uri="{FF2B5EF4-FFF2-40B4-BE49-F238E27FC236}">
                  <a16:creationId xmlns:a16="http://schemas.microsoft.com/office/drawing/2014/main" id="{4F8AA5FB-AA0C-D829-06F9-016D50B2E211}"/>
                </a:ext>
              </a:extLst>
            </p:cNvPr>
            <p:cNvSpPr/>
            <p:nvPr/>
          </p:nvSpPr>
          <p:spPr>
            <a:xfrm>
              <a:off x="2368654" y="2193597"/>
              <a:ext cx="72330" cy="46144"/>
            </a:xfrm>
            <a:custGeom>
              <a:avLst/>
              <a:gdLst/>
              <a:ahLst/>
              <a:cxnLst/>
              <a:rect l="l" t="t" r="r" b="b"/>
              <a:pathLst>
                <a:path w="2102" h="1341" extrusionOk="0">
                  <a:moveTo>
                    <a:pt x="1671" y="1"/>
                  </a:moveTo>
                  <a:cubicBezTo>
                    <a:pt x="1242" y="1"/>
                    <a:pt x="541" y="315"/>
                    <a:pt x="369" y="469"/>
                  </a:cubicBezTo>
                  <a:cubicBezTo>
                    <a:pt x="143" y="672"/>
                    <a:pt x="0" y="958"/>
                    <a:pt x="0" y="1267"/>
                  </a:cubicBezTo>
                  <a:cubicBezTo>
                    <a:pt x="123" y="1318"/>
                    <a:pt x="257" y="1341"/>
                    <a:pt x="394" y="1341"/>
                  </a:cubicBezTo>
                  <a:cubicBezTo>
                    <a:pt x="1183" y="1341"/>
                    <a:pt x="2102" y="588"/>
                    <a:pt x="2000" y="172"/>
                  </a:cubicBezTo>
                  <a:cubicBezTo>
                    <a:pt x="1964" y="48"/>
                    <a:pt x="1838" y="1"/>
                    <a:pt x="1671"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2986;p56">
              <a:extLst>
                <a:ext uri="{FF2B5EF4-FFF2-40B4-BE49-F238E27FC236}">
                  <a16:creationId xmlns:a16="http://schemas.microsoft.com/office/drawing/2014/main" id="{59FFD1CC-FB02-08F8-739D-3FDB91F2291D}"/>
                </a:ext>
              </a:extLst>
            </p:cNvPr>
            <p:cNvSpPr/>
            <p:nvPr/>
          </p:nvSpPr>
          <p:spPr>
            <a:xfrm>
              <a:off x="2368654" y="2210148"/>
              <a:ext cx="43873" cy="27081"/>
            </a:xfrm>
            <a:custGeom>
              <a:avLst/>
              <a:gdLst/>
              <a:ahLst/>
              <a:cxnLst/>
              <a:rect l="l" t="t" r="r" b="b"/>
              <a:pathLst>
                <a:path w="1275" h="787" fill="none" extrusionOk="0">
                  <a:moveTo>
                    <a:pt x="0" y="786"/>
                  </a:moveTo>
                  <a:lnTo>
                    <a:pt x="1274"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 name="Google Shape;2987;p56">
              <a:extLst>
                <a:ext uri="{FF2B5EF4-FFF2-40B4-BE49-F238E27FC236}">
                  <a16:creationId xmlns:a16="http://schemas.microsoft.com/office/drawing/2014/main" id="{364AB018-A435-4F59-957F-0D384588AD60}"/>
                </a:ext>
              </a:extLst>
            </p:cNvPr>
            <p:cNvSpPr/>
            <p:nvPr/>
          </p:nvSpPr>
          <p:spPr>
            <a:xfrm>
              <a:off x="2353479" y="2133378"/>
              <a:ext cx="72295" cy="46006"/>
            </a:xfrm>
            <a:custGeom>
              <a:avLst/>
              <a:gdLst/>
              <a:ahLst/>
              <a:cxnLst/>
              <a:rect l="l" t="t" r="r" b="b"/>
              <a:pathLst>
                <a:path w="2101" h="1337" extrusionOk="0">
                  <a:moveTo>
                    <a:pt x="1667" y="0"/>
                  </a:moveTo>
                  <a:cubicBezTo>
                    <a:pt x="1243" y="0"/>
                    <a:pt x="541" y="315"/>
                    <a:pt x="370" y="469"/>
                  </a:cubicBezTo>
                  <a:cubicBezTo>
                    <a:pt x="132" y="672"/>
                    <a:pt x="1" y="957"/>
                    <a:pt x="1" y="1267"/>
                  </a:cubicBezTo>
                  <a:cubicBezTo>
                    <a:pt x="122" y="1315"/>
                    <a:pt x="252" y="1337"/>
                    <a:pt x="386" y="1337"/>
                  </a:cubicBezTo>
                  <a:cubicBezTo>
                    <a:pt x="1177" y="1337"/>
                    <a:pt x="2101" y="589"/>
                    <a:pt x="1989" y="172"/>
                  </a:cubicBezTo>
                  <a:cubicBezTo>
                    <a:pt x="1956" y="48"/>
                    <a:pt x="1832" y="0"/>
                    <a:pt x="1667"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2988;p56">
              <a:extLst>
                <a:ext uri="{FF2B5EF4-FFF2-40B4-BE49-F238E27FC236}">
                  <a16:creationId xmlns:a16="http://schemas.microsoft.com/office/drawing/2014/main" id="{1FA56E70-D5C6-8EAA-1B98-65015FECDA2C}"/>
                </a:ext>
              </a:extLst>
            </p:cNvPr>
            <p:cNvSpPr/>
            <p:nvPr/>
          </p:nvSpPr>
          <p:spPr>
            <a:xfrm>
              <a:off x="2353066" y="2149929"/>
              <a:ext cx="43873" cy="27046"/>
            </a:xfrm>
            <a:custGeom>
              <a:avLst/>
              <a:gdLst/>
              <a:ahLst/>
              <a:cxnLst/>
              <a:rect l="l" t="t" r="r" b="b"/>
              <a:pathLst>
                <a:path w="1275" h="786" fill="none" extrusionOk="0">
                  <a:moveTo>
                    <a:pt x="1" y="786"/>
                  </a:moveTo>
                  <a:lnTo>
                    <a:pt x="1275"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2989;p56">
              <a:extLst>
                <a:ext uri="{FF2B5EF4-FFF2-40B4-BE49-F238E27FC236}">
                  <a16:creationId xmlns:a16="http://schemas.microsoft.com/office/drawing/2014/main" id="{5A7D02DD-398E-DDCE-E04D-732C8771B1E5}"/>
                </a:ext>
              </a:extLst>
            </p:cNvPr>
            <p:cNvSpPr/>
            <p:nvPr/>
          </p:nvSpPr>
          <p:spPr>
            <a:xfrm>
              <a:off x="2309226" y="2106400"/>
              <a:ext cx="60321" cy="72227"/>
            </a:xfrm>
            <a:custGeom>
              <a:avLst/>
              <a:gdLst/>
              <a:ahLst/>
              <a:cxnLst/>
              <a:rect l="l" t="t" r="r" b="b"/>
              <a:pathLst>
                <a:path w="1753" h="2099" extrusionOk="0">
                  <a:moveTo>
                    <a:pt x="491" y="0"/>
                  </a:moveTo>
                  <a:cubicBezTo>
                    <a:pt x="478" y="0"/>
                    <a:pt x="466" y="1"/>
                    <a:pt x="453" y="3"/>
                  </a:cubicBezTo>
                  <a:cubicBezTo>
                    <a:pt x="1" y="75"/>
                    <a:pt x="394" y="1384"/>
                    <a:pt x="584" y="1646"/>
                  </a:cubicBezTo>
                  <a:cubicBezTo>
                    <a:pt x="763" y="1908"/>
                    <a:pt x="1025" y="2063"/>
                    <a:pt x="1334" y="2099"/>
                  </a:cubicBezTo>
                  <a:cubicBezTo>
                    <a:pt x="1752" y="1332"/>
                    <a:pt x="993" y="0"/>
                    <a:pt x="491"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2990;p56">
              <a:extLst>
                <a:ext uri="{FF2B5EF4-FFF2-40B4-BE49-F238E27FC236}">
                  <a16:creationId xmlns:a16="http://schemas.microsoft.com/office/drawing/2014/main" id="{CF644538-75F4-01AB-71E6-5109F08C6B34}"/>
                </a:ext>
              </a:extLst>
            </p:cNvPr>
            <p:cNvSpPr/>
            <p:nvPr/>
          </p:nvSpPr>
          <p:spPr>
            <a:xfrm>
              <a:off x="2332591" y="2132311"/>
              <a:ext cx="22573" cy="46316"/>
            </a:xfrm>
            <a:custGeom>
              <a:avLst/>
              <a:gdLst/>
              <a:ahLst/>
              <a:cxnLst/>
              <a:rect l="l" t="t" r="r" b="b"/>
              <a:pathLst>
                <a:path w="656" h="1346" fill="none" extrusionOk="0">
                  <a:moveTo>
                    <a:pt x="655" y="1346"/>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2991;p56">
              <a:extLst>
                <a:ext uri="{FF2B5EF4-FFF2-40B4-BE49-F238E27FC236}">
                  <a16:creationId xmlns:a16="http://schemas.microsoft.com/office/drawing/2014/main" id="{04388CAD-7558-22F3-B204-0F1A7F11266D}"/>
                </a:ext>
              </a:extLst>
            </p:cNvPr>
            <p:cNvSpPr/>
            <p:nvPr/>
          </p:nvSpPr>
          <p:spPr>
            <a:xfrm>
              <a:off x="2244499" y="2596892"/>
              <a:ext cx="26668" cy="35683"/>
            </a:xfrm>
            <a:custGeom>
              <a:avLst/>
              <a:gdLst/>
              <a:ahLst/>
              <a:cxnLst/>
              <a:rect l="l" t="t" r="r" b="b"/>
              <a:pathLst>
                <a:path w="775" h="1037" fill="none" extrusionOk="0">
                  <a:moveTo>
                    <a:pt x="774" y="1037"/>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2992;p56">
              <a:extLst>
                <a:ext uri="{FF2B5EF4-FFF2-40B4-BE49-F238E27FC236}">
                  <a16:creationId xmlns:a16="http://schemas.microsoft.com/office/drawing/2014/main" id="{EADE364D-43A0-7DD3-B374-1D5A209DAD65}"/>
                </a:ext>
              </a:extLst>
            </p:cNvPr>
            <p:cNvSpPr/>
            <p:nvPr/>
          </p:nvSpPr>
          <p:spPr>
            <a:xfrm>
              <a:off x="2183248" y="2558834"/>
              <a:ext cx="71125" cy="50858"/>
            </a:xfrm>
            <a:custGeom>
              <a:avLst/>
              <a:gdLst/>
              <a:ahLst/>
              <a:cxnLst/>
              <a:rect l="l" t="t" r="r" b="b"/>
              <a:pathLst>
                <a:path w="2067" h="1478" extrusionOk="0">
                  <a:moveTo>
                    <a:pt x="427" y="0"/>
                  </a:moveTo>
                  <a:cubicBezTo>
                    <a:pt x="298" y="0"/>
                    <a:pt x="201" y="41"/>
                    <a:pt x="161" y="142"/>
                  </a:cubicBezTo>
                  <a:cubicBezTo>
                    <a:pt x="1" y="560"/>
                    <a:pt x="946" y="1477"/>
                    <a:pt x="1762" y="1477"/>
                  </a:cubicBezTo>
                  <a:cubicBezTo>
                    <a:pt x="1854" y="1477"/>
                    <a:pt x="1944" y="1466"/>
                    <a:pt x="2031" y="1440"/>
                  </a:cubicBezTo>
                  <a:cubicBezTo>
                    <a:pt x="2066" y="1131"/>
                    <a:pt x="1959" y="833"/>
                    <a:pt x="1745" y="607"/>
                  </a:cubicBezTo>
                  <a:cubicBezTo>
                    <a:pt x="1581" y="425"/>
                    <a:pt x="842" y="0"/>
                    <a:pt x="427"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 name="Google Shape;2993;p56">
              <a:extLst>
                <a:ext uri="{FF2B5EF4-FFF2-40B4-BE49-F238E27FC236}">
                  <a16:creationId xmlns:a16="http://schemas.microsoft.com/office/drawing/2014/main" id="{B6234944-3752-83D2-B58F-1E5F9D8A7B4E}"/>
                </a:ext>
              </a:extLst>
            </p:cNvPr>
            <p:cNvSpPr/>
            <p:nvPr/>
          </p:nvSpPr>
          <p:spPr>
            <a:xfrm>
              <a:off x="2214596" y="2578482"/>
              <a:ext cx="38539" cy="29937"/>
            </a:xfrm>
            <a:custGeom>
              <a:avLst/>
              <a:gdLst/>
              <a:ahLst/>
              <a:cxnLst/>
              <a:rect l="l" t="t" r="r" b="b"/>
              <a:pathLst>
                <a:path w="1120" h="870" fill="none" extrusionOk="0">
                  <a:moveTo>
                    <a:pt x="1120" y="869"/>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2994;p56">
              <a:extLst>
                <a:ext uri="{FF2B5EF4-FFF2-40B4-BE49-F238E27FC236}">
                  <a16:creationId xmlns:a16="http://schemas.microsoft.com/office/drawing/2014/main" id="{69C58E44-A9EE-E57C-A638-DCAB5D9523E1}"/>
                </a:ext>
              </a:extLst>
            </p:cNvPr>
            <p:cNvSpPr/>
            <p:nvPr/>
          </p:nvSpPr>
          <p:spPr>
            <a:xfrm>
              <a:off x="2244499" y="2435471"/>
              <a:ext cx="27494" cy="25842"/>
            </a:xfrm>
            <a:custGeom>
              <a:avLst/>
              <a:gdLst/>
              <a:ahLst/>
              <a:cxnLst/>
              <a:rect l="l" t="t" r="r" b="b"/>
              <a:pathLst>
                <a:path w="799" h="751" fill="none" extrusionOk="0">
                  <a:moveTo>
                    <a:pt x="798" y="75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 name="Google Shape;2995;p56">
              <a:extLst>
                <a:ext uri="{FF2B5EF4-FFF2-40B4-BE49-F238E27FC236}">
                  <a16:creationId xmlns:a16="http://schemas.microsoft.com/office/drawing/2014/main" id="{C751FA6E-0E62-94F2-5841-394A7B7C74E8}"/>
                </a:ext>
              </a:extLst>
            </p:cNvPr>
            <p:cNvSpPr/>
            <p:nvPr/>
          </p:nvSpPr>
          <p:spPr>
            <a:xfrm>
              <a:off x="2183283" y="2397412"/>
              <a:ext cx="71091" cy="50548"/>
            </a:xfrm>
            <a:custGeom>
              <a:avLst/>
              <a:gdLst/>
              <a:ahLst/>
              <a:cxnLst/>
              <a:rect l="l" t="t" r="r" b="b"/>
              <a:pathLst>
                <a:path w="2066" h="1469" extrusionOk="0">
                  <a:moveTo>
                    <a:pt x="426" y="0"/>
                  </a:moveTo>
                  <a:cubicBezTo>
                    <a:pt x="297" y="0"/>
                    <a:pt x="200" y="41"/>
                    <a:pt x="160" y="142"/>
                  </a:cubicBezTo>
                  <a:cubicBezTo>
                    <a:pt x="1" y="558"/>
                    <a:pt x="936" y="1469"/>
                    <a:pt x="1749" y="1469"/>
                  </a:cubicBezTo>
                  <a:cubicBezTo>
                    <a:pt x="1845" y="1469"/>
                    <a:pt x="1939" y="1456"/>
                    <a:pt x="2030" y="1428"/>
                  </a:cubicBezTo>
                  <a:cubicBezTo>
                    <a:pt x="2065" y="1131"/>
                    <a:pt x="1958" y="833"/>
                    <a:pt x="1744" y="607"/>
                  </a:cubicBezTo>
                  <a:cubicBezTo>
                    <a:pt x="1580" y="425"/>
                    <a:pt x="841" y="0"/>
                    <a:pt x="426"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2996;p56">
              <a:extLst>
                <a:ext uri="{FF2B5EF4-FFF2-40B4-BE49-F238E27FC236}">
                  <a16:creationId xmlns:a16="http://schemas.microsoft.com/office/drawing/2014/main" id="{854EFDF3-0FE8-61FA-F7E0-25D672E7C87B}"/>
                </a:ext>
              </a:extLst>
            </p:cNvPr>
            <p:cNvSpPr/>
            <p:nvPr/>
          </p:nvSpPr>
          <p:spPr>
            <a:xfrm>
              <a:off x="2214596" y="2416648"/>
              <a:ext cx="38539" cy="29937"/>
            </a:xfrm>
            <a:custGeom>
              <a:avLst/>
              <a:gdLst/>
              <a:ahLst/>
              <a:cxnLst/>
              <a:rect l="l" t="t" r="r" b="b"/>
              <a:pathLst>
                <a:path w="1120" h="870" fill="none" extrusionOk="0">
                  <a:moveTo>
                    <a:pt x="1120" y="869"/>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2997;p56">
              <a:extLst>
                <a:ext uri="{FF2B5EF4-FFF2-40B4-BE49-F238E27FC236}">
                  <a16:creationId xmlns:a16="http://schemas.microsoft.com/office/drawing/2014/main" id="{12D90544-94A3-C293-FEA3-83871EEE2252}"/>
                </a:ext>
              </a:extLst>
            </p:cNvPr>
            <p:cNvSpPr/>
            <p:nvPr/>
          </p:nvSpPr>
          <p:spPr>
            <a:xfrm>
              <a:off x="2244499" y="2245798"/>
              <a:ext cx="28319" cy="37300"/>
            </a:xfrm>
            <a:custGeom>
              <a:avLst/>
              <a:gdLst/>
              <a:ahLst/>
              <a:cxnLst/>
              <a:rect l="l" t="t" r="r" b="b"/>
              <a:pathLst>
                <a:path w="823" h="1084" fill="none" extrusionOk="0">
                  <a:moveTo>
                    <a:pt x="822" y="1084"/>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2998;p56">
              <a:extLst>
                <a:ext uri="{FF2B5EF4-FFF2-40B4-BE49-F238E27FC236}">
                  <a16:creationId xmlns:a16="http://schemas.microsoft.com/office/drawing/2014/main" id="{F900F290-E573-2FA2-D138-79621106B783}"/>
                </a:ext>
              </a:extLst>
            </p:cNvPr>
            <p:cNvSpPr/>
            <p:nvPr/>
          </p:nvSpPr>
          <p:spPr>
            <a:xfrm>
              <a:off x="2183248" y="2207705"/>
              <a:ext cx="71125" cy="50858"/>
            </a:xfrm>
            <a:custGeom>
              <a:avLst/>
              <a:gdLst/>
              <a:ahLst/>
              <a:cxnLst/>
              <a:rect l="l" t="t" r="r" b="b"/>
              <a:pathLst>
                <a:path w="2067" h="1478" extrusionOk="0">
                  <a:moveTo>
                    <a:pt x="427" y="1"/>
                  </a:moveTo>
                  <a:cubicBezTo>
                    <a:pt x="298" y="1"/>
                    <a:pt x="201" y="41"/>
                    <a:pt x="161" y="143"/>
                  </a:cubicBezTo>
                  <a:cubicBezTo>
                    <a:pt x="1" y="560"/>
                    <a:pt x="946" y="1478"/>
                    <a:pt x="1762" y="1478"/>
                  </a:cubicBezTo>
                  <a:cubicBezTo>
                    <a:pt x="1854" y="1478"/>
                    <a:pt x="1944" y="1466"/>
                    <a:pt x="2031" y="1441"/>
                  </a:cubicBezTo>
                  <a:lnTo>
                    <a:pt x="2031" y="1429"/>
                  </a:lnTo>
                  <a:cubicBezTo>
                    <a:pt x="2066" y="1131"/>
                    <a:pt x="1959" y="833"/>
                    <a:pt x="1745" y="607"/>
                  </a:cubicBezTo>
                  <a:cubicBezTo>
                    <a:pt x="1581" y="425"/>
                    <a:pt x="842" y="1"/>
                    <a:pt x="427"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2999;p56">
              <a:extLst>
                <a:ext uri="{FF2B5EF4-FFF2-40B4-BE49-F238E27FC236}">
                  <a16:creationId xmlns:a16="http://schemas.microsoft.com/office/drawing/2014/main" id="{0F29A0EC-5B24-9CAC-421E-516D5D874DE5}"/>
                </a:ext>
              </a:extLst>
            </p:cNvPr>
            <p:cNvSpPr/>
            <p:nvPr/>
          </p:nvSpPr>
          <p:spPr>
            <a:xfrm>
              <a:off x="2214596" y="2226941"/>
              <a:ext cx="38539" cy="29937"/>
            </a:xfrm>
            <a:custGeom>
              <a:avLst/>
              <a:gdLst/>
              <a:ahLst/>
              <a:cxnLst/>
              <a:rect l="l" t="t" r="r" b="b"/>
              <a:pathLst>
                <a:path w="1120" h="870" fill="none" extrusionOk="0">
                  <a:moveTo>
                    <a:pt x="1120" y="870"/>
                  </a:moveTo>
                  <a:lnTo>
                    <a:pt x="0"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000;p56">
              <a:extLst>
                <a:ext uri="{FF2B5EF4-FFF2-40B4-BE49-F238E27FC236}">
                  <a16:creationId xmlns:a16="http://schemas.microsoft.com/office/drawing/2014/main" id="{035DE886-6E92-B0E2-19DE-483951585339}"/>
                </a:ext>
              </a:extLst>
            </p:cNvPr>
            <p:cNvSpPr/>
            <p:nvPr/>
          </p:nvSpPr>
          <p:spPr>
            <a:xfrm>
              <a:off x="2244499" y="2119613"/>
              <a:ext cx="26668" cy="24190"/>
            </a:xfrm>
            <a:custGeom>
              <a:avLst/>
              <a:gdLst/>
              <a:ahLst/>
              <a:cxnLst/>
              <a:rect l="l" t="t" r="r" b="b"/>
              <a:pathLst>
                <a:path w="775" h="703" fill="none" extrusionOk="0">
                  <a:moveTo>
                    <a:pt x="774" y="703"/>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 name="Google Shape;3001;p56">
              <a:extLst>
                <a:ext uri="{FF2B5EF4-FFF2-40B4-BE49-F238E27FC236}">
                  <a16:creationId xmlns:a16="http://schemas.microsoft.com/office/drawing/2014/main" id="{204AD5E5-411A-3132-0F4C-2A80A825391D}"/>
                </a:ext>
              </a:extLst>
            </p:cNvPr>
            <p:cNvSpPr/>
            <p:nvPr/>
          </p:nvSpPr>
          <p:spPr>
            <a:xfrm>
              <a:off x="2183248" y="2081349"/>
              <a:ext cx="71125" cy="50617"/>
            </a:xfrm>
            <a:custGeom>
              <a:avLst/>
              <a:gdLst/>
              <a:ahLst/>
              <a:cxnLst/>
              <a:rect l="l" t="t" r="r" b="b"/>
              <a:pathLst>
                <a:path w="2067" h="1471" extrusionOk="0">
                  <a:moveTo>
                    <a:pt x="430" y="1"/>
                  </a:moveTo>
                  <a:cubicBezTo>
                    <a:pt x="300" y="1"/>
                    <a:pt x="201" y="43"/>
                    <a:pt x="161" y="148"/>
                  </a:cubicBezTo>
                  <a:cubicBezTo>
                    <a:pt x="1" y="565"/>
                    <a:pt x="944" y="1471"/>
                    <a:pt x="1759" y="1471"/>
                  </a:cubicBezTo>
                  <a:cubicBezTo>
                    <a:pt x="1852" y="1471"/>
                    <a:pt x="1943" y="1459"/>
                    <a:pt x="2031" y="1434"/>
                  </a:cubicBezTo>
                  <a:cubicBezTo>
                    <a:pt x="2066" y="1136"/>
                    <a:pt x="1959" y="826"/>
                    <a:pt x="1745" y="612"/>
                  </a:cubicBezTo>
                  <a:cubicBezTo>
                    <a:pt x="1582" y="431"/>
                    <a:pt x="845" y="1"/>
                    <a:pt x="43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 name="Google Shape;3002;p56">
              <a:extLst>
                <a:ext uri="{FF2B5EF4-FFF2-40B4-BE49-F238E27FC236}">
                  <a16:creationId xmlns:a16="http://schemas.microsoft.com/office/drawing/2014/main" id="{72DD84A0-4FC4-C3EE-7620-87570535506C}"/>
                </a:ext>
              </a:extLst>
            </p:cNvPr>
            <p:cNvSpPr/>
            <p:nvPr/>
          </p:nvSpPr>
          <p:spPr>
            <a:xfrm>
              <a:off x="2214596" y="2100756"/>
              <a:ext cx="38539" cy="29937"/>
            </a:xfrm>
            <a:custGeom>
              <a:avLst/>
              <a:gdLst/>
              <a:ahLst/>
              <a:cxnLst/>
              <a:rect l="l" t="t" r="r" b="b"/>
              <a:pathLst>
                <a:path w="1120" h="870" fill="none" extrusionOk="0">
                  <a:moveTo>
                    <a:pt x="1120" y="870"/>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3003;p56">
              <a:extLst>
                <a:ext uri="{FF2B5EF4-FFF2-40B4-BE49-F238E27FC236}">
                  <a16:creationId xmlns:a16="http://schemas.microsoft.com/office/drawing/2014/main" id="{6EC4C34A-9837-78F0-CA58-A4315349A405}"/>
                </a:ext>
              </a:extLst>
            </p:cNvPr>
            <p:cNvSpPr/>
            <p:nvPr/>
          </p:nvSpPr>
          <p:spPr>
            <a:xfrm>
              <a:off x="2244912" y="1997111"/>
              <a:ext cx="27907" cy="20095"/>
            </a:xfrm>
            <a:custGeom>
              <a:avLst/>
              <a:gdLst/>
              <a:ahLst/>
              <a:cxnLst/>
              <a:rect l="l" t="t" r="r" b="b"/>
              <a:pathLst>
                <a:path w="811" h="584" fill="none" extrusionOk="0">
                  <a:moveTo>
                    <a:pt x="810" y="5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3004;p56">
              <a:extLst>
                <a:ext uri="{FF2B5EF4-FFF2-40B4-BE49-F238E27FC236}">
                  <a16:creationId xmlns:a16="http://schemas.microsoft.com/office/drawing/2014/main" id="{BAC86D6F-7C9E-9C7B-6A94-D575A8A02115}"/>
                </a:ext>
              </a:extLst>
            </p:cNvPr>
            <p:cNvSpPr/>
            <p:nvPr/>
          </p:nvSpPr>
          <p:spPr>
            <a:xfrm>
              <a:off x="2183248" y="1954510"/>
              <a:ext cx="71125" cy="50858"/>
            </a:xfrm>
            <a:custGeom>
              <a:avLst/>
              <a:gdLst/>
              <a:ahLst/>
              <a:cxnLst/>
              <a:rect l="l" t="t" r="r" b="b"/>
              <a:pathLst>
                <a:path w="2067" h="1478" extrusionOk="0">
                  <a:moveTo>
                    <a:pt x="427" y="1"/>
                  </a:moveTo>
                  <a:cubicBezTo>
                    <a:pt x="298" y="1"/>
                    <a:pt x="201" y="41"/>
                    <a:pt x="161" y="143"/>
                  </a:cubicBezTo>
                  <a:cubicBezTo>
                    <a:pt x="1" y="560"/>
                    <a:pt x="946" y="1477"/>
                    <a:pt x="1762" y="1477"/>
                  </a:cubicBezTo>
                  <a:cubicBezTo>
                    <a:pt x="1854" y="1477"/>
                    <a:pt x="1944" y="1466"/>
                    <a:pt x="2031" y="1441"/>
                  </a:cubicBezTo>
                  <a:cubicBezTo>
                    <a:pt x="2066" y="1131"/>
                    <a:pt x="1959" y="833"/>
                    <a:pt x="1745" y="607"/>
                  </a:cubicBezTo>
                  <a:cubicBezTo>
                    <a:pt x="1581" y="425"/>
                    <a:pt x="842" y="1"/>
                    <a:pt x="427"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005;p56">
              <a:extLst>
                <a:ext uri="{FF2B5EF4-FFF2-40B4-BE49-F238E27FC236}">
                  <a16:creationId xmlns:a16="http://schemas.microsoft.com/office/drawing/2014/main" id="{1DD1B730-3096-5FDC-A381-425379B1039C}"/>
                </a:ext>
              </a:extLst>
            </p:cNvPr>
            <p:cNvSpPr/>
            <p:nvPr/>
          </p:nvSpPr>
          <p:spPr>
            <a:xfrm>
              <a:off x="2214596" y="1974159"/>
              <a:ext cx="38539" cy="29937"/>
            </a:xfrm>
            <a:custGeom>
              <a:avLst/>
              <a:gdLst/>
              <a:ahLst/>
              <a:cxnLst/>
              <a:rect l="l" t="t" r="r" b="b"/>
              <a:pathLst>
                <a:path w="1120" h="870" fill="none" extrusionOk="0">
                  <a:moveTo>
                    <a:pt x="1120" y="870"/>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006;p56">
              <a:extLst>
                <a:ext uri="{FF2B5EF4-FFF2-40B4-BE49-F238E27FC236}">
                  <a16:creationId xmlns:a16="http://schemas.microsoft.com/office/drawing/2014/main" id="{B18B3E0F-84DA-ED9C-BAF1-23C51D13F9DC}"/>
                </a:ext>
              </a:extLst>
            </p:cNvPr>
            <p:cNvSpPr/>
            <p:nvPr/>
          </p:nvSpPr>
          <p:spPr>
            <a:xfrm>
              <a:off x="2272372" y="2389601"/>
              <a:ext cx="28285" cy="36888"/>
            </a:xfrm>
            <a:custGeom>
              <a:avLst/>
              <a:gdLst/>
              <a:ahLst/>
              <a:cxnLst/>
              <a:rect l="l" t="t" r="r" b="b"/>
              <a:pathLst>
                <a:path w="822" h="1072" fill="none" extrusionOk="0">
                  <a:moveTo>
                    <a:pt x="0" y="1072"/>
                  </a:moveTo>
                  <a:lnTo>
                    <a:pt x="822"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007;p56">
              <a:extLst>
                <a:ext uri="{FF2B5EF4-FFF2-40B4-BE49-F238E27FC236}">
                  <a16:creationId xmlns:a16="http://schemas.microsoft.com/office/drawing/2014/main" id="{88B851A8-F453-6C81-9603-B0BB4AF2BA44}"/>
                </a:ext>
              </a:extLst>
            </p:cNvPr>
            <p:cNvSpPr/>
            <p:nvPr/>
          </p:nvSpPr>
          <p:spPr>
            <a:xfrm>
              <a:off x="2291195" y="2351164"/>
              <a:ext cx="70747" cy="50824"/>
            </a:xfrm>
            <a:custGeom>
              <a:avLst/>
              <a:gdLst/>
              <a:ahLst/>
              <a:cxnLst/>
              <a:rect l="l" t="t" r="r" b="b"/>
              <a:pathLst>
                <a:path w="2056" h="1477" extrusionOk="0">
                  <a:moveTo>
                    <a:pt x="1645" y="0"/>
                  </a:moveTo>
                  <a:cubicBezTo>
                    <a:pt x="1231" y="0"/>
                    <a:pt x="487" y="435"/>
                    <a:pt x="322" y="617"/>
                  </a:cubicBezTo>
                  <a:cubicBezTo>
                    <a:pt x="108" y="832"/>
                    <a:pt x="1" y="1141"/>
                    <a:pt x="37" y="1439"/>
                  </a:cubicBezTo>
                  <a:cubicBezTo>
                    <a:pt x="124" y="1464"/>
                    <a:pt x="215" y="1476"/>
                    <a:pt x="308" y="1476"/>
                  </a:cubicBezTo>
                  <a:cubicBezTo>
                    <a:pt x="1121" y="1476"/>
                    <a:pt x="2056" y="569"/>
                    <a:pt x="1906" y="141"/>
                  </a:cubicBezTo>
                  <a:cubicBezTo>
                    <a:pt x="1867" y="41"/>
                    <a:pt x="1771" y="0"/>
                    <a:pt x="1645"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008;p56">
              <a:extLst>
                <a:ext uri="{FF2B5EF4-FFF2-40B4-BE49-F238E27FC236}">
                  <a16:creationId xmlns:a16="http://schemas.microsoft.com/office/drawing/2014/main" id="{D026F401-E344-EE09-3FDA-ED0B2CE87B01}"/>
                </a:ext>
              </a:extLst>
            </p:cNvPr>
            <p:cNvSpPr/>
            <p:nvPr/>
          </p:nvSpPr>
          <p:spPr>
            <a:xfrm>
              <a:off x="2292021" y="2369092"/>
              <a:ext cx="41017" cy="31588"/>
            </a:xfrm>
            <a:custGeom>
              <a:avLst/>
              <a:gdLst/>
              <a:ahLst/>
              <a:cxnLst/>
              <a:rect l="l" t="t" r="r" b="b"/>
              <a:pathLst>
                <a:path w="1192" h="918" fill="none" extrusionOk="0">
                  <a:moveTo>
                    <a:pt x="1" y="918"/>
                  </a:moveTo>
                  <a:lnTo>
                    <a:pt x="119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009;p56">
              <a:extLst>
                <a:ext uri="{FF2B5EF4-FFF2-40B4-BE49-F238E27FC236}">
                  <a16:creationId xmlns:a16="http://schemas.microsoft.com/office/drawing/2014/main" id="{AB2779A6-24CF-A629-EA70-FCDBCCD98773}"/>
                </a:ext>
              </a:extLst>
            </p:cNvPr>
            <p:cNvSpPr/>
            <p:nvPr/>
          </p:nvSpPr>
          <p:spPr>
            <a:xfrm>
              <a:off x="2272372" y="2262591"/>
              <a:ext cx="28285" cy="37300"/>
            </a:xfrm>
            <a:custGeom>
              <a:avLst/>
              <a:gdLst/>
              <a:ahLst/>
              <a:cxnLst/>
              <a:rect l="l" t="t" r="r" b="b"/>
              <a:pathLst>
                <a:path w="822" h="1084" fill="none" extrusionOk="0">
                  <a:moveTo>
                    <a:pt x="0" y="1084"/>
                  </a:moveTo>
                  <a:lnTo>
                    <a:pt x="822"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010;p56">
              <a:extLst>
                <a:ext uri="{FF2B5EF4-FFF2-40B4-BE49-F238E27FC236}">
                  <a16:creationId xmlns:a16="http://schemas.microsoft.com/office/drawing/2014/main" id="{EA919BC3-A8C4-518C-9185-83263DFB5698}"/>
                </a:ext>
              </a:extLst>
            </p:cNvPr>
            <p:cNvSpPr/>
            <p:nvPr/>
          </p:nvSpPr>
          <p:spPr>
            <a:xfrm>
              <a:off x="2291195" y="2224498"/>
              <a:ext cx="70713" cy="50583"/>
            </a:xfrm>
            <a:custGeom>
              <a:avLst/>
              <a:gdLst/>
              <a:ahLst/>
              <a:cxnLst/>
              <a:rect l="l" t="t" r="r" b="b"/>
              <a:pathLst>
                <a:path w="2055" h="1470" extrusionOk="0">
                  <a:moveTo>
                    <a:pt x="1640" y="1"/>
                  </a:moveTo>
                  <a:cubicBezTo>
                    <a:pt x="1226" y="1"/>
                    <a:pt x="486" y="425"/>
                    <a:pt x="322" y="607"/>
                  </a:cubicBezTo>
                  <a:cubicBezTo>
                    <a:pt x="108" y="834"/>
                    <a:pt x="1" y="1131"/>
                    <a:pt x="37" y="1429"/>
                  </a:cubicBezTo>
                  <a:cubicBezTo>
                    <a:pt x="127" y="1456"/>
                    <a:pt x="221" y="1469"/>
                    <a:pt x="317" y="1469"/>
                  </a:cubicBezTo>
                  <a:cubicBezTo>
                    <a:pt x="1127" y="1469"/>
                    <a:pt x="2055" y="558"/>
                    <a:pt x="1906" y="143"/>
                  </a:cubicBezTo>
                  <a:cubicBezTo>
                    <a:pt x="1866" y="42"/>
                    <a:pt x="1769" y="1"/>
                    <a:pt x="164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011;p56">
              <a:extLst>
                <a:ext uri="{FF2B5EF4-FFF2-40B4-BE49-F238E27FC236}">
                  <a16:creationId xmlns:a16="http://schemas.microsoft.com/office/drawing/2014/main" id="{83E6B0E5-133F-4AD7-887C-7C8E3C66EF53}"/>
                </a:ext>
              </a:extLst>
            </p:cNvPr>
            <p:cNvSpPr/>
            <p:nvPr/>
          </p:nvSpPr>
          <p:spPr>
            <a:xfrm>
              <a:off x="2292021" y="2242116"/>
              <a:ext cx="41017" cy="31554"/>
            </a:xfrm>
            <a:custGeom>
              <a:avLst/>
              <a:gdLst/>
              <a:ahLst/>
              <a:cxnLst/>
              <a:rect l="l" t="t" r="r" b="b"/>
              <a:pathLst>
                <a:path w="1192" h="917" fill="none" extrusionOk="0">
                  <a:moveTo>
                    <a:pt x="1" y="917"/>
                  </a:moveTo>
                  <a:lnTo>
                    <a:pt x="11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012;p56">
              <a:extLst>
                <a:ext uri="{FF2B5EF4-FFF2-40B4-BE49-F238E27FC236}">
                  <a16:creationId xmlns:a16="http://schemas.microsoft.com/office/drawing/2014/main" id="{37ADE175-6B91-A360-16C8-CD47F25B5F5D}"/>
                </a:ext>
              </a:extLst>
            </p:cNvPr>
            <p:cNvSpPr/>
            <p:nvPr/>
          </p:nvSpPr>
          <p:spPr>
            <a:xfrm>
              <a:off x="2272372" y="2095010"/>
              <a:ext cx="28285" cy="37335"/>
            </a:xfrm>
            <a:custGeom>
              <a:avLst/>
              <a:gdLst/>
              <a:ahLst/>
              <a:cxnLst/>
              <a:rect l="l" t="t" r="r" b="b"/>
              <a:pathLst>
                <a:path w="822" h="1085" fill="none" extrusionOk="0">
                  <a:moveTo>
                    <a:pt x="0" y="1084"/>
                  </a:moveTo>
                  <a:lnTo>
                    <a:pt x="822"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3013;p56">
              <a:extLst>
                <a:ext uri="{FF2B5EF4-FFF2-40B4-BE49-F238E27FC236}">
                  <a16:creationId xmlns:a16="http://schemas.microsoft.com/office/drawing/2014/main" id="{E36E4E9B-9B98-F063-CC60-EDB546E8CA24}"/>
                </a:ext>
              </a:extLst>
            </p:cNvPr>
            <p:cNvSpPr/>
            <p:nvPr/>
          </p:nvSpPr>
          <p:spPr>
            <a:xfrm>
              <a:off x="2291195" y="2056951"/>
              <a:ext cx="70747" cy="50445"/>
            </a:xfrm>
            <a:custGeom>
              <a:avLst/>
              <a:gdLst/>
              <a:ahLst/>
              <a:cxnLst/>
              <a:rect l="l" t="t" r="r" b="b"/>
              <a:pathLst>
                <a:path w="2056" h="1466" extrusionOk="0">
                  <a:moveTo>
                    <a:pt x="1640" y="0"/>
                  </a:moveTo>
                  <a:cubicBezTo>
                    <a:pt x="1226" y="0"/>
                    <a:pt x="486" y="425"/>
                    <a:pt x="322" y="607"/>
                  </a:cubicBezTo>
                  <a:cubicBezTo>
                    <a:pt x="108" y="833"/>
                    <a:pt x="1" y="1131"/>
                    <a:pt x="37" y="1428"/>
                  </a:cubicBezTo>
                  <a:cubicBezTo>
                    <a:pt x="124" y="1454"/>
                    <a:pt x="215" y="1465"/>
                    <a:pt x="308" y="1465"/>
                  </a:cubicBezTo>
                  <a:cubicBezTo>
                    <a:pt x="1121" y="1465"/>
                    <a:pt x="2056" y="559"/>
                    <a:pt x="1906" y="142"/>
                  </a:cubicBezTo>
                  <a:cubicBezTo>
                    <a:pt x="1866" y="41"/>
                    <a:pt x="1769" y="0"/>
                    <a:pt x="164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3014;p56">
              <a:extLst>
                <a:ext uri="{FF2B5EF4-FFF2-40B4-BE49-F238E27FC236}">
                  <a16:creationId xmlns:a16="http://schemas.microsoft.com/office/drawing/2014/main" id="{D08AF75A-6BD3-18FF-BB25-6F0F3186BE9C}"/>
                </a:ext>
              </a:extLst>
            </p:cNvPr>
            <p:cNvSpPr/>
            <p:nvPr/>
          </p:nvSpPr>
          <p:spPr>
            <a:xfrm>
              <a:off x="2292021" y="2074535"/>
              <a:ext cx="41017" cy="31588"/>
            </a:xfrm>
            <a:custGeom>
              <a:avLst/>
              <a:gdLst/>
              <a:ahLst/>
              <a:cxnLst/>
              <a:rect l="l" t="t" r="r" b="b"/>
              <a:pathLst>
                <a:path w="1192" h="918" fill="none" extrusionOk="0">
                  <a:moveTo>
                    <a:pt x="1" y="917"/>
                  </a:moveTo>
                  <a:lnTo>
                    <a:pt x="11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3015;p56">
              <a:extLst>
                <a:ext uri="{FF2B5EF4-FFF2-40B4-BE49-F238E27FC236}">
                  <a16:creationId xmlns:a16="http://schemas.microsoft.com/office/drawing/2014/main" id="{26BAB5D9-27F7-E7F7-A98A-923C34D1C6CA}"/>
                </a:ext>
              </a:extLst>
            </p:cNvPr>
            <p:cNvSpPr/>
            <p:nvPr/>
          </p:nvSpPr>
          <p:spPr>
            <a:xfrm>
              <a:off x="2273577" y="1965969"/>
              <a:ext cx="27907" cy="21747"/>
            </a:xfrm>
            <a:custGeom>
              <a:avLst/>
              <a:gdLst/>
              <a:ahLst/>
              <a:cxnLst/>
              <a:rect l="l" t="t" r="r" b="b"/>
              <a:pathLst>
                <a:path w="811" h="632" fill="none" extrusionOk="0">
                  <a:moveTo>
                    <a:pt x="1" y="631"/>
                  </a:moveTo>
                  <a:lnTo>
                    <a:pt x="81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3016;p56">
              <a:extLst>
                <a:ext uri="{FF2B5EF4-FFF2-40B4-BE49-F238E27FC236}">
                  <a16:creationId xmlns:a16="http://schemas.microsoft.com/office/drawing/2014/main" id="{D9B4BA8F-7EB6-C5AD-02B1-639B67ABC7CF}"/>
                </a:ext>
              </a:extLst>
            </p:cNvPr>
            <p:cNvSpPr/>
            <p:nvPr/>
          </p:nvSpPr>
          <p:spPr>
            <a:xfrm>
              <a:off x="2291195" y="1925020"/>
              <a:ext cx="70747" cy="50858"/>
            </a:xfrm>
            <a:custGeom>
              <a:avLst/>
              <a:gdLst/>
              <a:ahLst/>
              <a:cxnLst/>
              <a:rect l="l" t="t" r="r" b="b"/>
              <a:pathLst>
                <a:path w="2056" h="1478" extrusionOk="0">
                  <a:moveTo>
                    <a:pt x="1640" y="0"/>
                  </a:moveTo>
                  <a:cubicBezTo>
                    <a:pt x="1226" y="0"/>
                    <a:pt x="486" y="425"/>
                    <a:pt x="322" y="607"/>
                  </a:cubicBezTo>
                  <a:cubicBezTo>
                    <a:pt x="108" y="833"/>
                    <a:pt x="1" y="1131"/>
                    <a:pt x="37" y="1440"/>
                  </a:cubicBezTo>
                  <a:cubicBezTo>
                    <a:pt x="123" y="1466"/>
                    <a:pt x="213" y="1477"/>
                    <a:pt x="305" y="1477"/>
                  </a:cubicBezTo>
                  <a:cubicBezTo>
                    <a:pt x="1119" y="1477"/>
                    <a:pt x="2056" y="560"/>
                    <a:pt x="1906" y="142"/>
                  </a:cubicBezTo>
                  <a:cubicBezTo>
                    <a:pt x="1866" y="41"/>
                    <a:pt x="1769" y="0"/>
                    <a:pt x="164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3017;p56">
              <a:extLst>
                <a:ext uri="{FF2B5EF4-FFF2-40B4-BE49-F238E27FC236}">
                  <a16:creationId xmlns:a16="http://schemas.microsoft.com/office/drawing/2014/main" id="{AEFE90A7-072D-C17B-600A-4940F3BAE51F}"/>
                </a:ext>
              </a:extLst>
            </p:cNvPr>
            <p:cNvSpPr/>
            <p:nvPr/>
          </p:nvSpPr>
          <p:spPr>
            <a:xfrm>
              <a:off x="2292021" y="1943017"/>
              <a:ext cx="41017" cy="31588"/>
            </a:xfrm>
            <a:custGeom>
              <a:avLst/>
              <a:gdLst/>
              <a:ahLst/>
              <a:cxnLst/>
              <a:rect l="l" t="t" r="r" b="b"/>
              <a:pathLst>
                <a:path w="1192" h="918" fill="none" extrusionOk="0">
                  <a:moveTo>
                    <a:pt x="1" y="917"/>
                  </a:moveTo>
                  <a:lnTo>
                    <a:pt x="11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ar-EG"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54" name="Google Shape;3018;p56">
              <a:extLst>
                <a:ext uri="{FF2B5EF4-FFF2-40B4-BE49-F238E27FC236}">
                  <a16:creationId xmlns:a16="http://schemas.microsoft.com/office/drawing/2014/main" id="{B76F2E34-2BD1-4DF0-E820-BA862A00A443}"/>
                </a:ext>
              </a:extLst>
            </p:cNvPr>
            <p:cNvSpPr/>
            <p:nvPr/>
          </p:nvSpPr>
          <p:spPr>
            <a:xfrm>
              <a:off x="2269895" y="1866487"/>
              <a:ext cx="70713" cy="50789"/>
            </a:xfrm>
            <a:custGeom>
              <a:avLst/>
              <a:gdLst/>
              <a:ahLst/>
              <a:cxnLst/>
              <a:rect l="l" t="t" r="r" b="b"/>
              <a:pathLst>
                <a:path w="2055" h="1476" extrusionOk="0">
                  <a:moveTo>
                    <a:pt x="1635" y="0"/>
                  </a:moveTo>
                  <a:cubicBezTo>
                    <a:pt x="1223" y="0"/>
                    <a:pt x="484" y="435"/>
                    <a:pt x="310" y="617"/>
                  </a:cubicBezTo>
                  <a:cubicBezTo>
                    <a:pt x="108" y="831"/>
                    <a:pt x="1" y="1141"/>
                    <a:pt x="25" y="1439"/>
                  </a:cubicBezTo>
                  <a:cubicBezTo>
                    <a:pt x="112" y="1464"/>
                    <a:pt x="203" y="1476"/>
                    <a:pt x="296" y="1476"/>
                  </a:cubicBezTo>
                  <a:cubicBezTo>
                    <a:pt x="1111" y="1476"/>
                    <a:pt x="2054" y="568"/>
                    <a:pt x="1894" y="141"/>
                  </a:cubicBezTo>
                  <a:cubicBezTo>
                    <a:pt x="1855" y="41"/>
                    <a:pt x="1760" y="0"/>
                    <a:pt x="1635"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3019;p56">
              <a:extLst>
                <a:ext uri="{FF2B5EF4-FFF2-40B4-BE49-F238E27FC236}">
                  <a16:creationId xmlns:a16="http://schemas.microsoft.com/office/drawing/2014/main" id="{B22A1198-4795-AC40-32AD-3528A509231E}"/>
                </a:ext>
              </a:extLst>
            </p:cNvPr>
            <p:cNvSpPr/>
            <p:nvPr/>
          </p:nvSpPr>
          <p:spPr>
            <a:xfrm>
              <a:off x="2270721" y="1884415"/>
              <a:ext cx="40604" cy="31588"/>
            </a:xfrm>
            <a:custGeom>
              <a:avLst/>
              <a:gdLst/>
              <a:ahLst/>
              <a:cxnLst/>
              <a:rect l="l" t="t" r="r" b="b"/>
              <a:pathLst>
                <a:path w="1180" h="918" fill="none" extrusionOk="0">
                  <a:moveTo>
                    <a:pt x="1" y="918"/>
                  </a:moveTo>
                  <a:lnTo>
                    <a:pt x="117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3020;p56">
              <a:extLst>
                <a:ext uri="{FF2B5EF4-FFF2-40B4-BE49-F238E27FC236}">
                  <a16:creationId xmlns:a16="http://schemas.microsoft.com/office/drawing/2014/main" id="{8A79D133-17BF-36AE-6297-D1375F8ABBC3}"/>
                </a:ext>
              </a:extLst>
            </p:cNvPr>
            <p:cNvSpPr/>
            <p:nvPr/>
          </p:nvSpPr>
          <p:spPr>
            <a:xfrm>
              <a:off x="2219930" y="1848869"/>
              <a:ext cx="63796" cy="68786"/>
            </a:xfrm>
            <a:custGeom>
              <a:avLst/>
              <a:gdLst/>
              <a:ahLst/>
              <a:cxnLst/>
              <a:rect l="l" t="t" r="r" b="b"/>
              <a:pathLst>
                <a:path w="1854" h="1999" extrusionOk="0">
                  <a:moveTo>
                    <a:pt x="513" y="1"/>
                  </a:moveTo>
                  <a:cubicBezTo>
                    <a:pt x="488" y="1"/>
                    <a:pt x="464" y="4"/>
                    <a:pt x="441" y="10"/>
                  </a:cubicBezTo>
                  <a:cubicBezTo>
                    <a:pt x="0" y="129"/>
                    <a:pt x="524" y="1391"/>
                    <a:pt x="738" y="1629"/>
                  </a:cubicBezTo>
                  <a:cubicBezTo>
                    <a:pt x="941" y="1867"/>
                    <a:pt x="1227" y="1998"/>
                    <a:pt x="1536" y="1998"/>
                  </a:cubicBezTo>
                  <a:cubicBezTo>
                    <a:pt x="1854" y="1205"/>
                    <a:pt x="1016" y="1"/>
                    <a:pt x="513"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3021;p56">
              <a:extLst>
                <a:ext uri="{FF2B5EF4-FFF2-40B4-BE49-F238E27FC236}">
                  <a16:creationId xmlns:a16="http://schemas.microsoft.com/office/drawing/2014/main" id="{9B1CD828-6CF1-C998-8F76-6DD60B1FCF89}"/>
                </a:ext>
              </a:extLst>
            </p:cNvPr>
            <p:cNvSpPr/>
            <p:nvPr/>
          </p:nvSpPr>
          <p:spPr>
            <a:xfrm>
              <a:off x="2245325" y="1873782"/>
              <a:ext cx="27494" cy="43873"/>
            </a:xfrm>
            <a:custGeom>
              <a:avLst/>
              <a:gdLst/>
              <a:ahLst/>
              <a:cxnLst/>
              <a:rect l="l" t="t" r="r" b="b"/>
              <a:pathLst>
                <a:path w="799" h="1275" fill="none" extrusionOk="0">
                  <a:moveTo>
                    <a:pt x="798" y="127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3022;p56">
              <a:extLst>
                <a:ext uri="{FF2B5EF4-FFF2-40B4-BE49-F238E27FC236}">
                  <a16:creationId xmlns:a16="http://schemas.microsoft.com/office/drawing/2014/main" id="{9DCD3D09-569A-152E-936B-C8585DDBA66A}"/>
                </a:ext>
              </a:extLst>
            </p:cNvPr>
            <p:cNvSpPr/>
            <p:nvPr/>
          </p:nvSpPr>
          <p:spPr>
            <a:xfrm>
              <a:off x="2688606" y="2420743"/>
              <a:ext cx="574853" cy="224938"/>
            </a:xfrm>
            <a:custGeom>
              <a:avLst/>
              <a:gdLst/>
              <a:ahLst/>
              <a:cxnLst/>
              <a:rect l="l" t="t" r="r" b="b"/>
              <a:pathLst>
                <a:path w="16706" h="6537" extrusionOk="0">
                  <a:moveTo>
                    <a:pt x="15098" y="0"/>
                  </a:moveTo>
                  <a:lnTo>
                    <a:pt x="2644" y="95"/>
                  </a:lnTo>
                  <a:cubicBezTo>
                    <a:pt x="1989" y="1191"/>
                    <a:pt x="596" y="4906"/>
                    <a:pt x="1" y="6537"/>
                  </a:cubicBezTo>
                  <a:lnTo>
                    <a:pt x="16705" y="6537"/>
                  </a:lnTo>
                  <a:lnTo>
                    <a:pt x="1509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3023;p56">
              <a:extLst>
                <a:ext uri="{FF2B5EF4-FFF2-40B4-BE49-F238E27FC236}">
                  <a16:creationId xmlns:a16="http://schemas.microsoft.com/office/drawing/2014/main" id="{0CB397D2-5263-8781-7906-D6D01137A961}"/>
                </a:ext>
              </a:extLst>
            </p:cNvPr>
            <p:cNvSpPr/>
            <p:nvPr/>
          </p:nvSpPr>
          <p:spPr>
            <a:xfrm>
              <a:off x="3519904" y="2309286"/>
              <a:ext cx="171706" cy="46729"/>
            </a:xfrm>
            <a:custGeom>
              <a:avLst/>
              <a:gdLst/>
              <a:ahLst/>
              <a:cxnLst/>
              <a:rect l="l" t="t" r="r" b="b"/>
              <a:pathLst>
                <a:path w="4990" h="1358" extrusionOk="0">
                  <a:moveTo>
                    <a:pt x="572" y="1"/>
                  </a:moveTo>
                  <a:lnTo>
                    <a:pt x="1" y="786"/>
                  </a:lnTo>
                  <a:cubicBezTo>
                    <a:pt x="1" y="786"/>
                    <a:pt x="608" y="1358"/>
                    <a:pt x="1096" y="1358"/>
                  </a:cubicBezTo>
                  <a:cubicBezTo>
                    <a:pt x="1584" y="1358"/>
                    <a:pt x="3001" y="953"/>
                    <a:pt x="3001" y="953"/>
                  </a:cubicBezTo>
                  <a:lnTo>
                    <a:pt x="4989" y="977"/>
                  </a:lnTo>
                  <a:cubicBezTo>
                    <a:pt x="4989" y="977"/>
                    <a:pt x="3823" y="24"/>
                    <a:pt x="3656" y="24"/>
                  </a:cubicBezTo>
                  <a:cubicBezTo>
                    <a:pt x="3489" y="24"/>
                    <a:pt x="1525" y="167"/>
                    <a:pt x="1525" y="167"/>
                  </a:cubicBezTo>
                  <a:lnTo>
                    <a:pt x="572"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3024;p56">
              <a:extLst>
                <a:ext uri="{FF2B5EF4-FFF2-40B4-BE49-F238E27FC236}">
                  <a16:creationId xmlns:a16="http://schemas.microsoft.com/office/drawing/2014/main" id="{0F5FFF44-E17E-A631-F998-7F646F227B87}"/>
                </a:ext>
              </a:extLst>
            </p:cNvPr>
            <p:cNvSpPr/>
            <p:nvPr/>
          </p:nvSpPr>
          <p:spPr>
            <a:xfrm>
              <a:off x="3538761" y="2327008"/>
              <a:ext cx="102439" cy="30143"/>
            </a:xfrm>
            <a:custGeom>
              <a:avLst/>
              <a:gdLst/>
              <a:ahLst/>
              <a:cxnLst/>
              <a:rect l="l" t="t" r="r" b="b"/>
              <a:pathLst>
                <a:path w="2977" h="876" extrusionOk="0">
                  <a:moveTo>
                    <a:pt x="2867" y="0"/>
                  </a:moveTo>
                  <a:cubicBezTo>
                    <a:pt x="2730" y="0"/>
                    <a:pt x="2498" y="116"/>
                    <a:pt x="2370" y="141"/>
                  </a:cubicBezTo>
                  <a:cubicBezTo>
                    <a:pt x="2338" y="144"/>
                    <a:pt x="2262" y="146"/>
                    <a:pt x="2158" y="146"/>
                  </a:cubicBezTo>
                  <a:cubicBezTo>
                    <a:pt x="1637" y="146"/>
                    <a:pt x="405" y="105"/>
                    <a:pt x="405" y="105"/>
                  </a:cubicBezTo>
                  <a:lnTo>
                    <a:pt x="0" y="652"/>
                  </a:lnTo>
                  <a:cubicBezTo>
                    <a:pt x="167" y="760"/>
                    <a:pt x="346" y="831"/>
                    <a:pt x="548" y="843"/>
                  </a:cubicBezTo>
                  <a:cubicBezTo>
                    <a:pt x="739" y="857"/>
                    <a:pt x="846" y="876"/>
                    <a:pt x="970" y="876"/>
                  </a:cubicBezTo>
                  <a:cubicBezTo>
                    <a:pt x="1053" y="876"/>
                    <a:pt x="1144" y="867"/>
                    <a:pt x="1274" y="843"/>
                  </a:cubicBezTo>
                  <a:cubicBezTo>
                    <a:pt x="1608" y="795"/>
                    <a:pt x="1989" y="676"/>
                    <a:pt x="1989" y="676"/>
                  </a:cubicBezTo>
                  <a:cubicBezTo>
                    <a:pt x="2155" y="617"/>
                    <a:pt x="2310" y="533"/>
                    <a:pt x="2453" y="438"/>
                  </a:cubicBezTo>
                  <a:cubicBezTo>
                    <a:pt x="2703" y="271"/>
                    <a:pt x="2977" y="355"/>
                    <a:pt x="2977" y="105"/>
                  </a:cubicBezTo>
                  <a:cubicBezTo>
                    <a:pt x="2977" y="27"/>
                    <a:pt x="2933" y="0"/>
                    <a:pt x="28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3025;p56">
              <a:extLst>
                <a:ext uri="{FF2B5EF4-FFF2-40B4-BE49-F238E27FC236}">
                  <a16:creationId xmlns:a16="http://schemas.microsoft.com/office/drawing/2014/main" id="{73B4E548-A614-6DD0-EBB4-90FB2178DB10}"/>
                </a:ext>
              </a:extLst>
            </p:cNvPr>
            <p:cNvSpPr/>
            <p:nvPr/>
          </p:nvSpPr>
          <p:spPr>
            <a:xfrm>
              <a:off x="3538761" y="2322397"/>
              <a:ext cx="102439" cy="35683"/>
            </a:xfrm>
            <a:custGeom>
              <a:avLst/>
              <a:gdLst/>
              <a:ahLst/>
              <a:cxnLst/>
              <a:rect l="l" t="t" r="r" b="b"/>
              <a:pathLst>
                <a:path w="2977" h="1037" fill="none" extrusionOk="0">
                  <a:moveTo>
                    <a:pt x="405" y="239"/>
                  </a:moveTo>
                  <a:cubicBezTo>
                    <a:pt x="405" y="239"/>
                    <a:pt x="2179" y="298"/>
                    <a:pt x="2370" y="275"/>
                  </a:cubicBezTo>
                  <a:cubicBezTo>
                    <a:pt x="2560" y="239"/>
                    <a:pt x="2977" y="1"/>
                    <a:pt x="2977" y="239"/>
                  </a:cubicBezTo>
                  <a:cubicBezTo>
                    <a:pt x="2977" y="489"/>
                    <a:pt x="2703" y="405"/>
                    <a:pt x="2453" y="572"/>
                  </a:cubicBezTo>
                  <a:cubicBezTo>
                    <a:pt x="2310" y="667"/>
                    <a:pt x="2155" y="751"/>
                    <a:pt x="1989" y="810"/>
                  </a:cubicBezTo>
                  <a:cubicBezTo>
                    <a:pt x="1989" y="810"/>
                    <a:pt x="1608" y="929"/>
                    <a:pt x="1274" y="977"/>
                  </a:cubicBezTo>
                  <a:cubicBezTo>
                    <a:pt x="953" y="1037"/>
                    <a:pt x="870" y="1001"/>
                    <a:pt x="548" y="977"/>
                  </a:cubicBezTo>
                  <a:cubicBezTo>
                    <a:pt x="346" y="965"/>
                    <a:pt x="167" y="894"/>
                    <a:pt x="0" y="78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3026;p56">
              <a:extLst>
                <a:ext uri="{FF2B5EF4-FFF2-40B4-BE49-F238E27FC236}">
                  <a16:creationId xmlns:a16="http://schemas.microsoft.com/office/drawing/2014/main" id="{3342E314-1D23-1C58-913A-B8D201E9496D}"/>
                </a:ext>
              </a:extLst>
            </p:cNvPr>
            <p:cNvSpPr/>
            <p:nvPr/>
          </p:nvSpPr>
          <p:spPr>
            <a:xfrm>
              <a:off x="2746382" y="1849144"/>
              <a:ext cx="800996" cy="651657"/>
            </a:xfrm>
            <a:custGeom>
              <a:avLst/>
              <a:gdLst/>
              <a:ahLst/>
              <a:cxnLst/>
              <a:rect l="l" t="t" r="r" b="b"/>
              <a:pathLst>
                <a:path w="23278" h="18938" extrusionOk="0">
                  <a:moveTo>
                    <a:pt x="14959" y="1"/>
                  </a:moveTo>
                  <a:cubicBezTo>
                    <a:pt x="13128" y="1"/>
                    <a:pt x="10061" y="252"/>
                    <a:pt x="10061" y="252"/>
                  </a:cubicBezTo>
                  <a:cubicBezTo>
                    <a:pt x="10061" y="252"/>
                    <a:pt x="8668" y="395"/>
                    <a:pt x="7430" y="609"/>
                  </a:cubicBezTo>
                  <a:cubicBezTo>
                    <a:pt x="6204" y="823"/>
                    <a:pt x="3477" y="835"/>
                    <a:pt x="3334" y="1264"/>
                  </a:cubicBezTo>
                  <a:cubicBezTo>
                    <a:pt x="3203" y="1693"/>
                    <a:pt x="2561" y="11468"/>
                    <a:pt x="2561" y="11468"/>
                  </a:cubicBezTo>
                  <a:lnTo>
                    <a:pt x="1" y="17230"/>
                  </a:lnTo>
                  <a:cubicBezTo>
                    <a:pt x="1" y="17230"/>
                    <a:pt x="2080" y="18937"/>
                    <a:pt x="6394" y="18937"/>
                  </a:cubicBezTo>
                  <a:cubicBezTo>
                    <a:pt x="6708" y="18937"/>
                    <a:pt x="7033" y="18928"/>
                    <a:pt x="7371" y="18909"/>
                  </a:cubicBezTo>
                  <a:cubicBezTo>
                    <a:pt x="12347" y="18623"/>
                    <a:pt x="14086" y="17087"/>
                    <a:pt x="14086" y="17087"/>
                  </a:cubicBezTo>
                  <a:lnTo>
                    <a:pt x="12693" y="12099"/>
                  </a:lnTo>
                  <a:cubicBezTo>
                    <a:pt x="12693" y="12099"/>
                    <a:pt x="15003" y="10039"/>
                    <a:pt x="15062" y="9408"/>
                  </a:cubicBezTo>
                  <a:cubicBezTo>
                    <a:pt x="15122" y="8777"/>
                    <a:pt x="15145" y="8289"/>
                    <a:pt x="15145" y="8289"/>
                  </a:cubicBezTo>
                  <a:cubicBezTo>
                    <a:pt x="15145" y="8289"/>
                    <a:pt x="16574" y="10491"/>
                    <a:pt x="16860" y="10670"/>
                  </a:cubicBezTo>
                  <a:cubicBezTo>
                    <a:pt x="17146" y="10837"/>
                    <a:pt x="22527" y="14611"/>
                    <a:pt x="22527" y="14611"/>
                  </a:cubicBezTo>
                  <a:lnTo>
                    <a:pt x="23277" y="13301"/>
                  </a:lnTo>
                  <a:lnTo>
                    <a:pt x="18717" y="8039"/>
                  </a:lnTo>
                  <a:lnTo>
                    <a:pt x="18527" y="7634"/>
                  </a:lnTo>
                  <a:lnTo>
                    <a:pt x="17170" y="4824"/>
                  </a:lnTo>
                  <a:cubicBezTo>
                    <a:pt x="17170" y="4824"/>
                    <a:pt x="17229" y="1681"/>
                    <a:pt x="17170" y="1228"/>
                  </a:cubicBezTo>
                  <a:cubicBezTo>
                    <a:pt x="17122" y="764"/>
                    <a:pt x="17062" y="335"/>
                    <a:pt x="16169" y="85"/>
                  </a:cubicBezTo>
                  <a:cubicBezTo>
                    <a:pt x="15963" y="24"/>
                    <a:pt x="15519" y="1"/>
                    <a:pt x="14959" y="1"/>
                  </a:cubicBezTo>
                  <a:close/>
                </a:path>
              </a:pathLst>
            </a:custGeom>
            <a:solidFill>
              <a:srgbClr val="85858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3027;p56">
              <a:extLst>
                <a:ext uri="{FF2B5EF4-FFF2-40B4-BE49-F238E27FC236}">
                  <a16:creationId xmlns:a16="http://schemas.microsoft.com/office/drawing/2014/main" id="{47D43A4F-379A-AC01-9A3C-B6D36335549D}"/>
                </a:ext>
              </a:extLst>
            </p:cNvPr>
            <p:cNvSpPr/>
            <p:nvPr/>
          </p:nvSpPr>
          <p:spPr>
            <a:xfrm>
              <a:off x="2746382" y="1843053"/>
              <a:ext cx="800996" cy="666591"/>
            </a:xfrm>
            <a:custGeom>
              <a:avLst/>
              <a:gdLst/>
              <a:ahLst/>
              <a:cxnLst/>
              <a:rect l="l" t="t" r="r" b="b"/>
              <a:pathLst>
                <a:path w="23278" h="19372" fill="none" extrusionOk="0">
                  <a:moveTo>
                    <a:pt x="18527" y="7811"/>
                  </a:moveTo>
                  <a:lnTo>
                    <a:pt x="17170" y="5001"/>
                  </a:lnTo>
                  <a:cubicBezTo>
                    <a:pt x="17170" y="5001"/>
                    <a:pt x="17229" y="1858"/>
                    <a:pt x="17170" y="1405"/>
                  </a:cubicBezTo>
                  <a:cubicBezTo>
                    <a:pt x="17122" y="941"/>
                    <a:pt x="17062" y="512"/>
                    <a:pt x="16169" y="262"/>
                  </a:cubicBezTo>
                  <a:cubicBezTo>
                    <a:pt x="15288" y="0"/>
                    <a:pt x="10061" y="429"/>
                    <a:pt x="10061" y="429"/>
                  </a:cubicBezTo>
                  <a:cubicBezTo>
                    <a:pt x="10061" y="429"/>
                    <a:pt x="8668" y="572"/>
                    <a:pt x="7430" y="786"/>
                  </a:cubicBezTo>
                  <a:cubicBezTo>
                    <a:pt x="6204" y="1000"/>
                    <a:pt x="3477" y="1012"/>
                    <a:pt x="3334" y="1441"/>
                  </a:cubicBezTo>
                  <a:cubicBezTo>
                    <a:pt x="3203" y="1870"/>
                    <a:pt x="2561" y="11645"/>
                    <a:pt x="2561" y="11645"/>
                  </a:cubicBezTo>
                  <a:lnTo>
                    <a:pt x="1" y="17407"/>
                  </a:lnTo>
                  <a:cubicBezTo>
                    <a:pt x="1" y="17407"/>
                    <a:pt x="2394" y="19372"/>
                    <a:pt x="7371" y="19086"/>
                  </a:cubicBezTo>
                  <a:cubicBezTo>
                    <a:pt x="12347" y="18800"/>
                    <a:pt x="14086" y="17264"/>
                    <a:pt x="14086" y="17264"/>
                  </a:cubicBezTo>
                  <a:lnTo>
                    <a:pt x="12693" y="12276"/>
                  </a:lnTo>
                  <a:cubicBezTo>
                    <a:pt x="12693" y="12276"/>
                    <a:pt x="15003" y="10216"/>
                    <a:pt x="15062" y="9585"/>
                  </a:cubicBezTo>
                  <a:cubicBezTo>
                    <a:pt x="15122" y="8954"/>
                    <a:pt x="15145" y="8466"/>
                    <a:pt x="15145" y="8466"/>
                  </a:cubicBezTo>
                  <a:cubicBezTo>
                    <a:pt x="15145" y="8466"/>
                    <a:pt x="16574" y="10668"/>
                    <a:pt x="16860" y="10847"/>
                  </a:cubicBezTo>
                  <a:cubicBezTo>
                    <a:pt x="17146" y="11014"/>
                    <a:pt x="22527" y="14788"/>
                    <a:pt x="22527" y="14788"/>
                  </a:cubicBezTo>
                  <a:lnTo>
                    <a:pt x="23277" y="13478"/>
                  </a:lnTo>
                  <a:lnTo>
                    <a:pt x="18717" y="8216"/>
                  </a:lnTo>
                  <a:lnTo>
                    <a:pt x="18527" y="781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3028;p56">
              <a:extLst>
                <a:ext uri="{FF2B5EF4-FFF2-40B4-BE49-F238E27FC236}">
                  <a16:creationId xmlns:a16="http://schemas.microsoft.com/office/drawing/2014/main" id="{13E8E207-A5DD-D1CA-D39B-61779FAA1C31}"/>
                </a:ext>
              </a:extLst>
            </p:cNvPr>
            <p:cNvSpPr/>
            <p:nvPr/>
          </p:nvSpPr>
          <p:spPr>
            <a:xfrm>
              <a:off x="3267535" y="1975776"/>
              <a:ext cx="16826" cy="158183"/>
            </a:xfrm>
            <a:custGeom>
              <a:avLst/>
              <a:gdLst/>
              <a:ahLst/>
              <a:cxnLst/>
              <a:rect l="l" t="t" r="r" b="b"/>
              <a:pathLst>
                <a:path w="489" h="4597" fill="none" extrusionOk="0">
                  <a:moveTo>
                    <a:pt x="0" y="4597"/>
                  </a:moveTo>
                  <a:lnTo>
                    <a:pt x="48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3029;p56">
              <a:extLst>
                <a:ext uri="{FF2B5EF4-FFF2-40B4-BE49-F238E27FC236}">
                  <a16:creationId xmlns:a16="http://schemas.microsoft.com/office/drawing/2014/main" id="{B2E092A4-F48B-B592-8DF2-9DEF793A998B}"/>
                </a:ext>
              </a:extLst>
            </p:cNvPr>
            <p:cNvSpPr/>
            <p:nvPr/>
          </p:nvSpPr>
          <p:spPr>
            <a:xfrm>
              <a:off x="3280232" y="1964730"/>
              <a:ext cx="43047" cy="62729"/>
            </a:xfrm>
            <a:custGeom>
              <a:avLst/>
              <a:gdLst/>
              <a:ahLst/>
              <a:cxnLst/>
              <a:rect l="l" t="t" r="r" b="b"/>
              <a:pathLst>
                <a:path w="1251" h="1823" fill="none" extrusionOk="0">
                  <a:moveTo>
                    <a:pt x="1" y="1822"/>
                  </a:moveTo>
                  <a:cubicBezTo>
                    <a:pt x="1" y="1822"/>
                    <a:pt x="894" y="1013"/>
                    <a:pt x="125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3030;p56">
              <a:extLst>
                <a:ext uri="{FF2B5EF4-FFF2-40B4-BE49-F238E27FC236}">
                  <a16:creationId xmlns:a16="http://schemas.microsoft.com/office/drawing/2014/main" id="{7ECD8FB7-6DC3-B5FD-B87F-118CA240FE91}"/>
                </a:ext>
              </a:extLst>
            </p:cNvPr>
            <p:cNvSpPr/>
            <p:nvPr/>
          </p:nvSpPr>
          <p:spPr>
            <a:xfrm>
              <a:off x="3310548" y="2030283"/>
              <a:ext cx="14796" cy="5368"/>
            </a:xfrm>
            <a:custGeom>
              <a:avLst/>
              <a:gdLst/>
              <a:ahLst/>
              <a:cxnLst/>
              <a:rect l="l" t="t" r="r" b="b"/>
              <a:pathLst>
                <a:path w="430" h="156" fill="none" extrusionOk="0">
                  <a:moveTo>
                    <a:pt x="1" y="155"/>
                  </a:moveTo>
                  <a:cubicBezTo>
                    <a:pt x="155" y="120"/>
                    <a:pt x="298" y="72"/>
                    <a:pt x="4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3031;p56">
              <a:extLst>
                <a:ext uri="{FF2B5EF4-FFF2-40B4-BE49-F238E27FC236}">
                  <a16:creationId xmlns:a16="http://schemas.microsoft.com/office/drawing/2014/main" id="{8BC375B3-D7F3-B43F-566C-DDA116BAC8BA}"/>
                </a:ext>
              </a:extLst>
            </p:cNvPr>
            <p:cNvSpPr/>
            <p:nvPr/>
          </p:nvSpPr>
          <p:spPr>
            <a:xfrm>
              <a:off x="3276963" y="2038886"/>
              <a:ext cx="22573" cy="4955"/>
            </a:xfrm>
            <a:custGeom>
              <a:avLst/>
              <a:gdLst/>
              <a:ahLst/>
              <a:cxnLst/>
              <a:rect l="l" t="t" r="r" b="b"/>
              <a:pathLst>
                <a:path w="656" h="144" fill="none" extrusionOk="0">
                  <a:moveTo>
                    <a:pt x="0" y="143"/>
                  </a:moveTo>
                  <a:cubicBezTo>
                    <a:pt x="0" y="143"/>
                    <a:pt x="310" y="84"/>
                    <a:pt x="655"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3032;p56">
              <a:extLst>
                <a:ext uri="{FF2B5EF4-FFF2-40B4-BE49-F238E27FC236}">
                  <a16:creationId xmlns:a16="http://schemas.microsoft.com/office/drawing/2014/main" id="{25BE79DB-7895-955F-C415-D65A5A207318}"/>
                </a:ext>
              </a:extLst>
            </p:cNvPr>
            <p:cNvSpPr/>
            <p:nvPr/>
          </p:nvSpPr>
          <p:spPr>
            <a:xfrm>
              <a:off x="3015326" y="1848996"/>
              <a:ext cx="258970" cy="381435"/>
            </a:xfrm>
            <a:custGeom>
              <a:avLst/>
              <a:gdLst/>
              <a:ahLst/>
              <a:cxnLst/>
              <a:rect l="l" t="t" r="r" b="b"/>
              <a:pathLst>
                <a:path w="7526" h="11085" extrusionOk="0">
                  <a:moveTo>
                    <a:pt x="6275" y="0"/>
                  </a:moveTo>
                  <a:lnTo>
                    <a:pt x="1144" y="36"/>
                  </a:lnTo>
                  <a:lnTo>
                    <a:pt x="120" y="3715"/>
                  </a:lnTo>
                  <a:lnTo>
                    <a:pt x="1239" y="4655"/>
                  </a:lnTo>
                  <a:lnTo>
                    <a:pt x="1" y="5858"/>
                  </a:lnTo>
                  <a:cubicBezTo>
                    <a:pt x="1" y="5858"/>
                    <a:pt x="465" y="7656"/>
                    <a:pt x="1120" y="9061"/>
                  </a:cubicBezTo>
                  <a:cubicBezTo>
                    <a:pt x="1775" y="10454"/>
                    <a:pt x="2203" y="11085"/>
                    <a:pt x="2203" y="11085"/>
                  </a:cubicBezTo>
                  <a:cubicBezTo>
                    <a:pt x="2203" y="11085"/>
                    <a:pt x="4859" y="9835"/>
                    <a:pt x="5549" y="8715"/>
                  </a:cubicBezTo>
                  <a:cubicBezTo>
                    <a:pt x="6240" y="7608"/>
                    <a:pt x="7145" y="5858"/>
                    <a:pt x="7145" y="5858"/>
                  </a:cubicBezTo>
                  <a:lnTo>
                    <a:pt x="6347" y="5060"/>
                  </a:lnTo>
                  <a:lnTo>
                    <a:pt x="7526" y="4441"/>
                  </a:lnTo>
                  <a:cubicBezTo>
                    <a:pt x="7526" y="4441"/>
                    <a:pt x="7133" y="2786"/>
                    <a:pt x="6894" y="1750"/>
                  </a:cubicBezTo>
                  <a:cubicBezTo>
                    <a:pt x="6764" y="1143"/>
                    <a:pt x="6549" y="560"/>
                    <a:pt x="6275" y="0"/>
                  </a:cubicBez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3033;p56">
              <a:extLst>
                <a:ext uri="{FF2B5EF4-FFF2-40B4-BE49-F238E27FC236}">
                  <a16:creationId xmlns:a16="http://schemas.microsoft.com/office/drawing/2014/main" id="{959A1833-5B52-C79A-CB07-518E9221986A}"/>
                </a:ext>
              </a:extLst>
            </p:cNvPr>
            <p:cNvSpPr/>
            <p:nvPr/>
          </p:nvSpPr>
          <p:spPr>
            <a:xfrm>
              <a:off x="3074146" y="1870513"/>
              <a:ext cx="143421" cy="340487"/>
            </a:xfrm>
            <a:custGeom>
              <a:avLst/>
              <a:gdLst/>
              <a:ahLst/>
              <a:cxnLst/>
              <a:rect l="l" t="t" r="r" b="b"/>
              <a:pathLst>
                <a:path w="4168" h="9895" extrusionOk="0">
                  <a:moveTo>
                    <a:pt x="215" y="0"/>
                  </a:moveTo>
                  <a:lnTo>
                    <a:pt x="227" y="3"/>
                  </a:lnTo>
                  <a:lnTo>
                    <a:pt x="227" y="3"/>
                  </a:lnTo>
                  <a:cubicBezTo>
                    <a:pt x="227" y="1"/>
                    <a:pt x="227" y="0"/>
                    <a:pt x="227" y="0"/>
                  </a:cubicBezTo>
                  <a:close/>
                  <a:moveTo>
                    <a:pt x="227" y="3"/>
                  </a:moveTo>
                  <a:cubicBezTo>
                    <a:pt x="226" y="115"/>
                    <a:pt x="190" y="3306"/>
                    <a:pt x="96" y="4441"/>
                  </a:cubicBezTo>
                  <a:cubicBezTo>
                    <a:pt x="1" y="5596"/>
                    <a:pt x="96" y="7322"/>
                    <a:pt x="251" y="8061"/>
                  </a:cubicBezTo>
                  <a:cubicBezTo>
                    <a:pt x="394" y="8787"/>
                    <a:pt x="691" y="9894"/>
                    <a:pt x="691" y="9894"/>
                  </a:cubicBezTo>
                  <a:cubicBezTo>
                    <a:pt x="691" y="9894"/>
                    <a:pt x="2703" y="8251"/>
                    <a:pt x="2977" y="7561"/>
                  </a:cubicBezTo>
                  <a:cubicBezTo>
                    <a:pt x="3239" y="6870"/>
                    <a:pt x="3727" y="4143"/>
                    <a:pt x="3727" y="4143"/>
                  </a:cubicBezTo>
                  <a:lnTo>
                    <a:pt x="4168" y="1000"/>
                  </a:lnTo>
                  <a:lnTo>
                    <a:pt x="227" y="3"/>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3034;p56">
              <a:extLst>
                <a:ext uri="{FF2B5EF4-FFF2-40B4-BE49-F238E27FC236}">
                  <a16:creationId xmlns:a16="http://schemas.microsoft.com/office/drawing/2014/main" id="{56925D38-F336-74B1-4530-A3BDA62A3656}"/>
                </a:ext>
              </a:extLst>
            </p:cNvPr>
            <p:cNvSpPr/>
            <p:nvPr/>
          </p:nvSpPr>
          <p:spPr>
            <a:xfrm>
              <a:off x="3077415" y="1850004"/>
              <a:ext cx="138948" cy="177865"/>
            </a:xfrm>
            <a:custGeom>
              <a:avLst/>
              <a:gdLst/>
              <a:ahLst/>
              <a:cxnLst/>
              <a:rect l="l" t="t" r="r" b="b"/>
              <a:pathLst>
                <a:path w="4038" h="5169" extrusionOk="0">
                  <a:moveTo>
                    <a:pt x="227" y="1"/>
                  </a:moveTo>
                  <a:lnTo>
                    <a:pt x="1" y="4620"/>
                  </a:lnTo>
                  <a:lnTo>
                    <a:pt x="1965" y="3346"/>
                  </a:lnTo>
                  <a:lnTo>
                    <a:pt x="3620" y="5168"/>
                  </a:lnTo>
                  <a:lnTo>
                    <a:pt x="4037" y="1382"/>
                  </a:lnTo>
                  <a:lnTo>
                    <a:pt x="227"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3035;p56">
              <a:extLst>
                <a:ext uri="{FF2B5EF4-FFF2-40B4-BE49-F238E27FC236}">
                  <a16:creationId xmlns:a16="http://schemas.microsoft.com/office/drawing/2014/main" id="{AB29EBF8-929B-87F8-6565-70C2C6D32DDD}"/>
                </a:ext>
              </a:extLst>
            </p:cNvPr>
            <p:cNvSpPr/>
            <p:nvPr/>
          </p:nvSpPr>
          <p:spPr>
            <a:xfrm>
              <a:off x="3109795" y="1904098"/>
              <a:ext cx="79522" cy="128659"/>
            </a:xfrm>
            <a:custGeom>
              <a:avLst/>
              <a:gdLst/>
              <a:ahLst/>
              <a:cxnLst/>
              <a:rect l="l" t="t" r="r" b="b"/>
              <a:pathLst>
                <a:path w="2311" h="3739" extrusionOk="0">
                  <a:moveTo>
                    <a:pt x="1" y="0"/>
                  </a:moveTo>
                  <a:lnTo>
                    <a:pt x="810" y="3739"/>
                  </a:lnTo>
                  <a:lnTo>
                    <a:pt x="2310" y="691"/>
                  </a:lnTo>
                  <a:cubicBezTo>
                    <a:pt x="2310" y="691"/>
                    <a:pt x="536" y="620"/>
                    <a:pt x="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3036;p56">
              <a:extLst>
                <a:ext uri="{FF2B5EF4-FFF2-40B4-BE49-F238E27FC236}">
                  <a16:creationId xmlns:a16="http://schemas.microsoft.com/office/drawing/2014/main" id="{C591CA72-3E47-536D-D7EA-F239ABFAD77E}"/>
                </a:ext>
              </a:extLst>
            </p:cNvPr>
            <p:cNvSpPr/>
            <p:nvPr/>
          </p:nvSpPr>
          <p:spPr>
            <a:xfrm>
              <a:off x="3020086" y="1574270"/>
              <a:ext cx="301156" cy="217196"/>
            </a:xfrm>
            <a:custGeom>
              <a:avLst/>
              <a:gdLst/>
              <a:ahLst/>
              <a:cxnLst/>
              <a:rect l="l" t="t" r="r" b="b"/>
              <a:pathLst>
                <a:path w="8752" h="6312" extrusionOk="0">
                  <a:moveTo>
                    <a:pt x="3742" y="0"/>
                  </a:moveTo>
                  <a:cubicBezTo>
                    <a:pt x="3694" y="0"/>
                    <a:pt x="3667" y="1"/>
                    <a:pt x="3667" y="1"/>
                  </a:cubicBezTo>
                  <a:cubicBezTo>
                    <a:pt x="3215" y="37"/>
                    <a:pt x="2774" y="156"/>
                    <a:pt x="2358" y="334"/>
                  </a:cubicBezTo>
                  <a:cubicBezTo>
                    <a:pt x="1643" y="644"/>
                    <a:pt x="572" y="2430"/>
                    <a:pt x="310" y="3049"/>
                  </a:cubicBezTo>
                  <a:cubicBezTo>
                    <a:pt x="48" y="3668"/>
                    <a:pt x="0" y="3906"/>
                    <a:pt x="262" y="4501"/>
                  </a:cubicBezTo>
                  <a:cubicBezTo>
                    <a:pt x="464" y="4942"/>
                    <a:pt x="703" y="5359"/>
                    <a:pt x="953" y="5764"/>
                  </a:cubicBezTo>
                  <a:lnTo>
                    <a:pt x="1334" y="6109"/>
                  </a:lnTo>
                  <a:lnTo>
                    <a:pt x="1476" y="5573"/>
                  </a:lnTo>
                  <a:cubicBezTo>
                    <a:pt x="1476" y="5573"/>
                    <a:pt x="1572" y="5359"/>
                    <a:pt x="1929" y="5025"/>
                  </a:cubicBezTo>
                  <a:cubicBezTo>
                    <a:pt x="2286" y="4692"/>
                    <a:pt x="3310" y="3954"/>
                    <a:pt x="3310" y="3954"/>
                  </a:cubicBezTo>
                  <a:cubicBezTo>
                    <a:pt x="3679" y="4323"/>
                    <a:pt x="4060" y="4668"/>
                    <a:pt x="4477" y="5002"/>
                  </a:cubicBezTo>
                  <a:cubicBezTo>
                    <a:pt x="5358" y="5740"/>
                    <a:pt x="6358" y="6311"/>
                    <a:pt x="6549" y="6311"/>
                  </a:cubicBezTo>
                  <a:lnTo>
                    <a:pt x="7025" y="6311"/>
                  </a:lnTo>
                  <a:cubicBezTo>
                    <a:pt x="7025" y="6311"/>
                    <a:pt x="7215" y="6240"/>
                    <a:pt x="7441" y="6168"/>
                  </a:cubicBezTo>
                  <a:cubicBezTo>
                    <a:pt x="7894" y="6014"/>
                    <a:pt x="8263" y="5692"/>
                    <a:pt x="8465" y="5263"/>
                  </a:cubicBezTo>
                  <a:cubicBezTo>
                    <a:pt x="8751" y="4692"/>
                    <a:pt x="8727" y="2501"/>
                    <a:pt x="7525" y="1215"/>
                  </a:cubicBezTo>
                  <a:cubicBezTo>
                    <a:pt x="6432" y="58"/>
                    <a:pt x="4182" y="0"/>
                    <a:pt x="374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3037;p56">
              <a:extLst>
                <a:ext uri="{FF2B5EF4-FFF2-40B4-BE49-F238E27FC236}">
                  <a16:creationId xmlns:a16="http://schemas.microsoft.com/office/drawing/2014/main" id="{184605CF-55E2-C1D2-F8CC-012BD378EFC0}"/>
                </a:ext>
              </a:extLst>
            </p:cNvPr>
            <p:cNvSpPr/>
            <p:nvPr/>
          </p:nvSpPr>
          <p:spPr>
            <a:xfrm>
              <a:off x="2985641" y="1787204"/>
              <a:ext cx="110663" cy="102301"/>
            </a:xfrm>
            <a:custGeom>
              <a:avLst/>
              <a:gdLst/>
              <a:ahLst/>
              <a:cxnLst/>
              <a:rect l="l" t="t" r="r" b="b"/>
              <a:pathLst>
                <a:path w="3216" h="2973" extrusionOk="0">
                  <a:moveTo>
                    <a:pt x="2336" y="0"/>
                  </a:moveTo>
                  <a:cubicBezTo>
                    <a:pt x="2144" y="0"/>
                    <a:pt x="1930" y="52"/>
                    <a:pt x="1930" y="52"/>
                  </a:cubicBezTo>
                  <a:cubicBezTo>
                    <a:pt x="1930" y="52"/>
                    <a:pt x="1806" y="32"/>
                    <a:pt x="1625" y="32"/>
                  </a:cubicBezTo>
                  <a:cubicBezTo>
                    <a:pt x="1323" y="32"/>
                    <a:pt x="861" y="87"/>
                    <a:pt x="549" y="385"/>
                  </a:cubicBezTo>
                  <a:cubicBezTo>
                    <a:pt x="49" y="861"/>
                    <a:pt x="1" y="2052"/>
                    <a:pt x="477" y="2409"/>
                  </a:cubicBezTo>
                  <a:cubicBezTo>
                    <a:pt x="869" y="2703"/>
                    <a:pt x="1680" y="2973"/>
                    <a:pt x="2234" y="2973"/>
                  </a:cubicBezTo>
                  <a:cubicBezTo>
                    <a:pt x="2353" y="2973"/>
                    <a:pt x="2460" y="2960"/>
                    <a:pt x="2549" y="2933"/>
                  </a:cubicBezTo>
                  <a:cubicBezTo>
                    <a:pt x="3061" y="2778"/>
                    <a:pt x="3216" y="2290"/>
                    <a:pt x="3216" y="1790"/>
                  </a:cubicBezTo>
                  <a:cubicBezTo>
                    <a:pt x="3216" y="1278"/>
                    <a:pt x="2716" y="290"/>
                    <a:pt x="2620" y="99"/>
                  </a:cubicBezTo>
                  <a:cubicBezTo>
                    <a:pt x="2582" y="23"/>
                    <a:pt x="2464" y="0"/>
                    <a:pt x="233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3038;p56">
              <a:extLst>
                <a:ext uri="{FF2B5EF4-FFF2-40B4-BE49-F238E27FC236}">
                  <a16:creationId xmlns:a16="http://schemas.microsoft.com/office/drawing/2014/main" id="{D454E65E-1C3F-E386-9693-4FA99DAD32B8}"/>
                </a:ext>
              </a:extLst>
            </p:cNvPr>
            <p:cNvSpPr/>
            <p:nvPr/>
          </p:nvSpPr>
          <p:spPr>
            <a:xfrm>
              <a:off x="3029102" y="1772717"/>
              <a:ext cx="48346" cy="62592"/>
            </a:xfrm>
            <a:custGeom>
              <a:avLst/>
              <a:gdLst/>
              <a:ahLst/>
              <a:cxnLst/>
              <a:rect l="l" t="t" r="r" b="b"/>
              <a:pathLst>
                <a:path w="1405" h="1819" extrusionOk="0">
                  <a:moveTo>
                    <a:pt x="630" y="0"/>
                  </a:moveTo>
                  <a:cubicBezTo>
                    <a:pt x="528" y="0"/>
                    <a:pt x="420" y="61"/>
                    <a:pt x="321" y="235"/>
                  </a:cubicBezTo>
                  <a:cubicBezTo>
                    <a:pt x="0" y="830"/>
                    <a:pt x="488" y="1390"/>
                    <a:pt x="845" y="1580"/>
                  </a:cubicBezTo>
                  <a:cubicBezTo>
                    <a:pt x="1024" y="1687"/>
                    <a:pt x="1203" y="1771"/>
                    <a:pt x="1405" y="1818"/>
                  </a:cubicBezTo>
                  <a:lnTo>
                    <a:pt x="1083" y="342"/>
                  </a:lnTo>
                  <a:cubicBezTo>
                    <a:pt x="1083" y="342"/>
                    <a:pt x="872" y="0"/>
                    <a:pt x="630"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3039;p56">
              <a:extLst>
                <a:ext uri="{FF2B5EF4-FFF2-40B4-BE49-F238E27FC236}">
                  <a16:creationId xmlns:a16="http://schemas.microsoft.com/office/drawing/2014/main" id="{21C70BA7-AEEA-37B0-50F8-684C4A7233EA}"/>
                </a:ext>
              </a:extLst>
            </p:cNvPr>
            <p:cNvSpPr/>
            <p:nvPr/>
          </p:nvSpPr>
          <p:spPr>
            <a:xfrm>
              <a:off x="3250742" y="1787170"/>
              <a:ext cx="37300" cy="62041"/>
            </a:xfrm>
            <a:custGeom>
              <a:avLst/>
              <a:gdLst/>
              <a:ahLst/>
              <a:cxnLst/>
              <a:rect l="l" t="t" r="r" b="b"/>
              <a:pathLst>
                <a:path w="1084" h="1803" extrusionOk="0">
                  <a:moveTo>
                    <a:pt x="723" y="0"/>
                  </a:moveTo>
                  <a:cubicBezTo>
                    <a:pt x="534" y="0"/>
                    <a:pt x="322" y="124"/>
                    <a:pt x="322" y="124"/>
                  </a:cubicBezTo>
                  <a:lnTo>
                    <a:pt x="0" y="1803"/>
                  </a:lnTo>
                  <a:cubicBezTo>
                    <a:pt x="0" y="1803"/>
                    <a:pt x="155" y="1660"/>
                    <a:pt x="393" y="1505"/>
                  </a:cubicBezTo>
                  <a:cubicBezTo>
                    <a:pt x="619" y="1339"/>
                    <a:pt x="1084" y="815"/>
                    <a:pt x="1012" y="291"/>
                  </a:cubicBezTo>
                  <a:cubicBezTo>
                    <a:pt x="987" y="66"/>
                    <a:pt x="861" y="0"/>
                    <a:pt x="723"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3040;p56">
              <a:extLst>
                <a:ext uri="{FF2B5EF4-FFF2-40B4-BE49-F238E27FC236}">
                  <a16:creationId xmlns:a16="http://schemas.microsoft.com/office/drawing/2014/main" id="{D5936C4E-C24F-97C6-C578-C62C98D0F18A}"/>
                </a:ext>
              </a:extLst>
            </p:cNvPr>
            <p:cNvSpPr/>
            <p:nvPr/>
          </p:nvSpPr>
          <p:spPr>
            <a:xfrm>
              <a:off x="3063926" y="1677950"/>
              <a:ext cx="197892" cy="267159"/>
            </a:xfrm>
            <a:custGeom>
              <a:avLst/>
              <a:gdLst/>
              <a:ahLst/>
              <a:cxnLst/>
              <a:rect l="l" t="t" r="r" b="b"/>
              <a:pathLst>
                <a:path w="5751" h="7764" extrusionOk="0">
                  <a:moveTo>
                    <a:pt x="2072" y="0"/>
                  </a:moveTo>
                  <a:cubicBezTo>
                    <a:pt x="2072" y="0"/>
                    <a:pt x="2060" y="7"/>
                    <a:pt x="2050" y="28"/>
                  </a:cubicBezTo>
                  <a:lnTo>
                    <a:pt x="2050" y="28"/>
                  </a:lnTo>
                  <a:cubicBezTo>
                    <a:pt x="2064" y="10"/>
                    <a:pt x="2072" y="0"/>
                    <a:pt x="2072" y="0"/>
                  </a:cubicBezTo>
                  <a:close/>
                  <a:moveTo>
                    <a:pt x="2050" y="28"/>
                  </a:moveTo>
                  <a:lnTo>
                    <a:pt x="2050" y="28"/>
                  </a:lnTo>
                  <a:cubicBezTo>
                    <a:pt x="1871" y="259"/>
                    <a:pt x="608" y="1867"/>
                    <a:pt x="0" y="2143"/>
                  </a:cubicBezTo>
                  <a:cubicBezTo>
                    <a:pt x="0" y="2143"/>
                    <a:pt x="393" y="5310"/>
                    <a:pt x="786" y="5953"/>
                  </a:cubicBezTo>
                  <a:cubicBezTo>
                    <a:pt x="1191" y="6608"/>
                    <a:pt x="1905" y="7763"/>
                    <a:pt x="2834" y="7763"/>
                  </a:cubicBezTo>
                  <a:cubicBezTo>
                    <a:pt x="3751" y="7763"/>
                    <a:pt x="4774" y="6751"/>
                    <a:pt x="5167" y="5787"/>
                  </a:cubicBezTo>
                  <a:cubicBezTo>
                    <a:pt x="5560" y="4834"/>
                    <a:pt x="5751" y="3298"/>
                    <a:pt x="5751" y="3298"/>
                  </a:cubicBezTo>
                  <a:cubicBezTo>
                    <a:pt x="5751" y="3298"/>
                    <a:pt x="4215" y="2667"/>
                    <a:pt x="2989" y="1417"/>
                  </a:cubicBezTo>
                  <a:cubicBezTo>
                    <a:pt x="2018" y="418"/>
                    <a:pt x="2013" y="111"/>
                    <a:pt x="2050" y="28"/>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3041;p56">
              <a:extLst>
                <a:ext uri="{FF2B5EF4-FFF2-40B4-BE49-F238E27FC236}">
                  <a16:creationId xmlns:a16="http://schemas.microsoft.com/office/drawing/2014/main" id="{3FD5ADC9-3D64-EE72-6133-90D38F47F043}"/>
                </a:ext>
              </a:extLst>
            </p:cNvPr>
            <p:cNvSpPr/>
            <p:nvPr/>
          </p:nvSpPr>
          <p:spPr>
            <a:xfrm>
              <a:off x="3149540" y="1851243"/>
              <a:ext cx="38539" cy="16414"/>
            </a:xfrm>
            <a:custGeom>
              <a:avLst/>
              <a:gdLst/>
              <a:ahLst/>
              <a:cxnLst/>
              <a:rect l="l" t="t" r="r" b="b"/>
              <a:pathLst>
                <a:path w="1120" h="477" fill="none" extrusionOk="0">
                  <a:moveTo>
                    <a:pt x="0" y="0"/>
                  </a:moveTo>
                  <a:cubicBezTo>
                    <a:pt x="0" y="0"/>
                    <a:pt x="596" y="477"/>
                    <a:pt x="1120" y="48"/>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3042;p56">
              <a:extLst>
                <a:ext uri="{FF2B5EF4-FFF2-40B4-BE49-F238E27FC236}">
                  <a16:creationId xmlns:a16="http://schemas.microsoft.com/office/drawing/2014/main" id="{F3210CC6-48C4-DEB7-21C8-74005F57913D}"/>
                </a:ext>
              </a:extLst>
            </p:cNvPr>
            <p:cNvSpPr/>
            <p:nvPr/>
          </p:nvSpPr>
          <p:spPr>
            <a:xfrm>
              <a:off x="3137255" y="1874195"/>
              <a:ext cx="63934" cy="27872"/>
            </a:xfrm>
            <a:custGeom>
              <a:avLst/>
              <a:gdLst/>
              <a:ahLst/>
              <a:cxnLst/>
              <a:rect l="l" t="t" r="r" b="b"/>
              <a:pathLst>
                <a:path w="1858" h="810" fill="none" extrusionOk="0">
                  <a:moveTo>
                    <a:pt x="0" y="24"/>
                  </a:moveTo>
                  <a:cubicBezTo>
                    <a:pt x="0" y="24"/>
                    <a:pt x="810" y="810"/>
                    <a:pt x="1858"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3043;p56">
              <a:extLst>
                <a:ext uri="{FF2B5EF4-FFF2-40B4-BE49-F238E27FC236}">
                  <a16:creationId xmlns:a16="http://schemas.microsoft.com/office/drawing/2014/main" id="{835B6BA0-F6D2-0AA6-B033-4DC5706057BF}"/>
                </a:ext>
              </a:extLst>
            </p:cNvPr>
            <p:cNvSpPr/>
            <p:nvPr/>
          </p:nvSpPr>
          <p:spPr>
            <a:xfrm>
              <a:off x="3115129" y="1787755"/>
              <a:ext cx="18065" cy="16964"/>
            </a:xfrm>
            <a:custGeom>
              <a:avLst/>
              <a:gdLst/>
              <a:ahLst/>
              <a:cxnLst/>
              <a:rect l="l" t="t" r="r" b="b"/>
              <a:pathLst>
                <a:path w="525" h="493" extrusionOk="0">
                  <a:moveTo>
                    <a:pt x="262" y="0"/>
                  </a:moveTo>
                  <a:cubicBezTo>
                    <a:pt x="155" y="0"/>
                    <a:pt x="48" y="83"/>
                    <a:pt x="24" y="191"/>
                  </a:cubicBezTo>
                  <a:cubicBezTo>
                    <a:pt x="0" y="333"/>
                    <a:pt x="84" y="452"/>
                    <a:pt x="215" y="488"/>
                  </a:cubicBezTo>
                  <a:cubicBezTo>
                    <a:pt x="230" y="491"/>
                    <a:pt x="244" y="492"/>
                    <a:pt x="259" y="492"/>
                  </a:cubicBezTo>
                  <a:cubicBezTo>
                    <a:pt x="374" y="492"/>
                    <a:pt x="479" y="412"/>
                    <a:pt x="500" y="286"/>
                  </a:cubicBezTo>
                  <a:lnTo>
                    <a:pt x="500" y="298"/>
                  </a:lnTo>
                  <a:cubicBezTo>
                    <a:pt x="524" y="143"/>
                    <a:pt x="417" y="12"/>
                    <a:pt x="2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3044;p56">
              <a:extLst>
                <a:ext uri="{FF2B5EF4-FFF2-40B4-BE49-F238E27FC236}">
                  <a16:creationId xmlns:a16="http://schemas.microsoft.com/office/drawing/2014/main" id="{F869227B-9039-FD33-7AC6-64AA093D0B53}"/>
                </a:ext>
              </a:extLst>
            </p:cNvPr>
            <p:cNvSpPr/>
            <p:nvPr/>
          </p:nvSpPr>
          <p:spPr>
            <a:xfrm>
              <a:off x="3199539" y="1792641"/>
              <a:ext cx="17618" cy="16999"/>
            </a:xfrm>
            <a:custGeom>
              <a:avLst/>
              <a:gdLst/>
              <a:ahLst/>
              <a:cxnLst/>
              <a:rect l="l" t="t" r="r" b="b"/>
              <a:pathLst>
                <a:path w="512" h="494" extrusionOk="0">
                  <a:moveTo>
                    <a:pt x="262" y="1"/>
                  </a:moveTo>
                  <a:cubicBezTo>
                    <a:pt x="143" y="1"/>
                    <a:pt x="48" y="84"/>
                    <a:pt x="24" y="203"/>
                  </a:cubicBezTo>
                  <a:cubicBezTo>
                    <a:pt x="0" y="334"/>
                    <a:pt x="83" y="465"/>
                    <a:pt x="214" y="489"/>
                  </a:cubicBezTo>
                  <a:cubicBezTo>
                    <a:pt x="229" y="492"/>
                    <a:pt x="244" y="493"/>
                    <a:pt x="259" y="493"/>
                  </a:cubicBezTo>
                  <a:cubicBezTo>
                    <a:pt x="374" y="493"/>
                    <a:pt x="479" y="415"/>
                    <a:pt x="500" y="299"/>
                  </a:cubicBezTo>
                  <a:cubicBezTo>
                    <a:pt x="512" y="156"/>
                    <a:pt x="405" y="25"/>
                    <a:pt x="26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045;p56">
              <a:extLst>
                <a:ext uri="{FF2B5EF4-FFF2-40B4-BE49-F238E27FC236}">
                  <a16:creationId xmlns:a16="http://schemas.microsoft.com/office/drawing/2014/main" id="{65348C69-5F81-2863-0A90-6BDBFC753849}"/>
                </a:ext>
              </a:extLst>
            </p:cNvPr>
            <p:cNvSpPr/>
            <p:nvPr/>
          </p:nvSpPr>
          <p:spPr>
            <a:xfrm>
              <a:off x="3105287" y="1757818"/>
              <a:ext cx="41017" cy="9876"/>
            </a:xfrm>
            <a:custGeom>
              <a:avLst/>
              <a:gdLst/>
              <a:ahLst/>
              <a:cxnLst/>
              <a:rect l="l" t="t" r="r" b="b"/>
              <a:pathLst>
                <a:path w="1192" h="287" fill="none" extrusionOk="0">
                  <a:moveTo>
                    <a:pt x="1" y="287"/>
                  </a:moveTo>
                  <a:cubicBezTo>
                    <a:pt x="1" y="287"/>
                    <a:pt x="453" y="1"/>
                    <a:pt x="1191" y="23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3046;p56">
              <a:extLst>
                <a:ext uri="{FF2B5EF4-FFF2-40B4-BE49-F238E27FC236}">
                  <a16:creationId xmlns:a16="http://schemas.microsoft.com/office/drawing/2014/main" id="{FFDC6930-D316-D63C-0D6C-46DBC335153D}"/>
                </a:ext>
              </a:extLst>
            </p:cNvPr>
            <p:cNvSpPr/>
            <p:nvPr/>
          </p:nvSpPr>
          <p:spPr>
            <a:xfrm>
              <a:off x="3196235" y="1760295"/>
              <a:ext cx="47555" cy="23777"/>
            </a:xfrm>
            <a:custGeom>
              <a:avLst/>
              <a:gdLst/>
              <a:ahLst/>
              <a:cxnLst/>
              <a:rect l="l" t="t" r="r" b="b"/>
              <a:pathLst>
                <a:path w="1382" h="691" fill="none" extrusionOk="0">
                  <a:moveTo>
                    <a:pt x="1" y="334"/>
                  </a:moveTo>
                  <a:cubicBezTo>
                    <a:pt x="1" y="334"/>
                    <a:pt x="334" y="0"/>
                    <a:pt x="1382" y="69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3047;p56">
              <a:extLst>
                <a:ext uri="{FF2B5EF4-FFF2-40B4-BE49-F238E27FC236}">
                  <a16:creationId xmlns:a16="http://schemas.microsoft.com/office/drawing/2014/main" id="{C553F630-DE8B-010D-FE8F-BB25A611F1DE}"/>
                </a:ext>
              </a:extLst>
            </p:cNvPr>
            <p:cNvSpPr/>
            <p:nvPr/>
          </p:nvSpPr>
          <p:spPr>
            <a:xfrm>
              <a:off x="3089321" y="1773406"/>
              <a:ext cx="76218" cy="50824"/>
            </a:xfrm>
            <a:custGeom>
              <a:avLst/>
              <a:gdLst/>
              <a:ahLst/>
              <a:cxnLst/>
              <a:rect l="l" t="t" r="r" b="b"/>
              <a:pathLst>
                <a:path w="2215" h="1477" fill="none" extrusionOk="0">
                  <a:moveTo>
                    <a:pt x="12" y="941"/>
                  </a:moveTo>
                  <a:lnTo>
                    <a:pt x="36" y="417"/>
                  </a:lnTo>
                  <a:cubicBezTo>
                    <a:pt x="48" y="179"/>
                    <a:pt x="250" y="0"/>
                    <a:pt x="488" y="12"/>
                  </a:cubicBezTo>
                  <a:lnTo>
                    <a:pt x="1798" y="84"/>
                  </a:lnTo>
                  <a:cubicBezTo>
                    <a:pt x="2036" y="96"/>
                    <a:pt x="2215" y="298"/>
                    <a:pt x="2203" y="536"/>
                  </a:cubicBezTo>
                  <a:lnTo>
                    <a:pt x="2179" y="1060"/>
                  </a:lnTo>
                  <a:cubicBezTo>
                    <a:pt x="2167" y="1298"/>
                    <a:pt x="1965" y="1477"/>
                    <a:pt x="1727" y="1465"/>
                  </a:cubicBezTo>
                  <a:lnTo>
                    <a:pt x="417" y="1393"/>
                  </a:lnTo>
                  <a:cubicBezTo>
                    <a:pt x="179" y="1381"/>
                    <a:pt x="0" y="1179"/>
                    <a:pt x="12" y="94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3048;p56">
              <a:extLst>
                <a:ext uri="{FF2B5EF4-FFF2-40B4-BE49-F238E27FC236}">
                  <a16:creationId xmlns:a16="http://schemas.microsoft.com/office/drawing/2014/main" id="{A721515B-C003-D690-72F9-BEAAEE7067EC}"/>
                </a:ext>
              </a:extLst>
            </p:cNvPr>
            <p:cNvSpPr/>
            <p:nvPr/>
          </p:nvSpPr>
          <p:spPr>
            <a:xfrm>
              <a:off x="3182712" y="1775436"/>
              <a:ext cx="76253" cy="50445"/>
            </a:xfrm>
            <a:custGeom>
              <a:avLst/>
              <a:gdLst/>
              <a:ahLst/>
              <a:cxnLst/>
              <a:rect l="l" t="t" r="r" b="b"/>
              <a:pathLst>
                <a:path w="2216" h="1466" fill="none" extrusionOk="0">
                  <a:moveTo>
                    <a:pt x="13" y="941"/>
                  </a:moveTo>
                  <a:lnTo>
                    <a:pt x="37" y="418"/>
                  </a:lnTo>
                  <a:cubicBezTo>
                    <a:pt x="48" y="179"/>
                    <a:pt x="251" y="1"/>
                    <a:pt x="489" y="13"/>
                  </a:cubicBezTo>
                  <a:lnTo>
                    <a:pt x="1799" y="72"/>
                  </a:lnTo>
                  <a:cubicBezTo>
                    <a:pt x="2037" y="84"/>
                    <a:pt x="2215" y="287"/>
                    <a:pt x="2204" y="525"/>
                  </a:cubicBezTo>
                  <a:lnTo>
                    <a:pt x="2180" y="1049"/>
                  </a:lnTo>
                  <a:cubicBezTo>
                    <a:pt x="2168" y="1287"/>
                    <a:pt x="1965" y="1465"/>
                    <a:pt x="1727" y="1453"/>
                  </a:cubicBezTo>
                  <a:lnTo>
                    <a:pt x="418" y="1394"/>
                  </a:lnTo>
                  <a:cubicBezTo>
                    <a:pt x="179" y="1382"/>
                    <a:pt x="1" y="1180"/>
                    <a:pt x="13" y="941"/>
                  </a:cubicBezTo>
                  <a:close/>
                </a:path>
              </a:pathLst>
            </a:custGeom>
            <a:no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3049;p56">
              <a:extLst>
                <a:ext uri="{FF2B5EF4-FFF2-40B4-BE49-F238E27FC236}">
                  <a16:creationId xmlns:a16="http://schemas.microsoft.com/office/drawing/2014/main" id="{002D714C-625B-F30E-626D-48F773638D1E}"/>
                </a:ext>
              </a:extLst>
            </p:cNvPr>
            <p:cNvSpPr/>
            <p:nvPr/>
          </p:nvSpPr>
          <p:spPr>
            <a:xfrm>
              <a:off x="3165093" y="1788133"/>
              <a:ext cx="16448" cy="860"/>
            </a:xfrm>
            <a:custGeom>
              <a:avLst/>
              <a:gdLst/>
              <a:ahLst/>
              <a:cxnLst/>
              <a:rect l="l" t="t" r="r" b="b"/>
              <a:pathLst>
                <a:path w="478" h="25" fill="none" extrusionOk="0">
                  <a:moveTo>
                    <a:pt x="1" y="1"/>
                  </a:moveTo>
                  <a:lnTo>
                    <a:pt x="477" y="25"/>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3050;p56">
              <a:extLst>
                <a:ext uri="{FF2B5EF4-FFF2-40B4-BE49-F238E27FC236}">
                  <a16:creationId xmlns:a16="http://schemas.microsoft.com/office/drawing/2014/main" id="{33B0E8EE-3983-AB48-617E-2EF553CBAB14}"/>
                </a:ext>
              </a:extLst>
            </p:cNvPr>
            <p:cNvSpPr/>
            <p:nvPr/>
          </p:nvSpPr>
          <p:spPr>
            <a:xfrm>
              <a:off x="3065130" y="1779531"/>
              <a:ext cx="25429" cy="7845"/>
            </a:xfrm>
            <a:custGeom>
              <a:avLst/>
              <a:gdLst/>
              <a:ahLst/>
              <a:cxnLst/>
              <a:rect l="l" t="t" r="r" b="b"/>
              <a:pathLst>
                <a:path w="739" h="228" fill="none" extrusionOk="0">
                  <a:moveTo>
                    <a:pt x="739" y="227"/>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3051;p56">
              <a:extLst>
                <a:ext uri="{FF2B5EF4-FFF2-40B4-BE49-F238E27FC236}">
                  <a16:creationId xmlns:a16="http://schemas.microsoft.com/office/drawing/2014/main" id="{3300B5E5-CCB4-F101-3BEE-732AB77EA980}"/>
                </a:ext>
              </a:extLst>
            </p:cNvPr>
            <p:cNvSpPr/>
            <p:nvPr/>
          </p:nvSpPr>
          <p:spPr>
            <a:xfrm>
              <a:off x="3254424" y="1791437"/>
              <a:ext cx="7398" cy="5334"/>
            </a:xfrm>
            <a:custGeom>
              <a:avLst/>
              <a:gdLst/>
              <a:ahLst/>
              <a:cxnLst/>
              <a:rect l="l" t="t" r="r" b="b"/>
              <a:pathLst>
                <a:path w="215" h="155" fill="none" extrusionOk="0">
                  <a:moveTo>
                    <a:pt x="0" y="155"/>
                  </a:moveTo>
                  <a:lnTo>
                    <a:pt x="215"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3052;p56">
              <a:extLst>
                <a:ext uri="{FF2B5EF4-FFF2-40B4-BE49-F238E27FC236}">
                  <a16:creationId xmlns:a16="http://schemas.microsoft.com/office/drawing/2014/main" id="{30D9D109-A2BB-DBFB-BB1D-7CBFD64F5174}"/>
                </a:ext>
              </a:extLst>
            </p:cNvPr>
            <p:cNvSpPr/>
            <p:nvPr/>
          </p:nvSpPr>
          <p:spPr>
            <a:xfrm>
              <a:off x="2514487" y="1952377"/>
              <a:ext cx="184816" cy="177074"/>
            </a:xfrm>
            <a:custGeom>
              <a:avLst/>
              <a:gdLst/>
              <a:ahLst/>
              <a:cxnLst/>
              <a:rect l="l" t="t" r="r" b="b"/>
              <a:pathLst>
                <a:path w="5371" h="5146" extrusionOk="0">
                  <a:moveTo>
                    <a:pt x="2855" y="1"/>
                  </a:moveTo>
                  <a:cubicBezTo>
                    <a:pt x="2698" y="1"/>
                    <a:pt x="2536" y="181"/>
                    <a:pt x="2596" y="514"/>
                  </a:cubicBezTo>
                  <a:cubicBezTo>
                    <a:pt x="2692" y="967"/>
                    <a:pt x="2882" y="1110"/>
                    <a:pt x="2977" y="1288"/>
                  </a:cubicBezTo>
                  <a:cubicBezTo>
                    <a:pt x="3061" y="1455"/>
                    <a:pt x="3263" y="1907"/>
                    <a:pt x="3263" y="1907"/>
                  </a:cubicBezTo>
                  <a:cubicBezTo>
                    <a:pt x="3263" y="1907"/>
                    <a:pt x="1406" y="1598"/>
                    <a:pt x="1287" y="1562"/>
                  </a:cubicBezTo>
                  <a:cubicBezTo>
                    <a:pt x="1168" y="1538"/>
                    <a:pt x="834" y="1169"/>
                    <a:pt x="751" y="943"/>
                  </a:cubicBezTo>
                  <a:cubicBezTo>
                    <a:pt x="668" y="747"/>
                    <a:pt x="684" y="31"/>
                    <a:pt x="465" y="31"/>
                  </a:cubicBezTo>
                  <a:cubicBezTo>
                    <a:pt x="431" y="31"/>
                    <a:pt x="392" y="48"/>
                    <a:pt x="346" y="86"/>
                  </a:cubicBezTo>
                  <a:cubicBezTo>
                    <a:pt x="1" y="371"/>
                    <a:pt x="203" y="967"/>
                    <a:pt x="263" y="1110"/>
                  </a:cubicBezTo>
                  <a:cubicBezTo>
                    <a:pt x="322" y="1252"/>
                    <a:pt x="263" y="2253"/>
                    <a:pt x="406" y="2776"/>
                  </a:cubicBezTo>
                  <a:cubicBezTo>
                    <a:pt x="548" y="3288"/>
                    <a:pt x="1025" y="3800"/>
                    <a:pt x="1751" y="4146"/>
                  </a:cubicBezTo>
                  <a:cubicBezTo>
                    <a:pt x="2465" y="4479"/>
                    <a:pt x="3858" y="4598"/>
                    <a:pt x="3858" y="4598"/>
                  </a:cubicBezTo>
                  <a:lnTo>
                    <a:pt x="4406" y="5146"/>
                  </a:lnTo>
                  <a:lnTo>
                    <a:pt x="5370" y="3943"/>
                  </a:lnTo>
                  <a:lnTo>
                    <a:pt x="5085" y="3110"/>
                  </a:lnTo>
                  <a:cubicBezTo>
                    <a:pt x="5085" y="3110"/>
                    <a:pt x="4859" y="2312"/>
                    <a:pt x="4597" y="1967"/>
                  </a:cubicBezTo>
                  <a:cubicBezTo>
                    <a:pt x="4347" y="1622"/>
                    <a:pt x="3858" y="1514"/>
                    <a:pt x="3656" y="1252"/>
                  </a:cubicBezTo>
                  <a:cubicBezTo>
                    <a:pt x="3454" y="1002"/>
                    <a:pt x="3204" y="288"/>
                    <a:pt x="3025" y="86"/>
                  </a:cubicBezTo>
                  <a:cubicBezTo>
                    <a:pt x="2978" y="29"/>
                    <a:pt x="2917" y="1"/>
                    <a:pt x="2855"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3053;p56">
              <a:extLst>
                <a:ext uri="{FF2B5EF4-FFF2-40B4-BE49-F238E27FC236}">
                  <a16:creationId xmlns:a16="http://schemas.microsoft.com/office/drawing/2014/main" id="{7DF0A3E2-D77F-94E5-C8EC-98924A70F7B2}"/>
                </a:ext>
              </a:extLst>
            </p:cNvPr>
            <p:cNvSpPr/>
            <p:nvPr/>
          </p:nvSpPr>
          <p:spPr>
            <a:xfrm>
              <a:off x="2503441" y="1971027"/>
              <a:ext cx="40191" cy="80210"/>
            </a:xfrm>
            <a:custGeom>
              <a:avLst/>
              <a:gdLst/>
              <a:ahLst/>
              <a:cxnLst/>
              <a:rect l="l" t="t" r="r" b="b"/>
              <a:pathLst>
                <a:path w="1168" h="2331" extrusionOk="0">
                  <a:moveTo>
                    <a:pt x="220" y="1"/>
                  </a:moveTo>
                  <a:cubicBezTo>
                    <a:pt x="29" y="1"/>
                    <a:pt x="0" y="408"/>
                    <a:pt x="0" y="853"/>
                  </a:cubicBezTo>
                  <a:cubicBezTo>
                    <a:pt x="0" y="1342"/>
                    <a:pt x="381" y="2008"/>
                    <a:pt x="381" y="2008"/>
                  </a:cubicBezTo>
                  <a:cubicBezTo>
                    <a:pt x="381" y="2008"/>
                    <a:pt x="671" y="2331"/>
                    <a:pt x="905" y="2331"/>
                  </a:cubicBezTo>
                  <a:cubicBezTo>
                    <a:pt x="913" y="2331"/>
                    <a:pt x="921" y="2331"/>
                    <a:pt x="929" y="2330"/>
                  </a:cubicBezTo>
                  <a:cubicBezTo>
                    <a:pt x="1167" y="2318"/>
                    <a:pt x="905" y="1639"/>
                    <a:pt x="869" y="1592"/>
                  </a:cubicBezTo>
                  <a:cubicBezTo>
                    <a:pt x="727" y="1270"/>
                    <a:pt x="631" y="925"/>
                    <a:pt x="572" y="580"/>
                  </a:cubicBezTo>
                  <a:cubicBezTo>
                    <a:pt x="500" y="127"/>
                    <a:pt x="548" y="139"/>
                    <a:pt x="298" y="20"/>
                  </a:cubicBezTo>
                  <a:cubicBezTo>
                    <a:pt x="269" y="7"/>
                    <a:pt x="243" y="1"/>
                    <a:pt x="220"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3054;p56">
              <a:extLst>
                <a:ext uri="{FF2B5EF4-FFF2-40B4-BE49-F238E27FC236}">
                  <a16:creationId xmlns:a16="http://schemas.microsoft.com/office/drawing/2014/main" id="{17CB2509-40C3-B339-E646-69680DBBD508}"/>
                </a:ext>
              </a:extLst>
            </p:cNvPr>
            <p:cNvSpPr/>
            <p:nvPr/>
          </p:nvSpPr>
          <p:spPr>
            <a:xfrm>
              <a:off x="2507536" y="1997661"/>
              <a:ext cx="61078" cy="84683"/>
            </a:xfrm>
            <a:custGeom>
              <a:avLst/>
              <a:gdLst/>
              <a:ahLst/>
              <a:cxnLst/>
              <a:rect l="l" t="t" r="r" b="b"/>
              <a:pathLst>
                <a:path w="1775" h="2461" extrusionOk="0">
                  <a:moveTo>
                    <a:pt x="329" y="0"/>
                  </a:moveTo>
                  <a:cubicBezTo>
                    <a:pt x="305" y="0"/>
                    <a:pt x="283" y="10"/>
                    <a:pt x="262" y="32"/>
                  </a:cubicBezTo>
                  <a:cubicBezTo>
                    <a:pt x="0" y="282"/>
                    <a:pt x="36" y="603"/>
                    <a:pt x="262" y="1234"/>
                  </a:cubicBezTo>
                  <a:cubicBezTo>
                    <a:pt x="489" y="1865"/>
                    <a:pt x="977" y="2342"/>
                    <a:pt x="1370" y="2401"/>
                  </a:cubicBezTo>
                  <a:lnTo>
                    <a:pt x="1774" y="2461"/>
                  </a:lnTo>
                  <a:lnTo>
                    <a:pt x="1036" y="1234"/>
                  </a:lnTo>
                  <a:cubicBezTo>
                    <a:pt x="1036" y="1234"/>
                    <a:pt x="595" y="0"/>
                    <a:pt x="329"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 name="Google Shape;3055;p56">
              <a:extLst>
                <a:ext uri="{FF2B5EF4-FFF2-40B4-BE49-F238E27FC236}">
                  <a16:creationId xmlns:a16="http://schemas.microsoft.com/office/drawing/2014/main" id="{1575DCB7-4AAB-A61D-AC34-25C516F8044C}"/>
                </a:ext>
              </a:extLst>
            </p:cNvPr>
            <p:cNvSpPr/>
            <p:nvPr/>
          </p:nvSpPr>
          <p:spPr>
            <a:xfrm>
              <a:off x="2532931" y="2001309"/>
              <a:ext cx="118026" cy="109733"/>
            </a:xfrm>
            <a:custGeom>
              <a:avLst/>
              <a:gdLst/>
              <a:ahLst/>
              <a:cxnLst/>
              <a:rect l="l" t="t" r="r" b="b"/>
              <a:pathLst>
                <a:path w="3430" h="3189" extrusionOk="0">
                  <a:moveTo>
                    <a:pt x="259" y="1"/>
                  </a:moveTo>
                  <a:cubicBezTo>
                    <a:pt x="238" y="1"/>
                    <a:pt x="219" y="14"/>
                    <a:pt x="203" y="45"/>
                  </a:cubicBezTo>
                  <a:cubicBezTo>
                    <a:pt x="1" y="414"/>
                    <a:pt x="60" y="783"/>
                    <a:pt x="262" y="1354"/>
                  </a:cubicBezTo>
                  <a:cubicBezTo>
                    <a:pt x="465" y="1926"/>
                    <a:pt x="751" y="2438"/>
                    <a:pt x="1203" y="2724"/>
                  </a:cubicBezTo>
                  <a:cubicBezTo>
                    <a:pt x="1656" y="3009"/>
                    <a:pt x="3310" y="3188"/>
                    <a:pt x="3310" y="3188"/>
                  </a:cubicBezTo>
                  <a:lnTo>
                    <a:pt x="3430" y="2236"/>
                  </a:lnTo>
                  <a:cubicBezTo>
                    <a:pt x="3430" y="2236"/>
                    <a:pt x="2810" y="1724"/>
                    <a:pt x="2406" y="1724"/>
                  </a:cubicBezTo>
                  <a:cubicBezTo>
                    <a:pt x="2001" y="1724"/>
                    <a:pt x="1060" y="1866"/>
                    <a:pt x="1060" y="1866"/>
                  </a:cubicBezTo>
                  <a:cubicBezTo>
                    <a:pt x="1060" y="1866"/>
                    <a:pt x="505" y="1"/>
                    <a:pt x="2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 name="Google Shape;3056;p56">
              <a:extLst>
                <a:ext uri="{FF2B5EF4-FFF2-40B4-BE49-F238E27FC236}">
                  <a16:creationId xmlns:a16="http://schemas.microsoft.com/office/drawing/2014/main" id="{CFBDAE7E-EC98-2CE9-9CAB-9C9D291B5982}"/>
                </a:ext>
              </a:extLst>
            </p:cNvPr>
            <p:cNvSpPr/>
            <p:nvPr/>
          </p:nvSpPr>
          <p:spPr>
            <a:xfrm>
              <a:off x="2532931" y="1989712"/>
              <a:ext cx="118026" cy="121330"/>
            </a:xfrm>
            <a:custGeom>
              <a:avLst/>
              <a:gdLst/>
              <a:ahLst/>
              <a:cxnLst/>
              <a:rect l="l" t="t" r="r" b="b"/>
              <a:pathLst>
                <a:path w="3430" h="3526" fill="none" extrusionOk="0">
                  <a:moveTo>
                    <a:pt x="3430" y="2573"/>
                  </a:moveTo>
                  <a:cubicBezTo>
                    <a:pt x="3430" y="2573"/>
                    <a:pt x="2810" y="2061"/>
                    <a:pt x="2406" y="2061"/>
                  </a:cubicBezTo>
                  <a:cubicBezTo>
                    <a:pt x="2001" y="2061"/>
                    <a:pt x="1060" y="2203"/>
                    <a:pt x="1060" y="2203"/>
                  </a:cubicBezTo>
                  <a:cubicBezTo>
                    <a:pt x="1060" y="2203"/>
                    <a:pt x="405" y="1"/>
                    <a:pt x="203" y="382"/>
                  </a:cubicBezTo>
                  <a:cubicBezTo>
                    <a:pt x="1" y="751"/>
                    <a:pt x="60" y="1120"/>
                    <a:pt x="262" y="1691"/>
                  </a:cubicBezTo>
                  <a:cubicBezTo>
                    <a:pt x="465" y="2263"/>
                    <a:pt x="751" y="2775"/>
                    <a:pt x="1203" y="3061"/>
                  </a:cubicBezTo>
                  <a:cubicBezTo>
                    <a:pt x="1656" y="3346"/>
                    <a:pt x="3310" y="3525"/>
                    <a:pt x="3310" y="352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3" name="Google Shape;3057;p56">
              <a:extLst>
                <a:ext uri="{FF2B5EF4-FFF2-40B4-BE49-F238E27FC236}">
                  <a16:creationId xmlns:a16="http://schemas.microsoft.com/office/drawing/2014/main" id="{2F2EEE21-BC2F-93BD-B52C-6227E1F98EDC}"/>
                </a:ext>
              </a:extLst>
            </p:cNvPr>
            <p:cNvSpPr/>
            <p:nvPr/>
          </p:nvSpPr>
          <p:spPr>
            <a:xfrm>
              <a:off x="2649275" y="2079456"/>
              <a:ext cx="72571" cy="67616"/>
            </a:xfrm>
            <a:custGeom>
              <a:avLst/>
              <a:gdLst/>
              <a:ahLst/>
              <a:cxnLst/>
              <a:rect l="l" t="t" r="r" b="b"/>
              <a:pathLst>
                <a:path w="2109" h="1965" extrusionOk="0">
                  <a:moveTo>
                    <a:pt x="1453" y="0"/>
                  </a:moveTo>
                  <a:lnTo>
                    <a:pt x="1" y="1393"/>
                  </a:lnTo>
                  <a:lnTo>
                    <a:pt x="715" y="1965"/>
                  </a:lnTo>
                  <a:lnTo>
                    <a:pt x="2108" y="655"/>
                  </a:lnTo>
                  <a:lnTo>
                    <a:pt x="1453"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Google Shape;3058;p56">
              <a:extLst>
                <a:ext uri="{FF2B5EF4-FFF2-40B4-BE49-F238E27FC236}">
                  <a16:creationId xmlns:a16="http://schemas.microsoft.com/office/drawing/2014/main" id="{04DCF52B-85B1-4E3C-C72C-F7BCE93A7C01}"/>
                </a:ext>
              </a:extLst>
            </p:cNvPr>
            <p:cNvSpPr/>
            <p:nvPr/>
          </p:nvSpPr>
          <p:spPr>
            <a:xfrm>
              <a:off x="2654195" y="1876225"/>
              <a:ext cx="296236" cy="477645"/>
            </a:xfrm>
            <a:custGeom>
              <a:avLst/>
              <a:gdLst/>
              <a:ahLst/>
              <a:cxnLst/>
              <a:rect l="l" t="t" r="r" b="b"/>
              <a:pathLst>
                <a:path w="8609" h="13881" extrusionOk="0">
                  <a:moveTo>
                    <a:pt x="8585" y="1"/>
                  </a:moveTo>
                  <a:cubicBezTo>
                    <a:pt x="8585" y="1"/>
                    <a:pt x="6537" y="72"/>
                    <a:pt x="6061" y="298"/>
                  </a:cubicBezTo>
                  <a:cubicBezTo>
                    <a:pt x="5573" y="525"/>
                    <a:pt x="5513" y="870"/>
                    <a:pt x="5490" y="1013"/>
                  </a:cubicBezTo>
                  <a:cubicBezTo>
                    <a:pt x="5454" y="1168"/>
                    <a:pt x="4597" y="8788"/>
                    <a:pt x="4597" y="8788"/>
                  </a:cubicBezTo>
                  <a:lnTo>
                    <a:pt x="1799" y="6132"/>
                  </a:lnTo>
                  <a:lnTo>
                    <a:pt x="1" y="7871"/>
                  </a:lnTo>
                  <a:cubicBezTo>
                    <a:pt x="1" y="7871"/>
                    <a:pt x="2489" y="11133"/>
                    <a:pt x="3061" y="12014"/>
                  </a:cubicBezTo>
                  <a:cubicBezTo>
                    <a:pt x="3632" y="12895"/>
                    <a:pt x="4144" y="13729"/>
                    <a:pt x="4632" y="13812"/>
                  </a:cubicBezTo>
                  <a:cubicBezTo>
                    <a:pt x="4859" y="13852"/>
                    <a:pt x="5019" y="13881"/>
                    <a:pt x="5188" y="13881"/>
                  </a:cubicBezTo>
                  <a:cubicBezTo>
                    <a:pt x="5374" y="13881"/>
                    <a:pt x="5571" y="13846"/>
                    <a:pt x="5882" y="13752"/>
                  </a:cubicBezTo>
                  <a:cubicBezTo>
                    <a:pt x="6490" y="13586"/>
                    <a:pt x="7264" y="12252"/>
                    <a:pt x="7287" y="12133"/>
                  </a:cubicBezTo>
                  <a:cubicBezTo>
                    <a:pt x="7323" y="12026"/>
                    <a:pt x="8609" y="4823"/>
                    <a:pt x="8609" y="4823"/>
                  </a:cubicBezTo>
                  <a:lnTo>
                    <a:pt x="8585" y="1"/>
                  </a:lnTo>
                  <a:close/>
                </a:path>
              </a:pathLst>
            </a:custGeom>
            <a:solidFill>
              <a:srgbClr val="85858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Google Shape;3059;p56">
              <a:extLst>
                <a:ext uri="{FF2B5EF4-FFF2-40B4-BE49-F238E27FC236}">
                  <a16:creationId xmlns:a16="http://schemas.microsoft.com/office/drawing/2014/main" id="{71CF27E0-6BF9-EA93-B477-3D8D358433E9}"/>
                </a:ext>
              </a:extLst>
            </p:cNvPr>
            <p:cNvSpPr/>
            <p:nvPr/>
          </p:nvSpPr>
          <p:spPr>
            <a:xfrm>
              <a:off x="2654195" y="1876225"/>
              <a:ext cx="296236" cy="479400"/>
            </a:xfrm>
            <a:custGeom>
              <a:avLst/>
              <a:gdLst/>
              <a:ahLst/>
              <a:cxnLst/>
              <a:rect l="l" t="t" r="r" b="b"/>
              <a:pathLst>
                <a:path w="8609" h="13932" fill="none" extrusionOk="0">
                  <a:moveTo>
                    <a:pt x="8585" y="1"/>
                  </a:moveTo>
                  <a:cubicBezTo>
                    <a:pt x="8585" y="1"/>
                    <a:pt x="6537" y="72"/>
                    <a:pt x="6061" y="298"/>
                  </a:cubicBezTo>
                  <a:cubicBezTo>
                    <a:pt x="5573" y="525"/>
                    <a:pt x="5513" y="870"/>
                    <a:pt x="5490" y="1013"/>
                  </a:cubicBezTo>
                  <a:cubicBezTo>
                    <a:pt x="5454" y="1168"/>
                    <a:pt x="4597" y="8788"/>
                    <a:pt x="4597" y="8788"/>
                  </a:cubicBezTo>
                  <a:lnTo>
                    <a:pt x="1799" y="6132"/>
                  </a:lnTo>
                  <a:lnTo>
                    <a:pt x="1" y="7871"/>
                  </a:lnTo>
                  <a:cubicBezTo>
                    <a:pt x="1" y="7871"/>
                    <a:pt x="2489" y="11133"/>
                    <a:pt x="3061" y="12014"/>
                  </a:cubicBezTo>
                  <a:cubicBezTo>
                    <a:pt x="3632" y="12895"/>
                    <a:pt x="4144" y="13729"/>
                    <a:pt x="4632" y="13812"/>
                  </a:cubicBezTo>
                  <a:cubicBezTo>
                    <a:pt x="5109" y="13895"/>
                    <a:pt x="5287" y="13931"/>
                    <a:pt x="5882" y="13752"/>
                  </a:cubicBezTo>
                  <a:cubicBezTo>
                    <a:pt x="6490" y="13586"/>
                    <a:pt x="7264" y="12252"/>
                    <a:pt x="7287" y="12133"/>
                  </a:cubicBezTo>
                  <a:cubicBezTo>
                    <a:pt x="7323" y="12026"/>
                    <a:pt x="8609" y="4823"/>
                    <a:pt x="8609" y="482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6" name="Google Shape;3060;p56">
              <a:extLst>
                <a:ext uri="{FF2B5EF4-FFF2-40B4-BE49-F238E27FC236}">
                  <a16:creationId xmlns:a16="http://schemas.microsoft.com/office/drawing/2014/main" id="{A67F531F-C964-F043-56B9-F591BD388812}"/>
                </a:ext>
              </a:extLst>
            </p:cNvPr>
            <p:cNvSpPr/>
            <p:nvPr/>
          </p:nvSpPr>
          <p:spPr>
            <a:xfrm>
              <a:off x="2861934" y="2207292"/>
              <a:ext cx="13145" cy="7811"/>
            </a:xfrm>
            <a:custGeom>
              <a:avLst/>
              <a:gdLst/>
              <a:ahLst/>
              <a:cxnLst/>
              <a:rect l="l" t="t" r="r" b="b"/>
              <a:pathLst>
                <a:path w="382" h="227" fill="none" extrusionOk="0">
                  <a:moveTo>
                    <a:pt x="0" y="0"/>
                  </a:moveTo>
                  <a:lnTo>
                    <a:pt x="381" y="226"/>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7" name="Google Shape;3061;p56">
              <a:extLst>
                <a:ext uri="{FF2B5EF4-FFF2-40B4-BE49-F238E27FC236}">
                  <a16:creationId xmlns:a16="http://schemas.microsoft.com/office/drawing/2014/main" id="{09AA0379-0C13-9517-AB7C-DEFAE55DEA3F}"/>
                </a:ext>
              </a:extLst>
            </p:cNvPr>
            <p:cNvSpPr/>
            <p:nvPr/>
          </p:nvSpPr>
          <p:spPr>
            <a:xfrm>
              <a:off x="2812348" y="2178594"/>
              <a:ext cx="41843" cy="24225"/>
            </a:xfrm>
            <a:custGeom>
              <a:avLst/>
              <a:gdLst/>
              <a:ahLst/>
              <a:cxnLst/>
              <a:rect l="l" t="t" r="r" b="b"/>
              <a:pathLst>
                <a:path w="1216" h="704" fill="none" extrusionOk="0">
                  <a:moveTo>
                    <a:pt x="1" y="1"/>
                  </a:moveTo>
                  <a:lnTo>
                    <a:pt x="1215" y="70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3062;p56">
              <a:extLst>
                <a:ext uri="{FF2B5EF4-FFF2-40B4-BE49-F238E27FC236}">
                  <a16:creationId xmlns:a16="http://schemas.microsoft.com/office/drawing/2014/main" id="{7101BA91-7FAB-76E9-B576-83A5608FCE3A}"/>
                </a:ext>
              </a:extLst>
            </p:cNvPr>
            <p:cNvSpPr/>
            <p:nvPr/>
          </p:nvSpPr>
          <p:spPr>
            <a:xfrm>
              <a:off x="2950438" y="2308873"/>
              <a:ext cx="21334" cy="8224"/>
            </a:xfrm>
            <a:custGeom>
              <a:avLst/>
              <a:gdLst/>
              <a:ahLst/>
              <a:cxnLst/>
              <a:rect l="l" t="t" r="r" b="b"/>
              <a:pathLst>
                <a:path w="620" h="239" fill="none" extrusionOk="0">
                  <a:moveTo>
                    <a:pt x="619" y="1"/>
                  </a:moveTo>
                  <a:cubicBezTo>
                    <a:pt x="393" y="96"/>
                    <a:pt x="179" y="179"/>
                    <a:pt x="0" y="23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3063;p56">
              <a:extLst>
                <a:ext uri="{FF2B5EF4-FFF2-40B4-BE49-F238E27FC236}">
                  <a16:creationId xmlns:a16="http://schemas.microsoft.com/office/drawing/2014/main" id="{D6425274-8968-AF0F-2832-9CC1C58CD0D1}"/>
                </a:ext>
              </a:extLst>
            </p:cNvPr>
            <p:cNvSpPr/>
            <p:nvPr/>
          </p:nvSpPr>
          <p:spPr>
            <a:xfrm>
              <a:off x="2995895" y="2242495"/>
              <a:ext cx="120882" cy="56192"/>
            </a:xfrm>
            <a:custGeom>
              <a:avLst/>
              <a:gdLst/>
              <a:ahLst/>
              <a:cxnLst/>
              <a:rect l="l" t="t" r="r" b="b"/>
              <a:pathLst>
                <a:path w="3513" h="1633" fill="none" extrusionOk="0">
                  <a:moveTo>
                    <a:pt x="3513" y="1"/>
                  </a:moveTo>
                  <a:cubicBezTo>
                    <a:pt x="3513" y="1"/>
                    <a:pt x="1572" y="942"/>
                    <a:pt x="1" y="1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3064;p56">
              <a:extLst>
                <a:ext uri="{FF2B5EF4-FFF2-40B4-BE49-F238E27FC236}">
                  <a16:creationId xmlns:a16="http://schemas.microsoft.com/office/drawing/2014/main" id="{0C53DEDF-E6AC-95FD-807F-F7CE752AE024}"/>
                </a:ext>
              </a:extLst>
            </p:cNvPr>
            <p:cNvSpPr/>
            <p:nvPr/>
          </p:nvSpPr>
          <p:spPr>
            <a:xfrm>
              <a:off x="3066369" y="2247002"/>
              <a:ext cx="83616" cy="44286"/>
            </a:xfrm>
            <a:custGeom>
              <a:avLst/>
              <a:gdLst/>
              <a:ahLst/>
              <a:cxnLst/>
              <a:rect l="l" t="t" r="r" b="b"/>
              <a:pathLst>
                <a:path w="2430" h="1287" fill="none" extrusionOk="0">
                  <a:moveTo>
                    <a:pt x="2429" y="1"/>
                  </a:moveTo>
                  <a:lnTo>
                    <a:pt x="0" y="1287"/>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3065;p56">
              <a:extLst>
                <a:ext uri="{FF2B5EF4-FFF2-40B4-BE49-F238E27FC236}">
                  <a16:creationId xmlns:a16="http://schemas.microsoft.com/office/drawing/2014/main" id="{C283B1F5-FD99-88DB-3CA5-B7DA70615569}"/>
                </a:ext>
              </a:extLst>
            </p:cNvPr>
            <p:cNvSpPr/>
            <p:nvPr/>
          </p:nvSpPr>
          <p:spPr>
            <a:xfrm>
              <a:off x="3500668" y="2329761"/>
              <a:ext cx="469112" cy="315918"/>
            </a:xfrm>
            <a:custGeom>
              <a:avLst/>
              <a:gdLst/>
              <a:ahLst/>
              <a:cxnLst/>
              <a:rect l="l" t="t" r="r" b="b"/>
              <a:pathLst>
                <a:path w="13633" h="9181" extrusionOk="0">
                  <a:moveTo>
                    <a:pt x="2167" y="1"/>
                  </a:moveTo>
                  <a:cubicBezTo>
                    <a:pt x="1833" y="1"/>
                    <a:pt x="1558" y="247"/>
                    <a:pt x="1500" y="584"/>
                  </a:cubicBezTo>
                  <a:lnTo>
                    <a:pt x="0" y="9181"/>
                  </a:lnTo>
                  <a:lnTo>
                    <a:pt x="12371" y="9181"/>
                  </a:lnTo>
                  <a:cubicBezTo>
                    <a:pt x="12371" y="9181"/>
                    <a:pt x="12454" y="8300"/>
                    <a:pt x="12537" y="6835"/>
                  </a:cubicBezTo>
                  <a:cubicBezTo>
                    <a:pt x="12621" y="5359"/>
                    <a:pt x="13299" y="1465"/>
                    <a:pt x="13466" y="751"/>
                  </a:cubicBezTo>
                  <a:cubicBezTo>
                    <a:pt x="13633" y="37"/>
                    <a:pt x="13168" y="37"/>
                    <a:pt x="13168" y="37"/>
                  </a:cubicBezTo>
                  <a:lnTo>
                    <a:pt x="9978" y="37"/>
                  </a:lnTo>
                  <a:lnTo>
                    <a:pt x="2191" y="1"/>
                  </a:lnTo>
                  <a:cubicBezTo>
                    <a:pt x="2183" y="1"/>
                    <a:pt x="2175" y="1"/>
                    <a:pt x="2167"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3066;p56">
              <a:extLst>
                <a:ext uri="{FF2B5EF4-FFF2-40B4-BE49-F238E27FC236}">
                  <a16:creationId xmlns:a16="http://schemas.microsoft.com/office/drawing/2014/main" id="{DF76B45F-9D07-C44E-5166-8B4D53B6A348}"/>
                </a:ext>
              </a:extLst>
            </p:cNvPr>
            <p:cNvSpPr/>
            <p:nvPr/>
          </p:nvSpPr>
          <p:spPr>
            <a:xfrm>
              <a:off x="2931994" y="2112215"/>
              <a:ext cx="907495" cy="533045"/>
            </a:xfrm>
            <a:custGeom>
              <a:avLst/>
              <a:gdLst/>
              <a:ahLst/>
              <a:cxnLst/>
              <a:rect l="l" t="t" r="r" b="b"/>
              <a:pathLst>
                <a:path w="26373" h="15491" extrusionOk="0">
                  <a:moveTo>
                    <a:pt x="21753" y="1"/>
                  </a:moveTo>
                  <a:lnTo>
                    <a:pt x="16550" y="775"/>
                  </a:lnTo>
                  <a:cubicBezTo>
                    <a:pt x="16550" y="775"/>
                    <a:pt x="12930" y="1787"/>
                    <a:pt x="12871" y="2132"/>
                  </a:cubicBezTo>
                  <a:cubicBezTo>
                    <a:pt x="12811" y="2489"/>
                    <a:pt x="11275" y="10978"/>
                    <a:pt x="11275" y="10978"/>
                  </a:cubicBezTo>
                  <a:cubicBezTo>
                    <a:pt x="11275" y="10978"/>
                    <a:pt x="3691" y="9002"/>
                    <a:pt x="3251" y="9002"/>
                  </a:cubicBezTo>
                  <a:cubicBezTo>
                    <a:pt x="2810" y="9002"/>
                    <a:pt x="1131" y="10419"/>
                    <a:pt x="905" y="10597"/>
                  </a:cubicBezTo>
                  <a:cubicBezTo>
                    <a:pt x="667" y="10764"/>
                    <a:pt x="346" y="10919"/>
                    <a:pt x="322" y="11264"/>
                  </a:cubicBezTo>
                  <a:cubicBezTo>
                    <a:pt x="286" y="11609"/>
                    <a:pt x="0" y="12157"/>
                    <a:pt x="322" y="12419"/>
                  </a:cubicBezTo>
                  <a:cubicBezTo>
                    <a:pt x="573" y="12623"/>
                    <a:pt x="751" y="12813"/>
                    <a:pt x="868" y="12813"/>
                  </a:cubicBezTo>
                  <a:cubicBezTo>
                    <a:pt x="901" y="12813"/>
                    <a:pt x="929" y="12798"/>
                    <a:pt x="953" y="12764"/>
                  </a:cubicBezTo>
                  <a:cubicBezTo>
                    <a:pt x="1072" y="12621"/>
                    <a:pt x="929" y="12133"/>
                    <a:pt x="905" y="12038"/>
                  </a:cubicBezTo>
                  <a:cubicBezTo>
                    <a:pt x="869" y="11943"/>
                    <a:pt x="2727" y="11002"/>
                    <a:pt x="2727" y="11002"/>
                  </a:cubicBezTo>
                  <a:lnTo>
                    <a:pt x="3477" y="10824"/>
                  </a:lnTo>
                  <a:lnTo>
                    <a:pt x="3477" y="10824"/>
                  </a:lnTo>
                  <a:cubicBezTo>
                    <a:pt x="3215" y="11062"/>
                    <a:pt x="2917" y="11276"/>
                    <a:pt x="2608" y="11466"/>
                  </a:cubicBezTo>
                  <a:cubicBezTo>
                    <a:pt x="2120" y="11752"/>
                    <a:pt x="1941" y="12240"/>
                    <a:pt x="2203" y="12276"/>
                  </a:cubicBezTo>
                  <a:cubicBezTo>
                    <a:pt x="2225" y="12278"/>
                    <a:pt x="2245" y="12279"/>
                    <a:pt x="2265" y="12279"/>
                  </a:cubicBezTo>
                  <a:cubicBezTo>
                    <a:pt x="2474" y="12279"/>
                    <a:pt x="2553" y="12162"/>
                    <a:pt x="3251" y="11955"/>
                  </a:cubicBezTo>
                  <a:cubicBezTo>
                    <a:pt x="4001" y="11716"/>
                    <a:pt x="4632" y="10966"/>
                    <a:pt x="4632" y="10966"/>
                  </a:cubicBezTo>
                  <a:cubicBezTo>
                    <a:pt x="4632" y="10966"/>
                    <a:pt x="11966" y="14383"/>
                    <a:pt x="12371" y="14383"/>
                  </a:cubicBezTo>
                  <a:cubicBezTo>
                    <a:pt x="12480" y="14383"/>
                    <a:pt x="12555" y="14390"/>
                    <a:pt x="12614" y="14390"/>
                  </a:cubicBezTo>
                  <a:cubicBezTo>
                    <a:pt x="12774" y="14390"/>
                    <a:pt x="12812" y="14345"/>
                    <a:pt x="13073" y="14014"/>
                  </a:cubicBezTo>
                  <a:cubicBezTo>
                    <a:pt x="13419" y="13550"/>
                    <a:pt x="14550" y="10240"/>
                    <a:pt x="14550" y="10240"/>
                  </a:cubicBezTo>
                  <a:lnTo>
                    <a:pt x="14978" y="14526"/>
                  </a:lnTo>
                  <a:lnTo>
                    <a:pt x="14978" y="15491"/>
                  </a:lnTo>
                  <a:lnTo>
                    <a:pt x="26373" y="15491"/>
                  </a:lnTo>
                  <a:cubicBezTo>
                    <a:pt x="26373" y="15491"/>
                    <a:pt x="26313" y="3144"/>
                    <a:pt x="26254" y="2977"/>
                  </a:cubicBezTo>
                  <a:cubicBezTo>
                    <a:pt x="26194" y="2799"/>
                    <a:pt x="21753" y="1"/>
                    <a:pt x="21753" y="1"/>
                  </a:cubicBezTo>
                  <a:close/>
                </a:path>
              </a:pathLst>
            </a:custGeom>
            <a:solidFill>
              <a:srgbClr val="00B050"/>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3067;p56">
              <a:extLst>
                <a:ext uri="{FF2B5EF4-FFF2-40B4-BE49-F238E27FC236}">
                  <a16:creationId xmlns:a16="http://schemas.microsoft.com/office/drawing/2014/main" id="{8E96A688-AF0E-B79B-C7C1-5E3C386EDCFA}"/>
                </a:ext>
              </a:extLst>
            </p:cNvPr>
            <p:cNvSpPr/>
            <p:nvPr/>
          </p:nvSpPr>
          <p:spPr>
            <a:xfrm>
              <a:off x="3386768" y="2406394"/>
              <a:ext cx="9050" cy="11080"/>
            </a:xfrm>
            <a:custGeom>
              <a:avLst/>
              <a:gdLst/>
              <a:ahLst/>
              <a:cxnLst/>
              <a:rect l="l" t="t" r="r" b="b"/>
              <a:pathLst>
                <a:path w="263" h="322" fill="none" extrusionOk="0">
                  <a:moveTo>
                    <a:pt x="262" y="322"/>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3068;p56">
              <a:extLst>
                <a:ext uri="{FF2B5EF4-FFF2-40B4-BE49-F238E27FC236}">
                  <a16:creationId xmlns:a16="http://schemas.microsoft.com/office/drawing/2014/main" id="{2179A903-7481-DBE9-F5C4-28FBEDE987C3}"/>
                </a:ext>
              </a:extLst>
            </p:cNvPr>
            <p:cNvSpPr/>
            <p:nvPr/>
          </p:nvSpPr>
          <p:spPr>
            <a:xfrm>
              <a:off x="3403148" y="2427281"/>
              <a:ext cx="29524" cy="37748"/>
            </a:xfrm>
            <a:custGeom>
              <a:avLst/>
              <a:gdLst/>
              <a:ahLst/>
              <a:cxnLst/>
              <a:rect l="l" t="t" r="r" b="b"/>
              <a:pathLst>
                <a:path w="858" h="1097" fill="none" extrusionOk="0">
                  <a:moveTo>
                    <a:pt x="858" y="1096"/>
                  </a:moveTo>
                  <a:lnTo>
                    <a:pt x="0"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3069;p56">
              <a:extLst>
                <a:ext uri="{FF2B5EF4-FFF2-40B4-BE49-F238E27FC236}">
                  <a16:creationId xmlns:a16="http://schemas.microsoft.com/office/drawing/2014/main" id="{1AFFA097-73CB-8B6D-DF03-904D97E315E6}"/>
                </a:ext>
              </a:extLst>
            </p:cNvPr>
            <p:cNvSpPr/>
            <p:nvPr/>
          </p:nvSpPr>
          <p:spPr>
            <a:xfrm>
              <a:off x="3390450" y="2328556"/>
              <a:ext cx="4542" cy="14762"/>
            </a:xfrm>
            <a:custGeom>
              <a:avLst/>
              <a:gdLst/>
              <a:ahLst/>
              <a:cxnLst/>
              <a:rect l="l" t="t" r="r" b="b"/>
              <a:pathLst>
                <a:path w="132" h="429" fill="none" extrusionOk="0">
                  <a:moveTo>
                    <a:pt x="131" y="429"/>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3070;p56">
              <a:extLst>
                <a:ext uri="{FF2B5EF4-FFF2-40B4-BE49-F238E27FC236}">
                  <a16:creationId xmlns:a16="http://schemas.microsoft.com/office/drawing/2014/main" id="{6767F7E6-03DA-4B76-0A38-BF11C9C2FF0D}"/>
                </a:ext>
              </a:extLst>
            </p:cNvPr>
            <p:cNvSpPr/>
            <p:nvPr/>
          </p:nvSpPr>
          <p:spPr>
            <a:xfrm>
              <a:off x="3399466" y="2330999"/>
              <a:ext cx="33206" cy="134027"/>
            </a:xfrm>
            <a:custGeom>
              <a:avLst/>
              <a:gdLst/>
              <a:ahLst/>
              <a:cxnLst/>
              <a:rect l="l" t="t" r="r" b="b"/>
              <a:pathLst>
                <a:path w="965" h="3895" fill="none" extrusionOk="0">
                  <a:moveTo>
                    <a:pt x="381" y="1"/>
                  </a:moveTo>
                  <a:lnTo>
                    <a:pt x="965" y="3894"/>
                  </a:lnTo>
                  <a:lnTo>
                    <a:pt x="0" y="7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3071;p56">
              <a:extLst>
                <a:ext uri="{FF2B5EF4-FFF2-40B4-BE49-F238E27FC236}">
                  <a16:creationId xmlns:a16="http://schemas.microsoft.com/office/drawing/2014/main" id="{60CBB096-FCD7-60C5-F3F6-2CB83DC7D901}"/>
                </a:ext>
              </a:extLst>
            </p:cNvPr>
            <p:cNvSpPr/>
            <p:nvPr/>
          </p:nvSpPr>
          <p:spPr>
            <a:xfrm>
              <a:off x="3501081" y="2112215"/>
              <a:ext cx="211002" cy="207355"/>
            </a:xfrm>
            <a:custGeom>
              <a:avLst/>
              <a:gdLst/>
              <a:ahLst/>
              <a:cxnLst/>
              <a:rect l="l" t="t" r="r" b="b"/>
              <a:pathLst>
                <a:path w="6132" h="6026" extrusionOk="0">
                  <a:moveTo>
                    <a:pt x="5215" y="1"/>
                  </a:moveTo>
                  <a:lnTo>
                    <a:pt x="0" y="775"/>
                  </a:lnTo>
                  <a:lnTo>
                    <a:pt x="2441" y="6025"/>
                  </a:lnTo>
                  <a:lnTo>
                    <a:pt x="6132" y="584"/>
                  </a:lnTo>
                  <a:lnTo>
                    <a:pt x="5215"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3072;p56">
              <a:extLst>
                <a:ext uri="{FF2B5EF4-FFF2-40B4-BE49-F238E27FC236}">
                  <a16:creationId xmlns:a16="http://schemas.microsoft.com/office/drawing/2014/main" id="{363F4B50-6A4E-5FD3-5B17-EE2597D0F8E2}"/>
                </a:ext>
              </a:extLst>
            </p:cNvPr>
            <p:cNvSpPr/>
            <p:nvPr/>
          </p:nvSpPr>
          <p:spPr>
            <a:xfrm>
              <a:off x="3434703" y="1843191"/>
              <a:ext cx="292554" cy="428439"/>
            </a:xfrm>
            <a:custGeom>
              <a:avLst/>
              <a:gdLst/>
              <a:ahLst/>
              <a:cxnLst/>
              <a:rect l="l" t="t" r="r" b="b"/>
              <a:pathLst>
                <a:path w="8502" h="12451" extrusionOk="0">
                  <a:moveTo>
                    <a:pt x="4449" y="1"/>
                  </a:moveTo>
                  <a:cubicBezTo>
                    <a:pt x="3624" y="1"/>
                    <a:pt x="2852" y="304"/>
                    <a:pt x="2036" y="651"/>
                  </a:cubicBezTo>
                  <a:cubicBezTo>
                    <a:pt x="1917" y="711"/>
                    <a:pt x="1786" y="770"/>
                    <a:pt x="1679" y="854"/>
                  </a:cubicBezTo>
                  <a:cubicBezTo>
                    <a:pt x="988" y="1330"/>
                    <a:pt x="0" y="2378"/>
                    <a:pt x="215" y="3044"/>
                  </a:cubicBezTo>
                  <a:cubicBezTo>
                    <a:pt x="453" y="3735"/>
                    <a:pt x="798" y="3890"/>
                    <a:pt x="798" y="3890"/>
                  </a:cubicBezTo>
                  <a:cubicBezTo>
                    <a:pt x="798" y="3890"/>
                    <a:pt x="488" y="4866"/>
                    <a:pt x="762" y="5176"/>
                  </a:cubicBezTo>
                  <a:cubicBezTo>
                    <a:pt x="929" y="5366"/>
                    <a:pt x="1060" y="5568"/>
                    <a:pt x="1155" y="5807"/>
                  </a:cubicBezTo>
                  <a:cubicBezTo>
                    <a:pt x="1155" y="5807"/>
                    <a:pt x="572" y="7438"/>
                    <a:pt x="846" y="7628"/>
                  </a:cubicBezTo>
                  <a:lnTo>
                    <a:pt x="1107" y="7819"/>
                  </a:lnTo>
                  <a:cubicBezTo>
                    <a:pt x="1107" y="7819"/>
                    <a:pt x="1584" y="9688"/>
                    <a:pt x="1929" y="9795"/>
                  </a:cubicBezTo>
                  <a:cubicBezTo>
                    <a:pt x="1985" y="9814"/>
                    <a:pt x="2059" y="9822"/>
                    <a:pt x="2144" y="9822"/>
                  </a:cubicBezTo>
                  <a:cubicBezTo>
                    <a:pt x="2585" y="9822"/>
                    <a:pt x="3322" y="9605"/>
                    <a:pt x="3322" y="9605"/>
                  </a:cubicBezTo>
                  <a:lnTo>
                    <a:pt x="4382" y="12450"/>
                  </a:lnTo>
                  <a:lnTo>
                    <a:pt x="7144" y="7819"/>
                  </a:lnTo>
                  <a:lnTo>
                    <a:pt x="6870" y="6878"/>
                  </a:lnTo>
                  <a:cubicBezTo>
                    <a:pt x="6870" y="6878"/>
                    <a:pt x="8501" y="4199"/>
                    <a:pt x="7846" y="2306"/>
                  </a:cubicBezTo>
                  <a:cubicBezTo>
                    <a:pt x="7465" y="1211"/>
                    <a:pt x="6477" y="449"/>
                    <a:pt x="5394" y="139"/>
                  </a:cubicBezTo>
                  <a:cubicBezTo>
                    <a:pt x="5068" y="43"/>
                    <a:pt x="4755" y="1"/>
                    <a:pt x="4449" y="1"/>
                  </a:cubicBezTo>
                  <a:close/>
                </a:path>
              </a:pathLst>
            </a:custGeom>
            <a:solidFill>
              <a:srgbClr val="C2C2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3073;p56">
              <a:extLst>
                <a:ext uri="{FF2B5EF4-FFF2-40B4-BE49-F238E27FC236}">
                  <a16:creationId xmlns:a16="http://schemas.microsoft.com/office/drawing/2014/main" id="{49164C8C-B7A4-FA47-F572-95A136932BA3}"/>
                </a:ext>
              </a:extLst>
            </p:cNvPr>
            <p:cNvSpPr/>
            <p:nvPr/>
          </p:nvSpPr>
          <p:spPr>
            <a:xfrm>
              <a:off x="3434703" y="1843191"/>
              <a:ext cx="290902" cy="249817"/>
            </a:xfrm>
            <a:custGeom>
              <a:avLst/>
              <a:gdLst/>
              <a:ahLst/>
              <a:cxnLst/>
              <a:rect l="l" t="t" r="r" b="b"/>
              <a:pathLst>
                <a:path w="8454" h="7260" extrusionOk="0">
                  <a:moveTo>
                    <a:pt x="4444" y="1"/>
                  </a:moveTo>
                  <a:cubicBezTo>
                    <a:pt x="3624" y="1"/>
                    <a:pt x="2852" y="304"/>
                    <a:pt x="2036" y="651"/>
                  </a:cubicBezTo>
                  <a:cubicBezTo>
                    <a:pt x="1905" y="699"/>
                    <a:pt x="1786" y="770"/>
                    <a:pt x="1679" y="854"/>
                  </a:cubicBezTo>
                  <a:cubicBezTo>
                    <a:pt x="988" y="1330"/>
                    <a:pt x="0" y="2378"/>
                    <a:pt x="226" y="3044"/>
                  </a:cubicBezTo>
                  <a:cubicBezTo>
                    <a:pt x="453" y="3735"/>
                    <a:pt x="810" y="3902"/>
                    <a:pt x="810" y="3902"/>
                  </a:cubicBezTo>
                  <a:cubicBezTo>
                    <a:pt x="836" y="3904"/>
                    <a:pt x="863" y="3906"/>
                    <a:pt x="890" y="3906"/>
                  </a:cubicBezTo>
                  <a:cubicBezTo>
                    <a:pt x="1103" y="3906"/>
                    <a:pt x="1318" y="3822"/>
                    <a:pt x="1477" y="3663"/>
                  </a:cubicBezTo>
                  <a:cubicBezTo>
                    <a:pt x="1742" y="3398"/>
                    <a:pt x="2406" y="2928"/>
                    <a:pt x="2986" y="2928"/>
                  </a:cubicBezTo>
                  <a:cubicBezTo>
                    <a:pt x="3031" y="2928"/>
                    <a:pt x="3076" y="2931"/>
                    <a:pt x="3120" y="2937"/>
                  </a:cubicBezTo>
                  <a:cubicBezTo>
                    <a:pt x="3739" y="3021"/>
                    <a:pt x="3739" y="3747"/>
                    <a:pt x="3524" y="4104"/>
                  </a:cubicBezTo>
                  <a:cubicBezTo>
                    <a:pt x="3322" y="4449"/>
                    <a:pt x="3274" y="4854"/>
                    <a:pt x="3786" y="4973"/>
                  </a:cubicBezTo>
                  <a:cubicBezTo>
                    <a:pt x="4310" y="5080"/>
                    <a:pt x="4453" y="5080"/>
                    <a:pt x="4453" y="5485"/>
                  </a:cubicBezTo>
                  <a:cubicBezTo>
                    <a:pt x="4453" y="5853"/>
                    <a:pt x="4433" y="6162"/>
                    <a:pt x="4671" y="6162"/>
                  </a:cubicBezTo>
                  <a:cubicBezTo>
                    <a:pt x="4695" y="6162"/>
                    <a:pt x="4721" y="6158"/>
                    <a:pt x="4751" y="6152"/>
                  </a:cubicBezTo>
                  <a:cubicBezTo>
                    <a:pt x="5060" y="6092"/>
                    <a:pt x="5096" y="5949"/>
                    <a:pt x="5239" y="5640"/>
                  </a:cubicBezTo>
                  <a:cubicBezTo>
                    <a:pt x="5319" y="5460"/>
                    <a:pt x="5555" y="5225"/>
                    <a:pt x="5808" y="5225"/>
                  </a:cubicBezTo>
                  <a:cubicBezTo>
                    <a:pt x="6008" y="5225"/>
                    <a:pt x="6218" y="5371"/>
                    <a:pt x="6370" y="5807"/>
                  </a:cubicBezTo>
                  <a:cubicBezTo>
                    <a:pt x="6715" y="6795"/>
                    <a:pt x="6025" y="7259"/>
                    <a:pt x="6025" y="7259"/>
                  </a:cubicBezTo>
                  <a:cubicBezTo>
                    <a:pt x="6322" y="7152"/>
                    <a:pt x="6620" y="7009"/>
                    <a:pt x="6894" y="6842"/>
                  </a:cubicBezTo>
                  <a:cubicBezTo>
                    <a:pt x="7096" y="6485"/>
                    <a:pt x="8454" y="4056"/>
                    <a:pt x="7835" y="2306"/>
                  </a:cubicBezTo>
                  <a:cubicBezTo>
                    <a:pt x="7454" y="1211"/>
                    <a:pt x="6477" y="449"/>
                    <a:pt x="5382" y="139"/>
                  </a:cubicBezTo>
                  <a:cubicBezTo>
                    <a:pt x="5060" y="43"/>
                    <a:pt x="4749" y="1"/>
                    <a:pt x="4444"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3074;p56">
              <a:extLst>
                <a:ext uri="{FF2B5EF4-FFF2-40B4-BE49-F238E27FC236}">
                  <a16:creationId xmlns:a16="http://schemas.microsoft.com/office/drawing/2014/main" id="{D16230FD-C350-0AB2-D349-01DF5546EEA2}"/>
                </a:ext>
              </a:extLst>
            </p:cNvPr>
            <p:cNvSpPr/>
            <p:nvPr/>
          </p:nvSpPr>
          <p:spPr>
            <a:xfrm>
              <a:off x="3486319" y="2024123"/>
              <a:ext cx="47968" cy="13145"/>
            </a:xfrm>
            <a:custGeom>
              <a:avLst/>
              <a:gdLst/>
              <a:ahLst/>
              <a:cxnLst/>
              <a:rect l="l" t="t" r="r" b="b"/>
              <a:pathLst>
                <a:path w="1394" h="382" fill="none" extrusionOk="0">
                  <a:moveTo>
                    <a:pt x="0" y="382"/>
                  </a:moveTo>
                  <a:cubicBezTo>
                    <a:pt x="0" y="382"/>
                    <a:pt x="846" y="1"/>
                    <a:pt x="1393" y="38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3075;p56">
              <a:extLst>
                <a:ext uri="{FF2B5EF4-FFF2-40B4-BE49-F238E27FC236}">
                  <a16:creationId xmlns:a16="http://schemas.microsoft.com/office/drawing/2014/main" id="{4D80EEAC-F5D3-BC61-332F-B2B5AA24D1A7}"/>
                </a:ext>
              </a:extLst>
            </p:cNvPr>
            <p:cNvSpPr/>
            <p:nvPr/>
          </p:nvSpPr>
          <p:spPr>
            <a:xfrm>
              <a:off x="3485493" y="2117136"/>
              <a:ext cx="50824" cy="21747"/>
            </a:xfrm>
            <a:custGeom>
              <a:avLst/>
              <a:gdLst/>
              <a:ahLst/>
              <a:cxnLst/>
              <a:rect l="l" t="t" r="r" b="b"/>
              <a:pathLst>
                <a:path w="1477" h="632" fill="none" extrusionOk="0">
                  <a:moveTo>
                    <a:pt x="1" y="286"/>
                  </a:moveTo>
                  <a:cubicBezTo>
                    <a:pt x="1" y="286"/>
                    <a:pt x="894" y="632"/>
                    <a:pt x="1477"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3076;p56">
              <a:extLst>
                <a:ext uri="{FF2B5EF4-FFF2-40B4-BE49-F238E27FC236}">
                  <a16:creationId xmlns:a16="http://schemas.microsoft.com/office/drawing/2014/main" id="{CCE7F86C-757F-91BA-03E0-7C966320F23E}"/>
                </a:ext>
              </a:extLst>
            </p:cNvPr>
            <p:cNvSpPr/>
            <p:nvPr/>
          </p:nvSpPr>
          <p:spPr>
            <a:xfrm>
              <a:off x="3473208" y="2112215"/>
              <a:ext cx="16001" cy="2925"/>
            </a:xfrm>
            <a:custGeom>
              <a:avLst/>
              <a:gdLst/>
              <a:ahLst/>
              <a:cxnLst/>
              <a:rect l="l" t="t" r="r" b="b"/>
              <a:pathLst>
                <a:path w="465" h="85" fill="none" extrusionOk="0">
                  <a:moveTo>
                    <a:pt x="0" y="1"/>
                  </a:moveTo>
                  <a:lnTo>
                    <a:pt x="465" y="84"/>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3077;p56">
              <a:extLst>
                <a:ext uri="{FF2B5EF4-FFF2-40B4-BE49-F238E27FC236}">
                  <a16:creationId xmlns:a16="http://schemas.microsoft.com/office/drawing/2014/main" id="{337A27E0-B7AE-11EE-B1CB-849634DEA518}"/>
                </a:ext>
              </a:extLst>
            </p:cNvPr>
            <p:cNvSpPr/>
            <p:nvPr/>
          </p:nvSpPr>
          <p:spPr>
            <a:xfrm>
              <a:off x="3508032" y="2049553"/>
              <a:ext cx="14383" cy="20508"/>
            </a:xfrm>
            <a:custGeom>
              <a:avLst/>
              <a:gdLst/>
              <a:ahLst/>
              <a:cxnLst/>
              <a:rect l="l" t="t" r="r" b="b"/>
              <a:pathLst>
                <a:path w="418" h="596" extrusionOk="0">
                  <a:moveTo>
                    <a:pt x="203" y="0"/>
                  </a:moveTo>
                  <a:cubicBezTo>
                    <a:pt x="96" y="0"/>
                    <a:pt x="0" y="131"/>
                    <a:pt x="0" y="298"/>
                  </a:cubicBezTo>
                  <a:cubicBezTo>
                    <a:pt x="0" y="464"/>
                    <a:pt x="84" y="595"/>
                    <a:pt x="203" y="595"/>
                  </a:cubicBezTo>
                  <a:cubicBezTo>
                    <a:pt x="322" y="595"/>
                    <a:pt x="417" y="464"/>
                    <a:pt x="417" y="298"/>
                  </a:cubicBezTo>
                  <a:cubicBezTo>
                    <a:pt x="417" y="131"/>
                    <a:pt x="322" y="0"/>
                    <a:pt x="20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3078;p56">
              <a:extLst>
                <a:ext uri="{FF2B5EF4-FFF2-40B4-BE49-F238E27FC236}">
                  <a16:creationId xmlns:a16="http://schemas.microsoft.com/office/drawing/2014/main" id="{F34299F8-23E7-7E1C-45CE-7342C65A5E38}"/>
                </a:ext>
              </a:extLst>
            </p:cNvPr>
            <p:cNvSpPr/>
            <p:nvPr/>
          </p:nvSpPr>
          <p:spPr>
            <a:xfrm>
              <a:off x="3549394" y="2140914"/>
              <a:ext cx="61491" cy="64760"/>
            </a:xfrm>
            <a:custGeom>
              <a:avLst/>
              <a:gdLst/>
              <a:ahLst/>
              <a:cxnLst/>
              <a:rect l="l" t="t" r="r" b="b"/>
              <a:pathLst>
                <a:path w="1787" h="1882" extrusionOk="0">
                  <a:moveTo>
                    <a:pt x="1787" y="0"/>
                  </a:moveTo>
                  <a:cubicBezTo>
                    <a:pt x="1787" y="0"/>
                    <a:pt x="1620" y="143"/>
                    <a:pt x="1323" y="345"/>
                  </a:cubicBezTo>
                  <a:cubicBezTo>
                    <a:pt x="1037" y="548"/>
                    <a:pt x="1" y="953"/>
                    <a:pt x="1" y="953"/>
                  </a:cubicBezTo>
                  <a:lnTo>
                    <a:pt x="370" y="1881"/>
                  </a:lnTo>
                  <a:lnTo>
                    <a:pt x="1787"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3079;p56">
              <a:extLst>
                <a:ext uri="{FF2B5EF4-FFF2-40B4-BE49-F238E27FC236}">
                  <a16:creationId xmlns:a16="http://schemas.microsoft.com/office/drawing/2014/main" id="{B93D4C2B-D375-F33E-3FFA-72A6FD0E4017}"/>
                </a:ext>
              </a:extLst>
            </p:cNvPr>
            <p:cNvSpPr/>
            <p:nvPr/>
          </p:nvSpPr>
          <p:spPr>
            <a:xfrm>
              <a:off x="2931994" y="2421947"/>
              <a:ext cx="205290" cy="131205"/>
            </a:xfrm>
            <a:custGeom>
              <a:avLst/>
              <a:gdLst/>
              <a:ahLst/>
              <a:cxnLst/>
              <a:rect l="l" t="t" r="r" b="b"/>
              <a:pathLst>
                <a:path w="5966" h="3813" extrusionOk="0">
                  <a:moveTo>
                    <a:pt x="3251" y="1"/>
                  </a:moveTo>
                  <a:cubicBezTo>
                    <a:pt x="2810" y="1"/>
                    <a:pt x="1131" y="1418"/>
                    <a:pt x="905" y="1596"/>
                  </a:cubicBezTo>
                  <a:cubicBezTo>
                    <a:pt x="667" y="1763"/>
                    <a:pt x="357" y="1918"/>
                    <a:pt x="322" y="2263"/>
                  </a:cubicBezTo>
                  <a:cubicBezTo>
                    <a:pt x="298" y="2608"/>
                    <a:pt x="0" y="3156"/>
                    <a:pt x="322" y="3418"/>
                  </a:cubicBezTo>
                  <a:cubicBezTo>
                    <a:pt x="573" y="3622"/>
                    <a:pt x="751" y="3812"/>
                    <a:pt x="874" y="3812"/>
                  </a:cubicBezTo>
                  <a:cubicBezTo>
                    <a:pt x="908" y="3812"/>
                    <a:pt x="938" y="3797"/>
                    <a:pt x="965" y="3763"/>
                  </a:cubicBezTo>
                  <a:cubicBezTo>
                    <a:pt x="1072" y="3620"/>
                    <a:pt x="929" y="3132"/>
                    <a:pt x="905" y="3037"/>
                  </a:cubicBezTo>
                  <a:cubicBezTo>
                    <a:pt x="869" y="2942"/>
                    <a:pt x="2727" y="2001"/>
                    <a:pt x="2727" y="2001"/>
                  </a:cubicBezTo>
                  <a:lnTo>
                    <a:pt x="3477" y="1823"/>
                  </a:lnTo>
                  <a:lnTo>
                    <a:pt x="3477" y="1823"/>
                  </a:lnTo>
                  <a:cubicBezTo>
                    <a:pt x="3215" y="2061"/>
                    <a:pt x="2917" y="2275"/>
                    <a:pt x="2608" y="2465"/>
                  </a:cubicBezTo>
                  <a:cubicBezTo>
                    <a:pt x="2120" y="2751"/>
                    <a:pt x="1941" y="3239"/>
                    <a:pt x="2203" y="3275"/>
                  </a:cubicBezTo>
                  <a:cubicBezTo>
                    <a:pt x="2225" y="3277"/>
                    <a:pt x="2245" y="3278"/>
                    <a:pt x="2265" y="3278"/>
                  </a:cubicBezTo>
                  <a:cubicBezTo>
                    <a:pt x="2476" y="3278"/>
                    <a:pt x="2564" y="3161"/>
                    <a:pt x="3251" y="2954"/>
                  </a:cubicBezTo>
                  <a:cubicBezTo>
                    <a:pt x="4001" y="2715"/>
                    <a:pt x="4632" y="1965"/>
                    <a:pt x="4632" y="1965"/>
                  </a:cubicBezTo>
                  <a:cubicBezTo>
                    <a:pt x="4632" y="1965"/>
                    <a:pt x="4977" y="2120"/>
                    <a:pt x="5513" y="2370"/>
                  </a:cubicBezTo>
                  <a:cubicBezTo>
                    <a:pt x="5846" y="1846"/>
                    <a:pt x="5965" y="1203"/>
                    <a:pt x="5822" y="584"/>
                  </a:cubicBezTo>
                  <a:cubicBezTo>
                    <a:pt x="4489" y="263"/>
                    <a:pt x="3405" y="1"/>
                    <a:pt x="3251" y="1"/>
                  </a:cubicBezTo>
                  <a:close/>
                </a:path>
              </a:pathLst>
            </a:custGeom>
            <a:solidFill>
              <a:srgbClr val="C2C2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3080;p56">
              <a:extLst>
                <a:ext uri="{FF2B5EF4-FFF2-40B4-BE49-F238E27FC236}">
                  <a16:creationId xmlns:a16="http://schemas.microsoft.com/office/drawing/2014/main" id="{7A0EA4FB-55D6-7118-00B8-B676DC9A14C4}"/>
                </a:ext>
              </a:extLst>
            </p:cNvPr>
            <p:cNvSpPr/>
            <p:nvPr/>
          </p:nvSpPr>
          <p:spPr>
            <a:xfrm>
              <a:off x="3091764" y="2463757"/>
              <a:ext cx="10702" cy="25842"/>
            </a:xfrm>
            <a:custGeom>
              <a:avLst/>
              <a:gdLst/>
              <a:ahLst/>
              <a:cxnLst/>
              <a:rect l="l" t="t" r="r" b="b"/>
              <a:pathLst>
                <a:path w="311" h="751" fill="none" extrusionOk="0">
                  <a:moveTo>
                    <a:pt x="1" y="750"/>
                  </a:moveTo>
                  <a:lnTo>
                    <a:pt x="31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3081;p56">
              <a:extLst>
                <a:ext uri="{FF2B5EF4-FFF2-40B4-BE49-F238E27FC236}">
                  <a16:creationId xmlns:a16="http://schemas.microsoft.com/office/drawing/2014/main" id="{A8AA63C7-A2BF-B0C6-CD46-41B840F2173E}"/>
                </a:ext>
              </a:extLst>
            </p:cNvPr>
            <p:cNvSpPr/>
            <p:nvPr/>
          </p:nvSpPr>
          <p:spPr>
            <a:xfrm>
              <a:off x="2896345" y="2478897"/>
              <a:ext cx="129485" cy="62523"/>
            </a:xfrm>
            <a:custGeom>
              <a:avLst/>
              <a:gdLst/>
              <a:ahLst/>
              <a:cxnLst/>
              <a:rect l="l" t="t" r="r" b="b"/>
              <a:pathLst>
                <a:path w="3763" h="1817" extrusionOk="0">
                  <a:moveTo>
                    <a:pt x="2834" y="1"/>
                  </a:moveTo>
                  <a:cubicBezTo>
                    <a:pt x="2834" y="1"/>
                    <a:pt x="1417" y="894"/>
                    <a:pt x="1155" y="1072"/>
                  </a:cubicBezTo>
                  <a:cubicBezTo>
                    <a:pt x="893" y="1239"/>
                    <a:pt x="0" y="1441"/>
                    <a:pt x="84" y="1620"/>
                  </a:cubicBezTo>
                  <a:cubicBezTo>
                    <a:pt x="141" y="1735"/>
                    <a:pt x="256" y="1816"/>
                    <a:pt x="454" y="1816"/>
                  </a:cubicBezTo>
                  <a:cubicBezTo>
                    <a:pt x="543" y="1816"/>
                    <a:pt x="649" y="1800"/>
                    <a:pt x="774" y="1763"/>
                  </a:cubicBezTo>
                  <a:cubicBezTo>
                    <a:pt x="1239" y="1656"/>
                    <a:pt x="1703" y="1501"/>
                    <a:pt x="2144" y="1334"/>
                  </a:cubicBezTo>
                  <a:cubicBezTo>
                    <a:pt x="2608" y="1132"/>
                    <a:pt x="3763" y="346"/>
                    <a:pt x="3763" y="346"/>
                  </a:cubicBezTo>
                  <a:lnTo>
                    <a:pt x="2834" y="1"/>
                  </a:lnTo>
                  <a:close/>
                </a:path>
              </a:pathLst>
            </a:custGeom>
            <a:solidFill>
              <a:srgbClr val="C2C2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3082;p56">
              <a:extLst>
                <a:ext uri="{FF2B5EF4-FFF2-40B4-BE49-F238E27FC236}">
                  <a16:creationId xmlns:a16="http://schemas.microsoft.com/office/drawing/2014/main" id="{9A8A8A1C-03F7-6CA2-5FC0-560EE75F9BE6}"/>
                </a:ext>
              </a:extLst>
            </p:cNvPr>
            <p:cNvSpPr/>
            <p:nvPr/>
          </p:nvSpPr>
          <p:spPr>
            <a:xfrm>
              <a:off x="2896345" y="2478897"/>
              <a:ext cx="129485" cy="64794"/>
            </a:xfrm>
            <a:custGeom>
              <a:avLst/>
              <a:gdLst/>
              <a:ahLst/>
              <a:cxnLst/>
              <a:rect l="l" t="t" r="r" b="b"/>
              <a:pathLst>
                <a:path w="3763" h="1883" fill="none" extrusionOk="0">
                  <a:moveTo>
                    <a:pt x="2834" y="1"/>
                  </a:moveTo>
                  <a:cubicBezTo>
                    <a:pt x="2834" y="1"/>
                    <a:pt x="1417" y="894"/>
                    <a:pt x="1155" y="1072"/>
                  </a:cubicBezTo>
                  <a:cubicBezTo>
                    <a:pt x="893" y="1239"/>
                    <a:pt x="0" y="1441"/>
                    <a:pt x="84" y="1620"/>
                  </a:cubicBezTo>
                  <a:cubicBezTo>
                    <a:pt x="167" y="1787"/>
                    <a:pt x="369" y="1882"/>
                    <a:pt x="774" y="1763"/>
                  </a:cubicBezTo>
                  <a:cubicBezTo>
                    <a:pt x="1239" y="1656"/>
                    <a:pt x="1703" y="1501"/>
                    <a:pt x="2144" y="1334"/>
                  </a:cubicBezTo>
                  <a:cubicBezTo>
                    <a:pt x="2608" y="1132"/>
                    <a:pt x="3763" y="346"/>
                    <a:pt x="3763" y="34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3083;p56">
              <a:extLst>
                <a:ext uri="{FF2B5EF4-FFF2-40B4-BE49-F238E27FC236}">
                  <a16:creationId xmlns:a16="http://schemas.microsoft.com/office/drawing/2014/main" id="{C1F072B4-330D-7BBE-1BF3-6E71825C1CF1}"/>
                </a:ext>
              </a:extLst>
            </p:cNvPr>
            <p:cNvSpPr/>
            <p:nvPr/>
          </p:nvSpPr>
          <p:spPr>
            <a:xfrm>
              <a:off x="3478542" y="2182689"/>
              <a:ext cx="416258" cy="460922"/>
            </a:xfrm>
            <a:custGeom>
              <a:avLst/>
              <a:gdLst/>
              <a:ahLst/>
              <a:cxnLst/>
              <a:rect l="l" t="t" r="r" b="b"/>
              <a:pathLst>
                <a:path w="12097" h="13395" extrusionOk="0">
                  <a:moveTo>
                    <a:pt x="9037" y="1"/>
                  </a:moveTo>
                  <a:lnTo>
                    <a:pt x="7418" y="4549"/>
                  </a:lnTo>
                  <a:lnTo>
                    <a:pt x="8406" y="10716"/>
                  </a:lnTo>
                  <a:cubicBezTo>
                    <a:pt x="8406" y="10716"/>
                    <a:pt x="5918" y="11240"/>
                    <a:pt x="4810" y="11419"/>
                  </a:cubicBezTo>
                  <a:cubicBezTo>
                    <a:pt x="4491" y="11467"/>
                    <a:pt x="4205" y="11485"/>
                    <a:pt x="3960" y="11485"/>
                  </a:cubicBezTo>
                  <a:cubicBezTo>
                    <a:pt x="3365" y="11485"/>
                    <a:pt x="3012" y="11383"/>
                    <a:pt x="3012" y="11383"/>
                  </a:cubicBezTo>
                  <a:cubicBezTo>
                    <a:pt x="3012" y="11383"/>
                    <a:pt x="2286" y="10347"/>
                    <a:pt x="1858" y="10169"/>
                  </a:cubicBezTo>
                  <a:cubicBezTo>
                    <a:pt x="1765" y="10127"/>
                    <a:pt x="1666" y="10107"/>
                    <a:pt x="1567" y="10107"/>
                  </a:cubicBezTo>
                  <a:cubicBezTo>
                    <a:pt x="1410" y="10107"/>
                    <a:pt x="1255" y="10157"/>
                    <a:pt x="1131" y="10252"/>
                  </a:cubicBezTo>
                  <a:cubicBezTo>
                    <a:pt x="1036" y="10246"/>
                    <a:pt x="944" y="10243"/>
                    <a:pt x="851" y="10243"/>
                  </a:cubicBezTo>
                  <a:cubicBezTo>
                    <a:pt x="759" y="10243"/>
                    <a:pt x="667" y="10246"/>
                    <a:pt x="572" y="10252"/>
                  </a:cubicBezTo>
                  <a:cubicBezTo>
                    <a:pt x="465" y="10288"/>
                    <a:pt x="226" y="10288"/>
                    <a:pt x="107" y="10573"/>
                  </a:cubicBezTo>
                  <a:cubicBezTo>
                    <a:pt x="0" y="10871"/>
                    <a:pt x="107" y="11359"/>
                    <a:pt x="107" y="11538"/>
                  </a:cubicBezTo>
                  <a:cubicBezTo>
                    <a:pt x="84" y="11871"/>
                    <a:pt x="72" y="12205"/>
                    <a:pt x="84" y="12550"/>
                  </a:cubicBezTo>
                  <a:cubicBezTo>
                    <a:pt x="107" y="13014"/>
                    <a:pt x="405" y="12955"/>
                    <a:pt x="774" y="13121"/>
                  </a:cubicBezTo>
                  <a:cubicBezTo>
                    <a:pt x="1155" y="13300"/>
                    <a:pt x="1798" y="13359"/>
                    <a:pt x="2048" y="13359"/>
                  </a:cubicBezTo>
                  <a:cubicBezTo>
                    <a:pt x="2250" y="13359"/>
                    <a:pt x="7770" y="13395"/>
                    <a:pt x="10372" y="13395"/>
                  </a:cubicBezTo>
                  <a:cubicBezTo>
                    <a:pt x="11153" y="13395"/>
                    <a:pt x="11671" y="13391"/>
                    <a:pt x="11704" y="13383"/>
                  </a:cubicBezTo>
                  <a:cubicBezTo>
                    <a:pt x="11930" y="13359"/>
                    <a:pt x="12097" y="13157"/>
                    <a:pt x="12073" y="12919"/>
                  </a:cubicBezTo>
                  <a:cubicBezTo>
                    <a:pt x="12049" y="12609"/>
                    <a:pt x="11525" y="1858"/>
                    <a:pt x="11263" y="1370"/>
                  </a:cubicBezTo>
                  <a:cubicBezTo>
                    <a:pt x="11002" y="870"/>
                    <a:pt x="9037" y="1"/>
                    <a:pt x="9037"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0" name="Google Shape;3084;p56">
              <a:extLst>
                <a:ext uri="{FF2B5EF4-FFF2-40B4-BE49-F238E27FC236}">
                  <a16:creationId xmlns:a16="http://schemas.microsoft.com/office/drawing/2014/main" id="{E1336C55-79D5-55DB-DE75-80A72B72950A}"/>
                </a:ext>
              </a:extLst>
            </p:cNvPr>
            <p:cNvSpPr/>
            <p:nvPr/>
          </p:nvSpPr>
          <p:spPr>
            <a:xfrm>
              <a:off x="3478542" y="2182689"/>
              <a:ext cx="416258" cy="461748"/>
            </a:xfrm>
            <a:custGeom>
              <a:avLst/>
              <a:gdLst/>
              <a:ahLst/>
              <a:cxnLst/>
              <a:rect l="l" t="t" r="r" b="b"/>
              <a:pathLst>
                <a:path w="12097" h="13419" fill="none" extrusionOk="0">
                  <a:moveTo>
                    <a:pt x="9037" y="1"/>
                  </a:moveTo>
                  <a:cubicBezTo>
                    <a:pt x="9037" y="1"/>
                    <a:pt x="11002" y="870"/>
                    <a:pt x="11263" y="1370"/>
                  </a:cubicBezTo>
                  <a:cubicBezTo>
                    <a:pt x="11525" y="1858"/>
                    <a:pt x="12049" y="12609"/>
                    <a:pt x="12073" y="12919"/>
                  </a:cubicBezTo>
                  <a:cubicBezTo>
                    <a:pt x="12097" y="13157"/>
                    <a:pt x="11930" y="13359"/>
                    <a:pt x="11704" y="13383"/>
                  </a:cubicBezTo>
                  <a:cubicBezTo>
                    <a:pt x="11561" y="13419"/>
                    <a:pt x="2310" y="13359"/>
                    <a:pt x="2048" y="13359"/>
                  </a:cubicBezTo>
                  <a:cubicBezTo>
                    <a:pt x="1798" y="13359"/>
                    <a:pt x="1155" y="13300"/>
                    <a:pt x="774" y="13121"/>
                  </a:cubicBezTo>
                  <a:cubicBezTo>
                    <a:pt x="405" y="12955"/>
                    <a:pt x="107" y="13014"/>
                    <a:pt x="84" y="12550"/>
                  </a:cubicBezTo>
                  <a:cubicBezTo>
                    <a:pt x="72" y="12205"/>
                    <a:pt x="84" y="11871"/>
                    <a:pt x="107" y="11538"/>
                  </a:cubicBezTo>
                  <a:cubicBezTo>
                    <a:pt x="107" y="11359"/>
                    <a:pt x="0" y="10871"/>
                    <a:pt x="107" y="10573"/>
                  </a:cubicBezTo>
                  <a:cubicBezTo>
                    <a:pt x="226" y="10288"/>
                    <a:pt x="465" y="10288"/>
                    <a:pt x="572" y="10252"/>
                  </a:cubicBezTo>
                  <a:cubicBezTo>
                    <a:pt x="762" y="10240"/>
                    <a:pt x="941" y="10240"/>
                    <a:pt x="1131" y="10252"/>
                  </a:cubicBezTo>
                  <a:cubicBezTo>
                    <a:pt x="1334" y="10097"/>
                    <a:pt x="1619" y="10061"/>
                    <a:pt x="1858" y="10169"/>
                  </a:cubicBezTo>
                  <a:cubicBezTo>
                    <a:pt x="2286" y="10347"/>
                    <a:pt x="3012" y="11383"/>
                    <a:pt x="3012" y="11383"/>
                  </a:cubicBezTo>
                  <a:cubicBezTo>
                    <a:pt x="3012" y="11383"/>
                    <a:pt x="3715" y="11585"/>
                    <a:pt x="4810" y="11419"/>
                  </a:cubicBezTo>
                  <a:cubicBezTo>
                    <a:pt x="5918" y="11240"/>
                    <a:pt x="8406" y="10716"/>
                    <a:pt x="8406" y="10716"/>
                  </a:cubicBezTo>
                  <a:lnTo>
                    <a:pt x="7418" y="4549"/>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3085;p56">
              <a:extLst>
                <a:ext uri="{FF2B5EF4-FFF2-40B4-BE49-F238E27FC236}">
                  <a16:creationId xmlns:a16="http://schemas.microsoft.com/office/drawing/2014/main" id="{BCA6E9DD-C368-4C25-42CD-3EF8477D7F22}"/>
                </a:ext>
              </a:extLst>
            </p:cNvPr>
            <p:cNvSpPr/>
            <p:nvPr/>
          </p:nvSpPr>
          <p:spPr>
            <a:xfrm>
              <a:off x="3767387" y="2551435"/>
              <a:ext cx="4921" cy="36062"/>
            </a:xfrm>
            <a:custGeom>
              <a:avLst/>
              <a:gdLst/>
              <a:ahLst/>
              <a:cxnLst/>
              <a:rect l="l" t="t" r="r" b="b"/>
              <a:pathLst>
                <a:path w="143" h="1048" fill="none" extrusionOk="0">
                  <a:moveTo>
                    <a:pt x="0" y="0"/>
                  </a:moveTo>
                  <a:lnTo>
                    <a:pt x="143" y="104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3086;p56">
              <a:extLst>
                <a:ext uri="{FF2B5EF4-FFF2-40B4-BE49-F238E27FC236}">
                  <a16:creationId xmlns:a16="http://schemas.microsoft.com/office/drawing/2014/main" id="{51BAE7D4-68B8-21DD-1534-B1F9389419E9}"/>
                </a:ext>
              </a:extLst>
            </p:cNvPr>
            <p:cNvSpPr/>
            <p:nvPr/>
          </p:nvSpPr>
          <p:spPr>
            <a:xfrm>
              <a:off x="3478129" y="2530445"/>
              <a:ext cx="133167" cy="112383"/>
            </a:xfrm>
            <a:custGeom>
              <a:avLst/>
              <a:gdLst/>
              <a:ahLst/>
              <a:cxnLst/>
              <a:rect l="l" t="t" r="r" b="b"/>
              <a:pathLst>
                <a:path w="3870" h="3266" extrusionOk="0">
                  <a:moveTo>
                    <a:pt x="1570" y="1"/>
                  </a:moveTo>
                  <a:cubicBezTo>
                    <a:pt x="1416" y="1"/>
                    <a:pt x="1263" y="51"/>
                    <a:pt x="1131" y="146"/>
                  </a:cubicBezTo>
                  <a:cubicBezTo>
                    <a:pt x="1042" y="140"/>
                    <a:pt x="950" y="137"/>
                    <a:pt x="858" y="137"/>
                  </a:cubicBezTo>
                  <a:cubicBezTo>
                    <a:pt x="765" y="137"/>
                    <a:pt x="673" y="140"/>
                    <a:pt x="584" y="146"/>
                  </a:cubicBezTo>
                  <a:cubicBezTo>
                    <a:pt x="465" y="182"/>
                    <a:pt x="238" y="182"/>
                    <a:pt x="119" y="467"/>
                  </a:cubicBezTo>
                  <a:cubicBezTo>
                    <a:pt x="0" y="753"/>
                    <a:pt x="119" y="1253"/>
                    <a:pt x="119" y="1432"/>
                  </a:cubicBezTo>
                  <a:cubicBezTo>
                    <a:pt x="96" y="1765"/>
                    <a:pt x="84" y="2099"/>
                    <a:pt x="96" y="2444"/>
                  </a:cubicBezTo>
                  <a:cubicBezTo>
                    <a:pt x="119" y="2908"/>
                    <a:pt x="405" y="2849"/>
                    <a:pt x="786" y="3015"/>
                  </a:cubicBezTo>
                  <a:cubicBezTo>
                    <a:pt x="1167" y="3194"/>
                    <a:pt x="1798" y="3253"/>
                    <a:pt x="2060" y="3253"/>
                  </a:cubicBezTo>
                  <a:lnTo>
                    <a:pt x="3691" y="3265"/>
                  </a:lnTo>
                  <a:cubicBezTo>
                    <a:pt x="3382" y="2253"/>
                    <a:pt x="3632" y="1682"/>
                    <a:pt x="3870" y="1384"/>
                  </a:cubicBezTo>
                  <a:cubicBezTo>
                    <a:pt x="3584" y="1384"/>
                    <a:pt x="3298" y="1348"/>
                    <a:pt x="3024" y="1277"/>
                  </a:cubicBezTo>
                  <a:cubicBezTo>
                    <a:pt x="3024" y="1277"/>
                    <a:pt x="2298" y="241"/>
                    <a:pt x="1858" y="63"/>
                  </a:cubicBezTo>
                  <a:cubicBezTo>
                    <a:pt x="1765" y="21"/>
                    <a:pt x="1668" y="1"/>
                    <a:pt x="1570" y="1"/>
                  </a:cubicBezTo>
                  <a:close/>
                </a:path>
              </a:pathLst>
            </a:custGeom>
            <a:solidFill>
              <a:srgbClr val="C2C2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3087;p56">
              <a:extLst>
                <a:ext uri="{FF2B5EF4-FFF2-40B4-BE49-F238E27FC236}">
                  <a16:creationId xmlns:a16="http://schemas.microsoft.com/office/drawing/2014/main" id="{E9F6334A-2ABE-6FE8-9B3C-D5A9F1AD8E76}"/>
                </a:ext>
              </a:extLst>
            </p:cNvPr>
            <p:cNvSpPr/>
            <p:nvPr/>
          </p:nvSpPr>
          <p:spPr>
            <a:xfrm>
              <a:off x="2518169" y="2329761"/>
              <a:ext cx="492923" cy="297062"/>
            </a:xfrm>
            <a:custGeom>
              <a:avLst/>
              <a:gdLst/>
              <a:ahLst/>
              <a:cxnLst/>
              <a:rect l="l" t="t" r="r" b="b"/>
              <a:pathLst>
                <a:path w="14325" h="8633" extrusionOk="0">
                  <a:moveTo>
                    <a:pt x="1" y="1"/>
                  </a:moveTo>
                  <a:lnTo>
                    <a:pt x="2108" y="8633"/>
                  </a:lnTo>
                  <a:lnTo>
                    <a:pt x="14324" y="8633"/>
                  </a:lnTo>
                  <a:lnTo>
                    <a:pt x="12217"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3088;p56">
              <a:extLst>
                <a:ext uri="{FF2B5EF4-FFF2-40B4-BE49-F238E27FC236}">
                  <a16:creationId xmlns:a16="http://schemas.microsoft.com/office/drawing/2014/main" id="{FCEDE731-E704-D5C2-48DE-F4E12CCAFD54}"/>
                </a:ext>
              </a:extLst>
            </p:cNvPr>
            <p:cNvSpPr/>
            <p:nvPr/>
          </p:nvSpPr>
          <p:spPr>
            <a:xfrm>
              <a:off x="2693527" y="2467026"/>
              <a:ext cx="121330" cy="33619"/>
            </a:xfrm>
            <a:custGeom>
              <a:avLst/>
              <a:gdLst/>
              <a:ahLst/>
              <a:cxnLst/>
              <a:rect l="l" t="t" r="r" b="b"/>
              <a:pathLst>
                <a:path w="3526" h="977" extrusionOk="0">
                  <a:moveTo>
                    <a:pt x="1763" y="1"/>
                  </a:moveTo>
                  <a:cubicBezTo>
                    <a:pt x="787" y="1"/>
                    <a:pt x="1" y="215"/>
                    <a:pt x="1" y="489"/>
                  </a:cubicBezTo>
                  <a:cubicBezTo>
                    <a:pt x="1" y="763"/>
                    <a:pt x="787" y="977"/>
                    <a:pt x="1763" y="977"/>
                  </a:cubicBezTo>
                  <a:cubicBezTo>
                    <a:pt x="2739" y="977"/>
                    <a:pt x="3525" y="751"/>
                    <a:pt x="3525" y="489"/>
                  </a:cubicBezTo>
                  <a:cubicBezTo>
                    <a:pt x="3525" y="227"/>
                    <a:pt x="2739" y="1"/>
                    <a:pt x="176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5" name="Google Shape;3089;p56">
              <a:extLst>
                <a:ext uri="{FF2B5EF4-FFF2-40B4-BE49-F238E27FC236}">
                  <a16:creationId xmlns:a16="http://schemas.microsoft.com/office/drawing/2014/main" id="{829C98A2-5837-DE58-066C-CBC91AA85AE5}"/>
                </a:ext>
              </a:extLst>
            </p:cNvPr>
            <p:cNvSpPr/>
            <p:nvPr/>
          </p:nvSpPr>
          <p:spPr>
            <a:xfrm>
              <a:off x="2590707" y="2626795"/>
              <a:ext cx="688303" cy="18891"/>
            </a:xfrm>
            <a:custGeom>
              <a:avLst/>
              <a:gdLst/>
              <a:ahLst/>
              <a:cxnLst/>
              <a:rect l="l" t="t" r="r" b="b"/>
              <a:pathLst>
                <a:path w="20003" h="549" extrusionOk="0">
                  <a:moveTo>
                    <a:pt x="0" y="1"/>
                  </a:moveTo>
                  <a:lnTo>
                    <a:pt x="0" y="549"/>
                  </a:lnTo>
                  <a:lnTo>
                    <a:pt x="20003" y="549"/>
                  </a:lnTo>
                  <a:lnTo>
                    <a:pt x="20003" y="1"/>
                  </a:lnTo>
                  <a:close/>
                </a:path>
              </a:pathLst>
            </a:custGeom>
            <a:solidFill>
              <a:srgbClr val="C2C2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6" name="Google Shape;3090;p56">
              <a:extLst>
                <a:ext uri="{FF2B5EF4-FFF2-40B4-BE49-F238E27FC236}">
                  <a16:creationId xmlns:a16="http://schemas.microsoft.com/office/drawing/2014/main" id="{B146C5AD-7B46-F252-6A75-2C3BA94A5241}"/>
                </a:ext>
              </a:extLst>
            </p:cNvPr>
            <p:cNvSpPr/>
            <p:nvPr/>
          </p:nvSpPr>
          <p:spPr>
            <a:xfrm>
              <a:off x="3016783" y="2626795"/>
              <a:ext cx="262239" cy="18891"/>
            </a:xfrm>
            <a:custGeom>
              <a:avLst/>
              <a:gdLst/>
              <a:ahLst/>
              <a:cxnLst/>
              <a:rect l="l" t="t" r="r" b="b"/>
              <a:pathLst>
                <a:path w="7621" h="549" extrusionOk="0">
                  <a:moveTo>
                    <a:pt x="1" y="1"/>
                  </a:moveTo>
                  <a:lnTo>
                    <a:pt x="1" y="549"/>
                  </a:lnTo>
                  <a:lnTo>
                    <a:pt x="7621" y="549"/>
                  </a:lnTo>
                  <a:lnTo>
                    <a:pt x="762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Google Shape;3091;p56">
              <a:extLst>
                <a:ext uri="{FF2B5EF4-FFF2-40B4-BE49-F238E27FC236}">
                  <a16:creationId xmlns:a16="http://schemas.microsoft.com/office/drawing/2014/main" id="{260DBAE9-70BB-F137-2674-33278F63A200}"/>
                </a:ext>
              </a:extLst>
            </p:cNvPr>
            <p:cNvSpPr/>
            <p:nvPr/>
          </p:nvSpPr>
          <p:spPr>
            <a:xfrm>
              <a:off x="3037292" y="2632129"/>
              <a:ext cx="22539" cy="4129"/>
            </a:xfrm>
            <a:custGeom>
              <a:avLst/>
              <a:gdLst/>
              <a:ahLst/>
              <a:cxnLst/>
              <a:rect l="l" t="t" r="r" b="b"/>
              <a:pathLst>
                <a:path w="655" h="120" extrusionOk="0">
                  <a:moveTo>
                    <a:pt x="0" y="1"/>
                  </a:moveTo>
                  <a:lnTo>
                    <a:pt x="0" y="120"/>
                  </a:lnTo>
                  <a:lnTo>
                    <a:pt x="655" y="120"/>
                  </a:lnTo>
                  <a:lnTo>
                    <a:pt x="655"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3092;p56">
              <a:extLst>
                <a:ext uri="{FF2B5EF4-FFF2-40B4-BE49-F238E27FC236}">
                  <a16:creationId xmlns:a16="http://schemas.microsoft.com/office/drawing/2014/main" id="{CB31BAC2-A484-00B6-6E9C-73B2CECCA657}"/>
                </a:ext>
              </a:extLst>
            </p:cNvPr>
            <p:cNvSpPr/>
            <p:nvPr/>
          </p:nvSpPr>
          <p:spPr>
            <a:xfrm>
              <a:off x="3095033" y="2632129"/>
              <a:ext cx="22573" cy="4129"/>
            </a:xfrm>
            <a:custGeom>
              <a:avLst/>
              <a:gdLst/>
              <a:ahLst/>
              <a:cxnLst/>
              <a:rect l="l" t="t" r="r" b="b"/>
              <a:pathLst>
                <a:path w="656" h="120" extrusionOk="0">
                  <a:moveTo>
                    <a:pt x="1" y="1"/>
                  </a:moveTo>
                  <a:lnTo>
                    <a:pt x="1" y="120"/>
                  </a:lnTo>
                  <a:lnTo>
                    <a:pt x="656" y="120"/>
                  </a:lnTo>
                  <a:lnTo>
                    <a:pt x="656"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3093;p56">
              <a:extLst>
                <a:ext uri="{FF2B5EF4-FFF2-40B4-BE49-F238E27FC236}">
                  <a16:creationId xmlns:a16="http://schemas.microsoft.com/office/drawing/2014/main" id="{D1D6E336-1AB5-A2EE-82DA-12406C312933}"/>
                </a:ext>
              </a:extLst>
            </p:cNvPr>
            <p:cNvSpPr/>
            <p:nvPr/>
          </p:nvSpPr>
          <p:spPr>
            <a:xfrm>
              <a:off x="2107234" y="2645652"/>
              <a:ext cx="2101384" cy="34"/>
            </a:xfrm>
            <a:custGeom>
              <a:avLst/>
              <a:gdLst/>
              <a:ahLst/>
              <a:cxnLst/>
              <a:rect l="l" t="t" r="r" b="b"/>
              <a:pathLst>
                <a:path w="61069" h="1" fill="none" extrusionOk="0">
                  <a:moveTo>
                    <a:pt x="61068"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31" name="Picture 430">
            <a:extLst>
              <a:ext uri="{FF2B5EF4-FFF2-40B4-BE49-F238E27FC236}">
                <a16:creationId xmlns:a16="http://schemas.microsoft.com/office/drawing/2014/main" id="{093E4179-BB85-3815-DB9E-D8DC47521D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83519" y="1235067"/>
            <a:ext cx="1965784" cy="2383902"/>
          </a:xfrm>
          <a:prstGeom prst="rect">
            <a:avLst/>
          </a:prstGeom>
        </p:spPr>
      </p:pic>
      <p:pic>
        <p:nvPicPr>
          <p:cNvPr id="432" name="Picture 431">
            <a:extLst>
              <a:ext uri="{FF2B5EF4-FFF2-40B4-BE49-F238E27FC236}">
                <a16:creationId xmlns:a16="http://schemas.microsoft.com/office/drawing/2014/main" id="{2C653F8C-1001-7485-166C-AFBA5B3135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83519" y="4382354"/>
            <a:ext cx="1965783" cy="2383902"/>
          </a:xfrm>
          <a:prstGeom prst="rect">
            <a:avLst/>
          </a:prstGeom>
        </p:spPr>
      </p:pic>
      <p:sp>
        <p:nvSpPr>
          <p:cNvPr id="433" name="TextBox 432">
            <a:extLst>
              <a:ext uri="{FF2B5EF4-FFF2-40B4-BE49-F238E27FC236}">
                <a16:creationId xmlns:a16="http://schemas.microsoft.com/office/drawing/2014/main" id="{B609BA47-07FA-4E26-1E10-6E6CF05CED2F}"/>
              </a:ext>
            </a:extLst>
          </p:cNvPr>
          <p:cNvSpPr txBox="1"/>
          <p:nvPr/>
        </p:nvSpPr>
        <p:spPr>
          <a:xfrm>
            <a:off x="6221107" y="489738"/>
            <a:ext cx="5925090" cy="523220"/>
          </a:xfrm>
          <a:prstGeom prst="rect">
            <a:avLst/>
          </a:prstGeom>
          <a:noFill/>
        </p:spPr>
        <p:txBody>
          <a:bodyPr wrap="square" rtlCol="0">
            <a:spAutoFit/>
          </a:bodyPr>
          <a:lstStyle/>
          <a:p>
            <a:pPr marL="285750" indent="-285750" algn="r" rtl="1">
              <a:buFont typeface="Arial" panose="020B0604020202020204" pitchFamily="34" charset="0"/>
              <a:buChar char="•"/>
            </a:pPr>
            <a:r>
              <a:rPr lang="ar-EG" sz="2800" dirty="0">
                <a:latin typeface="GE Snd Book" panose="02000000000000000000" pitchFamily="2" charset="-78"/>
                <a:cs typeface="GE Snd Book" panose="02000000000000000000" pitchFamily="2" charset="-78"/>
              </a:rPr>
              <a:t>لو كتبت رقم تفتكر هيطلع ناتج التنفيذ إيه؟</a:t>
            </a:r>
            <a:endParaRPr lang="en-US" sz="2800" dirty="0">
              <a:latin typeface="GE Snd Book" panose="02000000000000000000" pitchFamily="2" charset="-78"/>
              <a:cs typeface="GE Snd Book" panose="02000000000000000000" pitchFamily="2" charset="-78"/>
            </a:endParaRPr>
          </a:p>
        </p:txBody>
      </p:sp>
      <p:sp>
        <p:nvSpPr>
          <p:cNvPr id="434" name="TextBox 433">
            <a:extLst>
              <a:ext uri="{FF2B5EF4-FFF2-40B4-BE49-F238E27FC236}">
                <a16:creationId xmlns:a16="http://schemas.microsoft.com/office/drawing/2014/main" id="{E8807199-F340-01E4-5786-1B470F172EB9}"/>
              </a:ext>
            </a:extLst>
          </p:cNvPr>
          <p:cNvSpPr txBox="1"/>
          <p:nvPr/>
        </p:nvSpPr>
        <p:spPr>
          <a:xfrm>
            <a:off x="5834223" y="3871233"/>
            <a:ext cx="6311974" cy="523220"/>
          </a:xfrm>
          <a:prstGeom prst="rect">
            <a:avLst/>
          </a:prstGeom>
          <a:noFill/>
        </p:spPr>
        <p:txBody>
          <a:bodyPr wrap="square" rtlCol="0">
            <a:spAutoFit/>
          </a:bodyPr>
          <a:lstStyle/>
          <a:p>
            <a:pPr marL="285750" indent="-285750" algn="r" rtl="1">
              <a:buFont typeface="Arial" panose="020B0604020202020204" pitchFamily="34" charset="0"/>
              <a:buChar char="•"/>
            </a:pPr>
            <a:r>
              <a:rPr lang="ar-EG" sz="2800" dirty="0">
                <a:latin typeface="GE Snd Book" panose="02000000000000000000" pitchFamily="2" charset="-78"/>
                <a:cs typeface="GE Snd Book" panose="02000000000000000000" pitchFamily="2" charset="-78"/>
              </a:rPr>
              <a:t>لو كتبت رموز تفتكر هيطلع ناتج التنفيذ إيه؟</a:t>
            </a:r>
            <a:endParaRPr lang="en-US" sz="2800" dirty="0">
              <a:latin typeface="GE Snd Book" panose="02000000000000000000" pitchFamily="2" charset="-78"/>
              <a:cs typeface="GE Snd Book" panose="02000000000000000000" pitchFamily="2" charset="-78"/>
            </a:endParaRPr>
          </a:p>
        </p:txBody>
      </p:sp>
      <p:sp>
        <p:nvSpPr>
          <p:cNvPr id="435" name="TextBox 434">
            <a:extLst>
              <a:ext uri="{FF2B5EF4-FFF2-40B4-BE49-F238E27FC236}">
                <a16:creationId xmlns:a16="http://schemas.microsoft.com/office/drawing/2014/main" id="{75574D31-B710-7246-BAB4-56D3B7A6D120}"/>
              </a:ext>
            </a:extLst>
          </p:cNvPr>
          <p:cNvSpPr txBox="1"/>
          <p:nvPr/>
        </p:nvSpPr>
        <p:spPr>
          <a:xfrm>
            <a:off x="10439400" y="2130888"/>
            <a:ext cx="1102163"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الناتج</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436" name="TextBox 435">
            <a:extLst>
              <a:ext uri="{FF2B5EF4-FFF2-40B4-BE49-F238E27FC236}">
                <a16:creationId xmlns:a16="http://schemas.microsoft.com/office/drawing/2014/main" id="{C6349DAC-564E-7DB5-285C-83798D2197C5}"/>
              </a:ext>
            </a:extLst>
          </p:cNvPr>
          <p:cNvSpPr txBox="1"/>
          <p:nvPr/>
        </p:nvSpPr>
        <p:spPr>
          <a:xfrm>
            <a:off x="10446668" y="5287967"/>
            <a:ext cx="1102163"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الناتج</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2" name="Graphic 1">
            <a:extLst>
              <a:ext uri="{FF2B5EF4-FFF2-40B4-BE49-F238E27FC236}">
                <a16:creationId xmlns:a16="http://schemas.microsoft.com/office/drawing/2014/main" id="{194A0992-F5AB-4F89-593E-C7D8B7DED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217645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wipe(up)">
                                      <p:cBhvr>
                                        <p:cTn id="7" dur="500"/>
                                        <p:tgtEl>
                                          <p:spTgt spid="4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31"/>
                                        </p:tgtEl>
                                        <p:attrNameLst>
                                          <p:attrName>style.visibility</p:attrName>
                                        </p:attrNameLst>
                                      </p:cBhvr>
                                      <p:to>
                                        <p:strVal val="visible"/>
                                      </p:to>
                                    </p:set>
                                    <p:animEffect transition="in" filter="wipe(up)">
                                      <p:cBhvr>
                                        <p:cTn id="12" dur="500"/>
                                        <p:tgtEl>
                                          <p:spTgt spid="431"/>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35"/>
                                        </p:tgtEl>
                                        <p:attrNameLst>
                                          <p:attrName>style.visibility</p:attrName>
                                        </p:attrNameLst>
                                      </p:cBhvr>
                                      <p:to>
                                        <p:strVal val="visible"/>
                                      </p:to>
                                    </p:set>
                                    <p:animEffect transition="in" filter="wipe(up)">
                                      <p:cBhvr>
                                        <p:cTn id="15" dur="500"/>
                                        <p:tgtEl>
                                          <p:spTgt spid="4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34"/>
                                        </p:tgtEl>
                                        <p:attrNameLst>
                                          <p:attrName>style.visibility</p:attrName>
                                        </p:attrNameLst>
                                      </p:cBhvr>
                                      <p:to>
                                        <p:strVal val="visible"/>
                                      </p:to>
                                    </p:set>
                                    <p:animEffect transition="in" filter="wipe(up)">
                                      <p:cBhvr>
                                        <p:cTn id="20" dur="500"/>
                                        <p:tgtEl>
                                          <p:spTgt spid="4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36"/>
                                        </p:tgtEl>
                                        <p:attrNameLst>
                                          <p:attrName>style.visibility</p:attrName>
                                        </p:attrNameLst>
                                      </p:cBhvr>
                                      <p:to>
                                        <p:strVal val="visible"/>
                                      </p:to>
                                    </p:set>
                                    <p:animEffect transition="in" filter="wipe(up)">
                                      <p:cBhvr>
                                        <p:cTn id="25" dur="500"/>
                                        <p:tgtEl>
                                          <p:spTgt spid="436"/>
                                        </p:tgtEl>
                                      </p:cBhvr>
                                    </p:animEffect>
                                  </p:childTnLst>
                                </p:cTn>
                              </p:par>
                              <p:par>
                                <p:cTn id="26" presetID="22" presetClass="entr" presetSubtype="1" fill="hold" nodeType="withEffect">
                                  <p:stCondLst>
                                    <p:cond delay="0"/>
                                  </p:stCondLst>
                                  <p:childTnLst>
                                    <p:set>
                                      <p:cBhvr>
                                        <p:cTn id="27" dur="1" fill="hold">
                                          <p:stCondLst>
                                            <p:cond delay="0"/>
                                          </p:stCondLst>
                                        </p:cTn>
                                        <p:tgtEl>
                                          <p:spTgt spid="432"/>
                                        </p:tgtEl>
                                        <p:attrNameLst>
                                          <p:attrName>style.visibility</p:attrName>
                                        </p:attrNameLst>
                                      </p:cBhvr>
                                      <p:to>
                                        <p:strVal val="visible"/>
                                      </p:to>
                                    </p:set>
                                    <p:animEffect transition="in" filter="wipe(up)">
                                      <p:cBhvr>
                                        <p:cTn id="28"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p:bldP spid="434" grpId="0"/>
      <p:bldP spid="435" grpId="0" animBg="1"/>
      <p:bldP spid="4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1B3D86-B961-D0D5-C035-EB0F8499954B}"/>
              </a:ext>
            </a:extLst>
          </p:cNvPr>
          <p:cNvPicPr>
            <a:picLocks noChangeAspect="1"/>
          </p:cNvPicPr>
          <p:nvPr/>
        </p:nvPicPr>
        <p:blipFill rotWithShape="1">
          <a:blip r:embed="rId2">
            <a:extLst>
              <a:ext uri="{28A0092B-C50C-407E-A947-70E740481C1C}">
                <a14:useLocalDpi xmlns:a14="http://schemas.microsoft.com/office/drawing/2010/main" val="0"/>
              </a:ext>
            </a:extLst>
          </a:blip>
          <a:srcRect b="25668"/>
          <a:stretch/>
        </p:blipFill>
        <p:spPr>
          <a:xfrm>
            <a:off x="0" y="0"/>
            <a:ext cx="12192000" cy="6858000"/>
          </a:xfrm>
          <a:prstGeom prst="rect">
            <a:avLst/>
          </a:prstGeom>
        </p:spPr>
      </p:pic>
      <p:sp>
        <p:nvSpPr>
          <p:cNvPr id="7" name="Text Box 6">
            <a:extLst>
              <a:ext uri="{FF2B5EF4-FFF2-40B4-BE49-F238E27FC236}">
                <a16:creationId xmlns:a16="http://schemas.microsoft.com/office/drawing/2014/main" id="{1F438B48-A49A-3DBC-222B-EEF0DED8FE40}"/>
              </a:ext>
            </a:extLst>
          </p:cNvPr>
          <p:cNvSpPr txBox="1">
            <a:spLocks noChangeArrowheads="1"/>
          </p:cNvSpPr>
          <p:nvPr/>
        </p:nvSpPr>
        <p:spPr bwMode="auto">
          <a:xfrm>
            <a:off x="3669962" y="1329868"/>
            <a:ext cx="8242638" cy="4086503"/>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400" b="1" dirty="0">
                <a:solidFill>
                  <a:schemeClr val="accent1"/>
                </a:solidFill>
              </a:rPr>
              <a:t>Sub </a:t>
            </a:r>
            <a:r>
              <a:rPr lang="en-US" altLang="en-US" sz="2400" b="1" dirty="0"/>
              <a:t>Inputbox_Type_4()</a:t>
            </a:r>
          </a:p>
          <a:p>
            <a:pPr rtl="1" eaLnBrk="1" hangingPunct="1">
              <a:lnSpc>
                <a:spcPct val="150000"/>
              </a:lnSpc>
              <a:spcBef>
                <a:spcPct val="50000"/>
              </a:spcBef>
              <a:buFontTx/>
              <a:buNone/>
            </a:pPr>
            <a:r>
              <a:rPr lang="en-US" altLang="en-US" sz="2400" b="1" dirty="0">
                <a:solidFill>
                  <a:schemeClr val="accent1"/>
                </a:solidFill>
              </a:rPr>
              <a:t> Dim </a:t>
            </a:r>
            <a:r>
              <a:rPr lang="en-US" altLang="en-US" sz="2400" b="1" dirty="0" err="1"/>
              <a:t>myinput</a:t>
            </a:r>
            <a:r>
              <a:rPr lang="en-US" altLang="en-US" sz="2400" b="1" dirty="0"/>
              <a:t> </a:t>
            </a:r>
            <a:r>
              <a:rPr lang="en-US" altLang="en-US" sz="2400" b="1" dirty="0">
                <a:solidFill>
                  <a:schemeClr val="accent1"/>
                </a:solidFill>
              </a:rPr>
              <a:t>As Variant</a:t>
            </a:r>
          </a:p>
          <a:p>
            <a:pPr rtl="1" eaLnBrk="1" hangingPunct="1">
              <a:lnSpc>
                <a:spcPct val="150000"/>
              </a:lnSpc>
              <a:spcBef>
                <a:spcPct val="50000"/>
              </a:spcBef>
              <a:buFontTx/>
              <a:buNone/>
            </a:pPr>
            <a:r>
              <a:rPr lang="en-US" altLang="en-US" sz="2400" b="1" dirty="0">
                <a:solidFill>
                  <a:schemeClr val="accent1"/>
                </a:solidFill>
              </a:rPr>
              <a:t> </a:t>
            </a:r>
            <a:r>
              <a:rPr lang="en-US" altLang="en-US" sz="2400" b="1" dirty="0" err="1"/>
              <a:t>myinput</a:t>
            </a:r>
            <a:r>
              <a:rPr lang="en-US" altLang="en-US" sz="2400" b="1" dirty="0"/>
              <a:t> = </a:t>
            </a:r>
            <a:r>
              <a:rPr lang="en-US" altLang="en-US" sz="2400" b="1" dirty="0" err="1"/>
              <a:t>Application.InputBox</a:t>
            </a:r>
            <a:r>
              <a:rPr lang="en-US" altLang="en-US" sz="2400" b="1" dirty="0"/>
              <a:t>("Input the True or False", "Input box type 4", Type:=4)</a:t>
            </a:r>
          </a:p>
          <a:p>
            <a:pPr rtl="1" eaLnBrk="1" hangingPunct="1">
              <a:lnSpc>
                <a:spcPct val="150000"/>
              </a:lnSpc>
              <a:spcBef>
                <a:spcPct val="50000"/>
              </a:spcBef>
              <a:buFontTx/>
              <a:buNone/>
            </a:pPr>
            <a:r>
              <a:rPr lang="en-US" altLang="en-US" sz="2400" b="1" dirty="0" err="1"/>
              <a:t>MsgBox</a:t>
            </a:r>
            <a:r>
              <a:rPr lang="en-US" altLang="en-US" sz="2400" b="1" dirty="0"/>
              <a:t> </a:t>
            </a:r>
            <a:r>
              <a:rPr lang="en-US" altLang="en-US" sz="2400" b="1" dirty="0" err="1"/>
              <a:t>myinput</a:t>
            </a:r>
            <a:endParaRPr lang="en-US" altLang="en-US" sz="2400" b="1" dirty="0"/>
          </a:p>
          <a:p>
            <a:pPr rtl="1" eaLnBrk="1" hangingPunct="1">
              <a:lnSpc>
                <a:spcPct val="150000"/>
              </a:lnSpc>
              <a:spcBef>
                <a:spcPct val="50000"/>
              </a:spcBef>
              <a:buFontTx/>
              <a:buNone/>
            </a:pPr>
            <a:r>
              <a:rPr lang="en-US" altLang="en-US" sz="2400" b="1" dirty="0">
                <a:solidFill>
                  <a:schemeClr val="accent1"/>
                </a:solidFill>
              </a:rPr>
              <a:t> End Sub</a:t>
            </a:r>
            <a:endParaRPr lang="en-US" altLang="en-US" sz="2400" b="1" dirty="0">
              <a:solidFill>
                <a:schemeClr val="accent1"/>
              </a:solidFill>
              <a:latin typeface="Arial" panose="020B0604020202020204" pitchFamily="34" charset="0"/>
            </a:endParaRPr>
          </a:p>
        </p:txBody>
      </p:sp>
      <p:sp>
        <p:nvSpPr>
          <p:cNvPr id="8" name="TextBox 7">
            <a:extLst>
              <a:ext uri="{FF2B5EF4-FFF2-40B4-BE49-F238E27FC236}">
                <a16:creationId xmlns:a16="http://schemas.microsoft.com/office/drawing/2014/main" id="{27A39E70-3CDC-11E0-F7DA-907339FFB896}"/>
              </a:ext>
            </a:extLst>
          </p:cNvPr>
          <p:cNvSpPr txBox="1"/>
          <p:nvPr/>
        </p:nvSpPr>
        <p:spPr>
          <a:xfrm>
            <a:off x="7508240" y="105013"/>
            <a:ext cx="2641600" cy="52322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مثال علي النوع </a:t>
            </a:r>
            <a:r>
              <a:rPr lang="ar-EG" sz="2800" noProof="0" dirty="0">
                <a:solidFill>
                  <a:prstClr val="black"/>
                </a:solidFill>
                <a:latin typeface="GE SS Two Bold" panose="020A0503020102020204" pitchFamily="18" charset="-78"/>
                <a:ea typeface="GE SS Two Bold" panose="020A0503020102020204" pitchFamily="18" charset="-78"/>
                <a:cs typeface="AGA Aladdin Regular" pitchFamily="2" charset="-78"/>
              </a:rPr>
              <a:t>الرابع</a:t>
            </a:r>
            <a:endParaRPr kumimoji="0" lang="en-US" sz="28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pic>
        <p:nvPicPr>
          <p:cNvPr id="2" name="Picture 1">
            <a:extLst>
              <a:ext uri="{FF2B5EF4-FFF2-40B4-BE49-F238E27FC236}">
                <a16:creationId xmlns:a16="http://schemas.microsoft.com/office/drawing/2014/main" id="{F867C8BD-5E4F-5529-879F-545BD09EED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392592"/>
            <a:ext cx="5221459" cy="2279791"/>
          </a:xfrm>
          <a:prstGeom prst="rect">
            <a:avLst/>
          </a:prstGeom>
        </p:spPr>
      </p:pic>
    </p:spTree>
    <p:extLst>
      <p:ext uri="{BB962C8B-B14F-4D97-AF65-F5344CB8AC3E}">
        <p14:creationId xmlns:p14="http://schemas.microsoft.com/office/powerpoint/2010/main" val="228698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661BB9-E3E8-F4FD-F4DF-4128A56DCD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8702" y="159688"/>
            <a:ext cx="5221459" cy="2279791"/>
          </a:xfrm>
          <a:prstGeom prst="rect">
            <a:avLst/>
          </a:prstGeom>
        </p:spPr>
      </p:pic>
      <p:sp>
        <p:nvSpPr>
          <p:cNvPr id="4" name="TextBox 3">
            <a:extLst>
              <a:ext uri="{FF2B5EF4-FFF2-40B4-BE49-F238E27FC236}">
                <a16:creationId xmlns:a16="http://schemas.microsoft.com/office/drawing/2014/main" id="{89A391BF-D970-37BB-7B67-C1562A659433}"/>
              </a:ext>
            </a:extLst>
          </p:cNvPr>
          <p:cNvSpPr txBox="1"/>
          <p:nvPr/>
        </p:nvSpPr>
        <p:spPr>
          <a:xfrm>
            <a:off x="8781331" y="612020"/>
            <a:ext cx="304870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5" name="TextBox 4">
            <a:extLst>
              <a:ext uri="{FF2B5EF4-FFF2-40B4-BE49-F238E27FC236}">
                <a16:creationId xmlns:a16="http://schemas.microsoft.com/office/drawing/2014/main" id="{2C5A0162-E905-33B8-42B8-CEE3D96CEE91}"/>
              </a:ext>
            </a:extLst>
          </p:cNvPr>
          <p:cNvSpPr txBox="1"/>
          <p:nvPr/>
        </p:nvSpPr>
        <p:spPr>
          <a:xfrm>
            <a:off x="6647689" y="2123709"/>
            <a:ext cx="5722115" cy="461665"/>
          </a:xfrm>
          <a:prstGeom prst="rect">
            <a:avLst/>
          </a:prstGeom>
          <a:noFill/>
        </p:spPr>
        <p:txBody>
          <a:bodyPr wrap="square" rtlCol="0">
            <a:spAutoFit/>
          </a:bodyPr>
          <a:lstStyle/>
          <a:p>
            <a:pPr marL="342900" lvl="0" indent="-342900" algn="ctr" rtl="1">
              <a:spcBef>
                <a:spcPts val="0"/>
              </a:spcBef>
              <a:spcAft>
                <a:spcPts val="0"/>
              </a:spcAft>
              <a:buFont typeface="Arial" panose="020B0604020202020204" pitchFamily="34" charset="0"/>
              <a:buChar char="•"/>
            </a:pPr>
            <a:r>
              <a:rPr lang="ar-EG" sz="2400" dirty="0">
                <a:latin typeface="GE SS Two Bold" panose="020A0503020102020204" pitchFamily="18" charset="-78"/>
                <a:ea typeface="GE SS Two Bold" panose="020A0503020102020204" pitchFamily="18" charset="-78"/>
                <a:cs typeface="GE SS Two Bold" panose="020A0503020102020204" pitchFamily="18" charset="-78"/>
                <a:sym typeface="Archivo"/>
              </a:rPr>
              <a:t>المره دي الكلام مختلف شوية </a:t>
            </a:r>
          </a:p>
        </p:txBody>
      </p:sp>
      <p:sp>
        <p:nvSpPr>
          <p:cNvPr id="6" name="TextBox 5">
            <a:extLst>
              <a:ext uri="{FF2B5EF4-FFF2-40B4-BE49-F238E27FC236}">
                <a16:creationId xmlns:a16="http://schemas.microsoft.com/office/drawing/2014/main" id="{A2A358C8-6576-0005-4161-1D29B582C64F}"/>
              </a:ext>
            </a:extLst>
          </p:cNvPr>
          <p:cNvSpPr txBox="1"/>
          <p:nvPr/>
        </p:nvSpPr>
        <p:spPr>
          <a:xfrm>
            <a:off x="5371907" y="3142221"/>
            <a:ext cx="6863494" cy="461665"/>
          </a:xfrm>
          <a:prstGeom prst="rect">
            <a:avLst/>
          </a:prstGeom>
          <a:noFill/>
        </p:spPr>
        <p:txBody>
          <a:bodyPr wrap="square" rtlCol="0">
            <a:spAutoFit/>
          </a:bodyPr>
          <a:lstStyle/>
          <a:p>
            <a:pPr marL="0" lvl="0" indent="0" algn="ctr" rtl="0">
              <a:spcBef>
                <a:spcPts val="0"/>
              </a:spcBef>
              <a:spcAft>
                <a:spcPts val="0"/>
              </a:spcAft>
              <a:buNone/>
            </a:pPr>
            <a:r>
              <a:rPr lang="ar-EG" sz="2400" dirty="0">
                <a:latin typeface="GE SS Two Bold" panose="020A0503020102020204" pitchFamily="18" charset="-78"/>
                <a:ea typeface="GE SS Two Bold" panose="020A0503020102020204" pitchFamily="18" charset="-78"/>
                <a:cs typeface="GE SS Two Bold" panose="020A0503020102020204" pitchFamily="18" charset="-78"/>
                <a:sym typeface="Archivo"/>
              </a:rPr>
              <a:t>لأن في حاجات بتطلع الناتج في الماسدج بوكس</a:t>
            </a:r>
          </a:p>
        </p:txBody>
      </p:sp>
      <p:sp>
        <p:nvSpPr>
          <p:cNvPr id="7" name="TextBox 6">
            <a:extLst>
              <a:ext uri="{FF2B5EF4-FFF2-40B4-BE49-F238E27FC236}">
                <a16:creationId xmlns:a16="http://schemas.microsoft.com/office/drawing/2014/main" id="{09B1835C-622D-ADC0-3F08-35CD0EDDEAE0}"/>
              </a:ext>
            </a:extLst>
          </p:cNvPr>
          <p:cNvSpPr txBox="1"/>
          <p:nvPr/>
        </p:nvSpPr>
        <p:spPr>
          <a:xfrm>
            <a:off x="5359159" y="4582980"/>
            <a:ext cx="6863494" cy="461665"/>
          </a:xfrm>
          <a:prstGeom prst="rect">
            <a:avLst/>
          </a:prstGeom>
          <a:noFill/>
        </p:spPr>
        <p:txBody>
          <a:bodyPr wrap="square" rtlCol="0">
            <a:spAutoFit/>
          </a:bodyPr>
          <a:lstStyle/>
          <a:p>
            <a:pPr marL="0" lvl="0" indent="0" algn="ctr" rtl="0">
              <a:spcBef>
                <a:spcPts val="0"/>
              </a:spcBef>
              <a:spcAft>
                <a:spcPts val="0"/>
              </a:spcAft>
              <a:buNone/>
            </a:pPr>
            <a:r>
              <a:rPr lang="ar-EG" sz="2400" dirty="0">
                <a:latin typeface="GE SS Two Bold" panose="020A0503020102020204" pitchFamily="18" charset="-78"/>
                <a:ea typeface="GE SS Two Bold" panose="020A0503020102020204" pitchFamily="18" charset="-78"/>
                <a:cs typeface="GE SS Two Bold" panose="020A0503020102020204" pitchFamily="18" charset="-78"/>
                <a:sym typeface="Archivo"/>
              </a:rPr>
              <a:t>وحاجات بتطلع الناتج في الماسدج بوكس</a:t>
            </a:r>
          </a:p>
        </p:txBody>
      </p:sp>
      <p:grpSp>
        <p:nvGrpSpPr>
          <p:cNvPr id="22" name="Group 21">
            <a:extLst>
              <a:ext uri="{FF2B5EF4-FFF2-40B4-BE49-F238E27FC236}">
                <a16:creationId xmlns:a16="http://schemas.microsoft.com/office/drawing/2014/main" id="{D4713A3F-A4B5-6DF3-4994-6A54DBB705EB}"/>
              </a:ext>
            </a:extLst>
          </p:cNvPr>
          <p:cNvGrpSpPr/>
          <p:nvPr/>
        </p:nvGrpSpPr>
        <p:grpSpPr>
          <a:xfrm>
            <a:off x="3734259" y="2734054"/>
            <a:ext cx="1367154" cy="1258834"/>
            <a:chOff x="2415209" y="3408043"/>
            <a:chExt cx="1367154" cy="1258834"/>
          </a:xfrm>
        </p:grpSpPr>
        <p:grpSp>
          <p:nvGrpSpPr>
            <p:cNvPr id="15" name="Group 14">
              <a:extLst>
                <a:ext uri="{FF2B5EF4-FFF2-40B4-BE49-F238E27FC236}">
                  <a16:creationId xmlns:a16="http://schemas.microsoft.com/office/drawing/2014/main" id="{8FB4D4BE-E424-E2D1-25D6-CEF43968CD04}"/>
                </a:ext>
              </a:extLst>
            </p:cNvPr>
            <p:cNvGrpSpPr/>
            <p:nvPr/>
          </p:nvGrpSpPr>
          <p:grpSpPr>
            <a:xfrm>
              <a:off x="2415209" y="3408043"/>
              <a:ext cx="1258834" cy="1258834"/>
              <a:chOff x="3893043" y="3259447"/>
              <a:chExt cx="983400" cy="983400"/>
            </a:xfrm>
          </p:grpSpPr>
          <p:sp>
            <p:nvSpPr>
              <p:cNvPr id="12" name="Google Shape;314;p33">
                <a:extLst>
                  <a:ext uri="{FF2B5EF4-FFF2-40B4-BE49-F238E27FC236}">
                    <a16:creationId xmlns:a16="http://schemas.microsoft.com/office/drawing/2014/main" id="{46410626-773F-FC87-7A17-A2605C2B9747}"/>
                  </a:ext>
                </a:extLst>
              </p:cNvPr>
              <p:cNvSpPr/>
              <p:nvPr/>
            </p:nvSpPr>
            <p:spPr>
              <a:xfrm>
                <a:off x="3893043" y="3259447"/>
                <a:ext cx="983400" cy="983400"/>
              </a:xfrm>
              <a:prstGeom prst="ellipse">
                <a:avLst/>
              </a:pr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Google Shape;315;p33">
                <a:extLst>
                  <a:ext uri="{FF2B5EF4-FFF2-40B4-BE49-F238E27FC236}">
                    <a16:creationId xmlns:a16="http://schemas.microsoft.com/office/drawing/2014/main" id="{0B3F1FD4-0048-A1EB-3914-1D7541928864}"/>
                  </a:ext>
                </a:extLst>
              </p:cNvPr>
              <p:cNvSpPr/>
              <p:nvPr/>
            </p:nvSpPr>
            <p:spPr>
              <a:xfrm>
                <a:off x="3916079" y="3282483"/>
                <a:ext cx="937328" cy="937328"/>
              </a:xfrm>
              <a:custGeom>
                <a:avLst/>
                <a:gdLst/>
                <a:ahLst/>
                <a:cxnLst/>
                <a:rect l="l" t="t" r="r" b="b"/>
                <a:pathLst>
                  <a:path w="50158" h="50158" fill="none" extrusionOk="0">
                    <a:moveTo>
                      <a:pt x="41243" y="8915"/>
                    </a:moveTo>
                    <a:cubicBezTo>
                      <a:pt x="50158" y="17858"/>
                      <a:pt x="50158" y="32300"/>
                      <a:pt x="41243" y="41243"/>
                    </a:cubicBezTo>
                    <a:cubicBezTo>
                      <a:pt x="32300" y="50158"/>
                      <a:pt x="17858" y="50158"/>
                      <a:pt x="8915" y="41243"/>
                    </a:cubicBezTo>
                    <a:cubicBezTo>
                      <a:pt x="0" y="32300"/>
                      <a:pt x="0" y="17858"/>
                      <a:pt x="8915" y="8915"/>
                    </a:cubicBezTo>
                    <a:cubicBezTo>
                      <a:pt x="17858" y="0"/>
                      <a:pt x="32300" y="0"/>
                      <a:pt x="41243" y="8915"/>
                    </a:cubicBezTo>
                    <a:close/>
                  </a:path>
                </a:pathLst>
              </a:custGeom>
              <a:noFill/>
              <a:ln w="9525" cap="flat" cmpd="sng">
                <a:solidFill>
                  <a:srgbClr val="20744B"/>
                </a:solidFill>
                <a:prstDash val="dash"/>
                <a:miter lim="2894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 name="TextBox 15">
              <a:extLst>
                <a:ext uri="{FF2B5EF4-FFF2-40B4-BE49-F238E27FC236}">
                  <a16:creationId xmlns:a16="http://schemas.microsoft.com/office/drawing/2014/main" id="{1234F55F-2EBE-FAE5-7F35-A289C49B5EB4}"/>
                </a:ext>
              </a:extLst>
            </p:cNvPr>
            <p:cNvSpPr txBox="1"/>
            <p:nvPr/>
          </p:nvSpPr>
          <p:spPr>
            <a:xfrm>
              <a:off x="2579963" y="3722053"/>
              <a:ext cx="1202400" cy="584775"/>
            </a:xfrm>
            <a:prstGeom prst="rect">
              <a:avLst/>
            </a:prstGeom>
            <a:noFill/>
          </p:spPr>
          <p:txBody>
            <a:bodyPr wrap="square" rtlCol="0">
              <a:spAutoFit/>
            </a:bodyPr>
            <a:lstStyle/>
            <a:p>
              <a:r>
                <a:rPr lang="en-US" sz="3200" b="1" dirty="0"/>
                <a:t>True</a:t>
              </a:r>
            </a:p>
          </p:txBody>
        </p:sp>
      </p:grpSp>
      <p:sp>
        <p:nvSpPr>
          <p:cNvPr id="23" name="TextBox 22">
            <a:extLst>
              <a:ext uri="{FF2B5EF4-FFF2-40B4-BE49-F238E27FC236}">
                <a16:creationId xmlns:a16="http://schemas.microsoft.com/office/drawing/2014/main" id="{44D51966-9049-7C15-96CD-D920C4859769}"/>
              </a:ext>
            </a:extLst>
          </p:cNvPr>
          <p:cNvSpPr txBox="1"/>
          <p:nvPr/>
        </p:nvSpPr>
        <p:spPr>
          <a:xfrm>
            <a:off x="5506310" y="6021627"/>
            <a:ext cx="6863494" cy="461665"/>
          </a:xfrm>
          <a:prstGeom prst="rect">
            <a:avLst/>
          </a:prstGeom>
          <a:noFill/>
        </p:spPr>
        <p:txBody>
          <a:bodyPr wrap="square" rtlCol="0">
            <a:spAutoFit/>
          </a:bodyPr>
          <a:lstStyle/>
          <a:p>
            <a:pPr marL="0" lvl="0" indent="0" algn="ctr" rtl="0">
              <a:spcBef>
                <a:spcPts val="0"/>
              </a:spcBef>
              <a:spcAft>
                <a:spcPts val="0"/>
              </a:spcAft>
              <a:buNone/>
            </a:pPr>
            <a:r>
              <a:rPr lang="ar-EG" sz="2400" dirty="0">
                <a:latin typeface="GE SS Two Bold" panose="020A0503020102020204" pitchFamily="18" charset="-78"/>
                <a:ea typeface="GE SS Two Bold" panose="020A0503020102020204" pitchFamily="18" charset="-78"/>
                <a:cs typeface="GE SS Two Bold" panose="020A0503020102020204" pitchFamily="18" charset="-78"/>
                <a:sym typeface="Archivo"/>
              </a:rPr>
              <a:t>وحاجات بتطلع الناتج في الماسدج بوكس</a:t>
            </a:r>
          </a:p>
        </p:txBody>
      </p:sp>
      <p:grpSp>
        <p:nvGrpSpPr>
          <p:cNvPr id="27" name="Group 26">
            <a:extLst>
              <a:ext uri="{FF2B5EF4-FFF2-40B4-BE49-F238E27FC236}">
                <a16:creationId xmlns:a16="http://schemas.microsoft.com/office/drawing/2014/main" id="{74A483AD-B72E-B57B-064C-6DC74FADF7EC}"/>
              </a:ext>
            </a:extLst>
          </p:cNvPr>
          <p:cNvGrpSpPr/>
          <p:nvPr/>
        </p:nvGrpSpPr>
        <p:grpSpPr>
          <a:xfrm>
            <a:off x="3769863" y="4127264"/>
            <a:ext cx="1306054" cy="1258834"/>
            <a:chOff x="2415209" y="3408043"/>
            <a:chExt cx="1306054" cy="1258834"/>
          </a:xfrm>
        </p:grpSpPr>
        <p:grpSp>
          <p:nvGrpSpPr>
            <p:cNvPr id="28" name="Group 27">
              <a:extLst>
                <a:ext uri="{FF2B5EF4-FFF2-40B4-BE49-F238E27FC236}">
                  <a16:creationId xmlns:a16="http://schemas.microsoft.com/office/drawing/2014/main" id="{2E1CC7FD-C640-3EC8-4B49-2FC0A8715313}"/>
                </a:ext>
              </a:extLst>
            </p:cNvPr>
            <p:cNvGrpSpPr/>
            <p:nvPr/>
          </p:nvGrpSpPr>
          <p:grpSpPr>
            <a:xfrm>
              <a:off x="2415209" y="3408043"/>
              <a:ext cx="1258834" cy="1258834"/>
              <a:chOff x="3893043" y="3259447"/>
              <a:chExt cx="983400" cy="983400"/>
            </a:xfrm>
          </p:grpSpPr>
          <p:sp>
            <p:nvSpPr>
              <p:cNvPr id="30" name="Google Shape;314;p33">
                <a:extLst>
                  <a:ext uri="{FF2B5EF4-FFF2-40B4-BE49-F238E27FC236}">
                    <a16:creationId xmlns:a16="http://schemas.microsoft.com/office/drawing/2014/main" id="{DFB24A36-336B-E6F5-026E-57C17D52A30B}"/>
                  </a:ext>
                </a:extLst>
              </p:cNvPr>
              <p:cNvSpPr/>
              <p:nvPr/>
            </p:nvSpPr>
            <p:spPr>
              <a:xfrm>
                <a:off x="3893043" y="3259447"/>
                <a:ext cx="983400" cy="983400"/>
              </a:xfrm>
              <a:prstGeom prst="ellipse">
                <a:avLst/>
              </a:pr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315;p33">
                <a:extLst>
                  <a:ext uri="{FF2B5EF4-FFF2-40B4-BE49-F238E27FC236}">
                    <a16:creationId xmlns:a16="http://schemas.microsoft.com/office/drawing/2014/main" id="{A7898DFA-92C3-1BA1-A73A-868F39D90AB3}"/>
                  </a:ext>
                </a:extLst>
              </p:cNvPr>
              <p:cNvSpPr/>
              <p:nvPr/>
            </p:nvSpPr>
            <p:spPr>
              <a:xfrm>
                <a:off x="3916079" y="3282483"/>
                <a:ext cx="937328" cy="937328"/>
              </a:xfrm>
              <a:custGeom>
                <a:avLst/>
                <a:gdLst/>
                <a:ahLst/>
                <a:cxnLst/>
                <a:rect l="l" t="t" r="r" b="b"/>
                <a:pathLst>
                  <a:path w="50158" h="50158" fill="none" extrusionOk="0">
                    <a:moveTo>
                      <a:pt x="41243" y="8915"/>
                    </a:moveTo>
                    <a:cubicBezTo>
                      <a:pt x="50158" y="17858"/>
                      <a:pt x="50158" y="32300"/>
                      <a:pt x="41243" y="41243"/>
                    </a:cubicBezTo>
                    <a:cubicBezTo>
                      <a:pt x="32300" y="50158"/>
                      <a:pt x="17858" y="50158"/>
                      <a:pt x="8915" y="41243"/>
                    </a:cubicBezTo>
                    <a:cubicBezTo>
                      <a:pt x="0" y="32300"/>
                      <a:pt x="0" y="17858"/>
                      <a:pt x="8915" y="8915"/>
                    </a:cubicBezTo>
                    <a:cubicBezTo>
                      <a:pt x="17858" y="0"/>
                      <a:pt x="32300" y="0"/>
                      <a:pt x="41243" y="8915"/>
                    </a:cubicBezTo>
                    <a:close/>
                  </a:path>
                </a:pathLst>
              </a:custGeom>
              <a:noFill/>
              <a:ln w="9525" cap="flat" cmpd="sng">
                <a:solidFill>
                  <a:srgbClr val="20744B"/>
                </a:solidFill>
                <a:prstDash val="dash"/>
                <a:miter lim="2894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9" name="TextBox 28">
              <a:extLst>
                <a:ext uri="{FF2B5EF4-FFF2-40B4-BE49-F238E27FC236}">
                  <a16:creationId xmlns:a16="http://schemas.microsoft.com/office/drawing/2014/main" id="{117DB7A3-63C6-E336-D658-5B54AED2C1EB}"/>
                </a:ext>
              </a:extLst>
            </p:cNvPr>
            <p:cNvSpPr txBox="1"/>
            <p:nvPr/>
          </p:nvSpPr>
          <p:spPr>
            <a:xfrm>
              <a:off x="2518863" y="3725819"/>
              <a:ext cx="1202400" cy="584775"/>
            </a:xfrm>
            <a:prstGeom prst="rect">
              <a:avLst/>
            </a:prstGeom>
            <a:noFill/>
          </p:spPr>
          <p:txBody>
            <a:bodyPr wrap="square" rtlCol="0">
              <a:spAutoFit/>
            </a:bodyPr>
            <a:lstStyle/>
            <a:p>
              <a:r>
                <a:rPr lang="en-US" sz="3200" b="1" dirty="0"/>
                <a:t>False</a:t>
              </a:r>
            </a:p>
          </p:txBody>
        </p:sp>
      </p:grpSp>
      <p:grpSp>
        <p:nvGrpSpPr>
          <p:cNvPr id="32" name="Group 31">
            <a:extLst>
              <a:ext uri="{FF2B5EF4-FFF2-40B4-BE49-F238E27FC236}">
                <a16:creationId xmlns:a16="http://schemas.microsoft.com/office/drawing/2014/main" id="{4FE2C2C4-3434-D357-D8A3-ECD5EDA15D06}"/>
              </a:ext>
            </a:extLst>
          </p:cNvPr>
          <p:cNvGrpSpPr/>
          <p:nvPr/>
        </p:nvGrpSpPr>
        <p:grpSpPr>
          <a:xfrm>
            <a:off x="3763747" y="5520474"/>
            <a:ext cx="1330578" cy="1258834"/>
            <a:chOff x="2415209" y="3408043"/>
            <a:chExt cx="1330578" cy="1258834"/>
          </a:xfrm>
        </p:grpSpPr>
        <p:grpSp>
          <p:nvGrpSpPr>
            <p:cNvPr id="33" name="Group 32">
              <a:extLst>
                <a:ext uri="{FF2B5EF4-FFF2-40B4-BE49-F238E27FC236}">
                  <a16:creationId xmlns:a16="http://schemas.microsoft.com/office/drawing/2014/main" id="{B8F76C15-ADCA-A183-22D0-159A312EE928}"/>
                </a:ext>
              </a:extLst>
            </p:cNvPr>
            <p:cNvGrpSpPr/>
            <p:nvPr/>
          </p:nvGrpSpPr>
          <p:grpSpPr>
            <a:xfrm>
              <a:off x="2415209" y="3408043"/>
              <a:ext cx="1258834" cy="1258834"/>
              <a:chOff x="3893043" y="3259447"/>
              <a:chExt cx="983400" cy="983400"/>
            </a:xfrm>
          </p:grpSpPr>
          <p:sp>
            <p:nvSpPr>
              <p:cNvPr id="35" name="Google Shape;314;p33">
                <a:extLst>
                  <a:ext uri="{FF2B5EF4-FFF2-40B4-BE49-F238E27FC236}">
                    <a16:creationId xmlns:a16="http://schemas.microsoft.com/office/drawing/2014/main" id="{6022DCA6-F408-18A1-31C8-63FC275F088B}"/>
                  </a:ext>
                </a:extLst>
              </p:cNvPr>
              <p:cNvSpPr/>
              <p:nvPr/>
            </p:nvSpPr>
            <p:spPr>
              <a:xfrm>
                <a:off x="3893043" y="3259447"/>
                <a:ext cx="983400" cy="983400"/>
              </a:xfrm>
              <a:prstGeom prst="ellipse">
                <a:avLst/>
              </a:pr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315;p33">
                <a:extLst>
                  <a:ext uri="{FF2B5EF4-FFF2-40B4-BE49-F238E27FC236}">
                    <a16:creationId xmlns:a16="http://schemas.microsoft.com/office/drawing/2014/main" id="{08EB2C4F-7092-9753-BEC4-E23F94C1E995}"/>
                  </a:ext>
                </a:extLst>
              </p:cNvPr>
              <p:cNvSpPr/>
              <p:nvPr/>
            </p:nvSpPr>
            <p:spPr>
              <a:xfrm>
                <a:off x="3916079" y="3282483"/>
                <a:ext cx="937328" cy="937328"/>
              </a:xfrm>
              <a:custGeom>
                <a:avLst/>
                <a:gdLst/>
                <a:ahLst/>
                <a:cxnLst/>
                <a:rect l="l" t="t" r="r" b="b"/>
                <a:pathLst>
                  <a:path w="50158" h="50158" fill="none" extrusionOk="0">
                    <a:moveTo>
                      <a:pt x="41243" y="8915"/>
                    </a:moveTo>
                    <a:cubicBezTo>
                      <a:pt x="50158" y="17858"/>
                      <a:pt x="50158" y="32300"/>
                      <a:pt x="41243" y="41243"/>
                    </a:cubicBezTo>
                    <a:cubicBezTo>
                      <a:pt x="32300" y="50158"/>
                      <a:pt x="17858" y="50158"/>
                      <a:pt x="8915" y="41243"/>
                    </a:cubicBezTo>
                    <a:cubicBezTo>
                      <a:pt x="0" y="32300"/>
                      <a:pt x="0" y="17858"/>
                      <a:pt x="8915" y="8915"/>
                    </a:cubicBezTo>
                    <a:cubicBezTo>
                      <a:pt x="17858" y="0"/>
                      <a:pt x="32300" y="0"/>
                      <a:pt x="41243" y="8915"/>
                    </a:cubicBezTo>
                    <a:close/>
                  </a:path>
                </a:pathLst>
              </a:custGeom>
              <a:noFill/>
              <a:ln w="9525" cap="flat" cmpd="sng">
                <a:solidFill>
                  <a:srgbClr val="20744B"/>
                </a:solidFill>
                <a:prstDash val="dash"/>
                <a:miter lim="2894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TextBox 33">
              <a:extLst>
                <a:ext uri="{FF2B5EF4-FFF2-40B4-BE49-F238E27FC236}">
                  <a16:creationId xmlns:a16="http://schemas.microsoft.com/office/drawing/2014/main" id="{49693193-7414-8A5B-0804-FDD63B8F0D17}"/>
                </a:ext>
              </a:extLst>
            </p:cNvPr>
            <p:cNvSpPr txBox="1"/>
            <p:nvPr/>
          </p:nvSpPr>
          <p:spPr>
            <a:xfrm>
              <a:off x="2543387" y="3722053"/>
              <a:ext cx="1202400" cy="584775"/>
            </a:xfrm>
            <a:prstGeom prst="rect">
              <a:avLst/>
            </a:prstGeom>
            <a:noFill/>
          </p:spPr>
          <p:txBody>
            <a:bodyPr wrap="square" rtlCol="0">
              <a:spAutoFit/>
            </a:bodyPr>
            <a:lstStyle/>
            <a:p>
              <a:r>
                <a:rPr lang="en-US" sz="3200" b="1" dirty="0" err="1"/>
                <a:t>Erorr</a:t>
              </a:r>
              <a:endParaRPr lang="en-US" sz="3200" b="1" dirty="0"/>
            </a:p>
          </p:txBody>
        </p:sp>
      </p:grpSp>
      <p:sp>
        <p:nvSpPr>
          <p:cNvPr id="37" name="Google Shape;1454;p43">
            <a:extLst>
              <a:ext uri="{FF2B5EF4-FFF2-40B4-BE49-F238E27FC236}">
                <a16:creationId xmlns:a16="http://schemas.microsoft.com/office/drawing/2014/main" id="{76A58EF1-E12F-469C-F162-DBBC835FC66B}"/>
              </a:ext>
            </a:extLst>
          </p:cNvPr>
          <p:cNvSpPr/>
          <p:nvPr/>
        </p:nvSpPr>
        <p:spPr>
          <a:xfrm>
            <a:off x="895382" y="7803839"/>
            <a:ext cx="10290400" cy="5385624"/>
          </a:xfrm>
          <a:prstGeom prst="roundRect">
            <a:avLst>
              <a:gd name="adj" fmla="val 8417"/>
            </a:avLst>
          </a:prstGeom>
          <a:gradFill flip="none" rotWithShape="1">
            <a:gsLst>
              <a:gs pos="0">
                <a:srgbClr val="20744B">
                  <a:shade val="30000"/>
                  <a:satMod val="115000"/>
                </a:srgbClr>
              </a:gs>
              <a:gs pos="50000">
                <a:srgbClr val="20744B">
                  <a:shade val="67500"/>
                  <a:satMod val="115000"/>
                </a:srgbClr>
              </a:gs>
              <a:gs pos="100000">
                <a:srgbClr val="20744B">
                  <a:shade val="100000"/>
                  <a:satMod val="115000"/>
                </a:srgbClr>
              </a:gs>
            </a:gsLst>
            <a:lin ang="13500000" scaled="1"/>
            <a:tileRect/>
          </a:gra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 name="Rectangle: Rounded Corners 37">
            <a:extLst>
              <a:ext uri="{FF2B5EF4-FFF2-40B4-BE49-F238E27FC236}">
                <a16:creationId xmlns:a16="http://schemas.microsoft.com/office/drawing/2014/main" id="{AB05FB09-7660-A084-6F08-DCB14E67B1FC}"/>
              </a:ext>
            </a:extLst>
          </p:cNvPr>
          <p:cNvSpPr/>
          <p:nvPr/>
        </p:nvSpPr>
        <p:spPr>
          <a:xfrm>
            <a:off x="895382" y="-2824233"/>
            <a:ext cx="10584000" cy="1159200"/>
          </a:xfrm>
          <a:prstGeom prst="roundRect">
            <a:avLst>
              <a:gd name="adj" fmla="val 50000"/>
            </a:avLst>
          </a:prstGeom>
          <a:gradFill flip="none" rotWithShape="1">
            <a:gsLst>
              <a:gs pos="0">
                <a:srgbClr val="20744B">
                  <a:shade val="30000"/>
                  <a:satMod val="115000"/>
                </a:srgbClr>
              </a:gs>
              <a:gs pos="50000">
                <a:srgbClr val="20744B">
                  <a:shade val="67500"/>
                  <a:satMod val="115000"/>
                </a:srgbClr>
              </a:gs>
              <a:gs pos="100000">
                <a:srgbClr val="20744B">
                  <a:shade val="100000"/>
                  <a:satMod val="115000"/>
                </a:srgbClr>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9" name="TextBox 38">
            <a:extLst>
              <a:ext uri="{FF2B5EF4-FFF2-40B4-BE49-F238E27FC236}">
                <a16:creationId xmlns:a16="http://schemas.microsoft.com/office/drawing/2014/main" id="{03CF2AFF-B216-7C98-64BE-1E6B0C41AC75}"/>
              </a:ext>
            </a:extLst>
          </p:cNvPr>
          <p:cNvSpPr txBox="1"/>
          <p:nvPr/>
        </p:nvSpPr>
        <p:spPr>
          <a:xfrm>
            <a:off x="16805680" y="458132"/>
            <a:ext cx="3230400" cy="707886"/>
          </a:xfrm>
          <a:prstGeom prst="rect">
            <a:avLst/>
          </a:prstGeom>
          <a:noFill/>
        </p:spPr>
        <p:txBody>
          <a:bodyPr wrap="square" rtlCol="0">
            <a:spAutoFit/>
          </a:bodyPr>
          <a:lstStyle/>
          <a:p>
            <a:pPr algn="r"/>
            <a:r>
              <a:rPr kumimoji="0" lang="ar-EG" sz="4000" b="0" i="0" u="none" strike="noStrike" kern="1200" cap="none" spc="0" normalizeH="0" baseline="0" noProof="0" dirty="0">
                <a:ln>
                  <a:noFill/>
                </a:ln>
                <a:solidFill>
                  <a:schemeClr val="bg1"/>
                </a:solidFill>
                <a:effectLst/>
                <a:uLnTx/>
                <a:uFillTx/>
                <a:latin typeface="GE SS Two Bold" panose="020A0503020102020204" pitchFamily="18" charset="-78"/>
                <a:ea typeface="GE SS Two Bold" panose="020A0503020102020204" pitchFamily="18" charset="-78"/>
                <a:cs typeface="GE SS Two Bold" panose="020A0503020102020204" pitchFamily="18" charset="-78"/>
              </a:rPr>
              <a:t>حالات ال</a:t>
            </a:r>
            <a:r>
              <a:rPr lang="ar-EG" sz="40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rPr>
              <a:t>بيان</a:t>
            </a:r>
            <a:r>
              <a:rPr kumimoji="0" lang="ar-EG" sz="4000" b="0" i="0" u="none" strike="noStrike" kern="1200" cap="none" spc="0" normalizeH="0" baseline="0" noProof="0" dirty="0">
                <a:ln>
                  <a:noFill/>
                </a:ln>
                <a:solidFill>
                  <a:schemeClr val="bg1"/>
                </a:solidFill>
                <a:effectLst/>
                <a:uLnTx/>
                <a:uFillTx/>
                <a:latin typeface="GE SS Two Bold" panose="020A0503020102020204" pitchFamily="18" charset="-78"/>
                <a:ea typeface="GE SS Two Bold" panose="020A0503020102020204" pitchFamily="18" charset="-78"/>
                <a:cs typeface="GE SS Two Bold" panose="020A0503020102020204" pitchFamily="18" charset="-78"/>
              </a:rPr>
              <a:t> </a:t>
            </a:r>
            <a:endParaRPr lang="en-US" sz="44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endParaRPr>
          </a:p>
        </p:txBody>
      </p:sp>
      <p:sp>
        <p:nvSpPr>
          <p:cNvPr id="41" name="TextBox 40">
            <a:extLst>
              <a:ext uri="{FF2B5EF4-FFF2-40B4-BE49-F238E27FC236}">
                <a16:creationId xmlns:a16="http://schemas.microsoft.com/office/drawing/2014/main" id="{9D351C58-60AF-19DF-4436-1372DB5FFD48}"/>
              </a:ext>
            </a:extLst>
          </p:cNvPr>
          <p:cNvSpPr txBox="1"/>
          <p:nvPr/>
        </p:nvSpPr>
        <p:spPr>
          <a:xfrm>
            <a:off x="14783246" y="387695"/>
            <a:ext cx="2346866" cy="769441"/>
          </a:xfrm>
          <a:prstGeom prst="rect">
            <a:avLst/>
          </a:prstGeom>
          <a:noFill/>
        </p:spPr>
        <p:txBody>
          <a:bodyPr wrap="square" rtlCol="0">
            <a:spAutoFit/>
          </a:bodyPr>
          <a:lstStyle/>
          <a:p>
            <a:pPr algn="r"/>
            <a:r>
              <a:rPr kumimoji="0" lang="en-US" sz="4400" b="0" i="0" u="none" strike="noStrike" kern="1200" cap="none" spc="0" normalizeH="0" baseline="0" noProof="0" dirty="0">
                <a:ln>
                  <a:noFill/>
                </a:ln>
                <a:solidFill>
                  <a:schemeClr val="bg1"/>
                </a:solidFill>
                <a:effectLst/>
                <a:uLnTx/>
                <a:uFillTx/>
                <a:latin typeface="Arial Black" panose="020B0A04020102020204" pitchFamily="34" charset="0"/>
                <a:ea typeface="GE SS Two Bold" panose="020A0503020102020204" pitchFamily="18" charset="-78"/>
                <a:cs typeface="GE SS Two Bold" panose="020A0503020102020204" pitchFamily="18" charset="-78"/>
              </a:rPr>
              <a:t>logical</a:t>
            </a:r>
            <a:endParaRPr lang="en-US" sz="4800" dirty="0">
              <a:solidFill>
                <a:schemeClr val="bg1"/>
              </a:solidFill>
              <a:latin typeface="Arial Black" panose="020B0A04020102020204" pitchFamily="34" charset="0"/>
              <a:ea typeface="GE SS Two Bold" panose="020A0503020102020204" pitchFamily="18" charset="-78"/>
              <a:cs typeface="GE SS Two Bold" panose="020A0503020102020204" pitchFamily="18" charset="-78"/>
            </a:endParaRPr>
          </a:p>
        </p:txBody>
      </p:sp>
      <p:sp>
        <p:nvSpPr>
          <p:cNvPr id="42" name="TextBox 41">
            <a:extLst>
              <a:ext uri="{FF2B5EF4-FFF2-40B4-BE49-F238E27FC236}">
                <a16:creationId xmlns:a16="http://schemas.microsoft.com/office/drawing/2014/main" id="{7AACFB51-E00C-BAAF-4ADE-A817BB66C3E3}"/>
              </a:ext>
            </a:extLst>
          </p:cNvPr>
          <p:cNvSpPr txBox="1"/>
          <p:nvPr/>
        </p:nvSpPr>
        <p:spPr>
          <a:xfrm>
            <a:off x="4370387" y="8148911"/>
            <a:ext cx="1202400" cy="584775"/>
          </a:xfrm>
          <a:prstGeom prst="rect">
            <a:avLst/>
          </a:prstGeom>
          <a:noFill/>
        </p:spPr>
        <p:txBody>
          <a:bodyPr wrap="square" rtlCol="0">
            <a:spAutoFit/>
          </a:bodyPr>
          <a:lstStyle/>
          <a:p>
            <a:r>
              <a:rPr lang="en-US" sz="3200" b="1" dirty="0">
                <a:solidFill>
                  <a:schemeClr val="bg1"/>
                </a:solidFill>
              </a:rPr>
              <a:t>True</a:t>
            </a:r>
          </a:p>
        </p:txBody>
      </p:sp>
      <p:sp>
        <p:nvSpPr>
          <p:cNvPr id="43" name="TextBox 42">
            <a:extLst>
              <a:ext uri="{FF2B5EF4-FFF2-40B4-BE49-F238E27FC236}">
                <a16:creationId xmlns:a16="http://schemas.microsoft.com/office/drawing/2014/main" id="{BA9A4254-FC64-86FD-06FC-9176DD3584CE}"/>
              </a:ext>
            </a:extLst>
          </p:cNvPr>
          <p:cNvSpPr txBox="1"/>
          <p:nvPr/>
        </p:nvSpPr>
        <p:spPr>
          <a:xfrm>
            <a:off x="6268470" y="8104601"/>
            <a:ext cx="1449735" cy="584775"/>
          </a:xfrm>
          <a:prstGeom prst="rect">
            <a:avLst/>
          </a:prstGeom>
          <a:noFill/>
        </p:spPr>
        <p:txBody>
          <a:bodyPr wrap="square" rtlCol="0">
            <a:spAutoFit/>
          </a:bodyPr>
          <a:lstStyle/>
          <a:p>
            <a:r>
              <a:rPr lang="en-US" sz="3200" b="1" dirty="0">
                <a:solidFill>
                  <a:schemeClr val="bg1"/>
                </a:solidFill>
              </a:rPr>
              <a:t>False</a:t>
            </a:r>
          </a:p>
        </p:txBody>
      </p:sp>
      <p:sp>
        <p:nvSpPr>
          <p:cNvPr id="44" name="TextBox 43">
            <a:extLst>
              <a:ext uri="{FF2B5EF4-FFF2-40B4-BE49-F238E27FC236}">
                <a16:creationId xmlns:a16="http://schemas.microsoft.com/office/drawing/2014/main" id="{2468D9E5-C152-2FE9-68BC-413CC4193084}"/>
              </a:ext>
            </a:extLst>
          </p:cNvPr>
          <p:cNvSpPr txBox="1"/>
          <p:nvPr/>
        </p:nvSpPr>
        <p:spPr>
          <a:xfrm>
            <a:off x="9030428" y="8099855"/>
            <a:ext cx="1449735" cy="584775"/>
          </a:xfrm>
          <a:prstGeom prst="rect">
            <a:avLst/>
          </a:prstGeom>
          <a:noFill/>
        </p:spPr>
        <p:txBody>
          <a:bodyPr wrap="square" rtlCol="0">
            <a:spAutoFit/>
          </a:bodyPr>
          <a:lstStyle/>
          <a:p>
            <a:r>
              <a:rPr lang="en-US" sz="3200" b="1" dirty="0" err="1">
                <a:solidFill>
                  <a:schemeClr val="bg1"/>
                </a:solidFill>
              </a:rPr>
              <a:t>Erorr</a:t>
            </a:r>
            <a:endParaRPr lang="en-US" sz="3200" b="1" dirty="0">
              <a:solidFill>
                <a:schemeClr val="bg1"/>
              </a:solidFill>
            </a:endParaRPr>
          </a:p>
        </p:txBody>
      </p:sp>
      <p:cxnSp>
        <p:nvCxnSpPr>
          <p:cNvPr id="45" name="Straight Connector 44">
            <a:extLst>
              <a:ext uri="{FF2B5EF4-FFF2-40B4-BE49-F238E27FC236}">
                <a16:creationId xmlns:a16="http://schemas.microsoft.com/office/drawing/2014/main" id="{9E6A5A95-F5FE-5D72-7422-D9066FDE0735}"/>
              </a:ext>
            </a:extLst>
          </p:cNvPr>
          <p:cNvCxnSpPr>
            <a:cxnSpLocks/>
          </p:cNvCxnSpPr>
          <p:nvPr/>
        </p:nvCxnSpPr>
        <p:spPr>
          <a:xfrm>
            <a:off x="8039380" y="7864357"/>
            <a:ext cx="0" cy="536760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069947BD-C32A-09C7-6088-A0D7219CCCBD}"/>
              </a:ext>
            </a:extLst>
          </p:cNvPr>
          <p:cNvCxnSpPr>
            <a:cxnSpLocks/>
          </p:cNvCxnSpPr>
          <p:nvPr/>
        </p:nvCxnSpPr>
        <p:spPr>
          <a:xfrm>
            <a:off x="984888" y="8770071"/>
            <a:ext cx="10290400" cy="47452"/>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429023DC-AC77-EA67-27A8-181C478C5D97}"/>
              </a:ext>
            </a:extLst>
          </p:cNvPr>
          <p:cNvCxnSpPr>
            <a:cxnSpLocks/>
          </p:cNvCxnSpPr>
          <p:nvPr/>
        </p:nvCxnSpPr>
        <p:spPr>
          <a:xfrm>
            <a:off x="3911850" y="7864357"/>
            <a:ext cx="0" cy="536760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02326962-2C2A-960A-7B36-C1CFF25373F0}"/>
              </a:ext>
            </a:extLst>
          </p:cNvPr>
          <p:cNvCxnSpPr>
            <a:cxnSpLocks/>
          </p:cNvCxnSpPr>
          <p:nvPr/>
        </p:nvCxnSpPr>
        <p:spPr>
          <a:xfrm>
            <a:off x="984888" y="9561498"/>
            <a:ext cx="10290400" cy="27875"/>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8422DC9-A6E6-8D05-0B8E-D03BA39231FF}"/>
              </a:ext>
            </a:extLst>
          </p:cNvPr>
          <p:cNvCxnSpPr>
            <a:cxnSpLocks/>
          </p:cNvCxnSpPr>
          <p:nvPr/>
        </p:nvCxnSpPr>
        <p:spPr>
          <a:xfrm>
            <a:off x="957179" y="10588314"/>
            <a:ext cx="10290400" cy="27875"/>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BC518A5D-AE80-19B7-DDD4-049FC5D9A54A}"/>
              </a:ext>
            </a:extLst>
          </p:cNvPr>
          <p:cNvCxnSpPr>
            <a:cxnSpLocks/>
          </p:cNvCxnSpPr>
          <p:nvPr/>
        </p:nvCxnSpPr>
        <p:spPr>
          <a:xfrm>
            <a:off x="957179" y="11319588"/>
            <a:ext cx="10290400" cy="27875"/>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87B10CBA-44AB-D60D-55BC-76782CEA4920}"/>
              </a:ext>
            </a:extLst>
          </p:cNvPr>
          <p:cNvCxnSpPr>
            <a:cxnSpLocks/>
          </p:cNvCxnSpPr>
          <p:nvPr/>
        </p:nvCxnSpPr>
        <p:spPr>
          <a:xfrm>
            <a:off x="943325" y="12041009"/>
            <a:ext cx="10290400" cy="27875"/>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093D82A2-CECB-C159-4492-531E01A0FEF8}"/>
              </a:ext>
            </a:extLst>
          </p:cNvPr>
          <p:cNvSpPr txBox="1"/>
          <p:nvPr/>
        </p:nvSpPr>
        <p:spPr>
          <a:xfrm>
            <a:off x="1809705" y="8182728"/>
            <a:ext cx="1449734" cy="461665"/>
          </a:xfrm>
          <a:prstGeom prst="rect">
            <a:avLst/>
          </a:prstGeom>
          <a:noFill/>
        </p:spPr>
        <p:txBody>
          <a:bodyPr wrap="square" rtlCol="0">
            <a:spAutoFit/>
          </a:bodyPr>
          <a:lstStyle/>
          <a:p>
            <a:pPr marL="0" lvl="0" indent="0" algn="ctr" rtl="0">
              <a:spcBef>
                <a:spcPts val="0"/>
              </a:spcBef>
              <a:spcAft>
                <a:spcPts val="0"/>
              </a:spcAft>
              <a:buNone/>
            </a:pPr>
            <a:r>
              <a:rPr lang="ar-EG" sz="24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sym typeface="Archivo"/>
              </a:rPr>
              <a:t>الحالة</a:t>
            </a:r>
          </a:p>
        </p:txBody>
      </p:sp>
      <p:sp>
        <p:nvSpPr>
          <p:cNvPr id="53" name="TextBox 52">
            <a:extLst>
              <a:ext uri="{FF2B5EF4-FFF2-40B4-BE49-F238E27FC236}">
                <a16:creationId xmlns:a16="http://schemas.microsoft.com/office/drawing/2014/main" id="{EA010AC6-346C-DE48-187A-F25D00C72D75}"/>
              </a:ext>
            </a:extLst>
          </p:cNvPr>
          <p:cNvSpPr txBox="1"/>
          <p:nvPr/>
        </p:nvSpPr>
        <p:spPr>
          <a:xfrm>
            <a:off x="12436380" y="396577"/>
            <a:ext cx="2346866" cy="769441"/>
          </a:xfrm>
          <a:prstGeom prst="rect">
            <a:avLst/>
          </a:prstGeom>
          <a:noFill/>
        </p:spPr>
        <p:txBody>
          <a:bodyPr wrap="square" rtlCol="0">
            <a:spAutoFit/>
          </a:bodyPr>
          <a:lstStyle/>
          <a:p>
            <a:pPr algn="r"/>
            <a:r>
              <a:rPr kumimoji="0" lang="ar-EG" sz="4400" b="0" i="0" u="none" strike="noStrike" kern="1200" cap="none" spc="0" normalizeH="0" baseline="0" noProof="0" dirty="0">
                <a:ln>
                  <a:noFill/>
                </a:ln>
                <a:solidFill>
                  <a:schemeClr val="bg1"/>
                </a:solidFill>
                <a:effectLst/>
                <a:uLnTx/>
                <a:uFillTx/>
                <a:latin typeface="GE SS Two Bold" panose="020A0503020102020204" pitchFamily="18" charset="-78"/>
                <a:ea typeface="GE SS Two Bold" panose="020A0503020102020204" pitchFamily="18" charset="-78"/>
                <a:cs typeface="GE SS Two Bold" panose="020A0503020102020204" pitchFamily="18" charset="-78"/>
              </a:rPr>
              <a:t>رقم 4</a:t>
            </a:r>
            <a:endParaRPr lang="en-US" sz="48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endParaRPr>
          </a:p>
        </p:txBody>
      </p:sp>
    </p:spTree>
    <p:extLst>
      <p:ext uri="{BB962C8B-B14F-4D97-AF65-F5344CB8AC3E}">
        <p14:creationId xmlns:p14="http://schemas.microsoft.com/office/powerpoint/2010/main" val="2105336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par>
                                <p:cTn id="18" presetID="22" presetClass="entr" presetSubtype="2"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right)">
                                      <p:cBhvr>
                                        <p:cTn id="25" dur="500"/>
                                        <p:tgtEl>
                                          <p:spTgt spid="7"/>
                                        </p:tgtEl>
                                      </p:cBhvr>
                                    </p:animEffect>
                                  </p:childTnLst>
                                </p:cTn>
                              </p:par>
                              <p:par>
                                <p:cTn id="26" presetID="22" presetClass="entr" presetSubtype="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right)">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right)">
                                      <p:cBhvr>
                                        <p:cTn id="33" dur="500"/>
                                        <p:tgtEl>
                                          <p:spTgt spid="23"/>
                                        </p:tgtEl>
                                      </p:cBhvr>
                                    </p:animEffect>
                                  </p:childTnLst>
                                </p:cTn>
                              </p:par>
                              <p:par>
                                <p:cTn id="34" presetID="22" presetClass="entr" presetSubtype="2"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right)">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54;p43">
            <a:extLst>
              <a:ext uri="{FF2B5EF4-FFF2-40B4-BE49-F238E27FC236}">
                <a16:creationId xmlns:a16="http://schemas.microsoft.com/office/drawing/2014/main" id="{5B19C5C6-D7CF-AB6B-D586-E9ACA718B9AA}"/>
              </a:ext>
            </a:extLst>
          </p:cNvPr>
          <p:cNvSpPr/>
          <p:nvPr/>
        </p:nvSpPr>
        <p:spPr>
          <a:xfrm>
            <a:off x="895382" y="1447368"/>
            <a:ext cx="10290400" cy="5385624"/>
          </a:xfrm>
          <a:prstGeom prst="roundRect">
            <a:avLst>
              <a:gd name="adj" fmla="val 8417"/>
            </a:avLst>
          </a:prstGeom>
          <a:gradFill flip="none" rotWithShape="1">
            <a:gsLst>
              <a:gs pos="0">
                <a:srgbClr val="20744B">
                  <a:shade val="30000"/>
                  <a:satMod val="115000"/>
                </a:srgbClr>
              </a:gs>
              <a:gs pos="50000">
                <a:srgbClr val="20744B">
                  <a:shade val="67500"/>
                  <a:satMod val="115000"/>
                </a:srgbClr>
              </a:gs>
              <a:gs pos="100000">
                <a:srgbClr val="20744B">
                  <a:shade val="100000"/>
                  <a:satMod val="115000"/>
                </a:srgbClr>
              </a:gs>
            </a:gsLst>
            <a:lin ang="13500000" scaled="1"/>
            <a:tileRect/>
          </a:gra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 name="Rectangle: Rounded Corners 3">
            <a:extLst>
              <a:ext uri="{FF2B5EF4-FFF2-40B4-BE49-F238E27FC236}">
                <a16:creationId xmlns:a16="http://schemas.microsoft.com/office/drawing/2014/main" id="{11276697-6513-A592-847C-2918FA1B895F}"/>
              </a:ext>
            </a:extLst>
          </p:cNvPr>
          <p:cNvSpPr/>
          <p:nvPr/>
        </p:nvSpPr>
        <p:spPr>
          <a:xfrm>
            <a:off x="816000" y="179976"/>
            <a:ext cx="10584000" cy="1159200"/>
          </a:xfrm>
          <a:prstGeom prst="roundRect">
            <a:avLst>
              <a:gd name="adj" fmla="val 50000"/>
            </a:avLst>
          </a:prstGeom>
          <a:gradFill flip="none" rotWithShape="1">
            <a:gsLst>
              <a:gs pos="0">
                <a:srgbClr val="20744B">
                  <a:shade val="30000"/>
                  <a:satMod val="115000"/>
                </a:srgbClr>
              </a:gs>
              <a:gs pos="50000">
                <a:srgbClr val="20744B">
                  <a:shade val="67500"/>
                  <a:satMod val="115000"/>
                </a:srgbClr>
              </a:gs>
              <a:gs pos="100000">
                <a:srgbClr val="20744B">
                  <a:shade val="100000"/>
                  <a:satMod val="115000"/>
                </a:srgbClr>
              </a:gs>
            </a:gsLst>
            <a:lin ang="54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TextBox 4">
            <a:extLst>
              <a:ext uri="{FF2B5EF4-FFF2-40B4-BE49-F238E27FC236}">
                <a16:creationId xmlns:a16="http://schemas.microsoft.com/office/drawing/2014/main" id="{B8ACD62C-C8A4-DAB0-ABB8-B4BC69611A36}"/>
              </a:ext>
            </a:extLst>
          </p:cNvPr>
          <p:cNvSpPr txBox="1"/>
          <p:nvPr/>
        </p:nvSpPr>
        <p:spPr>
          <a:xfrm>
            <a:off x="6640466" y="445292"/>
            <a:ext cx="3230400" cy="707886"/>
          </a:xfrm>
          <a:prstGeom prst="rect">
            <a:avLst/>
          </a:prstGeom>
          <a:noFill/>
        </p:spPr>
        <p:txBody>
          <a:bodyPr wrap="square" rtlCol="0">
            <a:spAutoFit/>
          </a:bodyPr>
          <a:lstStyle/>
          <a:p>
            <a:pPr algn="r"/>
            <a:r>
              <a:rPr kumimoji="0" lang="ar-EG" sz="4000" b="0" i="0" u="none" strike="noStrike" kern="1200" cap="none" spc="0" normalizeH="0" baseline="0" noProof="0" dirty="0">
                <a:ln>
                  <a:noFill/>
                </a:ln>
                <a:solidFill>
                  <a:schemeClr val="bg1"/>
                </a:solidFill>
                <a:effectLst/>
                <a:uLnTx/>
                <a:uFillTx/>
                <a:latin typeface="GE SS Two Bold" panose="020A0503020102020204" pitchFamily="18" charset="-78"/>
                <a:ea typeface="GE SS Two Bold" panose="020A0503020102020204" pitchFamily="18" charset="-78"/>
                <a:cs typeface="GE SS Two Bold" panose="020A0503020102020204" pitchFamily="18" charset="-78"/>
              </a:rPr>
              <a:t>حالات ال</a:t>
            </a:r>
            <a:r>
              <a:rPr lang="ar-EG" sz="40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rPr>
              <a:t>بيان</a:t>
            </a:r>
            <a:r>
              <a:rPr kumimoji="0" lang="ar-EG" sz="4000" b="0" i="0" u="none" strike="noStrike" kern="1200" cap="none" spc="0" normalizeH="0" baseline="0" noProof="0" dirty="0">
                <a:ln>
                  <a:noFill/>
                </a:ln>
                <a:solidFill>
                  <a:schemeClr val="bg1"/>
                </a:solidFill>
                <a:effectLst/>
                <a:uLnTx/>
                <a:uFillTx/>
                <a:latin typeface="GE SS Two Bold" panose="020A0503020102020204" pitchFamily="18" charset="-78"/>
                <a:ea typeface="GE SS Two Bold" panose="020A0503020102020204" pitchFamily="18" charset="-78"/>
                <a:cs typeface="GE SS Two Bold" panose="020A0503020102020204" pitchFamily="18" charset="-78"/>
              </a:rPr>
              <a:t> </a:t>
            </a:r>
            <a:endParaRPr lang="en-US" sz="44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endParaRPr>
          </a:p>
        </p:txBody>
      </p:sp>
      <p:sp>
        <p:nvSpPr>
          <p:cNvPr id="6" name="TextBox 5">
            <a:extLst>
              <a:ext uri="{FF2B5EF4-FFF2-40B4-BE49-F238E27FC236}">
                <a16:creationId xmlns:a16="http://schemas.microsoft.com/office/drawing/2014/main" id="{10DB39DB-4E7A-C0FD-4981-A942673C56B6}"/>
              </a:ext>
            </a:extLst>
          </p:cNvPr>
          <p:cNvSpPr txBox="1"/>
          <p:nvPr/>
        </p:nvSpPr>
        <p:spPr>
          <a:xfrm>
            <a:off x="2306377" y="414514"/>
            <a:ext cx="2346866" cy="769441"/>
          </a:xfrm>
          <a:prstGeom prst="rect">
            <a:avLst/>
          </a:prstGeom>
          <a:noFill/>
        </p:spPr>
        <p:txBody>
          <a:bodyPr wrap="square" rtlCol="0">
            <a:spAutoFit/>
          </a:bodyPr>
          <a:lstStyle/>
          <a:p>
            <a:pPr algn="r"/>
            <a:r>
              <a:rPr kumimoji="0" lang="ar-EG" sz="4400" b="0" i="0" u="none" strike="noStrike" kern="1200" cap="none" spc="0" normalizeH="0" baseline="0" noProof="0" dirty="0">
                <a:ln>
                  <a:noFill/>
                </a:ln>
                <a:solidFill>
                  <a:schemeClr val="bg1"/>
                </a:solidFill>
                <a:effectLst/>
                <a:uLnTx/>
                <a:uFillTx/>
                <a:latin typeface="GE SS Two Bold" panose="020A0503020102020204" pitchFamily="18" charset="-78"/>
                <a:ea typeface="GE SS Two Bold" panose="020A0503020102020204" pitchFamily="18" charset="-78"/>
                <a:cs typeface="GE SS Two Bold" panose="020A0503020102020204" pitchFamily="18" charset="-78"/>
              </a:rPr>
              <a:t>رقم 4</a:t>
            </a:r>
            <a:endParaRPr lang="en-US" sz="48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endParaRPr>
          </a:p>
        </p:txBody>
      </p:sp>
      <p:sp>
        <p:nvSpPr>
          <p:cNvPr id="12" name="TextBox 11">
            <a:extLst>
              <a:ext uri="{FF2B5EF4-FFF2-40B4-BE49-F238E27FC236}">
                <a16:creationId xmlns:a16="http://schemas.microsoft.com/office/drawing/2014/main" id="{F8BC3803-25A2-91CF-6117-33C1A502D6E8}"/>
              </a:ext>
            </a:extLst>
          </p:cNvPr>
          <p:cNvSpPr txBox="1"/>
          <p:nvPr/>
        </p:nvSpPr>
        <p:spPr>
          <a:xfrm>
            <a:off x="4618032" y="374855"/>
            <a:ext cx="2346866" cy="769441"/>
          </a:xfrm>
          <a:prstGeom prst="rect">
            <a:avLst/>
          </a:prstGeom>
          <a:noFill/>
        </p:spPr>
        <p:txBody>
          <a:bodyPr wrap="square" rtlCol="0">
            <a:spAutoFit/>
          </a:bodyPr>
          <a:lstStyle/>
          <a:p>
            <a:pPr algn="r"/>
            <a:r>
              <a:rPr kumimoji="0" lang="en-US" sz="4400" b="0" i="0" u="none" strike="noStrike" kern="1200" cap="none" spc="0" normalizeH="0" baseline="0" noProof="0" dirty="0">
                <a:ln>
                  <a:noFill/>
                </a:ln>
                <a:solidFill>
                  <a:schemeClr val="bg1"/>
                </a:solidFill>
                <a:effectLst/>
                <a:uLnTx/>
                <a:uFillTx/>
                <a:latin typeface="Arial Black" panose="020B0A04020102020204" pitchFamily="34" charset="0"/>
                <a:ea typeface="GE SS Two Bold" panose="020A0503020102020204" pitchFamily="18" charset="-78"/>
                <a:cs typeface="GE SS Two Bold" panose="020A0503020102020204" pitchFamily="18" charset="-78"/>
              </a:rPr>
              <a:t>logical</a:t>
            </a:r>
            <a:endParaRPr lang="en-US" sz="4800" dirty="0">
              <a:solidFill>
                <a:schemeClr val="bg1"/>
              </a:solidFill>
              <a:latin typeface="Arial Black" panose="020B0A04020102020204" pitchFamily="34" charset="0"/>
              <a:ea typeface="GE SS Two Bold" panose="020A0503020102020204" pitchFamily="18" charset="-78"/>
              <a:cs typeface="GE SS Two Bold" panose="020A0503020102020204" pitchFamily="18" charset="-78"/>
            </a:endParaRPr>
          </a:p>
        </p:txBody>
      </p:sp>
      <p:sp>
        <p:nvSpPr>
          <p:cNvPr id="18" name="TextBox 17">
            <a:extLst>
              <a:ext uri="{FF2B5EF4-FFF2-40B4-BE49-F238E27FC236}">
                <a16:creationId xmlns:a16="http://schemas.microsoft.com/office/drawing/2014/main" id="{E62144DF-0021-F316-42CA-DB68D2D04339}"/>
              </a:ext>
            </a:extLst>
          </p:cNvPr>
          <p:cNvSpPr txBox="1"/>
          <p:nvPr/>
        </p:nvSpPr>
        <p:spPr>
          <a:xfrm>
            <a:off x="4370387" y="1774954"/>
            <a:ext cx="1202400" cy="584775"/>
          </a:xfrm>
          <a:prstGeom prst="rect">
            <a:avLst/>
          </a:prstGeom>
          <a:noFill/>
        </p:spPr>
        <p:txBody>
          <a:bodyPr wrap="square" rtlCol="0">
            <a:spAutoFit/>
          </a:bodyPr>
          <a:lstStyle/>
          <a:p>
            <a:r>
              <a:rPr lang="en-US" sz="3200" b="1" dirty="0">
                <a:solidFill>
                  <a:schemeClr val="bg1"/>
                </a:solidFill>
              </a:rPr>
              <a:t>True</a:t>
            </a:r>
          </a:p>
        </p:txBody>
      </p:sp>
      <p:grpSp>
        <p:nvGrpSpPr>
          <p:cNvPr id="22" name="Group 21">
            <a:extLst>
              <a:ext uri="{FF2B5EF4-FFF2-40B4-BE49-F238E27FC236}">
                <a16:creationId xmlns:a16="http://schemas.microsoft.com/office/drawing/2014/main" id="{4569F652-0E37-1A94-78DD-930E31DF88BC}"/>
              </a:ext>
            </a:extLst>
          </p:cNvPr>
          <p:cNvGrpSpPr/>
          <p:nvPr/>
        </p:nvGrpSpPr>
        <p:grpSpPr>
          <a:xfrm>
            <a:off x="1388098" y="2602527"/>
            <a:ext cx="2084966" cy="501562"/>
            <a:chOff x="-2761926" y="1299279"/>
            <a:chExt cx="2084966" cy="501562"/>
          </a:xfrm>
        </p:grpSpPr>
        <p:sp>
          <p:nvSpPr>
            <p:cNvPr id="17" name="TextBox 16">
              <a:extLst>
                <a:ext uri="{FF2B5EF4-FFF2-40B4-BE49-F238E27FC236}">
                  <a16:creationId xmlns:a16="http://schemas.microsoft.com/office/drawing/2014/main" id="{CB7C594E-C571-AB00-25F9-CD78C83F214A}"/>
                </a:ext>
              </a:extLst>
            </p:cNvPr>
            <p:cNvSpPr txBox="1"/>
            <p:nvPr/>
          </p:nvSpPr>
          <p:spPr>
            <a:xfrm>
              <a:off x="-2126694" y="1339176"/>
              <a:ext cx="1449734" cy="461665"/>
            </a:xfrm>
            <a:prstGeom prst="rect">
              <a:avLst/>
            </a:prstGeom>
            <a:noFill/>
          </p:spPr>
          <p:txBody>
            <a:bodyPr wrap="square" rtlCol="0">
              <a:spAutoFit/>
            </a:bodyPr>
            <a:lstStyle/>
            <a:p>
              <a:pPr marL="0" lvl="0" indent="0" algn="r" rtl="0">
                <a:spcBef>
                  <a:spcPts val="0"/>
                </a:spcBef>
                <a:spcAft>
                  <a:spcPts val="0"/>
                </a:spcAft>
                <a:buNone/>
              </a:pPr>
              <a:r>
                <a:rPr lang="ar-EG" sz="24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sym typeface="Archivo"/>
                </a:rPr>
                <a:t>لو كتبت </a:t>
              </a:r>
            </a:p>
          </p:txBody>
        </p:sp>
        <p:sp>
          <p:nvSpPr>
            <p:cNvPr id="21" name="TextBox 20">
              <a:extLst>
                <a:ext uri="{FF2B5EF4-FFF2-40B4-BE49-F238E27FC236}">
                  <a16:creationId xmlns:a16="http://schemas.microsoft.com/office/drawing/2014/main" id="{ABF257F5-137C-7475-E4C5-6FCA4D826A91}"/>
                </a:ext>
              </a:extLst>
            </p:cNvPr>
            <p:cNvSpPr txBox="1"/>
            <p:nvPr/>
          </p:nvSpPr>
          <p:spPr>
            <a:xfrm>
              <a:off x="-2761926" y="1299279"/>
              <a:ext cx="1202400" cy="461665"/>
            </a:xfrm>
            <a:prstGeom prst="rect">
              <a:avLst/>
            </a:prstGeom>
            <a:noFill/>
          </p:spPr>
          <p:txBody>
            <a:bodyPr wrap="square" rtlCol="0">
              <a:spAutoFit/>
            </a:bodyPr>
            <a:lstStyle/>
            <a:p>
              <a:r>
                <a:rPr lang="en-US" sz="2400" b="1" dirty="0">
                  <a:solidFill>
                    <a:schemeClr val="bg1"/>
                  </a:solidFill>
                </a:rPr>
                <a:t>True</a:t>
              </a:r>
            </a:p>
          </p:txBody>
        </p:sp>
      </p:grpSp>
      <p:sp>
        <p:nvSpPr>
          <p:cNvPr id="23" name="TextBox 22">
            <a:extLst>
              <a:ext uri="{FF2B5EF4-FFF2-40B4-BE49-F238E27FC236}">
                <a16:creationId xmlns:a16="http://schemas.microsoft.com/office/drawing/2014/main" id="{1538A27B-BCA9-2E2C-313E-3FC248D7900D}"/>
              </a:ext>
            </a:extLst>
          </p:cNvPr>
          <p:cNvSpPr txBox="1"/>
          <p:nvPr/>
        </p:nvSpPr>
        <p:spPr>
          <a:xfrm>
            <a:off x="6268470" y="1730644"/>
            <a:ext cx="1449735" cy="584775"/>
          </a:xfrm>
          <a:prstGeom prst="rect">
            <a:avLst/>
          </a:prstGeom>
          <a:noFill/>
        </p:spPr>
        <p:txBody>
          <a:bodyPr wrap="square" rtlCol="0">
            <a:spAutoFit/>
          </a:bodyPr>
          <a:lstStyle/>
          <a:p>
            <a:r>
              <a:rPr lang="en-US" sz="3200" b="1" dirty="0">
                <a:solidFill>
                  <a:schemeClr val="bg1"/>
                </a:solidFill>
              </a:rPr>
              <a:t>False</a:t>
            </a:r>
          </a:p>
        </p:txBody>
      </p:sp>
      <p:sp>
        <p:nvSpPr>
          <p:cNvPr id="30" name="TextBox 29">
            <a:extLst>
              <a:ext uri="{FF2B5EF4-FFF2-40B4-BE49-F238E27FC236}">
                <a16:creationId xmlns:a16="http://schemas.microsoft.com/office/drawing/2014/main" id="{8091F54E-5397-BED1-9E5E-7DCEF4ABC5D2}"/>
              </a:ext>
            </a:extLst>
          </p:cNvPr>
          <p:cNvSpPr txBox="1"/>
          <p:nvPr/>
        </p:nvSpPr>
        <p:spPr>
          <a:xfrm>
            <a:off x="950800" y="3226569"/>
            <a:ext cx="2840918" cy="1015663"/>
          </a:xfrm>
          <a:prstGeom prst="rect">
            <a:avLst/>
          </a:prstGeom>
          <a:noFill/>
        </p:spPr>
        <p:txBody>
          <a:bodyPr wrap="square" rtlCol="0">
            <a:spAutoFit/>
          </a:bodyPr>
          <a:lstStyle/>
          <a:p>
            <a:pPr marL="0" lvl="0" indent="0" algn="ctr" rtl="0">
              <a:spcBef>
                <a:spcPts val="0"/>
              </a:spcBef>
              <a:spcAft>
                <a:spcPts val="0"/>
              </a:spcAft>
              <a:buNone/>
            </a:pPr>
            <a:r>
              <a:rPr lang="ar-EG" sz="20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sym typeface="Archivo"/>
              </a:rPr>
              <a:t>لو كتبت أي رقم ماعدا الصفر حتي لو الرقم سالب</a:t>
            </a:r>
          </a:p>
        </p:txBody>
      </p:sp>
      <p:sp>
        <p:nvSpPr>
          <p:cNvPr id="34" name="TextBox 33">
            <a:extLst>
              <a:ext uri="{FF2B5EF4-FFF2-40B4-BE49-F238E27FC236}">
                <a16:creationId xmlns:a16="http://schemas.microsoft.com/office/drawing/2014/main" id="{C361F87A-CEBB-79B5-AAB7-D48E46DC2A11}"/>
              </a:ext>
            </a:extLst>
          </p:cNvPr>
          <p:cNvSpPr txBox="1"/>
          <p:nvPr/>
        </p:nvSpPr>
        <p:spPr>
          <a:xfrm>
            <a:off x="9030428" y="1725898"/>
            <a:ext cx="1449735" cy="584775"/>
          </a:xfrm>
          <a:prstGeom prst="rect">
            <a:avLst/>
          </a:prstGeom>
          <a:noFill/>
        </p:spPr>
        <p:txBody>
          <a:bodyPr wrap="square" rtlCol="0">
            <a:spAutoFit/>
          </a:bodyPr>
          <a:lstStyle/>
          <a:p>
            <a:r>
              <a:rPr lang="en-US" sz="3200" b="1" dirty="0" err="1">
                <a:solidFill>
                  <a:schemeClr val="bg1"/>
                </a:solidFill>
              </a:rPr>
              <a:t>Erorr</a:t>
            </a:r>
            <a:endParaRPr lang="en-US" sz="3200" b="1" dirty="0">
              <a:solidFill>
                <a:schemeClr val="bg1"/>
              </a:solidFill>
            </a:endParaRPr>
          </a:p>
        </p:txBody>
      </p:sp>
      <p:cxnSp>
        <p:nvCxnSpPr>
          <p:cNvPr id="36" name="Straight Connector 35">
            <a:extLst>
              <a:ext uri="{FF2B5EF4-FFF2-40B4-BE49-F238E27FC236}">
                <a16:creationId xmlns:a16="http://schemas.microsoft.com/office/drawing/2014/main" id="{0543FB47-B2D6-85A2-11E9-CE90E2F9177F}"/>
              </a:ext>
            </a:extLst>
          </p:cNvPr>
          <p:cNvCxnSpPr>
            <a:cxnSpLocks/>
          </p:cNvCxnSpPr>
          <p:nvPr/>
        </p:nvCxnSpPr>
        <p:spPr>
          <a:xfrm>
            <a:off x="5693204" y="1490400"/>
            <a:ext cx="1766" cy="5385624"/>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39EA4717-11EC-63B2-D088-ADF2C3EABC78}"/>
              </a:ext>
            </a:extLst>
          </p:cNvPr>
          <p:cNvCxnSpPr>
            <a:cxnSpLocks/>
          </p:cNvCxnSpPr>
          <p:nvPr/>
        </p:nvCxnSpPr>
        <p:spPr>
          <a:xfrm>
            <a:off x="8039380" y="1490400"/>
            <a:ext cx="0" cy="536760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7E30DA0C-2967-9414-9742-45266045CED8}"/>
              </a:ext>
            </a:extLst>
          </p:cNvPr>
          <p:cNvCxnSpPr>
            <a:cxnSpLocks/>
          </p:cNvCxnSpPr>
          <p:nvPr/>
        </p:nvCxnSpPr>
        <p:spPr>
          <a:xfrm>
            <a:off x="984888" y="2396114"/>
            <a:ext cx="10290400" cy="47452"/>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EF4F8956-E980-4DB8-BF47-B716544F1E7B}"/>
              </a:ext>
            </a:extLst>
          </p:cNvPr>
          <p:cNvCxnSpPr>
            <a:cxnSpLocks/>
          </p:cNvCxnSpPr>
          <p:nvPr/>
        </p:nvCxnSpPr>
        <p:spPr>
          <a:xfrm>
            <a:off x="3911850" y="1490400"/>
            <a:ext cx="0" cy="536760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7C9F87D5-312E-6337-4DE6-368AE064B509}"/>
              </a:ext>
            </a:extLst>
          </p:cNvPr>
          <p:cNvCxnSpPr>
            <a:cxnSpLocks/>
          </p:cNvCxnSpPr>
          <p:nvPr/>
        </p:nvCxnSpPr>
        <p:spPr>
          <a:xfrm>
            <a:off x="984888" y="3187541"/>
            <a:ext cx="10290400" cy="27875"/>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7" name="Group 46">
            <a:extLst>
              <a:ext uri="{FF2B5EF4-FFF2-40B4-BE49-F238E27FC236}">
                <a16:creationId xmlns:a16="http://schemas.microsoft.com/office/drawing/2014/main" id="{CD907742-3785-082F-0960-01987CB1251E}"/>
              </a:ext>
            </a:extLst>
          </p:cNvPr>
          <p:cNvGrpSpPr/>
          <p:nvPr/>
        </p:nvGrpSpPr>
        <p:grpSpPr>
          <a:xfrm>
            <a:off x="4454193" y="2513290"/>
            <a:ext cx="604800" cy="604800"/>
            <a:chOff x="13445441" y="2247509"/>
            <a:chExt cx="604800" cy="604800"/>
          </a:xfrm>
        </p:grpSpPr>
        <p:grpSp>
          <p:nvGrpSpPr>
            <p:cNvPr id="48" name="Google Shape;1462;p43">
              <a:extLst>
                <a:ext uri="{FF2B5EF4-FFF2-40B4-BE49-F238E27FC236}">
                  <a16:creationId xmlns:a16="http://schemas.microsoft.com/office/drawing/2014/main" id="{6F5EAC32-F307-8684-7963-461EE74327E6}"/>
                </a:ext>
              </a:extLst>
            </p:cNvPr>
            <p:cNvGrpSpPr/>
            <p:nvPr/>
          </p:nvGrpSpPr>
          <p:grpSpPr>
            <a:xfrm>
              <a:off x="13445441" y="2247509"/>
              <a:ext cx="604800" cy="604800"/>
              <a:chOff x="7282700" y="1968300"/>
              <a:chExt cx="453600" cy="453600"/>
            </a:xfrm>
          </p:grpSpPr>
          <p:sp>
            <p:nvSpPr>
              <p:cNvPr id="50" name="Google Shape;1463;p43">
                <a:extLst>
                  <a:ext uri="{FF2B5EF4-FFF2-40B4-BE49-F238E27FC236}">
                    <a16:creationId xmlns:a16="http://schemas.microsoft.com/office/drawing/2014/main" id="{DA193824-2EB5-72B4-2BB8-6FD922AE083D}"/>
                  </a:ext>
                </a:extLst>
              </p:cNvPr>
              <p:cNvSpPr/>
              <p:nvPr/>
            </p:nvSpPr>
            <p:spPr>
              <a:xfrm>
                <a:off x="7282700" y="1968300"/>
                <a:ext cx="453600" cy="4536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1464;p43">
                <a:extLst>
                  <a:ext uri="{FF2B5EF4-FFF2-40B4-BE49-F238E27FC236}">
                    <a16:creationId xmlns:a16="http://schemas.microsoft.com/office/drawing/2014/main" id="{CCE8E376-F8E2-3630-9E08-CD95C7F98FA1}"/>
                  </a:ext>
                </a:extLst>
              </p:cNvPr>
              <p:cNvSpPr/>
              <p:nvPr/>
            </p:nvSpPr>
            <p:spPr>
              <a:xfrm>
                <a:off x="7293330" y="1978931"/>
                <a:ext cx="432613" cy="432613"/>
              </a:xfrm>
              <a:custGeom>
                <a:avLst/>
                <a:gdLst/>
                <a:ahLst/>
                <a:cxnLst/>
                <a:rect l="l" t="t" r="r" b="b"/>
                <a:pathLst>
                  <a:path w="50158" h="50158" fill="none" extrusionOk="0">
                    <a:moveTo>
                      <a:pt x="41243" y="8915"/>
                    </a:moveTo>
                    <a:cubicBezTo>
                      <a:pt x="50158" y="17858"/>
                      <a:pt x="50158" y="32300"/>
                      <a:pt x="41243" y="41243"/>
                    </a:cubicBezTo>
                    <a:cubicBezTo>
                      <a:pt x="32300" y="50158"/>
                      <a:pt x="17858" y="50158"/>
                      <a:pt x="8915" y="41243"/>
                    </a:cubicBezTo>
                    <a:cubicBezTo>
                      <a:pt x="0" y="32300"/>
                      <a:pt x="0" y="17858"/>
                      <a:pt x="8915" y="8915"/>
                    </a:cubicBezTo>
                    <a:cubicBezTo>
                      <a:pt x="17858" y="0"/>
                      <a:pt x="32300" y="0"/>
                      <a:pt x="41243" y="8915"/>
                    </a:cubicBezTo>
                    <a:close/>
                  </a:path>
                </a:pathLst>
              </a:custGeom>
              <a:noFill/>
              <a:ln w="9525" cap="flat" cmpd="sng">
                <a:solidFill>
                  <a:srgbClr val="115000"/>
                </a:solidFill>
                <a:prstDash val="dash"/>
                <a:miter lim="28942"/>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 name="Google Shape;1494;p43">
              <a:extLst>
                <a:ext uri="{FF2B5EF4-FFF2-40B4-BE49-F238E27FC236}">
                  <a16:creationId xmlns:a16="http://schemas.microsoft.com/office/drawing/2014/main" id="{E0A69001-5137-5B05-BA1F-D1FF2ED49590}"/>
                </a:ext>
              </a:extLst>
            </p:cNvPr>
            <p:cNvSpPr/>
            <p:nvPr/>
          </p:nvSpPr>
          <p:spPr>
            <a:xfrm>
              <a:off x="13659817" y="2475419"/>
              <a:ext cx="204119" cy="148981"/>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435D74"/>
                </a:solidFill>
                <a:latin typeface="Arial"/>
                <a:cs typeface="Arial"/>
                <a:sym typeface="Arial"/>
              </a:endParaRPr>
            </a:p>
          </p:txBody>
        </p:sp>
      </p:grpSp>
      <p:cxnSp>
        <p:nvCxnSpPr>
          <p:cNvPr id="52" name="Straight Connector 51">
            <a:extLst>
              <a:ext uri="{FF2B5EF4-FFF2-40B4-BE49-F238E27FC236}">
                <a16:creationId xmlns:a16="http://schemas.microsoft.com/office/drawing/2014/main" id="{D1BE11D4-F310-DF73-D4A8-56BADE6E1529}"/>
              </a:ext>
            </a:extLst>
          </p:cNvPr>
          <p:cNvCxnSpPr>
            <a:cxnSpLocks/>
          </p:cNvCxnSpPr>
          <p:nvPr/>
        </p:nvCxnSpPr>
        <p:spPr>
          <a:xfrm>
            <a:off x="957179" y="4214357"/>
            <a:ext cx="10290400" cy="27875"/>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3" name="Group 52">
            <a:extLst>
              <a:ext uri="{FF2B5EF4-FFF2-40B4-BE49-F238E27FC236}">
                <a16:creationId xmlns:a16="http://schemas.microsoft.com/office/drawing/2014/main" id="{D865B7B7-A9D1-3C01-F4E3-34BA83BF2FAD}"/>
              </a:ext>
            </a:extLst>
          </p:cNvPr>
          <p:cNvGrpSpPr/>
          <p:nvPr/>
        </p:nvGrpSpPr>
        <p:grpSpPr>
          <a:xfrm>
            <a:off x="4433844" y="3382450"/>
            <a:ext cx="604800" cy="604800"/>
            <a:chOff x="13445441" y="2247509"/>
            <a:chExt cx="604800" cy="604800"/>
          </a:xfrm>
        </p:grpSpPr>
        <p:grpSp>
          <p:nvGrpSpPr>
            <p:cNvPr id="54" name="Google Shape;1462;p43">
              <a:extLst>
                <a:ext uri="{FF2B5EF4-FFF2-40B4-BE49-F238E27FC236}">
                  <a16:creationId xmlns:a16="http://schemas.microsoft.com/office/drawing/2014/main" id="{1BDD9A4E-7F7C-EE35-9C0B-6EAAC43687BD}"/>
                </a:ext>
              </a:extLst>
            </p:cNvPr>
            <p:cNvGrpSpPr/>
            <p:nvPr/>
          </p:nvGrpSpPr>
          <p:grpSpPr>
            <a:xfrm>
              <a:off x="13445441" y="2247509"/>
              <a:ext cx="604800" cy="604800"/>
              <a:chOff x="7282700" y="1968300"/>
              <a:chExt cx="453600" cy="453600"/>
            </a:xfrm>
          </p:grpSpPr>
          <p:sp>
            <p:nvSpPr>
              <p:cNvPr id="56" name="Google Shape;1463;p43">
                <a:extLst>
                  <a:ext uri="{FF2B5EF4-FFF2-40B4-BE49-F238E27FC236}">
                    <a16:creationId xmlns:a16="http://schemas.microsoft.com/office/drawing/2014/main" id="{33040E42-1B6A-3ECC-817B-F6335CDA187A}"/>
                  </a:ext>
                </a:extLst>
              </p:cNvPr>
              <p:cNvSpPr/>
              <p:nvPr/>
            </p:nvSpPr>
            <p:spPr>
              <a:xfrm>
                <a:off x="7282700" y="1968300"/>
                <a:ext cx="453600" cy="4536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1464;p43">
                <a:extLst>
                  <a:ext uri="{FF2B5EF4-FFF2-40B4-BE49-F238E27FC236}">
                    <a16:creationId xmlns:a16="http://schemas.microsoft.com/office/drawing/2014/main" id="{C7F91AD1-7AF8-58A2-BA0D-DD3F67848C6F}"/>
                  </a:ext>
                </a:extLst>
              </p:cNvPr>
              <p:cNvSpPr/>
              <p:nvPr/>
            </p:nvSpPr>
            <p:spPr>
              <a:xfrm>
                <a:off x="7293330" y="1978931"/>
                <a:ext cx="432613" cy="432613"/>
              </a:xfrm>
              <a:custGeom>
                <a:avLst/>
                <a:gdLst/>
                <a:ahLst/>
                <a:cxnLst/>
                <a:rect l="l" t="t" r="r" b="b"/>
                <a:pathLst>
                  <a:path w="50158" h="50158" fill="none" extrusionOk="0">
                    <a:moveTo>
                      <a:pt x="41243" y="8915"/>
                    </a:moveTo>
                    <a:cubicBezTo>
                      <a:pt x="50158" y="17858"/>
                      <a:pt x="50158" y="32300"/>
                      <a:pt x="41243" y="41243"/>
                    </a:cubicBezTo>
                    <a:cubicBezTo>
                      <a:pt x="32300" y="50158"/>
                      <a:pt x="17858" y="50158"/>
                      <a:pt x="8915" y="41243"/>
                    </a:cubicBezTo>
                    <a:cubicBezTo>
                      <a:pt x="0" y="32300"/>
                      <a:pt x="0" y="17858"/>
                      <a:pt x="8915" y="8915"/>
                    </a:cubicBezTo>
                    <a:cubicBezTo>
                      <a:pt x="17858" y="0"/>
                      <a:pt x="32300" y="0"/>
                      <a:pt x="41243" y="8915"/>
                    </a:cubicBezTo>
                    <a:close/>
                  </a:path>
                </a:pathLst>
              </a:custGeom>
              <a:noFill/>
              <a:ln w="9525" cap="flat" cmpd="sng">
                <a:solidFill>
                  <a:srgbClr val="115000"/>
                </a:solidFill>
                <a:prstDash val="dash"/>
                <a:miter lim="28942"/>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5" name="Google Shape;1494;p43">
              <a:extLst>
                <a:ext uri="{FF2B5EF4-FFF2-40B4-BE49-F238E27FC236}">
                  <a16:creationId xmlns:a16="http://schemas.microsoft.com/office/drawing/2014/main" id="{BB690DB8-DE09-4375-BBA7-D5C275BB69ED}"/>
                </a:ext>
              </a:extLst>
            </p:cNvPr>
            <p:cNvSpPr/>
            <p:nvPr/>
          </p:nvSpPr>
          <p:spPr>
            <a:xfrm>
              <a:off x="13659817" y="2475419"/>
              <a:ext cx="204119" cy="148981"/>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435D74"/>
                </a:solidFill>
                <a:latin typeface="Arial"/>
                <a:cs typeface="Arial"/>
                <a:sym typeface="Arial"/>
              </a:endParaRPr>
            </a:p>
          </p:txBody>
        </p:sp>
      </p:grpSp>
      <p:sp>
        <p:nvSpPr>
          <p:cNvPr id="61" name="TextBox 60">
            <a:extLst>
              <a:ext uri="{FF2B5EF4-FFF2-40B4-BE49-F238E27FC236}">
                <a16:creationId xmlns:a16="http://schemas.microsoft.com/office/drawing/2014/main" id="{9306FC3D-8F13-0326-9338-79B431D060C1}"/>
              </a:ext>
            </a:extLst>
          </p:cNvPr>
          <p:cNvSpPr txBox="1"/>
          <p:nvPr/>
        </p:nvSpPr>
        <p:spPr>
          <a:xfrm>
            <a:off x="1312470" y="4372693"/>
            <a:ext cx="2148204" cy="461665"/>
          </a:xfrm>
          <a:prstGeom prst="rect">
            <a:avLst/>
          </a:prstGeom>
          <a:noFill/>
        </p:spPr>
        <p:txBody>
          <a:bodyPr wrap="square" rtlCol="0">
            <a:spAutoFit/>
          </a:bodyPr>
          <a:lstStyle/>
          <a:p>
            <a:pPr marL="0" lvl="0" indent="0" algn="r" rtl="0">
              <a:spcBef>
                <a:spcPts val="0"/>
              </a:spcBef>
              <a:spcAft>
                <a:spcPts val="0"/>
              </a:spcAft>
              <a:buNone/>
            </a:pPr>
            <a:r>
              <a:rPr lang="ar-EG" sz="24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sym typeface="Archivo"/>
              </a:rPr>
              <a:t>لو كتبت صفر</a:t>
            </a:r>
          </a:p>
        </p:txBody>
      </p:sp>
      <p:cxnSp>
        <p:nvCxnSpPr>
          <p:cNvPr id="62" name="Straight Connector 61">
            <a:extLst>
              <a:ext uri="{FF2B5EF4-FFF2-40B4-BE49-F238E27FC236}">
                <a16:creationId xmlns:a16="http://schemas.microsoft.com/office/drawing/2014/main" id="{52DD1E68-41A4-5A54-838E-7E26E416B20F}"/>
              </a:ext>
            </a:extLst>
          </p:cNvPr>
          <p:cNvCxnSpPr>
            <a:cxnSpLocks/>
          </p:cNvCxnSpPr>
          <p:nvPr/>
        </p:nvCxnSpPr>
        <p:spPr>
          <a:xfrm>
            <a:off x="957179" y="4945631"/>
            <a:ext cx="10290400" cy="27875"/>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3" name="Group 62">
            <a:extLst>
              <a:ext uri="{FF2B5EF4-FFF2-40B4-BE49-F238E27FC236}">
                <a16:creationId xmlns:a16="http://schemas.microsoft.com/office/drawing/2014/main" id="{1FB09643-85A8-0FBF-0B74-198ADB9DC884}"/>
              </a:ext>
            </a:extLst>
          </p:cNvPr>
          <p:cNvGrpSpPr/>
          <p:nvPr/>
        </p:nvGrpSpPr>
        <p:grpSpPr>
          <a:xfrm>
            <a:off x="6585296" y="4279637"/>
            <a:ext cx="604800" cy="604800"/>
            <a:chOff x="13445441" y="2247509"/>
            <a:chExt cx="604800" cy="604800"/>
          </a:xfrm>
        </p:grpSpPr>
        <p:grpSp>
          <p:nvGrpSpPr>
            <p:cNvPr id="64" name="Google Shape;1462;p43">
              <a:extLst>
                <a:ext uri="{FF2B5EF4-FFF2-40B4-BE49-F238E27FC236}">
                  <a16:creationId xmlns:a16="http://schemas.microsoft.com/office/drawing/2014/main" id="{B8910BDB-49F8-ADAE-33C8-4742F1DC5224}"/>
                </a:ext>
              </a:extLst>
            </p:cNvPr>
            <p:cNvGrpSpPr/>
            <p:nvPr/>
          </p:nvGrpSpPr>
          <p:grpSpPr>
            <a:xfrm>
              <a:off x="13445441" y="2247509"/>
              <a:ext cx="604800" cy="604800"/>
              <a:chOff x="7282700" y="1968300"/>
              <a:chExt cx="453600" cy="453600"/>
            </a:xfrm>
          </p:grpSpPr>
          <p:sp>
            <p:nvSpPr>
              <p:cNvPr id="66" name="Google Shape;1463;p43">
                <a:extLst>
                  <a:ext uri="{FF2B5EF4-FFF2-40B4-BE49-F238E27FC236}">
                    <a16:creationId xmlns:a16="http://schemas.microsoft.com/office/drawing/2014/main" id="{48AFF0F2-13A6-C391-6B4C-1926A03F4214}"/>
                  </a:ext>
                </a:extLst>
              </p:cNvPr>
              <p:cNvSpPr/>
              <p:nvPr/>
            </p:nvSpPr>
            <p:spPr>
              <a:xfrm>
                <a:off x="7282700" y="1968300"/>
                <a:ext cx="453600" cy="4536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 name="Google Shape;1464;p43">
                <a:extLst>
                  <a:ext uri="{FF2B5EF4-FFF2-40B4-BE49-F238E27FC236}">
                    <a16:creationId xmlns:a16="http://schemas.microsoft.com/office/drawing/2014/main" id="{FB57A5B3-A42D-D87A-F759-1B4359B3143D}"/>
                  </a:ext>
                </a:extLst>
              </p:cNvPr>
              <p:cNvSpPr/>
              <p:nvPr/>
            </p:nvSpPr>
            <p:spPr>
              <a:xfrm>
                <a:off x="7293330" y="1978931"/>
                <a:ext cx="432613" cy="432613"/>
              </a:xfrm>
              <a:custGeom>
                <a:avLst/>
                <a:gdLst/>
                <a:ahLst/>
                <a:cxnLst/>
                <a:rect l="l" t="t" r="r" b="b"/>
                <a:pathLst>
                  <a:path w="50158" h="50158" fill="none" extrusionOk="0">
                    <a:moveTo>
                      <a:pt x="41243" y="8915"/>
                    </a:moveTo>
                    <a:cubicBezTo>
                      <a:pt x="50158" y="17858"/>
                      <a:pt x="50158" y="32300"/>
                      <a:pt x="41243" y="41243"/>
                    </a:cubicBezTo>
                    <a:cubicBezTo>
                      <a:pt x="32300" y="50158"/>
                      <a:pt x="17858" y="50158"/>
                      <a:pt x="8915" y="41243"/>
                    </a:cubicBezTo>
                    <a:cubicBezTo>
                      <a:pt x="0" y="32300"/>
                      <a:pt x="0" y="17858"/>
                      <a:pt x="8915" y="8915"/>
                    </a:cubicBezTo>
                    <a:cubicBezTo>
                      <a:pt x="17858" y="0"/>
                      <a:pt x="32300" y="0"/>
                      <a:pt x="41243" y="8915"/>
                    </a:cubicBezTo>
                    <a:close/>
                  </a:path>
                </a:pathLst>
              </a:custGeom>
              <a:noFill/>
              <a:ln w="9525" cap="flat" cmpd="sng">
                <a:solidFill>
                  <a:srgbClr val="115000"/>
                </a:solidFill>
                <a:prstDash val="dash"/>
                <a:miter lim="28942"/>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5" name="Google Shape;1494;p43">
              <a:extLst>
                <a:ext uri="{FF2B5EF4-FFF2-40B4-BE49-F238E27FC236}">
                  <a16:creationId xmlns:a16="http://schemas.microsoft.com/office/drawing/2014/main" id="{1FB41675-0285-CD17-80B5-A3C250CA21B6}"/>
                </a:ext>
              </a:extLst>
            </p:cNvPr>
            <p:cNvSpPr/>
            <p:nvPr/>
          </p:nvSpPr>
          <p:spPr>
            <a:xfrm>
              <a:off x="13659817" y="2475419"/>
              <a:ext cx="204119" cy="148981"/>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435D74"/>
                </a:solidFill>
                <a:latin typeface="Arial"/>
                <a:cs typeface="Arial"/>
                <a:sym typeface="Arial"/>
              </a:endParaRPr>
            </a:p>
          </p:txBody>
        </p:sp>
      </p:grpSp>
      <p:grpSp>
        <p:nvGrpSpPr>
          <p:cNvPr id="68" name="Group 67">
            <a:extLst>
              <a:ext uri="{FF2B5EF4-FFF2-40B4-BE49-F238E27FC236}">
                <a16:creationId xmlns:a16="http://schemas.microsoft.com/office/drawing/2014/main" id="{2B6080C2-534F-7866-20DC-FACFB46C1328}"/>
              </a:ext>
            </a:extLst>
          </p:cNvPr>
          <p:cNvGrpSpPr/>
          <p:nvPr/>
        </p:nvGrpSpPr>
        <p:grpSpPr>
          <a:xfrm>
            <a:off x="1298084" y="5067800"/>
            <a:ext cx="2181726" cy="501562"/>
            <a:chOff x="-2858686" y="1299279"/>
            <a:chExt cx="2181726" cy="501562"/>
          </a:xfrm>
        </p:grpSpPr>
        <p:sp>
          <p:nvSpPr>
            <p:cNvPr id="69" name="TextBox 68">
              <a:extLst>
                <a:ext uri="{FF2B5EF4-FFF2-40B4-BE49-F238E27FC236}">
                  <a16:creationId xmlns:a16="http://schemas.microsoft.com/office/drawing/2014/main" id="{2496BF16-BFAB-9535-998D-2EEB0517609F}"/>
                </a:ext>
              </a:extLst>
            </p:cNvPr>
            <p:cNvSpPr txBox="1"/>
            <p:nvPr/>
          </p:nvSpPr>
          <p:spPr>
            <a:xfrm>
              <a:off x="-2126694" y="1339176"/>
              <a:ext cx="1449734" cy="461665"/>
            </a:xfrm>
            <a:prstGeom prst="rect">
              <a:avLst/>
            </a:prstGeom>
            <a:noFill/>
          </p:spPr>
          <p:txBody>
            <a:bodyPr wrap="square" rtlCol="0">
              <a:spAutoFit/>
            </a:bodyPr>
            <a:lstStyle/>
            <a:p>
              <a:pPr marL="0" lvl="0" indent="0" algn="r" rtl="0">
                <a:spcBef>
                  <a:spcPts val="0"/>
                </a:spcBef>
                <a:spcAft>
                  <a:spcPts val="0"/>
                </a:spcAft>
                <a:buNone/>
              </a:pPr>
              <a:r>
                <a:rPr lang="ar-EG" sz="24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sym typeface="Archivo"/>
                </a:rPr>
                <a:t>لو كتبت </a:t>
              </a:r>
            </a:p>
          </p:txBody>
        </p:sp>
        <p:sp>
          <p:nvSpPr>
            <p:cNvPr id="70" name="TextBox 69">
              <a:extLst>
                <a:ext uri="{FF2B5EF4-FFF2-40B4-BE49-F238E27FC236}">
                  <a16:creationId xmlns:a16="http://schemas.microsoft.com/office/drawing/2014/main" id="{4EF86CC5-AF6E-3382-E522-EABA7DA0286E}"/>
                </a:ext>
              </a:extLst>
            </p:cNvPr>
            <p:cNvSpPr txBox="1"/>
            <p:nvPr/>
          </p:nvSpPr>
          <p:spPr>
            <a:xfrm>
              <a:off x="-2858686" y="1299279"/>
              <a:ext cx="1202400" cy="461665"/>
            </a:xfrm>
            <a:prstGeom prst="rect">
              <a:avLst/>
            </a:prstGeom>
            <a:noFill/>
          </p:spPr>
          <p:txBody>
            <a:bodyPr wrap="square" rtlCol="0">
              <a:spAutoFit/>
            </a:bodyPr>
            <a:lstStyle/>
            <a:p>
              <a:r>
                <a:rPr lang="en-US" sz="2400" b="1" dirty="0">
                  <a:solidFill>
                    <a:schemeClr val="bg1"/>
                  </a:solidFill>
                </a:rPr>
                <a:t>False</a:t>
              </a:r>
            </a:p>
          </p:txBody>
        </p:sp>
      </p:grpSp>
      <p:grpSp>
        <p:nvGrpSpPr>
          <p:cNvPr id="71" name="Group 70">
            <a:extLst>
              <a:ext uri="{FF2B5EF4-FFF2-40B4-BE49-F238E27FC236}">
                <a16:creationId xmlns:a16="http://schemas.microsoft.com/office/drawing/2014/main" id="{F69CB330-231D-A993-B569-885B2C561000}"/>
              </a:ext>
            </a:extLst>
          </p:cNvPr>
          <p:cNvGrpSpPr/>
          <p:nvPr/>
        </p:nvGrpSpPr>
        <p:grpSpPr>
          <a:xfrm>
            <a:off x="6599106" y="5023854"/>
            <a:ext cx="604800" cy="604800"/>
            <a:chOff x="13445441" y="2247509"/>
            <a:chExt cx="604800" cy="604800"/>
          </a:xfrm>
        </p:grpSpPr>
        <p:grpSp>
          <p:nvGrpSpPr>
            <p:cNvPr id="72" name="Google Shape;1462;p43">
              <a:extLst>
                <a:ext uri="{FF2B5EF4-FFF2-40B4-BE49-F238E27FC236}">
                  <a16:creationId xmlns:a16="http://schemas.microsoft.com/office/drawing/2014/main" id="{09286B88-DF52-A5E6-DF4F-607633E01202}"/>
                </a:ext>
              </a:extLst>
            </p:cNvPr>
            <p:cNvGrpSpPr/>
            <p:nvPr/>
          </p:nvGrpSpPr>
          <p:grpSpPr>
            <a:xfrm>
              <a:off x="13445441" y="2247509"/>
              <a:ext cx="604800" cy="604800"/>
              <a:chOff x="7282700" y="1968300"/>
              <a:chExt cx="453600" cy="453600"/>
            </a:xfrm>
          </p:grpSpPr>
          <p:sp>
            <p:nvSpPr>
              <p:cNvPr id="74" name="Google Shape;1463;p43">
                <a:extLst>
                  <a:ext uri="{FF2B5EF4-FFF2-40B4-BE49-F238E27FC236}">
                    <a16:creationId xmlns:a16="http://schemas.microsoft.com/office/drawing/2014/main" id="{BC3FDC3B-27D0-F609-4E17-234971A23CD8}"/>
                  </a:ext>
                </a:extLst>
              </p:cNvPr>
              <p:cNvSpPr/>
              <p:nvPr/>
            </p:nvSpPr>
            <p:spPr>
              <a:xfrm>
                <a:off x="7282700" y="1968300"/>
                <a:ext cx="453600" cy="4536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 name="Google Shape;1464;p43">
                <a:extLst>
                  <a:ext uri="{FF2B5EF4-FFF2-40B4-BE49-F238E27FC236}">
                    <a16:creationId xmlns:a16="http://schemas.microsoft.com/office/drawing/2014/main" id="{5524932E-13E9-8620-C595-8B0372F83DFF}"/>
                  </a:ext>
                </a:extLst>
              </p:cNvPr>
              <p:cNvSpPr/>
              <p:nvPr/>
            </p:nvSpPr>
            <p:spPr>
              <a:xfrm>
                <a:off x="7293330" y="1978931"/>
                <a:ext cx="432613" cy="432613"/>
              </a:xfrm>
              <a:custGeom>
                <a:avLst/>
                <a:gdLst/>
                <a:ahLst/>
                <a:cxnLst/>
                <a:rect l="l" t="t" r="r" b="b"/>
                <a:pathLst>
                  <a:path w="50158" h="50158" fill="none" extrusionOk="0">
                    <a:moveTo>
                      <a:pt x="41243" y="8915"/>
                    </a:moveTo>
                    <a:cubicBezTo>
                      <a:pt x="50158" y="17858"/>
                      <a:pt x="50158" y="32300"/>
                      <a:pt x="41243" y="41243"/>
                    </a:cubicBezTo>
                    <a:cubicBezTo>
                      <a:pt x="32300" y="50158"/>
                      <a:pt x="17858" y="50158"/>
                      <a:pt x="8915" y="41243"/>
                    </a:cubicBezTo>
                    <a:cubicBezTo>
                      <a:pt x="0" y="32300"/>
                      <a:pt x="0" y="17858"/>
                      <a:pt x="8915" y="8915"/>
                    </a:cubicBezTo>
                    <a:cubicBezTo>
                      <a:pt x="17858" y="0"/>
                      <a:pt x="32300" y="0"/>
                      <a:pt x="41243" y="8915"/>
                    </a:cubicBezTo>
                    <a:close/>
                  </a:path>
                </a:pathLst>
              </a:custGeom>
              <a:noFill/>
              <a:ln w="9525" cap="flat" cmpd="sng">
                <a:solidFill>
                  <a:srgbClr val="115000"/>
                </a:solidFill>
                <a:prstDash val="dash"/>
                <a:miter lim="28942"/>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3" name="Google Shape;1494;p43">
              <a:extLst>
                <a:ext uri="{FF2B5EF4-FFF2-40B4-BE49-F238E27FC236}">
                  <a16:creationId xmlns:a16="http://schemas.microsoft.com/office/drawing/2014/main" id="{235841E3-482B-5C61-E20E-8ECA8541FE83}"/>
                </a:ext>
              </a:extLst>
            </p:cNvPr>
            <p:cNvSpPr/>
            <p:nvPr/>
          </p:nvSpPr>
          <p:spPr>
            <a:xfrm>
              <a:off x="13659817" y="2475419"/>
              <a:ext cx="204119" cy="148981"/>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435D74"/>
                </a:solidFill>
                <a:latin typeface="Arial"/>
                <a:cs typeface="Arial"/>
                <a:sym typeface="Arial"/>
              </a:endParaRPr>
            </a:p>
          </p:txBody>
        </p:sp>
      </p:grpSp>
      <p:cxnSp>
        <p:nvCxnSpPr>
          <p:cNvPr id="76" name="Straight Connector 75">
            <a:extLst>
              <a:ext uri="{FF2B5EF4-FFF2-40B4-BE49-F238E27FC236}">
                <a16:creationId xmlns:a16="http://schemas.microsoft.com/office/drawing/2014/main" id="{EA0D393A-01FD-6211-DB86-60EB7155AE98}"/>
              </a:ext>
            </a:extLst>
          </p:cNvPr>
          <p:cNvCxnSpPr>
            <a:cxnSpLocks/>
          </p:cNvCxnSpPr>
          <p:nvPr/>
        </p:nvCxnSpPr>
        <p:spPr>
          <a:xfrm>
            <a:off x="943325" y="5667052"/>
            <a:ext cx="10290400" cy="27875"/>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7" name="TextBox 76">
            <a:extLst>
              <a:ext uri="{FF2B5EF4-FFF2-40B4-BE49-F238E27FC236}">
                <a16:creationId xmlns:a16="http://schemas.microsoft.com/office/drawing/2014/main" id="{BB8827E7-3A2B-2AF3-5353-672ADF3331D4}"/>
              </a:ext>
            </a:extLst>
          </p:cNvPr>
          <p:cNvSpPr txBox="1"/>
          <p:nvPr/>
        </p:nvSpPr>
        <p:spPr>
          <a:xfrm>
            <a:off x="1809705" y="1808771"/>
            <a:ext cx="1449734" cy="461665"/>
          </a:xfrm>
          <a:prstGeom prst="rect">
            <a:avLst/>
          </a:prstGeom>
          <a:noFill/>
        </p:spPr>
        <p:txBody>
          <a:bodyPr wrap="square" rtlCol="0">
            <a:spAutoFit/>
          </a:bodyPr>
          <a:lstStyle/>
          <a:p>
            <a:pPr marL="0" lvl="0" indent="0" algn="ctr" rtl="0">
              <a:spcBef>
                <a:spcPts val="0"/>
              </a:spcBef>
              <a:spcAft>
                <a:spcPts val="0"/>
              </a:spcAft>
              <a:buNone/>
            </a:pPr>
            <a:r>
              <a:rPr lang="ar-EG" sz="24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sym typeface="Archivo"/>
              </a:rPr>
              <a:t>الحالة</a:t>
            </a:r>
          </a:p>
        </p:txBody>
      </p:sp>
      <p:sp>
        <p:nvSpPr>
          <p:cNvPr id="80" name="TextBox 79">
            <a:extLst>
              <a:ext uri="{FF2B5EF4-FFF2-40B4-BE49-F238E27FC236}">
                <a16:creationId xmlns:a16="http://schemas.microsoft.com/office/drawing/2014/main" id="{73B0396B-F980-D54F-16A5-F0C2B316D786}"/>
              </a:ext>
            </a:extLst>
          </p:cNvPr>
          <p:cNvSpPr txBox="1"/>
          <p:nvPr/>
        </p:nvSpPr>
        <p:spPr>
          <a:xfrm>
            <a:off x="1147396" y="5733325"/>
            <a:ext cx="2478351" cy="461665"/>
          </a:xfrm>
          <a:prstGeom prst="rect">
            <a:avLst/>
          </a:prstGeom>
          <a:noFill/>
        </p:spPr>
        <p:txBody>
          <a:bodyPr wrap="square" rtlCol="0">
            <a:spAutoFit/>
          </a:bodyPr>
          <a:lstStyle/>
          <a:p>
            <a:pPr marL="0" lvl="0" indent="0" algn="ctr" rtl="0">
              <a:spcBef>
                <a:spcPts val="0"/>
              </a:spcBef>
              <a:spcAft>
                <a:spcPts val="0"/>
              </a:spcAft>
              <a:buNone/>
            </a:pPr>
            <a:r>
              <a:rPr lang="ar-EG" sz="24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sym typeface="Archivo"/>
              </a:rPr>
              <a:t>لو كتبت حروف </a:t>
            </a:r>
          </a:p>
        </p:txBody>
      </p:sp>
      <p:cxnSp>
        <p:nvCxnSpPr>
          <p:cNvPr id="81" name="Straight Connector 80">
            <a:extLst>
              <a:ext uri="{FF2B5EF4-FFF2-40B4-BE49-F238E27FC236}">
                <a16:creationId xmlns:a16="http://schemas.microsoft.com/office/drawing/2014/main" id="{BAAB91F7-4B6E-18A8-142D-516EE584F08D}"/>
              </a:ext>
            </a:extLst>
          </p:cNvPr>
          <p:cNvCxnSpPr>
            <a:cxnSpLocks/>
          </p:cNvCxnSpPr>
          <p:nvPr/>
        </p:nvCxnSpPr>
        <p:spPr>
          <a:xfrm>
            <a:off x="902310" y="6259178"/>
            <a:ext cx="10290400" cy="27875"/>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E4A0010F-B28E-EC0C-0204-3B81AA890A9D}"/>
              </a:ext>
            </a:extLst>
          </p:cNvPr>
          <p:cNvSpPr txBox="1"/>
          <p:nvPr/>
        </p:nvSpPr>
        <p:spPr>
          <a:xfrm>
            <a:off x="1195360" y="6340843"/>
            <a:ext cx="2222033" cy="461665"/>
          </a:xfrm>
          <a:prstGeom prst="rect">
            <a:avLst/>
          </a:prstGeom>
          <a:noFill/>
        </p:spPr>
        <p:txBody>
          <a:bodyPr wrap="square" rtlCol="0">
            <a:spAutoFit/>
          </a:bodyPr>
          <a:lstStyle/>
          <a:p>
            <a:pPr marL="0" lvl="0" indent="0" algn="r" rtl="0">
              <a:spcBef>
                <a:spcPts val="0"/>
              </a:spcBef>
              <a:spcAft>
                <a:spcPts val="0"/>
              </a:spcAft>
              <a:buNone/>
            </a:pPr>
            <a:r>
              <a:rPr lang="ar-EG" sz="24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sym typeface="Archivo"/>
              </a:rPr>
              <a:t>لو كتبت رموز  </a:t>
            </a:r>
          </a:p>
        </p:txBody>
      </p:sp>
      <p:grpSp>
        <p:nvGrpSpPr>
          <p:cNvPr id="91" name="Group 90">
            <a:extLst>
              <a:ext uri="{FF2B5EF4-FFF2-40B4-BE49-F238E27FC236}">
                <a16:creationId xmlns:a16="http://schemas.microsoft.com/office/drawing/2014/main" id="{B46EAA32-3823-81BB-6990-F444B9EABB0E}"/>
              </a:ext>
            </a:extLst>
          </p:cNvPr>
          <p:cNvGrpSpPr/>
          <p:nvPr/>
        </p:nvGrpSpPr>
        <p:grpSpPr>
          <a:xfrm>
            <a:off x="9462352" y="6329396"/>
            <a:ext cx="461578" cy="461578"/>
            <a:chOff x="13445441" y="2247509"/>
            <a:chExt cx="604800" cy="604800"/>
          </a:xfrm>
        </p:grpSpPr>
        <p:grpSp>
          <p:nvGrpSpPr>
            <p:cNvPr id="92" name="Google Shape;1462;p43">
              <a:extLst>
                <a:ext uri="{FF2B5EF4-FFF2-40B4-BE49-F238E27FC236}">
                  <a16:creationId xmlns:a16="http://schemas.microsoft.com/office/drawing/2014/main" id="{60216036-545A-DD9D-31FD-B97F79FACBB1}"/>
                </a:ext>
              </a:extLst>
            </p:cNvPr>
            <p:cNvGrpSpPr/>
            <p:nvPr/>
          </p:nvGrpSpPr>
          <p:grpSpPr>
            <a:xfrm>
              <a:off x="13445441" y="2247509"/>
              <a:ext cx="604800" cy="604800"/>
              <a:chOff x="7282700" y="1968300"/>
              <a:chExt cx="453600" cy="453600"/>
            </a:xfrm>
          </p:grpSpPr>
          <p:sp>
            <p:nvSpPr>
              <p:cNvPr id="94" name="Google Shape;1463;p43">
                <a:extLst>
                  <a:ext uri="{FF2B5EF4-FFF2-40B4-BE49-F238E27FC236}">
                    <a16:creationId xmlns:a16="http://schemas.microsoft.com/office/drawing/2014/main" id="{C1A60E02-2B93-9190-6066-8E28AFB38FB2}"/>
                  </a:ext>
                </a:extLst>
              </p:cNvPr>
              <p:cNvSpPr/>
              <p:nvPr/>
            </p:nvSpPr>
            <p:spPr>
              <a:xfrm>
                <a:off x="7282700" y="1968300"/>
                <a:ext cx="453600" cy="4536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 name="Google Shape;1464;p43">
                <a:extLst>
                  <a:ext uri="{FF2B5EF4-FFF2-40B4-BE49-F238E27FC236}">
                    <a16:creationId xmlns:a16="http://schemas.microsoft.com/office/drawing/2014/main" id="{81707FC3-3E2A-74A9-82B1-E61F74EA278D}"/>
                  </a:ext>
                </a:extLst>
              </p:cNvPr>
              <p:cNvSpPr/>
              <p:nvPr/>
            </p:nvSpPr>
            <p:spPr>
              <a:xfrm>
                <a:off x="7293330" y="1978931"/>
                <a:ext cx="432613" cy="432613"/>
              </a:xfrm>
              <a:custGeom>
                <a:avLst/>
                <a:gdLst/>
                <a:ahLst/>
                <a:cxnLst/>
                <a:rect l="l" t="t" r="r" b="b"/>
                <a:pathLst>
                  <a:path w="50158" h="50158" fill="none" extrusionOk="0">
                    <a:moveTo>
                      <a:pt x="41243" y="8915"/>
                    </a:moveTo>
                    <a:cubicBezTo>
                      <a:pt x="50158" y="17858"/>
                      <a:pt x="50158" y="32300"/>
                      <a:pt x="41243" y="41243"/>
                    </a:cubicBezTo>
                    <a:cubicBezTo>
                      <a:pt x="32300" y="50158"/>
                      <a:pt x="17858" y="50158"/>
                      <a:pt x="8915" y="41243"/>
                    </a:cubicBezTo>
                    <a:cubicBezTo>
                      <a:pt x="0" y="32300"/>
                      <a:pt x="0" y="17858"/>
                      <a:pt x="8915" y="8915"/>
                    </a:cubicBezTo>
                    <a:cubicBezTo>
                      <a:pt x="17858" y="0"/>
                      <a:pt x="32300" y="0"/>
                      <a:pt x="41243" y="8915"/>
                    </a:cubicBezTo>
                    <a:close/>
                  </a:path>
                </a:pathLst>
              </a:custGeom>
              <a:noFill/>
              <a:ln w="9525" cap="flat" cmpd="sng">
                <a:solidFill>
                  <a:srgbClr val="115000"/>
                </a:solidFill>
                <a:prstDash val="dash"/>
                <a:miter lim="28942"/>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93" name="Google Shape;1494;p43">
              <a:extLst>
                <a:ext uri="{FF2B5EF4-FFF2-40B4-BE49-F238E27FC236}">
                  <a16:creationId xmlns:a16="http://schemas.microsoft.com/office/drawing/2014/main" id="{00518173-0B9D-E4CB-68A3-55BC44FCC8A5}"/>
                </a:ext>
              </a:extLst>
            </p:cNvPr>
            <p:cNvSpPr/>
            <p:nvPr/>
          </p:nvSpPr>
          <p:spPr>
            <a:xfrm>
              <a:off x="13659817" y="2475419"/>
              <a:ext cx="204119" cy="148981"/>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435D74"/>
                </a:solidFill>
                <a:latin typeface="Arial"/>
                <a:cs typeface="Arial"/>
                <a:sym typeface="Arial"/>
              </a:endParaRPr>
            </a:p>
          </p:txBody>
        </p:sp>
      </p:grpSp>
      <p:grpSp>
        <p:nvGrpSpPr>
          <p:cNvPr id="96" name="Group 95">
            <a:extLst>
              <a:ext uri="{FF2B5EF4-FFF2-40B4-BE49-F238E27FC236}">
                <a16:creationId xmlns:a16="http://schemas.microsoft.com/office/drawing/2014/main" id="{2FA7AF8C-3468-9CEC-8BCB-5CABB5BB8B38}"/>
              </a:ext>
            </a:extLst>
          </p:cNvPr>
          <p:cNvGrpSpPr/>
          <p:nvPr/>
        </p:nvGrpSpPr>
        <p:grpSpPr>
          <a:xfrm>
            <a:off x="9474313" y="5746263"/>
            <a:ext cx="461578" cy="461578"/>
            <a:chOff x="13445441" y="2247509"/>
            <a:chExt cx="604800" cy="604800"/>
          </a:xfrm>
        </p:grpSpPr>
        <p:grpSp>
          <p:nvGrpSpPr>
            <p:cNvPr id="97" name="Google Shape;1462;p43">
              <a:extLst>
                <a:ext uri="{FF2B5EF4-FFF2-40B4-BE49-F238E27FC236}">
                  <a16:creationId xmlns:a16="http://schemas.microsoft.com/office/drawing/2014/main" id="{957C4741-1B9C-9C78-8264-6CBD2E79B12C}"/>
                </a:ext>
              </a:extLst>
            </p:cNvPr>
            <p:cNvGrpSpPr/>
            <p:nvPr/>
          </p:nvGrpSpPr>
          <p:grpSpPr>
            <a:xfrm>
              <a:off x="13445441" y="2247509"/>
              <a:ext cx="604800" cy="604800"/>
              <a:chOff x="7282700" y="1968300"/>
              <a:chExt cx="453600" cy="453600"/>
            </a:xfrm>
          </p:grpSpPr>
          <p:sp>
            <p:nvSpPr>
              <p:cNvPr id="99" name="Google Shape;1463;p43">
                <a:extLst>
                  <a:ext uri="{FF2B5EF4-FFF2-40B4-BE49-F238E27FC236}">
                    <a16:creationId xmlns:a16="http://schemas.microsoft.com/office/drawing/2014/main" id="{7EE72877-C1E8-D724-F2FC-6E2F3CAD3081}"/>
                  </a:ext>
                </a:extLst>
              </p:cNvPr>
              <p:cNvSpPr/>
              <p:nvPr/>
            </p:nvSpPr>
            <p:spPr>
              <a:xfrm>
                <a:off x="7282700" y="1968300"/>
                <a:ext cx="453600" cy="453600"/>
              </a:xfrm>
              <a:prstGeom prst="ellipse">
                <a:avLst/>
              </a:pr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 name="Google Shape;1464;p43">
                <a:extLst>
                  <a:ext uri="{FF2B5EF4-FFF2-40B4-BE49-F238E27FC236}">
                    <a16:creationId xmlns:a16="http://schemas.microsoft.com/office/drawing/2014/main" id="{C7FEDB57-B500-4FF6-486E-2B5300D33D74}"/>
                  </a:ext>
                </a:extLst>
              </p:cNvPr>
              <p:cNvSpPr/>
              <p:nvPr/>
            </p:nvSpPr>
            <p:spPr>
              <a:xfrm>
                <a:off x="7293330" y="1978931"/>
                <a:ext cx="432613" cy="432613"/>
              </a:xfrm>
              <a:custGeom>
                <a:avLst/>
                <a:gdLst/>
                <a:ahLst/>
                <a:cxnLst/>
                <a:rect l="l" t="t" r="r" b="b"/>
                <a:pathLst>
                  <a:path w="50158" h="50158" fill="none" extrusionOk="0">
                    <a:moveTo>
                      <a:pt x="41243" y="8915"/>
                    </a:moveTo>
                    <a:cubicBezTo>
                      <a:pt x="50158" y="17858"/>
                      <a:pt x="50158" y="32300"/>
                      <a:pt x="41243" y="41243"/>
                    </a:cubicBezTo>
                    <a:cubicBezTo>
                      <a:pt x="32300" y="50158"/>
                      <a:pt x="17858" y="50158"/>
                      <a:pt x="8915" y="41243"/>
                    </a:cubicBezTo>
                    <a:cubicBezTo>
                      <a:pt x="0" y="32300"/>
                      <a:pt x="0" y="17858"/>
                      <a:pt x="8915" y="8915"/>
                    </a:cubicBezTo>
                    <a:cubicBezTo>
                      <a:pt x="17858" y="0"/>
                      <a:pt x="32300" y="0"/>
                      <a:pt x="41243" y="8915"/>
                    </a:cubicBezTo>
                    <a:close/>
                  </a:path>
                </a:pathLst>
              </a:custGeom>
              <a:noFill/>
              <a:ln w="9525" cap="flat" cmpd="sng">
                <a:solidFill>
                  <a:srgbClr val="115000"/>
                </a:solidFill>
                <a:prstDash val="dash"/>
                <a:miter lim="28942"/>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98" name="Google Shape;1494;p43">
              <a:extLst>
                <a:ext uri="{FF2B5EF4-FFF2-40B4-BE49-F238E27FC236}">
                  <a16:creationId xmlns:a16="http://schemas.microsoft.com/office/drawing/2014/main" id="{7257DBAB-0013-EDCA-D99C-28584EEB9D88}"/>
                </a:ext>
              </a:extLst>
            </p:cNvPr>
            <p:cNvSpPr/>
            <p:nvPr/>
          </p:nvSpPr>
          <p:spPr>
            <a:xfrm>
              <a:off x="13659817" y="2475419"/>
              <a:ext cx="204119" cy="148981"/>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435D74"/>
                </a:solidFill>
                <a:latin typeface="Arial"/>
                <a:cs typeface="Arial"/>
                <a:sym typeface="Arial"/>
              </a:endParaRPr>
            </a:p>
          </p:txBody>
        </p:sp>
      </p:grpSp>
      <p:sp>
        <p:nvSpPr>
          <p:cNvPr id="103" name="TextBox 102">
            <a:extLst>
              <a:ext uri="{FF2B5EF4-FFF2-40B4-BE49-F238E27FC236}">
                <a16:creationId xmlns:a16="http://schemas.microsoft.com/office/drawing/2014/main" id="{1376DE3C-FC22-30F8-E79E-75E68EE9E60D}"/>
              </a:ext>
            </a:extLst>
          </p:cNvPr>
          <p:cNvSpPr txBox="1"/>
          <p:nvPr/>
        </p:nvSpPr>
        <p:spPr>
          <a:xfrm>
            <a:off x="-2614801" y="1490400"/>
            <a:ext cx="1449734" cy="461665"/>
          </a:xfrm>
          <a:prstGeom prst="rect">
            <a:avLst/>
          </a:prstGeom>
          <a:noFill/>
        </p:spPr>
        <p:txBody>
          <a:bodyPr wrap="square" rtlCol="0">
            <a:spAutoFit/>
          </a:bodyPr>
          <a:lstStyle/>
          <a:p>
            <a:pPr marL="0" lvl="0" indent="0" algn="ctr" rtl="0">
              <a:spcBef>
                <a:spcPts val="0"/>
              </a:spcBef>
              <a:spcAft>
                <a:spcPts val="0"/>
              </a:spcAft>
              <a:buNone/>
            </a:pPr>
            <a:r>
              <a:rPr lang="ar-EG" sz="2400" dirty="0">
                <a:solidFill>
                  <a:schemeClr val="bg1"/>
                </a:solidFill>
                <a:latin typeface="GE SS Two Bold" panose="020A0503020102020204" pitchFamily="18" charset="-78"/>
                <a:ea typeface="GE SS Two Bold" panose="020A0503020102020204" pitchFamily="18" charset="-78"/>
                <a:cs typeface="GE SS Two Bold" panose="020A0503020102020204" pitchFamily="18" charset="-78"/>
                <a:sym typeface="Archivo"/>
              </a:rPr>
              <a:t>الحالة</a:t>
            </a:r>
          </a:p>
        </p:txBody>
      </p:sp>
      <p:sp>
        <p:nvSpPr>
          <p:cNvPr id="104" name="TextBox 103">
            <a:extLst>
              <a:ext uri="{FF2B5EF4-FFF2-40B4-BE49-F238E27FC236}">
                <a16:creationId xmlns:a16="http://schemas.microsoft.com/office/drawing/2014/main" id="{929782EA-EF3C-DE98-7AB4-5614B60D27CE}"/>
              </a:ext>
            </a:extLst>
          </p:cNvPr>
          <p:cNvSpPr txBox="1"/>
          <p:nvPr/>
        </p:nvSpPr>
        <p:spPr>
          <a:xfrm>
            <a:off x="-2491134" y="2479417"/>
            <a:ext cx="1202400" cy="584775"/>
          </a:xfrm>
          <a:prstGeom prst="rect">
            <a:avLst/>
          </a:prstGeom>
          <a:noFill/>
        </p:spPr>
        <p:txBody>
          <a:bodyPr wrap="square" rtlCol="0">
            <a:spAutoFit/>
          </a:bodyPr>
          <a:lstStyle/>
          <a:p>
            <a:r>
              <a:rPr lang="en-US" sz="3200" b="1" dirty="0"/>
              <a:t>True</a:t>
            </a:r>
          </a:p>
        </p:txBody>
      </p:sp>
      <p:sp>
        <p:nvSpPr>
          <p:cNvPr id="105" name="TextBox 104">
            <a:extLst>
              <a:ext uri="{FF2B5EF4-FFF2-40B4-BE49-F238E27FC236}">
                <a16:creationId xmlns:a16="http://schemas.microsoft.com/office/drawing/2014/main" id="{6AEA61DB-B5AE-0DB2-735F-70016B0EDA1D}"/>
              </a:ext>
            </a:extLst>
          </p:cNvPr>
          <p:cNvSpPr txBox="1"/>
          <p:nvPr/>
        </p:nvSpPr>
        <p:spPr>
          <a:xfrm>
            <a:off x="-2680926" y="3317972"/>
            <a:ext cx="1449735" cy="584775"/>
          </a:xfrm>
          <a:prstGeom prst="rect">
            <a:avLst/>
          </a:prstGeom>
          <a:noFill/>
        </p:spPr>
        <p:txBody>
          <a:bodyPr wrap="square" rtlCol="0">
            <a:spAutoFit/>
          </a:bodyPr>
          <a:lstStyle/>
          <a:p>
            <a:r>
              <a:rPr lang="en-US" sz="3200" b="1" dirty="0"/>
              <a:t>False</a:t>
            </a:r>
          </a:p>
        </p:txBody>
      </p:sp>
      <p:sp>
        <p:nvSpPr>
          <p:cNvPr id="106" name="TextBox 105">
            <a:extLst>
              <a:ext uri="{FF2B5EF4-FFF2-40B4-BE49-F238E27FC236}">
                <a16:creationId xmlns:a16="http://schemas.microsoft.com/office/drawing/2014/main" id="{CE544440-B436-B0F9-73BC-98F96D32C2C2}"/>
              </a:ext>
            </a:extLst>
          </p:cNvPr>
          <p:cNvSpPr txBox="1"/>
          <p:nvPr/>
        </p:nvSpPr>
        <p:spPr>
          <a:xfrm>
            <a:off x="-2728847" y="3987250"/>
            <a:ext cx="1449735" cy="584775"/>
          </a:xfrm>
          <a:prstGeom prst="rect">
            <a:avLst/>
          </a:prstGeom>
          <a:noFill/>
        </p:spPr>
        <p:txBody>
          <a:bodyPr wrap="square" rtlCol="0">
            <a:spAutoFit/>
          </a:bodyPr>
          <a:lstStyle/>
          <a:p>
            <a:r>
              <a:rPr lang="en-US" sz="3200" b="1" dirty="0" err="1"/>
              <a:t>Erorr</a:t>
            </a:r>
            <a:endParaRPr lang="en-US" sz="3200" b="1" dirty="0"/>
          </a:p>
        </p:txBody>
      </p:sp>
      <p:pic>
        <p:nvPicPr>
          <p:cNvPr id="111" name="Picture 110">
            <a:extLst>
              <a:ext uri="{FF2B5EF4-FFF2-40B4-BE49-F238E27FC236}">
                <a16:creationId xmlns:a16="http://schemas.microsoft.com/office/drawing/2014/main" id="{0694C5D7-A626-8D99-E7CC-4C6F8A1032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803069" y="46579"/>
            <a:ext cx="2938720" cy="3563780"/>
          </a:xfrm>
          <a:prstGeom prst="rect">
            <a:avLst/>
          </a:prstGeom>
        </p:spPr>
      </p:pic>
      <p:pic>
        <p:nvPicPr>
          <p:cNvPr id="112" name="Picture 111">
            <a:extLst>
              <a:ext uri="{FF2B5EF4-FFF2-40B4-BE49-F238E27FC236}">
                <a16:creationId xmlns:a16="http://schemas.microsoft.com/office/drawing/2014/main" id="{F5EC1178-9D0D-9395-AB72-D090194B04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25772" y="-243700"/>
            <a:ext cx="2938720" cy="3563782"/>
          </a:xfrm>
          <a:prstGeom prst="rect">
            <a:avLst/>
          </a:prstGeom>
        </p:spPr>
      </p:pic>
      <p:sp>
        <p:nvSpPr>
          <p:cNvPr id="113" name="TextBox 112">
            <a:extLst>
              <a:ext uri="{FF2B5EF4-FFF2-40B4-BE49-F238E27FC236}">
                <a16:creationId xmlns:a16="http://schemas.microsoft.com/office/drawing/2014/main" id="{7FE5EF8E-FBB6-234E-D79B-B841AF950E11}"/>
              </a:ext>
            </a:extLst>
          </p:cNvPr>
          <p:cNvSpPr txBox="1"/>
          <p:nvPr/>
        </p:nvSpPr>
        <p:spPr>
          <a:xfrm>
            <a:off x="8835509" y="-2150404"/>
            <a:ext cx="3221131" cy="120032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EG" sz="3600" noProof="0" dirty="0">
                <a:solidFill>
                  <a:prstClr val="black"/>
                </a:solidFill>
                <a:latin typeface="GE SS Two Bold" panose="020A0503020102020204" pitchFamily="18" charset="-78"/>
                <a:ea typeface="GE SS Two Bold" panose="020A0503020102020204" pitchFamily="18" charset="-78"/>
                <a:cs typeface="AGA Aladdin Regular" pitchFamily="2" charset="-78"/>
              </a:rPr>
              <a:t>صورة الماسدج بوكس في حاله الشرط صحيح</a:t>
            </a:r>
            <a:endParaRPr kumimoji="0" lang="en-US" sz="36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
        <p:nvSpPr>
          <p:cNvPr id="114" name="TextBox 113">
            <a:extLst>
              <a:ext uri="{FF2B5EF4-FFF2-40B4-BE49-F238E27FC236}">
                <a16:creationId xmlns:a16="http://schemas.microsoft.com/office/drawing/2014/main" id="{FED38F87-0D7C-64C5-7ECD-3EDF11A8383E}"/>
              </a:ext>
            </a:extLst>
          </p:cNvPr>
          <p:cNvSpPr txBox="1"/>
          <p:nvPr/>
        </p:nvSpPr>
        <p:spPr>
          <a:xfrm>
            <a:off x="4254769" y="7315963"/>
            <a:ext cx="3332250" cy="1754326"/>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EG" sz="3600" noProof="0" dirty="0">
                <a:solidFill>
                  <a:prstClr val="black"/>
                </a:solidFill>
                <a:latin typeface="GE SS Two Bold" panose="020A0503020102020204" pitchFamily="18" charset="-78"/>
                <a:ea typeface="GE SS Two Bold" panose="020A0503020102020204" pitchFamily="18" charset="-78"/>
                <a:cs typeface="AGA Aladdin Regular" pitchFamily="2" charset="-78"/>
              </a:rPr>
              <a:t>صورة الماسدج بوكس في حاله الشرط فيه ايرور</a:t>
            </a:r>
            <a:endParaRPr kumimoji="0" lang="en-US" sz="36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pic>
        <p:nvPicPr>
          <p:cNvPr id="115" name="Picture 114">
            <a:extLst>
              <a:ext uri="{FF2B5EF4-FFF2-40B4-BE49-F238E27FC236}">
                <a16:creationId xmlns:a16="http://schemas.microsoft.com/office/drawing/2014/main" id="{75C2569E-C17F-F40D-9991-930300F0CE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24686" y="-3137219"/>
            <a:ext cx="2938720" cy="2078439"/>
          </a:xfrm>
          <a:prstGeom prst="rect">
            <a:avLst/>
          </a:prstGeom>
        </p:spPr>
      </p:pic>
      <p:sp>
        <p:nvSpPr>
          <p:cNvPr id="116" name="TextBox 115">
            <a:extLst>
              <a:ext uri="{FF2B5EF4-FFF2-40B4-BE49-F238E27FC236}">
                <a16:creationId xmlns:a16="http://schemas.microsoft.com/office/drawing/2014/main" id="{58D7C0C5-3ABB-E0C5-DC9C-194BC639ABC8}"/>
              </a:ext>
            </a:extLst>
          </p:cNvPr>
          <p:cNvSpPr txBox="1"/>
          <p:nvPr/>
        </p:nvSpPr>
        <p:spPr>
          <a:xfrm>
            <a:off x="131613" y="-2158866"/>
            <a:ext cx="3029107" cy="120032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EG" sz="3600" noProof="0" dirty="0">
                <a:solidFill>
                  <a:prstClr val="black"/>
                </a:solidFill>
                <a:latin typeface="GE SS Two Bold" panose="020A0503020102020204" pitchFamily="18" charset="-78"/>
                <a:ea typeface="GE SS Two Bold" panose="020A0503020102020204" pitchFamily="18" charset="-78"/>
                <a:cs typeface="AGA Aladdin Regular" pitchFamily="2" charset="-78"/>
              </a:rPr>
              <a:t>صورة الماسدج بوكس في حاله الشرط خطأ</a:t>
            </a:r>
            <a:endParaRPr kumimoji="0" lang="en-US" sz="36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pic>
        <p:nvPicPr>
          <p:cNvPr id="3" name="Graphic 2">
            <a:extLst>
              <a:ext uri="{FF2B5EF4-FFF2-40B4-BE49-F238E27FC236}">
                <a16:creationId xmlns:a16="http://schemas.microsoft.com/office/drawing/2014/main" id="{C65D1296-63B4-0B64-58C0-1ACE48F174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1106465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arn(inVertical)">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righ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arn(inVertical)">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righ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barn(inVertical)">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right)">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barn(inVertical)">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wipe(right)">
                                      <p:cBhvr>
                                        <p:cTn id="47" dur="500"/>
                                        <p:tgtEl>
                                          <p:spTgt spid="8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barn(inVertical)">
                                      <p:cBhvr>
                                        <p:cTn id="52" dur="500"/>
                                        <p:tgtEl>
                                          <p:spTgt spid="9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wipe(right)">
                                      <p:cBhvr>
                                        <p:cTn id="57" dur="500"/>
                                        <p:tgtEl>
                                          <p:spTgt spid="8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barn(inVertical)">
                                      <p:cBhvr>
                                        <p:cTn id="6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1" grpId="0"/>
      <p:bldP spid="80" grpId="0"/>
      <p:bldP spid="8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3E3EC8-F4D8-4A19-8881-082FD44E97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34495" y="1136236"/>
            <a:ext cx="2938720" cy="3563780"/>
          </a:xfrm>
          <a:prstGeom prst="rect">
            <a:avLst/>
          </a:prstGeom>
        </p:spPr>
      </p:pic>
      <p:pic>
        <p:nvPicPr>
          <p:cNvPr id="9" name="Picture 8">
            <a:extLst>
              <a:ext uri="{FF2B5EF4-FFF2-40B4-BE49-F238E27FC236}">
                <a16:creationId xmlns:a16="http://schemas.microsoft.com/office/drawing/2014/main" id="{9C743CEE-2558-FC7A-0FF8-005F76E713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692" y="1128280"/>
            <a:ext cx="2938720" cy="3563782"/>
          </a:xfrm>
          <a:prstGeom prst="rect">
            <a:avLst/>
          </a:prstGeom>
        </p:spPr>
      </p:pic>
      <p:sp>
        <p:nvSpPr>
          <p:cNvPr id="10" name="TextBox 9">
            <a:extLst>
              <a:ext uri="{FF2B5EF4-FFF2-40B4-BE49-F238E27FC236}">
                <a16:creationId xmlns:a16="http://schemas.microsoft.com/office/drawing/2014/main" id="{07586584-9FCA-BB94-5F04-8BAB17E350BC}"/>
              </a:ext>
            </a:extLst>
          </p:cNvPr>
          <p:cNvSpPr txBox="1"/>
          <p:nvPr/>
        </p:nvSpPr>
        <p:spPr>
          <a:xfrm>
            <a:off x="8769096" y="5284604"/>
            <a:ext cx="3221131" cy="120032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EG" sz="3600" noProof="0" dirty="0">
                <a:solidFill>
                  <a:prstClr val="black"/>
                </a:solidFill>
                <a:latin typeface="GE SS Two Bold" panose="020A0503020102020204" pitchFamily="18" charset="-78"/>
                <a:ea typeface="GE SS Two Bold" panose="020A0503020102020204" pitchFamily="18" charset="-78"/>
                <a:cs typeface="AGA Aladdin Regular" pitchFamily="2" charset="-78"/>
              </a:rPr>
              <a:t>صورة الماسدج بوكس في حاله الشرط صحيح</a:t>
            </a:r>
            <a:endParaRPr kumimoji="0" lang="en-US" sz="36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
        <p:nvSpPr>
          <p:cNvPr id="15" name="TextBox 14">
            <a:extLst>
              <a:ext uri="{FF2B5EF4-FFF2-40B4-BE49-F238E27FC236}">
                <a16:creationId xmlns:a16="http://schemas.microsoft.com/office/drawing/2014/main" id="{5351BEFD-C8D8-9DFA-646B-F9944DC00155}"/>
              </a:ext>
            </a:extLst>
          </p:cNvPr>
          <p:cNvSpPr txBox="1"/>
          <p:nvPr/>
        </p:nvSpPr>
        <p:spPr>
          <a:xfrm>
            <a:off x="4284659" y="5007605"/>
            <a:ext cx="3332250" cy="1754326"/>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EG" sz="3600" noProof="0" dirty="0">
                <a:solidFill>
                  <a:prstClr val="black"/>
                </a:solidFill>
                <a:latin typeface="GE SS Two Bold" panose="020A0503020102020204" pitchFamily="18" charset="-78"/>
                <a:ea typeface="GE SS Two Bold" panose="020A0503020102020204" pitchFamily="18" charset="-78"/>
                <a:cs typeface="AGA Aladdin Regular" pitchFamily="2" charset="-78"/>
              </a:rPr>
              <a:t>صورة الماسدج بوكس في حاله الشرط فيه ايرور</a:t>
            </a:r>
            <a:endParaRPr kumimoji="0" lang="en-US" sz="36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pic>
        <p:nvPicPr>
          <p:cNvPr id="16" name="Picture 15">
            <a:extLst>
              <a:ext uri="{FF2B5EF4-FFF2-40B4-BE49-F238E27FC236}">
                <a16:creationId xmlns:a16="http://schemas.microsoft.com/office/drawing/2014/main" id="{E07E6C33-C6BB-3911-5013-11272909A3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81424" y="1878906"/>
            <a:ext cx="2938720" cy="2078439"/>
          </a:xfrm>
          <a:prstGeom prst="rect">
            <a:avLst/>
          </a:prstGeom>
        </p:spPr>
      </p:pic>
      <p:sp>
        <p:nvSpPr>
          <p:cNvPr id="17" name="TextBox 16">
            <a:extLst>
              <a:ext uri="{FF2B5EF4-FFF2-40B4-BE49-F238E27FC236}">
                <a16:creationId xmlns:a16="http://schemas.microsoft.com/office/drawing/2014/main" id="{ACEA74A8-D854-565A-4A89-ED72BA3B4708}"/>
              </a:ext>
            </a:extLst>
          </p:cNvPr>
          <p:cNvSpPr txBox="1"/>
          <p:nvPr/>
        </p:nvSpPr>
        <p:spPr>
          <a:xfrm>
            <a:off x="388305" y="5246537"/>
            <a:ext cx="3029107" cy="120032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EG" sz="3600" noProof="0" dirty="0">
                <a:solidFill>
                  <a:prstClr val="black"/>
                </a:solidFill>
                <a:latin typeface="GE SS Two Bold" panose="020A0503020102020204" pitchFamily="18" charset="-78"/>
                <a:ea typeface="GE SS Two Bold" panose="020A0503020102020204" pitchFamily="18" charset="-78"/>
                <a:cs typeface="AGA Aladdin Regular" pitchFamily="2" charset="-78"/>
              </a:rPr>
              <a:t>صورة الماسدج بوكس في حاله الشرط خطأ</a:t>
            </a:r>
            <a:endParaRPr kumimoji="0" lang="en-US" sz="36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pic>
        <p:nvPicPr>
          <p:cNvPr id="2" name="Graphic 1">
            <a:extLst>
              <a:ext uri="{FF2B5EF4-FFF2-40B4-BE49-F238E27FC236}">
                <a16:creationId xmlns:a16="http://schemas.microsoft.com/office/drawing/2014/main" id="{FD17F285-84BA-F33A-9F23-41CBDAC7C8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1139088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1B3D86-B961-D0D5-C035-EB0F8499954B}"/>
              </a:ext>
            </a:extLst>
          </p:cNvPr>
          <p:cNvPicPr>
            <a:picLocks noChangeAspect="1"/>
          </p:cNvPicPr>
          <p:nvPr/>
        </p:nvPicPr>
        <p:blipFill rotWithShape="1">
          <a:blip r:embed="rId2">
            <a:extLst>
              <a:ext uri="{28A0092B-C50C-407E-A947-70E740481C1C}">
                <a14:useLocalDpi xmlns:a14="http://schemas.microsoft.com/office/drawing/2010/main" val="0"/>
              </a:ext>
            </a:extLst>
          </a:blip>
          <a:srcRect b="25668"/>
          <a:stretch/>
        </p:blipFill>
        <p:spPr>
          <a:xfrm>
            <a:off x="0" y="0"/>
            <a:ext cx="12192000" cy="6858000"/>
          </a:xfrm>
          <a:prstGeom prst="rect">
            <a:avLst/>
          </a:prstGeom>
        </p:spPr>
      </p:pic>
      <p:sp>
        <p:nvSpPr>
          <p:cNvPr id="7" name="Text Box 6">
            <a:extLst>
              <a:ext uri="{FF2B5EF4-FFF2-40B4-BE49-F238E27FC236}">
                <a16:creationId xmlns:a16="http://schemas.microsoft.com/office/drawing/2014/main" id="{1F438B48-A49A-3DBC-222B-EEF0DED8FE40}"/>
              </a:ext>
            </a:extLst>
          </p:cNvPr>
          <p:cNvSpPr txBox="1">
            <a:spLocks noChangeArrowheads="1"/>
          </p:cNvSpPr>
          <p:nvPr/>
        </p:nvSpPr>
        <p:spPr bwMode="auto">
          <a:xfrm>
            <a:off x="3669962" y="1329868"/>
            <a:ext cx="8242638" cy="4086503"/>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400" b="1" dirty="0">
                <a:solidFill>
                  <a:schemeClr val="accent1"/>
                </a:solidFill>
              </a:rPr>
              <a:t>Sub </a:t>
            </a:r>
            <a:r>
              <a:rPr lang="en-US" altLang="en-US" sz="2400" b="1" dirty="0"/>
              <a:t>Inputbox_Type_8()</a:t>
            </a:r>
          </a:p>
          <a:p>
            <a:pPr rtl="1" eaLnBrk="1" hangingPunct="1">
              <a:lnSpc>
                <a:spcPct val="150000"/>
              </a:lnSpc>
              <a:spcBef>
                <a:spcPct val="50000"/>
              </a:spcBef>
              <a:buFontTx/>
              <a:buNone/>
            </a:pPr>
            <a:r>
              <a:rPr lang="en-US" altLang="en-US" sz="2400" b="1" dirty="0">
                <a:solidFill>
                  <a:schemeClr val="accent1"/>
                </a:solidFill>
              </a:rPr>
              <a:t> Dim </a:t>
            </a:r>
            <a:r>
              <a:rPr lang="en-US" altLang="en-US" sz="2400" b="1" dirty="0" err="1"/>
              <a:t>myinput</a:t>
            </a:r>
            <a:r>
              <a:rPr lang="en-US" altLang="en-US" sz="2400" b="1" dirty="0">
                <a:solidFill>
                  <a:schemeClr val="accent1"/>
                </a:solidFill>
              </a:rPr>
              <a:t> As Range</a:t>
            </a:r>
          </a:p>
          <a:p>
            <a:pPr rtl="1" eaLnBrk="1" hangingPunct="1">
              <a:lnSpc>
                <a:spcPct val="150000"/>
              </a:lnSpc>
              <a:spcBef>
                <a:spcPct val="50000"/>
              </a:spcBef>
              <a:buFontTx/>
              <a:buNone/>
            </a:pPr>
            <a:r>
              <a:rPr lang="en-US" altLang="en-US" sz="2400" b="1" dirty="0">
                <a:solidFill>
                  <a:schemeClr val="accent1"/>
                </a:solidFill>
              </a:rPr>
              <a:t> </a:t>
            </a:r>
            <a:r>
              <a:rPr lang="en-US" altLang="en-US" sz="2400" b="1" dirty="0"/>
              <a:t>Set </a:t>
            </a:r>
            <a:r>
              <a:rPr lang="en-US" altLang="en-US" sz="2400" b="1" dirty="0" err="1"/>
              <a:t>myinput</a:t>
            </a:r>
            <a:r>
              <a:rPr lang="en-US" altLang="en-US" sz="2400" b="1" dirty="0"/>
              <a:t> = </a:t>
            </a:r>
            <a:r>
              <a:rPr lang="en-US" altLang="en-US" sz="2400" b="1" dirty="0" err="1"/>
              <a:t>Application.InputBox</a:t>
            </a:r>
            <a:r>
              <a:rPr lang="en-US" altLang="en-US" sz="2400" b="1" dirty="0"/>
              <a:t>("Select the range", "Input box type 5", Type:=8)</a:t>
            </a:r>
          </a:p>
          <a:p>
            <a:pPr rtl="1" eaLnBrk="1" hangingPunct="1">
              <a:lnSpc>
                <a:spcPct val="150000"/>
              </a:lnSpc>
              <a:spcBef>
                <a:spcPct val="50000"/>
              </a:spcBef>
              <a:buFontTx/>
              <a:buNone/>
            </a:pPr>
            <a:r>
              <a:rPr lang="en-US" altLang="en-US" sz="2400" b="1" dirty="0"/>
              <a:t> </a:t>
            </a:r>
            <a:r>
              <a:rPr lang="en-US" altLang="en-US" sz="2400" b="1" dirty="0" err="1"/>
              <a:t>MsgBox</a:t>
            </a:r>
            <a:r>
              <a:rPr lang="en-US" altLang="en-US" sz="2400" b="1" dirty="0"/>
              <a:t> </a:t>
            </a:r>
            <a:r>
              <a:rPr lang="en-US" altLang="en-US" sz="2400" b="1" dirty="0" err="1"/>
              <a:t>myinput.Address</a:t>
            </a:r>
            <a:endParaRPr lang="en-US" altLang="en-US" sz="2400" b="1" dirty="0"/>
          </a:p>
          <a:p>
            <a:pPr rtl="1" eaLnBrk="1" hangingPunct="1">
              <a:lnSpc>
                <a:spcPct val="150000"/>
              </a:lnSpc>
              <a:spcBef>
                <a:spcPct val="50000"/>
              </a:spcBef>
              <a:buFontTx/>
              <a:buNone/>
            </a:pPr>
            <a:r>
              <a:rPr lang="en-US" altLang="en-US" sz="2400" b="1" dirty="0">
                <a:solidFill>
                  <a:schemeClr val="accent1"/>
                </a:solidFill>
              </a:rPr>
              <a:t> End Sub</a:t>
            </a:r>
          </a:p>
        </p:txBody>
      </p:sp>
      <p:sp>
        <p:nvSpPr>
          <p:cNvPr id="8" name="TextBox 7">
            <a:extLst>
              <a:ext uri="{FF2B5EF4-FFF2-40B4-BE49-F238E27FC236}">
                <a16:creationId xmlns:a16="http://schemas.microsoft.com/office/drawing/2014/main" id="{27A39E70-3CDC-11E0-F7DA-907339FFB896}"/>
              </a:ext>
            </a:extLst>
          </p:cNvPr>
          <p:cNvSpPr txBox="1"/>
          <p:nvPr/>
        </p:nvSpPr>
        <p:spPr>
          <a:xfrm>
            <a:off x="7508240" y="105013"/>
            <a:ext cx="2641600" cy="52322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مثال علي النوع </a:t>
            </a:r>
            <a:r>
              <a:rPr lang="ar-EG" sz="2800" noProof="0" dirty="0">
                <a:solidFill>
                  <a:prstClr val="black"/>
                </a:solidFill>
                <a:latin typeface="GE SS Two Bold" panose="020A0503020102020204" pitchFamily="18" charset="-78"/>
                <a:ea typeface="GE SS Two Bold" panose="020A0503020102020204" pitchFamily="18" charset="-78"/>
                <a:cs typeface="AGA Aladdin Regular" pitchFamily="2" charset="-78"/>
              </a:rPr>
              <a:t>الخامس</a:t>
            </a:r>
            <a:endParaRPr kumimoji="0" lang="en-US" sz="28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Tree>
    <p:extLst>
      <p:ext uri="{BB962C8B-B14F-4D97-AF65-F5344CB8AC3E}">
        <p14:creationId xmlns:p14="http://schemas.microsoft.com/office/powerpoint/2010/main" val="2710563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661BB9-E3E8-F4FD-F4DF-4128A56DCD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7307" y="290687"/>
            <a:ext cx="6179404" cy="2709498"/>
          </a:xfrm>
          <a:prstGeom prst="rect">
            <a:avLst/>
          </a:prstGeom>
        </p:spPr>
      </p:pic>
      <p:pic>
        <p:nvPicPr>
          <p:cNvPr id="2" name="Picture 1">
            <a:extLst>
              <a:ext uri="{FF2B5EF4-FFF2-40B4-BE49-F238E27FC236}">
                <a16:creationId xmlns:a16="http://schemas.microsoft.com/office/drawing/2014/main" id="{46CF2944-479D-0EC8-3A04-466A62B3B0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47075" y="3405298"/>
            <a:ext cx="2327366" cy="2822394"/>
          </a:xfrm>
          <a:prstGeom prst="rect">
            <a:avLst/>
          </a:prstGeom>
        </p:spPr>
      </p:pic>
      <p:sp>
        <p:nvSpPr>
          <p:cNvPr id="4" name="TextBox 3">
            <a:extLst>
              <a:ext uri="{FF2B5EF4-FFF2-40B4-BE49-F238E27FC236}">
                <a16:creationId xmlns:a16="http://schemas.microsoft.com/office/drawing/2014/main" id="{89A391BF-D970-37BB-7B67-C1562A659433}"/>
              </a:ext>
            </a:extLst>
          </p:cNvPr>
          <p:cNvSpPr txBox="1"/>
          <p:nvPr/>
        </p:nvSpPr>
        <p:spPr>
          <a:xfrm>
            <a:off x="8781331" y="612020"/>
            <a:ext cx="304870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3" name="Picture 2">
            <a:extLst>
              <a:ext uri="{FF2B5EF4-FFF2-40B4-BE49-F238E27FC236}">
                <a16:creationId xmlns:a16="http://schemas.microsoft.com/office/drawing/2014/main" id="{E6918646-7CA2-8C12-98BE-00F0B5B772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6276" y="3462279"/>
            <a:ext cx="6304798" cy="2709499"/>
          </a:xfrm>
          <a:prstGeom prst="rect">
            <a:avLst/>
          </a:prstGeom>
        </p:spPr>
      </p:pic>
    </p:spTree>
    <p:extLst>
      <p:ext uri="{BB962C8B-B14F-4D97-AF65-F5344CB8AC3E}">
        <p14:creationId xmlns:p14="http://schemas.microsoft.com/office/powerpoint/2010/main" val="247122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1B3D86-B961-D0D5-C035-EB0F8499954B}"/>
              </a:ext>
            </a:extLst>
          </p:cNvPr>
          <p:cNvPicPr>
            <a:picLocks noChangeAspect="1"/>
          </p:cNvPicPr>
          <p:nvPr/>
        </p:nvPicPr>
        <p:blipFill rotWithShape="1">
          <a:blip r:embed="rId2">
            <a:extLst>
              <a:ext uri="{28A0092B-C50C-407E-A947-70E740481C1C}">
                <a14:useLocalDpi xmlns:a14="http://schemas.microsoft.com/office/drawing/2010/main" val="0"/>
              </a:ext>
            </a:extLst>
          </a:blip>
          <a:srcRect b="25668"/>
          <a:stretch/>
        </p:blipFill>
        <p:spPr>
          <a:xfrm>
            <a:off x="0" y="0"/>
            <a:ext cx="12192000" cy="6858000"/>
          </a:xfrm>
          <a:prstGeom prst="rect">
            <a:avLst/>
          </a:prstGeom>
        </p:spPr>
      </p:pic>
      <p:sp>
        <p:nvSpPr>
          <p:cNvPr id="7" name="Text Box 6">
            <a:extLst>
              <a:ext uri="{FF2B5EF4-FFF2-40B4-BE49-F238E27FC236}">
                <a16:creationId xmlns:a16="http://schemas.microsoft.com/office/drawing/2014/main" id="{1F438B48-A49A-3DBC-222B-EEF0DED8FE40}"/>
              </a:ext>
            </a:extLst>
          </p:cNvPr>
          <p:cNvSpPr txBox="1">
            <a:spLocks noChangeArrowheads="1"/>
          </p:cNvSpPr>
          <p:nvPr/>
        </p:nvSpPr>
        <p:spPr bwMode="auto">
          <a:xfrm>
            <a:off x="3669962" y="1329868"/>
            <a:ext cx="8242638" cy="4086503"/>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400" b="1" dirty="0">
                <a:solidFill>
                  <a:schemeClr val="accent1"/>
                </a:solidFill>
              </a:rPr>
              <a:t>Sub </a:t>
            </a:r>
            <a:r>
              <a:rPr lang="en-US" altLang="en-US" sz="2400" b="1" dirty="0"/>
              <a:t>Inputbox_Type_8()</a:t>
            </a:r>
          </a:p>
          <a:p>
            <a:pPr rtl="1" eaLnBrk="1" hangingPunct="1">
              <a:lnSpc>
                <a:spcPct val="150000"/>
              </a:lnSpc>
              <a:spcBef>
                <a:spcPct val="50000"/>
              </a:spcBef>
              <a:buFontTx/>
              <a:buNone/>
            </a:pPr>
            <a:r>
              <a:rPr lang="en-US" altLang="en-US" sz="2400" b="1" dirty="0">
                <a:solidFill>
                  <a:schemeClr val="accent1"/>
                </a:solidFill>
              </a:rPr>
              <a:t> Dim </a:t>
            </a:r>
            <a:r>
              <a:rPr lang="en-US" altLang="en-US" sz="2400" b="1" dirty="0" err="1"/>
              <a:t>myinput</a:t>
            </a:r>
            <a:r>
              <a:rPr lang="en-US" altLang="en-US" sz="2400" b="1" dirty="0">
                <a:solidFill>
                  <a:schemeClr val="accent1"/>
                </a:solidFill>
              </a:rPr>
              <a:t> As Range</a:t>
            </a:r>
          </a:p>
          <a:p>
            <a:pPr rtl="1" eaLnBrk="1" hangingPunct="1">
              <a:lnSpc>
                <a:spcPct val="150000"/>
              </a:lnSpc>
              <a:spcBef>
                <a:spcPct val="50000"/>
              </a:spcBef>
              <a:buFontTx/>
              <a:buNone/>
            </a:pPr>
            <a:r>
              <a:rPr lang="en-US" altLang="en-US" sz="2400" b="1" dirty="0">
                <a:solidFill>
                  <a:schemeClr val="accent1"/>
                </a:solidFill>
              </a:rPr>
              <a:t> </a:t>
            </a:r>
            <a:r>
              <a:rPr lang="en-US" altLang="en-US" sz="2400" b="1" dirty="0"/>
              <a:t>Set </a:t>
            </a:r>
            <a:r>
              <a:rPr lang="en-US" altLang="en-US" sz="2400" b="1" dirty="0" err="1"/>
              <a:t>myinput</a:t>
            </a:r>
            <a:r>
              <a:rPr lang="en-US" altLang="en-US" sz="2400" b="1" dirty="0"/>
              <a:t> = </a:t>
            </a:r>
            <a:r>
              <a:rPr lang="en-US" altLang="en-US" sz="2400" b="1" dirty="0" err="1"/>
              <a:t>Application.InputBox</a:t>
            </a:r>
            <a:r>
              <a:rPr lang="en-US" altLang="en-US" sz="2400" b="1" dirty="0"/>
              <a:t>("Select the range", "Input box type 5", Type:=8)</a:t>
            </a:r>
          </a:p>
          <a:p>
            <a:pPr rtl="1" eaLnBrk="1" hangingPunct="1">
              <a:lnSpc>
                <a:spcPct val="150000"/>
              </a:lnSpc>
              <a:spcBef>
                <a:spcPct val="50000"/>
              </a:spcBef>
              <a:buFontTx/>
              <a:buNone/>
            </a:pPr>
            <a:r>
              <a:rPr lang="en-US" altLang="en-US" sz="2400" b="1" dirty="0"/>
              <a:t> </a:t>
            </a:r>
            <a:r>
              <a:rPr lang="en-US" altLang="en-US" sz="2400" b="1" dirty="0" err="1"/>
              <a:t>MsgBox</a:t>
            </a:r>
            <a:r>
              <a:rPr lang="en-US" altLang="en-US" sz="2400" b="1" dirty="0"/>
              <a:t> </a:t>
            </a:r>
            <a:r>
              <a:rPr lang="en-US" altLang="en-US" sz="2400" b="1" dirty="0" err="1"/>
              <a:t>myinput.Address</a:t>
            </a:r>
            <a:endParaRPr lang="en-US" altLang="en-US" sz="2400" b="1" dirty="0"/>
          </a:p>
          <a:p>
            <a:pPr rtl="1" eaLnBrk="1" hangingPunct="1">
              <a:lnSpc>
                <a:spcPct val="150000"/>
              </a:lnSpc>
              <a:spcBef>
                <a:spcPct val="50000"/>
              </a:spcBef>
              <a:buFontTx/>
              <a:buNone/>
            </a:pPr>
            <a:r>
              <a:rPr lang="en-US" altLang="en-US" sz="2400" b="1" dirty="0">
                <a:solidFill>
                  <a:schemeClr val="accent1"/>
                </a:solidFill>
              </a:rPr>
              <a:t> End Sub</a:t>
            </a:r>
          </a:p>
        </p:txBody>
      </p:sp>
      <p:sp>
        <p:nvSpPr>
          <p:cNvPr id="8" name="TextBox 7">
            <a:extLst>
              <a:ext uri="{FF2B5EF4-FFF2-40B4-BE49-F238E27FC236}">
                <a16:creationId xmlns:a16="http://schemas.microsoft.com/office/drawing/2014/main" id="{27A39E70-3CDC-11E0-F7DA-907339FFB896}"/>
              </a:ext>
            </a:extLst>
          </p:cNvPr>
          <p:cNvSpPr txBox="1"/>
          <p:nvPr/>
        </p:nvSpPr>
        <p:spPr>
          <a:xfrm>
            <a:off x="7115364" y="105013"/>
            <a:ext cx="3034476" cy="52322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مثال علي النوع ال</a:t>
            </a:r>
            <a:r>
              <a:rPr lang="ar-EG" sz="2800" noProof="0" dirty="0">
                <a:solidFill>
                  <a:prstClr val="black"/>
                </a:solidFill>
                <a:latin typeface="GE SS Two Bold" panose="020A0503020102020204" pitchFamily="18" charset="-78"/>
                <a:ea typeface="GE SS Two Bold" panose="020A0503020102020204" pitchFamily="18" charset="-78"/>
                <a:cs typeface="AGA Aladdin Regular" pitchFamily="2" charset="-78"/>
              </a:rPr>
              <a:t>سادس</a:t>
            </a:r>
            <a:endParaRPr kumimoji="0" lang="en-US" sz="28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Tree>
    <p:extLst>
      <p:ext uri="{BB962C8B-B14F-4D97-AF65-F5344CB8AC3E}">
        <p14:creationId xmlns:p14="http://schemas.microsoft.com/office/powerpoint/2010/main" val="2766182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661BB9-E3E8-F4FD-F4DF-4128A56DCD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8414" y="547286"/>
            <a:ext cx="5199397" cy="2279792"/>
          </a:xfrm>
          <a:prstGeom prst="rect">
            <a:avLst/>
          </a:prstGeom>
        </p:spPr>
      </p:pic>
      <p:pic>
        <p:nvPicPr>
          <p:cNvPr id="2" name="Picture 1">
            <a:extLst>
              <a:ext uri="{FF2B5EF4-FFF2-40B4-BE49-F238E27FC236}">
                <a16:creationId xmlns:a16="http://schemas.microsoft.com/office/drawing/2014/main" id="{46CF2944-479D-0EC8-3A04-466A62B3B0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44620" y="3846773"/>
            <a:ext cx="2234272" cy="2709499"/>
          </a:xfrm>
          <a:prstGeom prst="rect">
            <a:avLst/>
          </a:prstGeom>
        </p:spPr>
      </p:pic>
      <p:sp>
        <p:nvSpPr>
          <p:cNvPr id="4" name="TextBox 3">
            <a:extLst>
              <a:ext uri="{FF2B5EF4-FFF2-40B4-BE49-F238E27FC236}">
                <a16:creationId xmlns:a16="http://schemas.microsoft.com/office/drawing/2014/main" id="{89A391BF-D970-37BB-7B67-C1562A659433}"/>
              </a:ext>
            </a:extLst>
          </p:cNvPr>
          <p:cNvSpPr txBox="1"/>
          <p:nvPr/>
        </p:nvSpPr>
        <p:spPr>
          <a:xfrm>
            <a:off x="8781331" y="612020"/>
            <a:ext cx="304870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3" name="Picture 2">
            <a:extLst>
              <a:ext uri="{FF2B5EF4-FFF2-40B4-BE49-F238E27FC236}">
                <a16:creationId xmlns:a16="http://schemas.microsoft.com/office/drawing/2014/main" id="{E6918646-7CA2-8C12-98BE-00F0B5B772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37383" y="3206815"/>
            <a:ext cx="5221459" cy="2243932"/>
          </a:xfrm>
          <a:prstGeom prst="rect">
            <a:avLst/>
          </a:prstGeom>
        </p:spPr>
      </p:pic>
      <p:pic>
        <p:nvPicPr>
          <p:cNvPr id="5" name="Graphic 4">
            <a:extLst>
              <a:ext uri="{FF2B5EF4-FFF2-40B4-BE49-F238E27FC236}">
                <a16:creationId xmlns:a16="http://schemas.microsoft.com/office/drawing/2014/main" id="{A133F917-F8E7-C9C2-B1A8-2FA27E3ED5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142" y="36375"/>
            <a:ext cx="695835" cy="374863"/>
          </a:xfrm>
          <a:prstGeom prst="rect">
            <a:avLst/>
          </a:prstGeom>
        </p:spPr>
      </p:pic>
    </p:spTree>
    <p:extLst>
      <p:ext uri="{BB962C8B-B14F-4D97-AF65-F5344CB8AC3E}">
        <p14:creationId xmlns:p14="http://schemas.microsoft.com/office/powerpoint/2010/main" val="3306048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1B3D86-B961-D0D5-C035-EB0F8499954B}"/>
              </a:ext>
            </a:extLst>
          </p:cNvPr>
          <p:cNvPicPr>
            <a:picLocks noChangeAspect="1"/>
          </p:cNvPicPr>
          <p:nvPr/>
        </p:nvPicPr>
        <p:blipFill rotWithShape="1">
          <a:blip r:embed="rId2">
            <a:extLst>
              <a:ext uri="{28A0092B-C50C-407E-A947-70E740481C1C}">
                <a14:useLocalDpi xmlns:a14="http://schemas.microsoft.com/office/drawing/2010/main" val="0"/>
              </a:ext>
            </a:extLst>
          </a:blip>
          <a:srcRect b="25668"/>
          <a:stretch/>
        </p:blipFill>
        <p:spPr>
          <a:xfrm>
            <a:off x="0" y="0"/>
            <a:ext cx="12192000" cy="6858000"/>
          </a:xfrm>
          <a:prstGeom prst="rect">
            <a:avLst/>
          </a:prstGeom>
        </p:spPr>
      </p:pic>
      <p:sp>
        <p:nvSpPr>
          <p:cNvPr id="7" name="Text Box 6">
            <a:extLst>
              <a:ext uri="{FF2B5EF4-FFF2-40B4-BE49-F238E27FC236}">
                <a16:creationId xmlns:a16="http://schemas.microsoft.com/office/drawing/2014/main" id="{1F438B48-A49A-3DBC-222B-EEF0DED8FE40}"/>
              </a:ext>
            </a:extLst>
          </p:cNvPr>
          <p:cNvSpPr txBox="1">
            <a:spLocks noChangeArrowheads="1"/>
          </p:cNvSpPr>
          <p:nvPr/>
        </p:nvSpPr>
        <p:spPr bwMode="auto">
          <a:xfrm>
            <a:off x="3714839" y="1413064"/>
            <a:ext cx="8716513" cy="5339923"/>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lvl="1" rtl="1" eaLnBrk="1" hangingPunct="1">
              <a:spcBef>
                <a:spcPct val="50000"/>
              </a:spcBef>
            </a:pPr>
            <a:r>
              <a:rPr lang="en-US" altLang="en-US" sz="1100" b="1" dirty="0">
                <a:solidFill>
                  <a:schemeClr val="accent1"/>
                </a:solidFill>
              </a:rPr>
              <a:t>Sub </a:t>
            </a:r>
            <a:r>
              <a:rPr lang="en-US" altLang="en-US" sz="1100" b="1" dirty="0"/>
              <a:t>Inputbox_Type_16()</a:t>
            </a:r>
          </a:p>
          <a:p>
            <a:pPr lvl="1" rtl="1" eaLnBrk="1" hangingPunct="1">
              <a:spcBef>
                <a:spcPct val="50000"/>
              </a:spcBef>
            </a:pPr>
            <a:r>
              <a:rPr lang="en-US" altLang="en-US" sz="1100" b="1" dirty="0"/>
              <a:t> </a:t>
            </a:r>
            <a:r>
              <a:rPr lang="en-US" altLang="en-US" sz="1100" b="1" dirty="0">
                <a:solidFill>
                  <a:schemeClr val="accent1"/>
                </a:solidFill>
              </a:rPr>
              <a:t>Dim</a:t>
            </a:r>
            <a:r>
              <a:rPr lang="en-US" altLang="en-US" sz="1100" b="1" dirty="0"/>
              <a:t> </a:t>
            </a:r>
            <a:r>
              <a:rPr lang="en-US" altLang="en-US" sz="1100" b="1" dirty="0" err="1"/>
              <a:t>myinput</a:t>
            </a:r>
            <a:r>
              <a:rPr lang="en-US" altLang="en-US" sz="1100" b="1" dirty="0"/>
              <a:t> </a:t>
            </a:r>
            <a:r>
              <a:rPr lang="en-US" altLang="en-US" sz="1100" b="1" dirty="0">
                <a:solidFill>
                  <a:schemeClr val="accent1"/>
                </a:solidFill>
              </a:rPr>
              <a:t>As Variant</a:t>
            </a:r>
          </a:p>
          <a:p>
            <a:pPr lvl="1" rtl="1" eaLnBrk="1" hangingPunct="1">
              <a:spcBef>
                <a:spcPct val="50000"/>
              </a:spcBef>
            </a:pPr>
            <a:r>
              <a:rPr lang="en-US" altLang="en-US" sz="1100" b="1" dirty="0"/>
              <a:t> </a:t>
            </a:r>
            <a:r>
              <a:rPr lang="en-US" altLang="en-US" sz="1100" b="1" dirty="0" err="1"/>
              <a:t>myinput</a:t>
            </a:r>
            <a:r>
              <a:rPr lang="en-US" altLang="en-US" sz="1100" b="1" dirty="0"/>
              <a:t> = </a:t>
            </a:r>
            <a:r>
              <a:rPr lang="en-US" altLang="en-US" sz="1100" b="1" dirty="0" err="1"/>
              <a:t>Application.InputBox</a:t>
            </a:r>
            <a:r>
              <a:rPr lang="en-US" altLang="en-US" sz="1100" b="1" dirty="0"/>
              <a:t>("Please input the Error", "Input box type 16", Type:=16)</a:t>
            </a:r>
          </a:p>
          <a:p>
            <a:pPr lvl="1" rtl="1" eaLnBrk="1" hangingPunct="1">
              <a:spcBef>
                <a:spcPct val="50000"/>
              </a:spcBef>
            </a:pPr>
            <a:r>
              <a:rPr lang="en-US" altLang="en-US" sz="1100" b="1" dirty="0"/>
              <a:t> Select Case </a:t>
            </a:r>
            <a:r>
              <a:rPr lang="en-US" altLang="en-US" sz="1100" b="1" dirty="0" err="1"/>
              <a:t>myinput</a:t>
            </a:r>
            <a:endParaRPr lang="en-US" altLang="en-US" sz="1100" b="1" dirty="0"/>
          </a:p>
          <a:p>
            <a:pPr lvl="1" rtl="1" eaLnBrk="1" hangingPunct="1">
              <a:spcBef>
                <a:spcPct val="50000"/>
              </a:spcBef>
            </a:pPr>
            <a:r>
              <a:rPr lang="en-US" altLang="en-US" sz="1100" b="1" dirty="0"/>
              <a:t> Case </a:t>
            </a:r>
            <a:r>
              <a:rPr lang="en-US" altLang="en-US" sz="1100" b="1" dirty="0" err="1"/>
              <a:t>CVErr</a:t>
            </a:r>
            <a:r>
              <a:rPr lang="en-US" altLang="en-US" sz="1100" b="1" dirty="0"/>
              <a:t>(</a:t>
            </a:r>
            <a:r>
              <a:rPr lang="en-US" altLang="en-US" sz="1100" b="1" dirty="0" err="1"/>
              <a:t>xlErrNA</a:t>
            </a:r>
            <a:r>
              <a:rPr lang="en-US" altLang="en-US" sz="1100" b="1" dirty="0"/>
              <a:t>)</a:t>
            </a:r>
          </a:p>
          <a:p>
            <a:pPr lvl="1" rtl="1" eaLnBrk="1" hangingPunct="1">
              <a:spcBef>
                <a:spcPct val="50000"/>
              </a:spcBef>
            </a:pPr>
            <a:r>
              <a:rPr lang="en-US" altLang="en-US" sz="1100" b="1" dirty="0"/>
              <a:t> </a:t>
            </a:r>
            <a:r>
              <a:rPr lang="en-US" altLang="en-US" sz="1100" b="1" dirty="0" err="1"/>
              <a:t>myinput</a:t>
            </a:r>
            <a:r>
              <a:rPr lang="en-US" altLang="en-US" sz="1100" b="1" dirty="0"/>
              <a:t> = "#N/A error"</a:t>
            </a:r>
          </a:p>
          <a:p>
            <a:pPr lvl="1" rtl="1" eaLnBrk="1" hangingPunct="1">
              <a:spcBef>
                <a:spcPct val="50000"/>
              </a:spcBef>
            </a:pPr>
            <a:r>
              <a:rPr lang="en-US" altLang="en-US" sz="1100" b="1" dirty="0"/>
              <a:t> Case </a:t>
            </a:r>
            <a:r>
              <a:rPr lang="en-US" altLang="en-US" sz="1100" b="1" dirty="0" err="1"/>
              <a:t>CVErr</a:t>
            </a:r>
            <a:r>
              <a:rPr lang="en-US" altLang="en-US" sz="1100" b="1" dirty="0"/>
              <a:t>(xlErrDiv0)</a:t>
            </a:r>
          </a:p>
          <a:p>
            <a:pPr lvl="1" rtl="1" eaLnBrk="1" hangingPunct="1">
              <a:spcBef>
                <a:spcPct val="50000"/>
              </a:spcBef>
            </a:pPr>
            <a:r>
              <a:rPr lang="en-US" altLang="en-US" sz="1100" b="1" dirty="0"/>
              <a:t> </a:t>
            </a:r>
            <a:r>
              <a:rPr lang="en-US" altLang="en-US" sz="1100" b="1" dirty="0" err="1"/>
              <a:t>myinput</a:t>
            </a:r>
            <a:r>
              <a:rPr lang="en-US" altLang="en-US" sz="1100" b="1" dirty="0"/>
              <a:t> = "#DIV/0! error"</a:t>
            </a:r>
          </a:p>
          <a:p>
            <a:pPr lvl="1" rtl="1" eaLnBrk="1" hangingPunct="1">
              <a:spcBef>
                <a:spcPct val="50000"/>
              </a:spcBef>
            </a:pPr>
            <a:r>
              <a:rPr lang="en-US" altLang="en-US" sz="1100" b="1" dirty="0"/>
              <a:t> Case </a:t>
            </a:r>
            <a:r>
              <a:rPr lang="en-US" altLang="en-US" sz="1100" b="1" dirty="0" err="1"/>
              <a:t>CVErr</a:t>
            </a:r>
            <a:r>
              <a:rPr lang="en-US" altLang="en-US" sz="1100" b="1" dirty="0"/>
              <a:t>(</a:t>
            </a:r>
            <a:r>
              <a:rPr lang="en-US" altLang="en-US" sz="1100" b="1" dirty="0" err="1"/>
              <a:t>xlErrNull</a:t>
            </a:r>
            <a:r>
              <a:rPr lang="en-US" altLang="en-US" sz="1100" b="1" dirty="0"/>
              <a:t>)</a:t>
            </a:r>
          </a:p>
          <a:p>
            <a:pPr lvl="1" rtl="1" eaLnBrk="1" hangingPunct="1">
              <a:spcBef>
                <a:spcPct val="50000"/>
              </a:spcBef>
            </a:pPr>
            <a:r>
              <a:rPr lang="en-US" altLang="en-US" sz="1100" b="1" dirty="0"/>
              <a:t> </a:t>
            </a:r>
            <a:r>
              <a:rPr lang="en-US" altLang="en-US" sz="1100" b="1" dirty="0" err="1"/>
              <a:t>myinput</a:t>
            </a:r>
            <a:r>
              <a:rPr lang="en-US" altLang="en-US" sz="1100" b="1" dirty="0"/>
              <a:t> = "#Null!"</a:t>
            </a:r>
          </a:p>
          <a:p>
            <a:pPr lvl="1" rtl="1" eaLnBrk="1" hangingPunct="1">
              <a:spcBef>
                <a:spcPct val="50000"/>
              </a:spcBef>
            </a:pPr>
            <a:r>
              <a:rPr lang="en-US" altLang="en-US" sz="1100" b="1" dirty="0"/>
              <a:t> Case </a:t>
            </a:r>
            <a:r>
              <a:rPr lang="en-US" altLang="en-US" sz="1100" b="1" dirty="0" err="1"/>
              <a:t>CVErr</a:t>
            </a:r>
            <a:r>
              <a:rPr lang="en-US" altLang="en-US" sz="1100" b="1" dirty="0"/>
              <a:t>(</a:t>
            </a:r>
            <a:r>
              <a:rPr lang="en-US" altLang="en-US" sz="1100" b="1" dirty="0" err="1"/>
              <a:t>xlErrName</a:t>
            </a:r>
            <a:r>
              <a:rPr lang="en-US" altLang="en-US" sz="1100" b="1" dirty="0"/>
              <a:t>)</a:t>
            </a:r>
          </a:p>
          <a:p>
            <a:pPr lvl="1" rtl="1" eaLnBrk="1" hangingPunct="1">
              <a:spcBef>
                <a:spcPct val="50000"/>
              </a:spcBef>
            </a:pPr>
            <a:r>
              <a:rPr lang="en-US" altLang="en-US" sz="1100" b="1" dirty="0"/>
              <a:t> </a:t>
            </a:r>
            <a:r>
              <a:rPr lang="en-US" altLang="en-US" sz="1100" b="1" dirty="0" err="1"/>
              <a:t>myinput</a:t>
            </a:r>
            <a:r>
              <a:rPr lang="en-US" altLang="en-US" sz="1100" b="1" dirty="0"/>
              <a:t> = "#Name? error"</a:t>
            </a:r>
          </a:p>
          <a:p>
            <a:pPr lvl="1" rtl="1" eaLnBrk="1" hangingPunct="1">
              <a:spcBef>
                <a:spcPct val="50000"/>
              </a:spcBef>
            </a:pPr>
            <a:r>
              <a:rPr lang="en-US" altLang="en-US" sz="1100" b="1" dirty="0"/>
              <a:t> Case </a:t>
            </a:r>
            <a:r>
              <a:rPr lang="en-US" altLang="en-US" sz="1100" b="1" dirty="0" err="1"/>
              <a:t>CVErr</a:t>
            </a:r>
            <a:r>
              <a:rPr lang="en-US" altLang="en-US" sz="1100" b="1" dirty="0"/>
              <a:t>(</a:t>
            </a:r>
            <a:r>
              <a:rPr lang="en-US" altLang="en-US" sz="1100" b="1" dirty="0" err="1"/>
              <a:t>xlErrNum</a:t>
            </a:r>
            <a:r>
              <a:rPr lang="en-US" altLang="en-US" sz="1100" b="1" dirty="0"/>
              <a:t>)</a:t>
            </a:r>
          </a:p>
          <a:p>
            <a:pPr lvl="1" rtl="1" eaLnBrk="1" hangingPunct="1">
              <a:spcBef>
                <a:spcPct val="50000"/>
              </a:spcBef>
            </a:pPr>
            <a:r>
              <a:rPr lang="en-US" altLang="en-US" sz="1100" b="1" dirty="0"/>
              <a:t> </a:t>
            </a:r>
            <a:r>
              <a:rPr lang="en-US" altLang="en-US" sz="1100" b="1" dirty="0" err="1"/>
              <a:t>myinput</a:t>
            </a:r>
            <a:r>
              <a:rPr lang="en-US" altLang="en-US" sz="1100" b="1" dirty="0"/>
              <a:t> = "#Num! error"</a:t>
            </a:r>
          </a:p>
          <a:p>
            <a:pPr lvl="1" rtl="1" eaLnBrk="1" hangingPunct="1">
              <a:spcBef>
                <a:spcPct val="50000"/>
              </a:spcBef>
            </a:pPr>
            <a:r>
              <a:rPr lang="en-US" altLang="en-US" sz="1100" b="1" dirty="0"/>
              <a:t> Case </a:t>
            </a:r>
            <a:r>
              <a:rPr lang="en-US" altLang="en-US" sz="1100" b="1" dirty="0" err="1"/>
              <a:t>CVErr</a:t>
            </a:r>
            <a:r>
              <a:rPr lang="en-US" altLang="en-US" sz="1100" b="1" dirty="0"/>
              <a:t>(</a:t>
            </a:r>
            <a:r>
              <a:rPr lang="en-US" altLang="en-US" sz="1100" b="1" dirty="0" err="1"/>
              <a:t>xlErrRef</a:t>
            </a:r>
            <a:r>
              <a:rPr lang="en-US" altLang="en-US" sz="1100" b="1" dirty="0"/>
              <a:t>)</a:t>
            </a:r>
          </a:p>
          <a:p>
            <a:pPr lvl="1" rtl="1" eaLnBrk="1" hangingPunct="1">
              <a:spcBef>
                <a:spcPct val="50000"/>
              </a:spcBef>
            </a:pPr>
            <a:r>
              <a:rPr lang="en-US" altLang="en-US" sz="1100" b="1" dirty="0"/>
              <a:t> </a:t>
            </a:r>
            <a:r>
              <a:rPr lang="en-US" altLang="en-US" sz="1100" b="1" dirty="0" err="1"/>
              <a:t>myinput</a:t>
            </a:r>
            <a:r>
              <a:rPr lang="en-US" altLang="en-US" sz="1100" b="1" dirty="0"/>
              <a:t> = "#Ref! error"</a:t>
            </a:r>
          </a:p>
          <a:p>
            <a:pPr lvl="1" rtl="1" eaLnBrk="1" hangingPunct="1">
              <a:spcBef>
                <a:spcPct val="50000"/>
              </a:spcBef>
            </a:pPr>
            <a:r>
              <a:rPr lang="en-US" altLang="en-US" sz="1100" b="1" dirty="0"/>
              <a:t> Case Else</a:t>
            </a:r>
          </a:p>
          <a:p>
            <a:pPr lvl="1" rtl="1" eaLnBrk="1" hangingPunct="1">
              <a:spcBef>
                <a:spcPct val="50000"/>
              </a:spcBef>
            </a:pPr>
            <a:r>
              <a:rPr lang="en-US" altLang="en-US" sz="1100" b="1" dirty="0"/>
              <a:t> </a:t>
            </a:r>
            <a:r>
              <a:rPr lang="en-US" altLang="en-US" sz="1100" b="1" dirty="0" err="1"/>
              <a:t>myinput</a:t>
            </a:r>
            <a:r>
              <a:rPr lang="en-US" altLang="en-US" sz="1100" b="1" dirty="0"/>
              <a:t> = "This is not an error"</a:t>
            </a:r>
          </a:p>
          <a:p>
            <a:pPr lvl="1" rtl="1" eaLnBrk="1" hangingPunct="1">
              <a:spcBef>
                <a:spcPct val="50000"/>
              </a:spcBef>
            </a:pPr>
            <a:r>
              <a:rPr lang="en-US" altLang="en-US" sz="1100" b="1" dirty="0"/>
              <a:t> End Select</a:t>
            </a:r>
          </a:p>
          <a:p>
            <a:pPr lvl="1" rtl="1" eaLnBrk="1" hangingPunct="1">
              <a:spcBef>
                <a:spcPct val="50000"/>
              </a:spcBef>
            </a:pPr>
            <a:r>
              <a:rPr lang="en-US" altLang="en-US" sz="1100" b="1" dirty="0"/>
              <a:t> </a:t>
            </a:r>
            <a:r>
              <a:rPr lang="en-US" altLang="en-US" sz="1100" b="1" dirty="0" err="1"/>
              <a:t>MsgBox</a:t>
            </a:r>
            <a:r>
              <a:rPr lang="en-US" altLang="en-US" sz="1100" b="1" dirty="0"/>
              <a:t> </a:t>
            </a:r>
            <a:r>
              <a:rPr lang="en-US" altLang="en-US" sz="1100" b="1" dirty="0" err="1"/>
              <a:t>myinput</a:t>
            </a:r>
            <a:endParaRPr lang="en-US" altLang="en-US" sz="1100" b="1" dirty="0"/>
          </a:p>
          <a:p>
            <a:pPr lvl="1" rtl="1" eaLnBrk="1" hangingPunct="1">
              <a:spcBef>
                <a:spcPct val="50000"/>
              </a:spcBef>
            </a:pPr>
            <a:r>
              <a:rPr lang="en-US" altLang="en-US" sz="1100" b="1" dirty="0">
                <a:solidFill>
                  <a:schemeClr val="accent1"/>
                </a:solidFill>
              </a:rPr>
              <a:t> End Sub</a:t>
            </a:r>
          </a:p>
        </p:txBody>
      </p:sp>
      <p:sp>
        <p:nvSpPr>
          <p:cNvPr id="8" name="TextBox 7">
            <a:extLst>
              <a:ext uri="{FF2B5EF4-FFF2-40B4-BE49-F238E27FC236}">
                <a16:creationId xmlns:a16="http://schemas.microsoft.com/office/drawing/2014/main" id="{27A39E70-3CDC-11E0-F7DA-907339FFB896}"/>
              </a:ext>
            </a:extLst>
          </p:cNvPr>
          <p:cNvSpPr txBox="1"/>
          <p:nvPr/>
        </p:nvSpPr>
        <p:spPr>
          <a:xfrm>
            <a:off x="7115364" y="105013"/>
            <a:ext cx="3034476" cy="52322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مثال علي النوع ال</a:t>
            </a:r>
            <a:r>
              <a:rPr lang="ar-EG" sz="2800" noProof="0" dirty="0">
                <a:solidFill>
                  <a:prstClr val="black"/>
                </a:solidFill>
                <a:latin typeface="GE SS Two Bold" panose="020A0503020102020204" pitchFamily="18" charset="-78"/>
                <a:ea typeface="GE SS Two Bold" panose="020A0503020102020204" pitchFamily="18" charset="-78"/>
                <a:cs typeface="AGA Aladdin Regular" pitchFamily="2" charset="-78"/>
              </a:rPr>
              <a:t>سابع</a:t>
            </a:r>
            <a:endParaRPr kumimoji="0" lang="en-US" sz="28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
        <p:nvSpPr>
          <p:cNvPr id="2" name="TextBox 1">
            <a:extLst>
              <a:ext uri="{FF2B5EF4-FFF2-40B4-BE49-F238E27FC236}">
                <a16:creationId xmlns:a16="http://schemas.microsoft.com/office/drawing/2014/main" id="{0B30106E-0A54-43EC-2ED5-45F345BDFFF9}"/>
              </a:ext>
            </a:extLst>
          </p:cNvPr>
          <p:cNvSpPr txBox="1"/>
          <p:nvPr/>
        </p:nvSpPr>
        <p:spPr>
          <a:xfrm>
            <a:off x="-2776859" y="796479"/>
            <a:ext cx="241676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Tree>
    <p:extLst>
      <p:ext uri="{BB962C8B-B14F-4D97-AF65-F5344CB8AC3E}">
        <p14:creationId xmlns:p14="http://schemas.microsoft.com/office/powerpoint/2010/main" val="2216850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9960E1E-63BA-96FB-C94C-B019935214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8246" y="225519"/>
            <a:ext cx="615508" cy="682829"/>
          </a:xfrm>
          <a:prstGeom prst="rect">
            <a:avLst/>
          </a:prstGeom>
        </p:spPr>
      </p:pic>
      <p:pic>
        <p:nvPicPr>
          <p:cNvPr id="6" name="Graphic 5">
            <a:extLst>
              <a:ext uri="{FF2B5EF4-FFF2-40B4-BE49-F238E27FC236}">
                <a16:creationId xmlns:a16="http://schemas.microsoft.com/office/drawing/2014/main" id="{27AE6857-4C31-A388-08A6-3B24C2AE96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6495" y="107306"/>
            <a:ext cx="952969" cy="513387"/>
          </a:xfrm>
          <a:prstGeom prst="rect">
            <a:avLst/>
          </a:prstGeom>
        </p:spPr>
      </p:pic>
      <p:pic>
        <p:nvPicPr>
          <p:cNvPr id="2" name="Graphic 1">
            <a:extLst>
              <a:ext uri="{FF2B5EF4-FFF2-40B4-BE49-F238E27FC236}">
                <a16:creationId xmlns:a16="http://schemas.microsoft.com/office/drawing/2014/main" id="{5D5A85F1-D9A8-2599-4214-2390C6640A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210" y="225519"/>
            <a:ext cx="579241" cy="766054"/>
          </a:xfrm>
          <a:prstGeom prst="rect">
            <a:avLst/>
          </a:prstGeom>
        </p:spPr>
      </p:pic>
      <p:pic>
        <p:nvPicPr>
          <p:cNvPr id="3" name="Graphic 2">
            <a:extLst>
              <a:ext uri="{FF2B5EF4-FFF2-40B4-BE49-F238E27FC236}">
                <a16:creationId xmlns:a16="http://schemas.microsoft.com/office/drawing/2014/main" id="{E03558B0-DB2F-E666-F366-7A0F547456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99355" y="1323842"/>
            <a:ext cx="6145256" cy="5076958"/>
          </a:xfrm>
          <a:prstGeom prst="rect">
            <a:avLst/>
          </a:prstGeom>
        </p:spPr>
      </p:pic>
    </p:spTree>
    <p:extLst>
      <p:ext uri="{BB962C8B-B14F-4D97-AF65-F5344CB8AC3E}">
        <p14:creationId xmlns:p14="http://schemas.microsoft.com/office/powerpoint/2010/main" val="962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00AD40E-E078-7147-319A-80043B37CC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142" y="36375"/>
            <a:ext cx="695835" cy="374863"/>
          </a:xfrm>
          <a:prstGeom prst="rect">
            <a:avLst/>
          </a:prstGeom>
        </p:spPr>
      </p:pic>
      <p:sp>
        <p:nvSpPr>
          <p:cNvPr id="3" name="TextBox 2">
            <a:extLst>
              <a:ext uri="{FF2B5EF4-FFF2-40B4-BE49-F238E27FC236}">
                <a16:creationId xmlns:a16="http://schemas.microsoft.com/office/drawing/2014/main" id="{D8DAEC25-1BAB-8188-E69F-5A82D3EB3C4C}"/>
              </a:ext>
            </a:extLst>
          </p:cNvPr>
          <p:cNvSpPr txBox="1"/>
          <p:nvPr/>
        </p:nvSpPr>
        <p:spPr>
          <a:xfrm>
            <a:off x="9413271" y="612020"/>
            <a:ext cx="241676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6" name="Picture 5">
            <a:extLst>
              <a:ext uri="{FF2B5EF4-FFF2-40B4-BE49-F238E27FC236}">
                <a16:creationId xmlns:a16="http://schemas.microsoft.com/office/drawing/2014/main" id="{EBB5C404-B31A-9165-FEBC-209979FA5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425" y="411238"/>
            <a:ext cx="5006364" cy="2185877"/>
          </a:xfrm>
          <a:prstGeom prst="rect">
            <a:avLst/>
          </a:prstGeom>
        </p:spPr>
      </p:pic>
      <p:pic>
        <p:nvPicPr>
          <p:cNvPr id="7" name="Picture 6">
            <a:extLst>
              <a:ext uri="{FF2B5EF4-FFF2-40B4-BE49-F238E27FC236}">
                <a16:creationId xmlns:a16="http://schemas.microsoft.com/office/drawing/2014/main" id="{B27132C3-BE86-1CF6-C630-55C3E72E949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38561" y="2824393"/>
            <a:ext cx="2569807" cy="3116402"/>
          </a:xfrm>
          <a:prstGeom prst="rect">
            <a:avLst/>
          </a:prstGeom>
        </p:spPr>
      </p:pic>
      <p:pic>
        <p:nvPicPr>
          <p:cNvPr id="10" name="Picture 9">
            <a:extLst>
              <a:ext uri="{FF2B5EF4-FFF2-40B4-BE49-F238E27FC236}">
                <a16:creationId xmlns:a16="http://schemas.microsoft.com/office/drawing/2014/main" id="{0DD8738D-67CB-59AC-AB67-D66907E8AA9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36425" y="3121714"/>
            <a:ext cx="5006364" cy="2185876"/>
          </a:xfrm>
          <a:prstGeom prst="rect">
            <a:avLst/>
          </a:prstGeom>
        </p:spPr>
      </p:pic>
      <p:sp>
        <p:nvSpPr>
          <p:cNvPr id="11" name="TextBox 10">
            <a:extLst>
              <a:ext uri="{FF2B5EF4-FFF2-40B4-BE49-F238E27FC236}">
                <a16:creationId xmlns:a16="http://schemas.microsoft.com/office/drawing/2014/main" id="{4C4885A2-7E24-7A05-C07A-BAA286223D0E}"/>
              </a:ext>
            </a:extLst>
          </p:cNvPr>
          <p:cNvSpPr txBox="1"/>
          <p:nvPr/>
        </p:nvSpPr>
        <p:spPr>
          <a:xfrm>
            <a:off x="-3016673" y="-20718"/>
            <a:ext cx="2741793" cy="156966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p>
          <a:p>
            <a:pPr marL="0" marR="0" lvl="0" indent="0" algn="ctr" defTabSz="914400" rtl="0" eaLnBrk="1" fontAlgn="auto" latinLnBrk="0" hangingPunct="1">
              <a:lnSpc>
                <a:spcPct val="100000"/>
              </a:lnSpc>
              <a:spcBef>
                <a:spcPts val="0"/>
              </a:spcBef>
              <a:spcAft>
                <a:spcPts val="0"/>
              </a:spcAft>
              <a:buClrTx/>
              <a:buSzTx/>
              <a:buFontTx/>
              <a:buNone/>
              <a:tabLst/>
              <a:defRPr/>
            </a:pPr>
            <a:r>
              <a:rPr lang="ar-EG" sz="3200" dirty="0">
                <a:solidFill>
                  <a:prstClr val="black"/>
                </a:solidFill>
                <a:latin typeface="GE SS Two Bold" panose="020A0503020102020204" pitchFamily="18" charset="-78"/>
                <a:ea typeface="GE SS Two Bold" panose="020A0503020102020204" pitchFamily="18" charset="-78"/>
                <a:cs typeface="AGA Aladdin Regular" pitchFamily="2" charset="-78"/>
              </a:rPr>
              <a:t>في حالة لوكتبنا حاجة تانيه</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Tree>
    <p:extLst>
      <p:ext uri="{BB962C8B-B14F-4D97-AF65-F5344CB8AC3E}">
        <p14:creationId xmlns:p14="http://schemas.microsoft.com/office/powerpoint/2010/main" val="1788279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00AD40E-E078-7147-319A-80043B37CC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142" y="36375"/>
            <a:ext cx="695835" cy="374863"/>
          </a:xfrm>
          <a:prstGeom prst="rect">
            <a:avLst/>
          </a:prstGeom>
        </p:spPr>
      </p:pic>
      <p:sp>
        <p:nvSpPr>
          <p:cNvPr id="3" name="TextBox 2">
            <a:extLst>
              <a:ext uri="{FF2B5EF4-FFF2-40B4-BE49-F238E27FC236}">
                <a16:creationId xmlns:a16="http://schemas.microsoft.com/office/drawing/2014/main" id="{D8DAEC25-1BAB-8188-E69F-5A82D3EB3C4C}"/>
              </a:ext>
            </a:extLst>
          </p:cNvPr>
          <p:cNvSpPr txBox="1"/>
          <p:nvPr/>
        </p:nvSpPr>
        <p:spPr>
          <a:xfrm>
            <a:off x="9190286" y="411238"/>
            <a:ext cx="2741793" cy="156966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p>
          <a:p>
            <a:pPr marL="0" marR="0" lvl="0" indent="0" algn="ctr" defTabSz="914400" rtl="0" eaLnBrk="1" fontAlgn="auto" latinLnBrk="0" hangingPunct="1">
              <a:lnSpc>
                <a:spcPct val="100000"/>
              </a:lnSpc>
              <a:spcBef>
                <a:spcPts val="0"/>
              </a:spcBef>
              <a:spcAft>
                <a:spcPts val="0"/>
              </a:spcAft>
              <a:buClrTx/>
              <a:buSzTx/>
              <a:buFontTx/>
              <a:buNone/>
              <a:tabLst/>
              <a:defRPr/>
            </a:pPr>
            <a:r>
              <a:rPr lang="ar-EG" sz="3200" dirty="0">
                <a:solidFill>
                  <a:prstClr val="black"/>
                </a:solidFill>
                <a:latin typeface="GE SS Two Bold" panose="020A0503020102020204" pitchFamily="18" charset="-78"/>
                <a:ea typeface="GE SS Two Bold" panose="020A0503020102020204" pitchFamily="18" charset="-78"/>
                <a:cs typeface="AGA Aladdin Regular" pitchFamily="2" charset="-78"/>
              </a:rPr>
              <a:t>في حالة لوكتبنا حاجة تانيه</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6" name="Picture 5">
            <a:extLst>
              <a:ext uri="{FF2B5EF4-FFF2-40B4-BE49-F238E27FC236}">
                <a16:creationId xmlns:a16="http://schemas.microsoft.com/office/drawing/2014/main" id="{EBB5C404-B31A-9165-FEBC-209979FA5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425" y="411238"/>
            <a:ext cx="5006364" cy="2185877"/>
          </a:xfrm>
          <a:prstGeom prst="rect">
            <a:avLst/>
          </a:prstGeom>
        </p:spPr>
      </p:pic>
      <p:pic>
        <p:nvPicPr>
          <p:cNvPr id="7" name="Picture 6">
            <a:extLst>
              <a:ext uri="{FF2B5EF4-FFF2-40B4-BE49-F238E27FC236}">
                <a16:creationId xmlns:a16="http://schemas.microsoft.com/office/drawing/2014/main" id="{B27132C3-BE86-1CF6-C630-55C3E72E949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731346" y="3121714"/>
            <a:ext cx="2645359" cy="2870815"/>
          </a:xfrm>
          <a:prstGeom prst="rect">
            <a:avLst/>
          </a:prstGeom>
        </p:spPr>
      </p:pic>
      <p:pic>
        <p:nvPicPr>
          <p:cNvPr id="10" name="Picture 9">
            <a:extLst>
              <a:ext uri="{FF2B5EF4-FFF2-40B4-BE49-F238E27FC236}">
                <a16:creationId xmlns:a16="http://schemas.microsoft.com/office/drawing/2014/main" id="{0DD8738D-67CB-59AC-AB67-D66907E8AA9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36426" y="3121714"/>
            <a:ext cx="5006361" cy="2185876"/>
          </a:xfrm>
          <a:prstGeom prst="rect">
            <a:avLst/>
          </a:prstGeom>
        </p:spPr>
      </p:pic>
    </p:spTree>
    <p:extLst>
      <p:ext uri="{BB962C8B-B14F-4D97-AF65-F5344CB8AC3E}">
        <p14:creationId xmlns:p14="http://schemas.microsoft.com/office/powerpoint/2010/main" val="424132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1B3D86-B961-D0D5-C035-EB0F8499954B}"/>
              </a:ext>
            </a:extLst>
          </p:cNvPr>
          <p:cNvPicPr>
            <a:picLocks noChangeAspect="1"/>
          </p:cNvPicPr>
          <p:nvPr/>
        </p:nvPicPr>
        <p:blipFill rotWithShape="1">
          <a:blip r:embed="rId2">
            <a:extLst>
              <a:ext uri="{28A0092B-C50C-407E-A947-70E740481C1C}">
                <a14:useLocalDpi xmlns:a14="http://schemas.microsoft.com/office/drawing/2010/main" val="0"/>
              </a:ext>
            </a:extLst>
          </a:blip>
          <a:srcRect b="25668"/>
          <a:stretch/>
        </p:blipFill>
        <p:spPr>
          <a:xfrm>
            <a:off x="0" y="0"/>
            <a:ext cx="12192000" cy="6858000"/>
          </a:xfrm>
          <a:prstGeom prst="rect">
            <a:avLst/>
          </a:prstGeom>
        </p:spPr>
      </p:pic>
      <p:sp>
        <p:nvSpPr>
          <p:cNvPr id="7" name="Text Box 6">
            <a:extLst>
              <a:ext uri="{FF2B5EF4-FFF2-40B4-BE49-F238E27FC236}">
                <a16:creationId xmlns:a16="http://schemas.microsoft.com/office/drawing/2014/main" id="{1F438B48-A49A-3DBC-222B-EEF0DED8FE40}"/>
              </a:ext>
            </a:extLst>
          </p:cNvPr>
          <p:cNvSpPr txBox="1">
            <a:spLocks noChangeArrowheads="1"/>
          </p:cNvSpPr>
          <p:nvPr/>
        </p:nvSpPr>
        <p:spPr bwMode="auto">
          <a:xfrm>
            <a:off x="3709230" y="1381254"/>
            <a:ext cx="8716513" cy="5339923"/>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lvl="1" rtl="1" eaLnBrk="1" hangingPunct="1">
              <a:spcBef>
                <a:spcPct val="50000"/>
              </a:spcBef>
            </a:pPr>
            <a:r>
              <a:rPr lang="en-US" altLang="en-US" sz="2200" b="1" dirty="0">
                <a:solidFill>
                  <a:schemeClr val="accent1"/>
                </a:solidFill>
              </a:rPr>
              <a:t>Sub </a:t>
            </a:r>
            <a:r>
              <a:rPr lang="en-US" altLang="en-US" sz="2200" b="1" dirty="0"/>
              <a:t>Inputbox_Type_64()</a:t>
            </a:r>
          </a:p>
          <a:p>
            <a:pPr lvl="1" rtl="1" eaLnBrk="1" hangingPunct="1">
              <a:spcBef>
                <a:spcPct val="50000"/>
              </a:spcBef>
            </a:pPr>
            <a:r>
              <a:rPr lang="en-US" altLang="en-US" sz="2200" b="1" dirty="0">
                <a:solidFill>
                  <a:schemeClr val="accent1"/>
                </a:solidFill>
              </a:rPr>
              <a:t> Dim </a:t>
            </a:r>
            <a:r>
              <a:rPr lang="en-US" altLang="en-US" sz="2200" b="1" dirty="0" err="1"/>
              <a:t>myinput</a:t>
            </a:r>
            <a:r>
              <a:rPr lang="en-US" altLang="en-US" sz="2200" b="1" dirty="0">
                <a:solidFill>
                  <a:schemeClr val="accent1"/>
                </a:solidFill>
              </a:rPr>
              <a:t> As Variant</a:t>
            </a:r>
          </a:p>
          <a:p>
            <a:pPr lvl="1" rtl="1" eaLnBrk="1" hangingPunct="1">
              <a:spcBef>
                <a:spcPct val="50000"/>
              </a:spcBef>
            </a:pPr>
            <a:r>
              <a:rPr lang="en-US" altLang="en-US" sz="2200" b="1" dirty="0"/>
              <a:t> </a:t>
            </a:r>
            <a:r>
              <a:rPr lang="en-US" altLang="en-US" sz="2200" b="1" dirty="0" err="1"/>
              <a:t>myinput</a:t>
            </a:r>
            <a:r>
              <a:rPr lang="en-US" altLang="en-US" sz="2200" b="1" dirty="0"/>
              <a:t> = </a:t>
            </a:r>
            <a:r>
              <a:rPr lang="en-US" altLang="en-US" sz="2200" b="1" dirty="0" err="1"/>
              <a:t>Application.InputBox</a:t>
            </a:r>
            <a:r>
              <a:rPr lang="en-US" altLang="en-US" sz="2200" b="1" dirty="0"/>
              <a:t>("please input the array like {1,2,3}", "Input box type 64", Type:=64)</a:t>
            </a:r>
          </a:p>
          <a:p>
            <a:pPr lvl="1" rtl="1" eaLnBrk="1" hangingPunct="1">
              <a:spcBef>
                <a:spcPct val="50000"/>
              </a:spcBef>
            </a:pPr>
            <a:r>
              <a:rPr lang="en-US" altLang="en-US" sz="2200" b="1" dirty="0"/>
              <a:t> Dim str As String</a:t>
            </a:r>
          </a:p>
          <a:p>
            <a:pPr lvl="1" rtl="1" eaLnBrk="1" hangingPunct="1">
              <a:spcBef>
                <a:spcPct val="50000"/>
              </a:spcBef>
            </a:pPr>
            <a:r>
              <a:rPr lang="en-US" altLang="en-US" sz="2200" b="1" dirty="0"/>
              <a:t> Dim </a:t>
            </a:r>
            <a:r>
              <a:rPr lang="en-US" altLang="en-US" sz="2200" b="1" dirty="0" err="1"/>
              <a:t>i</a:t>
            </a:r>
            <a:r>
              <a:rPr lang="en-US" altLang="en-US" sz="2200" b="1" dirty="0"/>
              <a:t> As Integer</a:t>
            </a:r>
          </a:p>
          <a:p>
            <a:pPr lvl="1" rtl="1" eaLnBrk="1" hangingPunct="1">
              <a:spcBef>
                <a:spcPct val="50000"/>
              </a:spcBef>
            </a:pPr>
            <a:r>
              <a:rPr lang="en-US" altLang="en-US" sz="2200" b="1" dirty="0"/>
              <a:t> For </a:t>
            </a:r>
            <a:r>
              <a:rPr lang="en-US" altLang="en-US" sz="2200" b="1" dirty="0" err="1"/>
              <a:t>i</a:t>
            </a:r>
            <a:r>
              <a:rPr lang="en-US" altLang="en-US" sz="2200" b="1" dirty="0"/>
              <a:t> = </a:t>
            </a:r>
            <a:r>
              <a:rPr lang="en-US" altLang="en-US" sz="2200" b="1" dirty="0" err="1"/>
              <a:t>LBound</a:t>
            </a:r>
            <a:r>
              <a:rPr lang="en-US" altLang="en-US" sz="2200" b="1" dirty="0"/>
              <a:t>(</a:t>
            </a:r>
            <a:r>
              <a:rPr lang="en-US" altLang="en-US" sz="2200" b="1" dirty="0" err="1"/>
              <a:t>myinput</a:t>
            </a:r>
            <a:r>
              <a:rPr lang="en-US" altLang="en-US" sz="2200" b="1" dirty="0"/>
              <a:t>) To </a:t>
            </a:r>
            <a:r>
              <a:rPr lang="en-US" altLang="en-US" sz="2200" b="1" dirty="0" err="1"/>
              <a:t>UBound</a:t>
            </a:r>
            <a:r>
              <a:rPr lang="en-US" altLang="en-US" sz="2200" b="1" dirty="0"/>
              <a:t>(</a:t>
            </a:r>
            <a:r>
              <a:rPr lang="en-US" altLang="en-US" sz="2200" b="1" dirty="0" err="1"/>
              <a:t>myinput</a:t>
            </a:r>
            <a:r>
              <a:rPr lang="en-US" altLang="en-US" sz="2200" b="1" dirty="0"/>
              <a:t>)</a:t>
            </a:r>
          </a:p>
          <a:p>
            <a:pPr lvl="1" rtl="1" eaLnBrk="1" hangingPunct="1">
              <a:spcBef>
                <a:spcPct val="50000"/>
              </a:spcBef>
            </a:pPr>
            <a:r>
              <a:rPr lang="en-US" altLang="en-US" sz="2200" b="1" dirty="0"/>
              <a:t> str = str &amp; </a:t>
            </a:r>
            <a:r>
              <a:rPr lang="en-US" altLang="en-US" sz="2200" b="1" dirty="0" err="1"/>
              <a:t>myinput</a:t>
            </a:r>
            <a:r>
              <a:rPr lang="en-US" altLang="en-US" sz="2200" b="1" dirty="0"/>
              <a:t>(</a:t>
            </a:r>
            <a:r>
              <a:rPr lang="en-US" altLang="en-US" sz="2200" b="1" dirty="0" err="1"/>
              <a:t>i</a:t>
            </a:r>
            <a:r>
              <a:rPr lang="en-US" altLang="en-US" sz="2200" b="1" dirty="0"/>
              <a:t>) &amp; </a:t>
            </a:r>
            <a:r>
              <a:rPr lang="en-US" altLang="en-US" sz="2200" b="1" dirty="0" err="1"/>
              <a:t>vbLf</a:t>
            </a:r>
            <a:endParaRPr lang="en-US" altLang="en-US" sz="2200" b="1" dirty="0"/>
          </a:p>
          <a:p>
            <a:pPr lvl="1" rtl="1" eaLnBrk="1" hangingPunct="1">
              <a:spcBef>
                <a:spcPct val="50000"/>
              </a:spcBef>
            </a:pPr>
            <a:r>
              <a:rPr lang="en-US" altLang="en-US" sz="2200" b="1" dirty="0"/>
              <a:t> Next </a:t>
            </a:r>
            <a:r>
              <a:rPr lang="en-US" altLang="en-US" sz="2200" b="1" dirty="0" err="1"/>
              <a:t>i</a:t>
            </a:r>
            <a:endParaRPr lang="en-US" altLang="en-US" sz="2200" b="1" dirty="0"/>
          </a:p>
          <a:p>
            <a:pPr lvl="1" rtl="1" eaLnBrk="1" hangingPunct="1">
              <a:spcBef>
                <a:spcPct val="50000"/>
              </a:spcBef>
            </a:pPr>
            <a:r>
              <a:rPr lang="en-US" altLang="en-US" sz="2200" b="1" dirty="0"/>
              <a:t> </a:t>
            </a:r>
            <a:r>
              <a:rPr lang="en-US" altLang="en-US" sz="2200" b="1" dirty="0" err="1"/>
              <a:t>MsgBox</a:t>
            </a:r>
            <a:r>
              <a:rPr lang="en-US" altLang="en-US" sz="2200" b="1" dirty="0"/>
              <a:t> str</a:t>
            </a:r>
          </a:p>
          <a:p>
            <a:pPr lvl="1" rtl="1" eaLnBrk="1" hangingPunct="1">
              <a:spcBef>
                <a:spcPct val="50000"/>
              </a:spcBef>
            </a:pPr>
            <a:r>
              <a:rPr lang="en-US" altLang="en-US" sz="2200" b="1" dirty="0">
                <a:solidFill>
                  <a:schemeClr val="accent1"/>
                </a:solidFill>
              </a:rPr>
              <a:t> End Sub</a:t>
            </a:r>
          </a:p>
        </p:txBody>
      </p:sp>
      <p:sp>
        <p:nvSpPr>
          <p:cNvPr id="8" name="TextBox 7">
            <a:extLst>
              <a:ext uri="{FF2B5EF4-FFF2-40B4-BE49-F238E27FC236}">
                <a16:creationId xmlns:a16="http://schemas.microsoft.com/office/drawing/2014/main" id="{27A39E70-3CDC-11E0-F7DA-907339FFB896}"/>
              </a:ext>
            </a:extLst>
          </p:cNvPr>
          <p:cNvSpPr txBox="1"/>
          <p:nvPr/>
        </p:nvSpPr>
        <p:spPr>
          <a:xfrm>
            <a:off x="7115364" y="105013"/>
            <a:ext cx="3034476" cy="52322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28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مثال علي النوع ال</a:t>
            </a:r>
            <a:r>
              <a:rPr lang="ar-EG" sz="2800" noProof="0" dirty="0">
                <a:solidFill>
                  <a:prstClr val="black"/>
                </a:solidFill>
                <a:latin typeface="GE SS Two Bold" panose="020A0503020102020204" pitchFamily="18" charset="-78"/>
                <a:ea typeface="GE SS Two Bold" panose="020A0503020102020204" pitchFamily="18" charset="-78"/>
                <a:cs typeface="AGA Aladdin Regular" pitchFamily="2" charset="-78"/>
              </a:rPr>
              <a:t>ثامن</a:t>
            </a:r>
            <a:endParaRPr kumimoji="0" lang="en-US" sz="28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
        <p:nvSpPr>
          <p:cNvPr id="2" name="TextBox 1">
            <a:extLst>
              <a:ext uri="{FF2B5EF4-FFF2-40B4-BE49-F238E27FC236}">
                <a16:creationId xmlns:a16="http://schemas.microsoft.com/office/drawing/2014/main" id="{0B30106E-0A54-43EC-2ED5-45F345BDFFF9}"/>
              </a:ext>
            </a:extLst>
          </p:cNvPr>
          <p:cNvSpPr txBox="1"/>
          <p:nvPr/>
        </p:nvSpPr>
        <p:spPr>
          <a:xfrm>
            <a:off x="-2776859" y="796479"/>
            <a:ext cx="241676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Tree>
    <p:extLst>
      <p:ext uri="{BB962C8B-B14F-4D97-AF65-F5344CB8AC3E}">
        <p14:creationId xmlns:p14="http://schemas.microsoft.com/office/powerpoint/2010/main" val="3428244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00AD40E-E078-7147-319A-80043B37CC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142" y="36375"/>
            <a:ext cx="695835" cy="374863"/>
          </a:xfrm>
          <a:prstGeom prst="rect">
            <a:avLst/>
          </a:prstGeom>
        </p:spPr>
      </p:pic>
      <p:sp>
        <p:nvSpPr>
          <p:cNvPr id="3" name="TextBox 2">
            <a:extLst>
              <a:ext uri="{FF2B5EF4-FFF2-40B4-BE49-F238E27FC236}">
                <a16:creationId xmlns:a16="http://schemas.microsoft.com/office/drawing/2014/main" id="{D8DAEC25-1BAB-8188-E69F-5A82D3EB3C4C}"/>
              </a:ext>
            </a:extLst>
          </p:cNvPr>
          <p:cNvSpPr txBox="1"/>
          <p:nvPr/>
        </p:nvSpPr>
        <p:spPr>
          <a:xfrm>
            <a:off x="9413271" y="612020"/>
            <a:ext cx="2416764"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5" name="Picture 4">
            <a:extLst>
              <a:ext uri="{FF2B5EF4-FFF2-40B4-BE49-F238E27FC236}">
                <a16:creationId xmlns:a16="http://schemas.microsoft.com/office/drawing/2014/main" id="{8DE456B0-3D9B-74A2-1609-F13E48CA9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447" y="488386"/>
            <a:ext cx="4406199" cy="1923833"/>
          </a:xfrm>
          <a:prstGeom prst="rect">
            <a:avLst/>
          </a:prstGeom>
        </p:spPr>
      </p:pic>
      <p:pic>
        <p:nvPicPr>
          <p:cNvPr id="8" name="Picture 7">
            <a:extLst>
              <a:ext uri="{FF2B5EF4-FFF2-40B4-BE49-F238E27FC236}">
                <a16:creationId xmlns:a16="http://schemas.microsoft.com/office/drawing/2014/main" id="{E965BD7E-05C1-EBC9-F544-2DDAB270ACD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37447" y="2984754"/>
            <a:ext cx="4406198" cy="1923833"/>
          </a:xfrm>
          <a:prstGeom prst="rect">
            <a:avLst/>
          </a:prstGeom>
        </p:spPr>
      </p:pic>
      <p:pic>
        <p:nvPicPr>
          <p:cNvPr id="9" name="Picture 8">
            <a:extLst>
              <a:ext uri="{FF2B5EF4-FFF2-40B4-BE49-F238E27FC236}">
                <a16:creationId xmlns:a16="http://schemas.microsoft.com/office/drawing/2014/main" id="{505AA7B3-94DE-2747-B574-C9F2AF4246F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906190" y="3104500"/>
            <a:ext cx="1909534" cy="3285613"/>
          </a:xfrm>
          <a:prstGeom prst="rect">
            <a:avLst/>
          </a:prstGeom>
        </p:spPr>
      </p:pic>
      <p:sp>
        <p:nvSpPr>
          <p:cNvPr id="4" name="TextBox 3">
            <a:extLst>
              <a:ext uri="{FF2B5EF4-FFF2-40B4-BE49-F238E27FC236}">
                <a16:creationId xmlns:a16="http://schemas.microsoft.com/office/drawing/2014/main" id="{4B51FAE1-3033-8B47-CCE6-FBB9D9249253}"/>
              </a:ext>
            </a:extLst>
          </p:cNvPr>
          <p:cNvSpPr txBox="1"/>
          <p:nvPr/>
        </p:nvSpPr>
        <p:spPr>
          <a:xfrm>
            <a:off x="-200839" y="-4206493"/>
            <a:ext cx="12156589"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6" name="Google Shape;2697;p56">
            <a:extLst>
              <a:ext uri="{FF2B5EF4-FFF2-40B4-BE49-F238E27FC236}">
                <a16:creationId xmlns:a16="http://schemas.microsoft.com/office/drawing/2014/main" id="{267FA8F0-0B9A-C9E5-75B5-92E52C82A73C}"/>
              </a:ext>
            </a:extLst>
          </p:cNvPr>
          <p:cNvGrpSpPr/>
          <p:nvPr/>
        </p:nvGrpSpPr>
        <p:grpSpPr>
          <a:xfrm>
            <a:off x="1445174" y="7357713"/>
            <a:ext cx="8653699" cy="5459773"/>
            <a:chOff x="4145900" y="1432100"/>
            <a:chExt cx="1615425" cy="1019200"/>
          </a:xfrm>
        </p:grpSpPr>
        <p:sp>
          <p:nvSpPr>
            <p:cNvPr id="7" name="Google Shape;2698;p56">
              <a:extLst>
                <a:ext uri="{FF2B5EF4-FFF2-40B4-BE49-F238E27FC236}">
                  <a16:creationId xmlns:a16="http://schemas.microsoft.com/office/drawing/2014/main" id="{EE6ED91F-F9D4-9AE8-85AB-B74B82E238CB}"/>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Google Shape;2699;p56">
              <a:extLst>
                <a:ext uri="{FF2B5EF4-FFF2-40B4-BE49-F238E27FC236}">
                  <a16:creationId xmlns:a16="http://schemas.microsoft.com/office/drawing/2014/main" id="{2A19A4C3-ED2C-69B9-49E8-031B26B3DC4F}"/>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700;p56">
              <a:extLst>
                <a:ext uri="{FF2B5EF4-FFF2-40B4-BE49-F238E27FC236}">
                  <a16:creationId xmlns:a16="http://schemas.microsoft.com/office/drawing/2014/main" id="{77D9CA6C-6BD2-3564-8618-E463A16B3C11}"/>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701;p56">
              <a:extLst>
                <a:ext uri="{FF2B5EF4-FFF2-40B4-BE49-F238E27FC236}">
                  <a16:creationId xmlns:a16="http://schemas.microsoft.com/office/drawing/2014/main" id="{13BED397-10A6-4D4F-E3E7-BEA4694524AF}"/>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702;p56">
              <a:extLst>
                <a:ext uri="{FF2B5EF4-FFF2-40B4-BE49-F238E27FC236}">
                  <a16:creationId xmlns:a16="http://schemas.microsoft.com/office/drawing/2014/main" id="{52A119F1-EECF-9CE3-7B39-AEB58E21E8FE}"/>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703;p56">
              <a:extLst>
                <a:ext uri="{FF2B5EF4-FFF2-40B4-BE49-F238E27FC236}">
                  <a16:creationId xmlns:a16="http://schemas.microsoft.com/office/drawing/2014/main" id="{AA32A044-3746-C57A-4E35-A732AB673E70}"/>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704;p56">
              <a:extLst>
                <a:ext uri="{FF2B5EF4-FFF2-40B4-BE49-F238E27FC236}">
                  <a16:creationId xmlns:a16="http://schemas.microsoft.com/office/drawing/2014/main" id="{6DC5A948-606C-02A4-7594-4B27F5033B83}"/>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705;p56">
              <a:extLst>
                <a:ext uri="{FF2B5EF4-FFF2-40B4-BE49-F238E27FC236}">
                  <a16:creationId xmlns:a16="http://schemas.microsoft.com/office/drawing/2014/main" id="{FFDEF720-D850-0A47-9511-84B0209E2B7E}"/>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706;p56">
              <a:extLst>
                <a:ext uri="{FF2B5EF4-FFF2-40B4-BE49-F238E27FC236}">
                  <a16:creationId xmlns:a16="http://schemas.microsoft.com/office/drawing/2014/main" id="{C10A4891-57C4-1F9A-17AC-C403E71F1488}"/>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707;p56">
              <a:extLst>
                <a:ext uri="{FF2B5EF4-FFF2-40B4-BE49-F238E27FC236}">
                  <a16:creationId xmlns:a16="http://schemas.microsoft.com/office/drawing/2014/main" id="{B24E3A18-DDD8-AD94-DE6B-374FA69FD037}"/>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708;p56">
              <a:extLst>
                <a:ext uri="{FF2B5EF4-FFF2-40B4-BE49-F238E27FC236}">
                  <a16:creationId xmlns:a16="http://schemas.microsoft.com/office/drawing/2014/main" id="{12F83CD8-C321-DA76-452B-1ABB15466837}"/>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709;p56">
              <a:extLst>
                <a:ext uri="{FF2B5EF4-FFF2-40B4-BE49-F238E27FC236}">
                  <a16:creationId xmlns:a16="http://schemas.microsoft.com/office/drawing/2014/main" id="{CF1E9EBC-201D-6EA7-75D2-4ECD9853B8B0}"/>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710;p56">
              <a:extLst>
                <a:ext uri="{FF2B5EF4-FFF2-40B4-BE49-F238E27FC236}">
                  <a16:creationId xmlns:a16="http://schemas.microsoft.com/office/drawing/2014/main" id="{8AF63A19-1445-C090-9645-1832CF0A2F2C}"/>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711;p56">
              <a:extLst>
                <a:ext uri="{FF2B5EF4-FFF2-40B4-BE49-F238E27FC236}">
                  <a16:creationId xmlns:a16="http://schemas.microsoft.com/office/drawing/2014/main" id="{ADA8A693-CDB3-649F-995B-59A7D99AAF9B}"/>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712;p56">
              <a:extLst>
                <a:ext uri="{FF2B5EF4-FFF2-40B4-BE49-F238E27FC236}">
                  <a16:creationId xmlns:a16="http://schemas.microsoft.com/office/drawing/2014/main" id="{F4C38F62-0811-BDFE-A8CF-861D84025874}"/>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713;p56">
              <a:extLst>
                <a:ext uri="{FF2B5EF4-FFF2-40B4-BE49-F238E27FC236}">
                  <a16:creationId xmlns:a16="http://schemas.microsoft.com/office/drawing/2014/main" id="{F2AF9816-37EF-4FC7-482F-76199C8EFD24}"/>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714;p56">
              <a:extLst>
                <a:ext uri="{FF2B5EF4-FFF2-40B4-BE49-F238E27FC236}">
                  <a16:creationId xmlns:a16="http://schemas.microsoft.com/office/drawing/2014/main" id="{0DC97403-5120-6FC2-5252-DAA18F8CDEF9}"/>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715;p56">
              <a:extLst>
                <a:ext uri="{FF2B5EF4-FFF2-40B4-BE49-F238E27FC236}">
                  <a16:creationId xmlns:a16="http://schemas.microsoft.com/office/drawing/2014/main" id="{8F99D036-0995-E42A-E8BA-BD594F26FA5D}"/>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16;p56">
              <a:extLst>
                <a:ext uri="{FF2B5EF4-FFF2-40B4-BE49-F238E27FC236}">
                  <a16:creationId xmlns:a16="http://schemas.microsoft.com/office/drawing/2014/main" id="{7280772D-85B7-646D-A1BB-5EEA5CC24A59}"/>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717;p56">
              <a:extLst>
                <a:ext uri="{FF2B5EF4-FFF2-40B4-BE49-F238E27FC236}">
                  <a16:creationId xmlns:a16="http://schemas.microsoft.com/office/drawing/2014/main" id="{CE2714A7-6F1A-24A4-96EE-A94848007448}"/>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718;p56">
              <a:extLst>
                <a:ext uri="{FF2B5EF4-FFF2-40B4-BE49-F238E27FC236}">
                  <a16:creationId xmlns:a16="http://schemas.microsoft.com/office/drawing/2014/main" id="{62F93C23-E4A2-D001-1AA0-820D106C2963}"/>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719;p56">
              <a:extLst>
                <a:ext uri="{FF2B5EF4-FFF2-40B4-BE49-F238E27FC236}">
                  <a16:creationId xmlns:a16="http://schemas.microsoft.com/office/drawing/2014/main" id="{B9C4C3D7-3692-7501-770A-0833BABA1C67}"/>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720;p56">
              <a:extLst>
                <a:ext uri="{FF2B5EF4-FFF2-40B4-BE49-F238E27FC236}">
                  <a16:creationId xmlns:a16="http://schemas.microsoft.com/office/drawing/2014/main" id="{F2000C6F-B8D5-CB86-283F-916F975CF9B1}"/>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721;p56">
              <a:extLst>
                <a:ext uri="{FF2B5EF4-FFF2-40B4-BE49-F238E27FC236}">
                  <a16:creationId xmlns:a16="http://schemas.microsoft.com/office/drawing/2014/main" id="{7625A020-4A62-E528-3E05-8A3EC9CE9AF5}"/>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722;p56">
              <a:extLst>
                <a:ext uri="{FF2B5EF4-FFF2-40B4-BE49-F238E27FC236}">
                  <a16:creationId xmlns:a16="http://schemas.microsoft.com/office/drawing/2014/main" id="{2E9AD1CF-0E44-A48F-D1EB-C0C2A0062B57}"/>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723;p56">
              <a:extLst>
                <a:ext uri="{FF2B5EF4-FFF2-40B4-BE49-F238E27FC236}">
                  <a16:creationId xmlns:a16="http://schemas.microsoft.com/office/drawing/2014/main" id="{A7AFD51C-D5B8-EEFC-3F54-33EE44BDC3E4}"/>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724;p56">
              <a:extLst>
                <a:ext uri="{FF2B5EF4-FFF2-40B4-BE49-F238E27FC236}">
                  <a16:creationId xmlns:a16="http://schemas.microsoft.com/office/drawing/2014/main" id="{9B7B6BF4-B610-A97C-83D6-85851B02BE67}"/>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725;p56">
              <a:extLst>
                <a:ext uri="{FF2B5EF4-FFF2-40B4-BE49-F238E27FC236}">
                  <a16:creationId xmlns:a16="http://schemas.microsoft.com/office/drawing/2014/main" id="{B058F0B1-4743-DEAB-0DEB-C6428DDA26F4}"/>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726;p56">
              <a:extLst>
                <a:ext uri="{FF2B5EF4-FFF2-40B4-BE49-F238E27FC236}">
                  <a16:creationId xmlns:a16="http://schemas.microsoft.com/office/drawing/2014/main" id="{0D7F402A-875F-06A7-134E-8964A7A046EF}"/>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727;p56">
              <a:extLst>
                <a:ext uri="{FF2B5EF4-FFF2-40B4-BE49-F238E27FC236}">
                  <a16:creationId xmlns:a16="http://schemas.microsoft.com/office/drawing/2014/main" id="{1840360D-243C-AEA7-CC72-F7519C2D960D}"/>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728;p56">
              <a:extLst>
                <a:ext uri="{FF2B5EF4-FFF2-40B4-BE49-F238E27FC236}">
                  <a16:creationId xmlns:a16="http://schemas.microsoft.com/office/drawing/2014/main" id="{C1084A62-73AF-6B67-6A30-3EE164DF0715}"/>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729;p56">
              <a:extLst>
                <a:ext uri="{FF2B5EF4-FFF2-40B4-BE49-F238E27FC236}">
                  <a16:creationId xmlns:a16="http://schemas.microsoft.com/office/drawing/2014/main" id="{4EE69084-B8E5-67C3-BA88-F68625E9596E}"/>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730;p56">
              <a:extLst>
                <a:ext uri="{FF2B5EF4-FFF2-40B4-BE49-F238E27FC236}">
                  <a16:creationId xmlns:a16="http://schemas.microsoft.com/office/drawing/2014/main" id="{19A46E59-6375-4722-1911-D542F4B18AE5}"/>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731;p56">
              <a:extLst>
                <a:ext uri="{FF2B5EF4-FFF2-40B4-BE49-F238E27FC236}">
                  <a16:creationId xmlns:a16="http://schemas.microsoft.com/office/drawing/2014/main" id="{4CC415A8-A55E-486F-2C14-5F0E1661D80D}"/>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732;p56">
              <a:extLst>
                <a:ext uri="{FF2B5EF4-FFF2-40B4-BE49-F238E27FC236}">
                  <a16:creationId xmlns:a16="http://schemas.microsoft.com/office/drawing/2014/main" id="{B18E09E2-758A-3949-B82A-6B101F0BCD81}"/>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733;p56">
              <a:extLst>
                <a:ext uri="{FF2B5EF4-FFF2-40B4-BE49-F238E27FC236}">
                  <a16:creationId xmlns:a16="http://schemas.microsoft.com/office/drawing/2014/main" id="{059AAE39-0EBB-9075-5B8D-A2B7309896B7}"/>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734;p56">
              <a:extLst>
                <a:ext uri="{FF2B5EF4-FFF2-40B4-BE49-F238E27FC236}">
                  <a16:creationId xmlns:a16="http://schemas.microsoft.com/office/drawing/2014/main" id="{FC1DAD44-19ED-9F86-11DF-804D1823CB4A}"/>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735;p56">
              <a:extLst>
                <a:ext uri="{FF2B5EF4-FFF2-40B4-BE49-F238E27FC236}">
                  <a16:creationId xmlns:a16="http://schemas.microsoft.com/office/drawing/2014/main" id="{1D5A893B-0FC6-DD42-9861-40E7E97F9BE9}"/>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736;p56">
              <a:extLst>
                <a:ext uri="{FF2B5EF4-FFF2-40B4-BE49-F238E27FC236}">
                  <a16:creationId xmlns:a16="http://schemas.microsoft.com/office/drawing/2014/main" id="{559D339F-7AC7-4904-F1E5-35285CFFD66E}"/>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737;p56">
              <a:extLst>
                <a:ext uri="{FF2B5EF4-FFF2-40B4-BE49-F238E27FC236}">
                  <a16:creationId xmlns:a16="http://schemas.microsoft.com/office/drawing/2014/main" id="{B9E12FF3-9172-8874-8DDF-0F3C4E5E2EDF}"/>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738;p56">
              <a:extLst>
                <a:ext uri="{FF2B5EF4-FFF2-40B4-BE49-F238E27FC236}">
                  <a16:creationId xmlns:a16="http://schemas.microsoft.com/office/drawing/2014/main" id="{190D243E-D6A4-5326-4BC6-4096970E1C6F}"/>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739;p56">
              <a:extLst>
                <a:ext uri="{FF2B5EF4-FFF2-40B4-BE49-F238E27FC236}">
                  <a16:creationId xmlns:a16="http://schemas.microsoft.com/office/drawing/2014/main" id="{DAA6B9FA-2D3F-AC75-7E5D-968EEAEACD91}"/>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740;p56">
              <a:extLst>
                <a:ext uri="{FF2B5EF4-FFF2-40B4-BE49-F238E27FC236}">
                  <a16:creationId xmlns:a16="http://schemas.microsoft.com/office/drawing/2014/main" id="{A79DC99D-BF48-123A-DF33-17B096E42500}"/>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741;p56">
              <a:extLst>
                <a:ext uri="{FF2B5EF4-FFF2-40B4-BE49-F238E27FC236}">
                  <a16:creationId xmlns:a16="http://schemas.microsoft.com/office/drawing/2014/main" id="{D8B0A893-B4A7-BC27-E8B4-2DA54B5ED030}"/>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742;p56">
              <a:extLst>
                <a:ext uri="{FF2B5EF4-FFF2-40B4-BE49-F238E27FC236}">
                  <a16:creationId xmlns:a16="http://schemas.microsoft.com/office/drawing/2014/main" id="{24585074-C20E-E172-B63E-EAE9B77DDEE7}"/>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743;p56">
              <a:extLst>
                <a:ext uri="{FF2B5EF4-FFF2-40B4-BE49-F238E27FC236}">
                  <a16:creationId xmlns:a16="http://schemas.microsoft.com/office/drawing/2014/main" id="{2AF7126F-C460-D677-678E-D766E2D769F0}"/>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744;p56">
              <a:extLst>
                <a:ext uri="{FF2B5EF4-FFF2-40B4-BE49-F238E27FC236}">
                  <a16:creationId xmlns:a16="http://schemas.microsoft.com/office/drawing/2014/main" id="{24E25C3E-2201-5E6C-60B7-1D9F0762488B}"/>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745;p56">
              <a:extLst>
                <a:ext uri="{FF2B5EF4-FFF2-40B4-BE49-F238E27FC236}">
                  <a16:creationId xmlns:a16="http://schemas.microsoft.com/office/drawing/2014/main" id="{704C2BDC-FF0F-B5F4-3A8A-334585027D14}"/>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46;p56">
              <a:extLst>
                <a:ext uri="{FF2B5EF4-FFF2-40B4-BE49-F238E27FC236}">
                  <a16:creationId xmlns:a16="http://schemas.microsoft.com/office/drawing/2014/main" id="{4FCBA898-84E7-3C3A-2101-A4990A2E82E1}"/>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47;p56">
              <a:extLst>
                <a:ext uri="{FF2B5EF4-FFF2-40B4-BE49-F238E27FC236}">
                  <a16:creationId xmlns:a16="http://schemas.microsoft.com/office/drawing/2014/main" id="{01E662F7-55FD-64C7-0662-09BF953C4705}"/>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48;p56">
              <a:extLst>
                <a:ext uri="{FF2B5EF4-FFF2-40B4-BE49-F238E27FC236}">
                  <a16:creationId xmlns:a16="http://schemas.microsoft.com/office/drawing/2014/main" id="{02EA3A21-404D-2851-83D2-7ED4DC6A569F}"/>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49;p56">
              <a:extLst>
                <a:ext uri="{FF2B5EF4-FFF2-40B4-BE49-F238E27FC236}">
                  <a16:creationId xmlns:a16="http://schemas.microsoft.com/office/drawing/2014/main" id="{935BE71F-0A77-6895-D666-D008A3859F31}"/>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50;p56">
              <a:extLst>
                <a:ext uri="{FF2B5EF4-FFF2-40B4-BE49-F238E27FC236}">
                  <a16:creationId xmlns:a16="http://schemas.microsoft.com/office/drawing/2014/main" id="{C99E0CC3-0183-6D73-DA77-367187B636AC}"/>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51;p56">
              <a:extLst>
                <a:ext uri="{FF2B5EF4-FFF2-40B4-BE49-F238E27FC236}">
                  <a16:creationId xmlns:a16="http://schemas.microsoft.com/office/drawing/2014/main" id="{C661C4D7-1047-FCC8-1736-C20ACAD8B269}"/>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52;p56">
              <a:extLst>
                <a:ext uri="{FF2B5EF4-FFF2-40B4-BE49-F238E27FC236}">
                  <a16:creationId xmlns:a16="http://schemas.microsoft.com/office/drawing/2014/main" id="{B567BA9C-F380-2491-00A3-BC24441B6D4B}"/>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753;p56">
              <a:extLst>
                <a:ext uri="{FF2B5EF4-FFF2-40B4-BE49-F238E27FC236}">
                  <a16:creationId xmlns:a16="http://schemas.microsoft.com/office/drawing/2014/main" id="{68210999-63F7-61CD-E821-2BCA336DB712}"/>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754;p56">
              <a:extLst>
                <a:ext uri="{FF2B5EF4-FFF2-40B4-BE49-F238E27FC236}">
                  <a16:creationId xmlns:a16="http://schemas.microsoft.com/office/drawing/2014/main" id="{B59EA230-7AA4-A54B-627D-2BD6966033EE}"/>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755;p56">
              <a:extLst>
                <a:ext uri="{FF2B5EF4-FFF2-40B4-BE49-F238E27FC236}">
                  <a16:creationId xmlns:a16="http://schemas.microsoft.com/office/drawing/2014/main" id="{9B202724-32BE-A5AC-C093-6C9007F3D9C7}"/>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756;p56">
              <a:extLst>
                <a:ext uri="{FF2B5EF4-FFF2-40B4-BE49-F238E27FC236}">
                  <a16:creationId xmlns:a16="http://schemas.microsoft.com/office/drawing/2014/main" id="{00A15DBA-0831-F36D-22AE-98AC9293D557}"/>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57;p56">
              <a:extLst>
                <a:ext uri="{FF2B5EF4-FFF2-40B4-BE49-F238E27FC236}">
                  <a16:creationId xmlns:a16="http://schemas.microsoft.com/office/drawing/2014/main" id="{81EBEDF3-B9FA-0911-F40D-8C4BBCF6A253}"/>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58;p56">
              <a:extLst>
                <a:ext uri="{FF2B5EF4-FFF2-40B4-BE49-F238E27FC236}">
                  <a16:creationId xmlns:a16="http://schemas.microsoft.com/office/drawing/2014/main" id="{A66295A6-569C-67BC-6D54-C3430D84158F}"/>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59;p56">
              <a:extLst>
                <a:ext uri="{FF2B5EF4-FFF2-40B4-BE49-F238E27FC236}">
                  <a16:creationId xmlns:a16="http://schemas.microsoft.com/office/drawing/2014/main" id="{47139B8D-4C99-12EB-E291-4EA2066B32F1}"/>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60;p56">
              <a:extLst>
                <a:ext uri="{FF2B5EF4-FFF2-40B4-BE49-F238E27FC236}">
                  <a16:creationId xmlns:a16="http://schemas.microsoft.com/office/drawing/2014/main" id="{55FEDE40-F7F7-783D-62A6-903A2A539565}"/>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61;p56">
              <a:extLst>
                <a:ext uri="{FF2B5EF4-FFF2-40B4-BE49-F238E27FC236}">
                  <a16:creationId xmlns:a16="http://schemas.microsoft.com/office/drawing/2014/main" id="{06FEF3B7-37A3-1D54-BD9D-CCF7859F49EF}"/>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62;p56">
              <a:extLst>
                <a:ext uri="{FF2B5EF4-FFF2-40B4-BE49-F238E27FC236}">
                  <a16:creationId xmlns:a16="http://schemas.microsoft.com/office/drawing/2014/main" id="{E5FB38EE-4E90-9C79-9EFF-4CF0493202D4}"/>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63;p56">
              <a:extLst>
                <a:ext uri="{FF2B5EF4-FFF2-40B4-BE49-F238E27FC236}">
                  <a16:creationId xmlns:a16="http://schemas.microsoft.com/office/drawing/2014/main" id="{7A121A6D-679E-DD71-DE6E-7DB2E145A4A4}"/>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64;p56">
              <a:extLst>
                <a:ext uri="{FF2B5EF4-FFF2-40B4-BE49-F238E27FC236}">
                  <a16:creationId xmlns:a16="http://schemas.microsoft.com/office/drawing/2014/main" id="{A67F1B9A-9816-636D-B593-2730BF623226}"/>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65;p56">
              <a:extLst>
                <a:ext uri="{FF2B5EF4-FFF2-40B4-BE49-F238E27FC236}">
                  <a16:creationId xmlns:a16="http://schemas.microsoft.com/office/drawing/2014/main" id="{0446EFD9-19F1-62D7-8315-4B9499C30564}"/>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66;p56">
              <a:extLst>
                <a:ext uri="{FF2B5EF4-FFF2-40B4-BE49-F238E27FC236}">
                  <a16:creationId xmlns:a16="http://schemas.microsoft.com/office/drawing/2014/main" id="{AC80828A-5A04-381A-9909-E3AD367D53D8}"/>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67;p56">
              <a:extLst>
                <a:ext uri="{FF2B5EF4-FFF2-40B4-BE49-F238E27FC236}">
                  <a16:creationId xmlns:a16="http://schemas.microsoft.com/office/drawing/2014/main" id="{8E40CFA8-D7D7-64E6-E21D-79FAE75DA599}"/>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68;p56">
              <a:extLst>
                <a:ext uri="{FF2B5EF4-FFF2-40B4-BE49-F238E27FC236}">
                  <a16:creationId xmlns:a16="http://schemas.microsoft.com/office/drawing/2014/main" id="{DB1FA268-CB89-1A61-C610-604E94350B15}"/>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69;p56">
              <a:extLst>
                <a:ext uri="{FF2B5EF4-FFF2-40B4-BE49-F238E27FC236}">
                  <a16:creationId xmlns:a16="http://schemas.microsoft.com/office/drawing/2014/main" id="{C2D775F1-4787-4024-3795-97C39A252753}"/>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70;p56">
              <a:extLst>
                <a:ext uri="{FF2B5EF4-FFF2-40B4-BE49-F238E27FC236}">
                  <a16:creationId xmlns:a16="http://schemas.microsoft.com/office/drawing/2014/main" id="{FB3FA56B-6314-2F44-9B53-5A92FD91014C}"/>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71;p56">
              <a:extLst>
                <a:ext uri="{FF2B5EF4-FFF2-40B4-BE49-F238E27FC236}">
                  <a16:creationId xmlns:a16="http://schemas.microsoft.com/office/drawing/2014/main" id="{7E8ABDAC-D75E-C006-165D-6B4462990870}"/>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72;p56">
              <a:extLst>
                <a:ext uri="{FF2B5EF4-FFF2-40B4-BE49-F238E27FC236}">
                  <a16:creationId xmlns:a16="http://schemas.microsoft.com/office/drawing/2014/main" id="{2C12EA1C-2F9C-6121-29B7-0C13230C2EC6}"/>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73;p56">
              <a:extLst>
                <a:ext uri="{FF2B5EF4-FFF2-40B4-BE49-F238E27FC236}">
                  <a16:creationId xmlns:a16="http://schemas.microsoft.com/office/drawing/2014/main" id="{A36A7FE8-8EEA-BFD9-CCA9-1253524D8A64}"/>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74;p56">
              <a:extLst>
                <a:ext uri="{FF2B5EF4-FFF2-40B4-BE49-F238E27FC236}">
                  <a16:creationId xmlns:a16="http://schemas.microsoft.com/office/drawing/2014/main" id="{931BADE7-18DF-02F3-463D-20EB38BDCE9B}"/>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75;p56">
              <a:extLst>
                <a:ext uri="{FF2B5EF4-FFF2-40B4-BE49-F238E27FC236}">
                  <a16:creationId xmlns:a16="http://schemas.microsoft.com/office/drawing/2014/main" id="{CA044CB3-023D-6C37-1A0A-EC4A1124AA8F}"/>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76;p56">
              <a:extLst>
                <a:ext uri="{FF2B5EF4-FFF2-40B4-BE49-F238E27FC236}">
                  <a16:creationId xmlns:a16="http://schemas.microsoft.com/office/drawing/2014/main" id="{DE640334-A1B9-C2CA-75FD-C60E8FE13D0A}"/>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77;p56">
              <a:extLst>
                <a:ext uri="{FF2B5EF4-FFF2-40B4-BE49-F238E27FC236}">
                  <a16:creationId xmlns:a16="http://schemas.microsoft.com/office/drawing/2014/main" id="{8E824D7B-8222-33CD-0C68-D34CFB855342}"/>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78;p56">
              <a:extLst>
                <a:ext uri="{FF2B5EF4-FFF2-40B4-BE49-F238E27FC236}">
                  <a16:creationId xmlns:a16="http://schemas.microsoft.com/office/drawing/2014/main" id="{A376A6DA-F93F-19F5-5027-FB047E9A319C}"/>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79;p56">
              <a:extLst>
                <a:ext uri="{FF2B5EF4-FFF2-40B4-BE49-F238E27FC236}">
                  <a16:creationId xmlns:a16="http://schemas.microsoft.com/office/drawing/2014/main" id="{6E06F130-1C62-90D5-4805-6A59E957F130}"/>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80;p56">
              <a:extLst>
                <a:ext uri="{FF2B5EF4-FFF2-40B4-BE49-F238E27FC236}">
                  <a16:creationId xmlns:a16="http://schemas.microsoft.com/office/drawing/2014/main" id="{E5D336C5-47A3-9C84-00B9-6463155464C1}"/>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81;p56">
              <a:extLst>
                <a:ext uri="{FF2B5EF4-FFF2-40B4-BE49-F238E27FC236}">
                  <a16:creationId xmlns:a16="http://schemas.microsoft.com/office/drawing/2014/main" id="{1807BC4D-27CD-0432-EA4F-31E689518BDC}"/>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82;p56">
              <a:extLst>
                <a:ext uri="{FF2B5EF4-FFF2-40B4-BE49-F238E27FC236}">
                  <a16:creationId xmlns:a16="http://schemas.microsoft.com/office/drawing/2014/main" id="{DBB69486-4E0E-317C-F71F-C3FEADC159D5}"/>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83;p56">
              <a:extLst>
                <a:ext uri="{FF2B5EF4-FFF2-40B4-BE49-F238E27FC236}">
                  <a16:creationId xmlns:a16="http://schemas.microsoft.com/office/drawing/2014/main" id="{415E5BEB-6CCF-5772-ADE5-828C1F82CD78}"/>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84;p56">
              <a:extLst>
                <a:ext uri="{FF2B5EF4-FFF2-40B4-BE49-F238E27FC236}">
                  <a16:creationId xmlns:a16="http://schemas.microsoft.com/office/drawing/2014/main" id="{19B493F0-E682-3DA0-B3EF-C0B282BD3179}"/>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85;p56">
              <a:extLst>
                <a:ext uri="{FF2B5EF4-FFF2-40B4-BE49-F238E27FC236}">
                  <a16:creationId xmlns:a16="http://schemas.microsoft.com/office/drawing/2014/main" id="{519D40FB-4CC7-6C3E-ACE1-B750E58B1837}"/>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7" name="Google Shape;2786;p56">
              <a:extLst>
                <a:ext uri="{FF2B5EF4-FFF2-40B4-BE49-F238E27FC236}">
                  <a16:creationId xmlns:a16="http://schemas.microsoft.com/office/drawing/2014/main" id="{45037007-2C3A-209D-5E2C-FC16F1391BB4}"/>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87;p56">
              <a:extLst>
                <a:ext uri="{FF2B5EF4-FFF2-40B4-BE49-F238E27FC236}">
                  <a16:creationId xmlns:a16="http://schemas.microsoft.com/office/drawing/2014/main" id="{841FB19B-1375-D177-8EC5-B5F32BB264C9}"/>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88;p56">
              <a:extLst>
                <a:ext uri="{FF2B5EF4-FFF2-40B4-BE49-F238E27FC236}">
                  <a16:creationId xmlns:a16="http://schemas.microsoft.com/office/drawing/2014/main" id="{A54B1532-0253-4C2C-02A4-9163E7D23D99}"/>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89;p56">
              <a:extLst>
                <a:ext uri="{FF2B5EF4-FFF2-40B4-BE49-F238E27FC236}">
                  <a16:creationId xmlns:a16="http://schemas.microsoft.com/office/drawing/2014/main" id="{E60C4D2B-F2B5-24A3-6ABF-0BC0A96A5049}"/>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90;p56">
              <a:extLst>
                <a:ext uri="{FF2B5EF4-FFF2-40B4-BE49-F238E27FC236}">
                  <a16:creationId xmlns:a16="http://schemas.microsoft.com/office/drawing/2014/main" id="{3E29E1ED-C10B-8990-176D-7C828D4C0474}"/>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91;p56">
              <a:extLst>
                <a:ext uri="{FF2B5EF4-FFF2-40B4-BE49-F238E27FC236}">
                  <a16:creationId xmlns:a16="http://schemas.microsoft.com/office/drawing/2014/main" id="{DEF2E87C-EB51-8A32-F030-B20809C46445}"/>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92;p56">
              <a:extLst>
                <a:ext uri="{FF2B5EF4-FFF2-40B4-BE49-F238E27FC236}">
                  <a16:creationId xmlns:a16="http://schemas.microsoft.com/office/drawing/2014/main" id="{56B7BFA6-59F7-8797-7BD8-36DCC218FFDB}"/>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93;p56">
              <a:extLst>
                <a:ext uri="{FF2B5EF4-FFF2-40B4-BE49-F238E27FC236}">
                  <a16:creationId xmlns:a16="http://schemas.microsoft.com/office/drawing/2014/main" id="{608F6274-8251-5219-8E9B-B8FB71FED552}"/>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94;p56">
              <a:extLst>
                <a:ext uri="{FF2B5EF4-FFF2-40B4-BE49-F238E27FC236}">
                  <a16:creationId xmlns:a16="http://schemas.microsoft.com/office/drawing/2014/main" id="{BBACA386-B7BB-E204-8842-4A6B181BF06A}"/>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95;p56">
              <a:extLst>
                <a:ext uri="{FF2B5EF4-FFF2-40B4-BE49-F238E27FC236}">
                  <a16:creationId xmlns:a16="http://schemas.microsoft.com/office/drawing/2014/main" id="{8B5FE1A3-E018-BD24-ACF1-BC0DF6FFF617}"/>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96;p56">
              <a:extLst>
                <a:ext uri="{FF2B5EF4-FFF2-40B4-BE49-F238E27FC236}">
                  <a16:creationId xmlns:a16="http://schemas.microsoft.com/office/drawing/2014/main" id="{1C3F908B-3096-16ED-9344-1DF0D5E53E96}"/>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97;p56">
              <a:extLst>
                <a:ext uri="{FF2B5EF4-FFF2-40B4-BE49-F238E27FC236}">
                  <a16:creationId xmlns:a16="http://schemas.microsoft.com/office/drawing/2014/main" id="{B40F9FA2-719D-087E-DFC0-A4EF3C55CEFE}"/>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98;p56">
              <a:extLst>
                <a:ext uri="{FF2B5EF4-FFF2-40B4-BE49-F238E27FC236}">
                  <a16:creationId xmlns:a16="http://schemas.microsoft.com/office/drawing/2014/main" id="{D00E7271-01EA-E38A-92C7-88912B9D33D1}"/>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99;p56">
              <a:extLst>
                <a:ext uri="{FF2B5EF4-FFF2-40B4-BE49-F238E27FC236}">
                  <a16:creationId xmlns:a16="http://schemas.microsoft.com/office/drawing/2014/main" id="{E945A6EA-A3A9-E171-65E2-E58EB1665637}"/>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800;p56">
              <a:extLst>
                <a:ext uri="{FF2B5EF4-FFF2-40B4-BE49-F238E27FC236}">
                  <a16:creationId xmlns:a16="http://schemas.microsoft.com/office/drawing/2014/main" id="{4A7B7358-1161-723B-82D1-7DC949F16E80}"/>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801;p56">
              <a:extLst>
                <a:ext uri="{FF2B5EF4-FFF2-40B4-BE49-F238E27FC236}">
                  <a16:creationId xmlns:a16="http://schemas.microsoft.com/office/drawing/2014/main" id="{F1ABF1C6-5507-7D48-6C32-82A23A3320D8}"/>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802;p56">
              <a:extLst>
                <a:ext uri="{FF2B5EF4-FFF2-40B4-BE49-F238E27FC236}">
                  <a16:creationId xmlns:a16="http://schemas.microsoft.com/office/drawing/2014/main" id="{D6293E6C-7BA6-8396-9E16-BF263762F13A}"/>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803;p56">
              <a:extLst>
                <a:ext uri="{FF2B5EF4-FFF2-40B4-BE49-F238E27FC236}">
                  <a16:creationId xmlns:a16="http://schemas.microsoft.com/office/drawing/2014/main" id="{2DA021B6-B7D2-C9EB-525F-62016A75CAFC}"/>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804;p56">
              <a:extLst>
                <a:ext uri="{FF2B5EF4-FFF2-40B4-BE49-F238E27FC236}">
                  <a16:creationId xmlns:a16="http://schemas.microsoft.com/office/drawing/2014/main" id="{FC85584E-7573-B15C-6AE3-285C12874EAC}"/>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805;p56">
              <a:extLst>
                <a:ext uri="{FF2B5EF4-FFF2-40B4-BE49-F238E27FC236}">
                  <a16:creationId xmlns:a16="http://schemas.microsoft.com/office/drawing/2014/main" id="{1F9E3CC5-9533-49DE-0D8A-66E40BA8857F}"/>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806;p56">
              <a:extLst>
                <a:ext uri="{FF2B5EF4-FFF2-40B4-BE49-F238E27FC236}">
                  <a16:creationId xmlns:a16="http://schemas.microsoft.com/office/drawing/2014/main" id="{E52891BF-7BBB-6BF7-7E9F-5A5B5A61C941}"/>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807;p56">
              <a:extLst>
                <a:ext uri="{FF2B5EF4-FFF2-40B4-BE49-F238E27FC236}">
                  <a16:creationId xmlns:a16="http://schemas.microsoft.com/office/drawing/2014/main" id="{D05889D3-5967-4C25-3ADD-5BB0CC7912D2}"/>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808;p56">
              <a:extLst>
                <a:ext uri="{FF2B5EF4-FFF2-40B4-BE49-F238E27FC236}">
                  <a16:creationId xmlns:a16="http://schemas.microsoft.com/office/drawing/2014/main" id="{0959D49A-B17B-9E86-68F2-6B29997037B7}"/>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809;p56">
              <a:extLst>
                <a:ext uri="{FF2B5EF4-FFF2-40B4-BE49-F238E27FC236}">
                  <a16:creationId xmlns:a16="http://schemas.microsoft.com/office/drawing/2014/main" id="{18258890-D7BE-837A-39CE-94764050A964}"/>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810;p56">
              <a:extLst>
                <a:ext uri="{FF2B5EF4-FFF2-40B4-BE49-F238E27FC236}">
                  <a16:creationId xmlns:a16="http://schemas.microsoft.com/office/drawing/2014/main" id="{18C402CF-8F73-370E-EE0B-4D16D1862111}"/>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811;p56">
              <a:extLst>
                <a:ext uri="{FF2B5EF4-FFF2-40B4-BE49-F238E27FC236}">
                  <a16:creationId xmlns:a16="http://schemas.microsoft.com/office/drawing/2014/main" id="{683DD322-52D3-B9AC-3A1D-2AFD58C4CAF0}"/>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812;p56">
              <a:extLst>
                <a:ext uri="{FF2B5EF4-FFF2-40B4-BE49-F238E27FC236}">
                  <a16:creationId xmlns:a16="http://schemas.microsoft.com/office/drawing/2014/main" id="{04E82D5E-E16F-627A-21E0-D8243461D97E}"/>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813;p56">
              <a:extLst>
                <a:ext uri="{FF2B5EF4-FFF2-40B4-BE49-F238E27FC236}">
                  <a16:creationId xmlns:a16="http://schemas.microsoft.com/office/drawing/2014/main" id="{576C7362-431F-8A6C-EBA2-A92B7AF70DE7}"/>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814;p56">
              <a:extLst>
                <a:ext uri="{FF2B5EF4-FFF2-40B4-BE49-F238E27FC236}">
                  <a16:creationId xmlns:a16="http://schemas.microsoft.com/office/drawing/2014/main" id="{8238B877-8C7E-C668-65CA-071422447A91}"/>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815;p56">
              <a:extLst>
                <a:ext uri="{FF2B5EF4-FFF2-40B4-BE49-F238E27FC236}">
                  <a16:creationId xmlns:a16="http://schemas.microsoft.com/office/drawing/2014/main" id="{493220A9-D4D7-6008-255F-7B222BEDD1DA}"/>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816;p56">
              <a:extLst>
                <a:ext uri="{FF2B5EF4-FFF2-40B4-BE49-F238E27FC236}">
                  <a16:creationId xmlns:a16="http://schemas.microsoft.com/office/drawing/2014/main" id="{562C6021-5EA6-D7C8-1DCA-05F3ABD710BC}"/>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817;p56">
              <a:extLst>
                <a:ext uri="{FF2B5EF4-FFF2-40B4-BE49-F238E27FC236}">
                  <a16:creationId xmlns:a16="http://schemas.microsoft.com/office/drawing/2014/main" id="{1D74254F-AFF3-EAF9-B01E-195B80C6365A}"/>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818;p56">
              <a:extLst>
                <a:ext uri="{FF2B5EF4-FFF2-40B4-BE49-F238E27FC236}">
                  <a16:creationId xmlns:a16="http://schemas.microsoft.com/office/drawing/2014/main" id="{AB41A2DE-37BC-2DDD-663F-9843F46944F8}"/>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819;p56">
              <a:extLst>
                <a:ext uri="{FF2B5EF4-FFF2-40B4-BE49-F238E27FC236}">
                  <a16:creationId xmlns:a16="http://schemas.microsoft.com/office/drawing/2014/main" id="{4A77FC5C-A146-A4BA-F022-476C8409DBFD}"/>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820;p56">
              <a:extLst>
                <a:ext uri="{FF2B5EF4-FFF2-40B4-BE49-F238E27FC236}">
                  <a16:creationId xmlns:a16="http://schemas.microsoft.com/office/drawing/2014/main" id="{E01C4D44-8CFA-9BE3-EE9A-D4EC6F01353F}"/>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821;p56">
              <a:extLst>
                <a:ext uri="{FF2B5EF4-FFF2-40B4-BE49-F238E27FC236}">
                  <a16:creationId xmlns:a16="http://schemas.microsoft.com/office/drawing/2014/main" id="{81473C7C-E845-EF25-D08A-1D7956AA7080}"/>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822;p56">
              <a:extLst>
                <a:ext uri="{FF2B5EF4-FFF2-40B4-BE49-F238E27FC236}">
                  <a16:creationId xmlns:a16="http://schemas.microsoft.com/office/drawing/2014/main" id="{36EBA752-D0E1-0A3F-AB80-253066E53B00}"/>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823;p56">
              <a:extLst>
                <a:ext uri="{FF2B5EF4-FFF2-40B4-BE49-F238E27FC236}">
                  <a16:creationId xmlns:a16="http://schemas.microsoft.com/office/drawing/2014/main" id="{A4F32DEE-3258-177F-E1A9-9A84B5A4CC4F}"/>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824;p56">
              <a:extLst>
                <a:ext uri="{FF2B5EF4-FFF2-40B4-BE49-F238E27FC236}">
                  <a16:creationId xmlns:a16="http://schemas.microsoft.com/office/drawing/2014/main" id="{3D6E090B-DD60-2820-4939-D0AEB16C3596}"/>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825;p56">
              <a:extLst>
                <a:ext uri="{FF2B5EF4-FFF2-40B4-BE49-F238E27FC236}">
                  <a16:creationId xmlns:a16="http://schemas.microsoft.com/office/drawing/2014/main" id="{998B60B5-82F2-BC47-60F3-01B3DAF9707F}"/>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826;p56">
              <a:extLst>
                <a:ext uri="{FF2B5EF4-FFF2-40B4-BE49-F238E27FC236}">
                  <a16:creationId xmlns:a16="http://schemas.microsoft.com/office/drawing/2014/main" id="{346BEBBF-1C43-C149-17CB-0F8D09A1D822}"/>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827;p56">
              <a:extLst>
                <a:ext uri="{FF2B5EF4-FFF2-40B4-BE49-F238E27FC236}">
                  <a16:creationId xmlns:a16="http://schemas.microsoft.com/office/drawing/2014/main" id="{D270F21E-A969-B6C5-A53F-D2B6F9F70771}"/>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828;p56">
              <a:extLst>
                <a:ext uri="{FF2B5EF4-FFF2-40B4-BE49-F238E27FC236}">
                  <a16:creationId xmlns:a16="http://schemas.microsoft.com/office/drawing/2014/main" id="{C0E7765D-C358-6C46-CE4B-0553FF42A0F1}"/>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829;p56">
              <a:extLst>
                <a:ext uri="{FF2B5EF4-FFF2-40B4-BE49-F238E27FC236}">
                  <a16:creationId xmlns:a16="http://schemas.microsoft.com/office/drawing/2014/main" id="{7472E0A9-9D78-CA07-3961-196EAE978228}"/>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830;p56">
              <a:extLst>
                <a:ext uri="{FF2B5EF4-FFF2-40B4-BE49-F238E27FC236}">
                  <a16:creationId xmlns:a16="http://schemas.microsoft.com/office/drawing/2014/main" id="{4FF4AC7E-71A1-14D2-C25E-D88252131FC3}"/>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831;p56">
              <a:extLst>
                <a:ext uri="{FF2B5EF4-FFF2-40B4-BE49-F238E27FC236}">
                  <a16:creationId xmlns:a16="http://schemas.microsoft.com/office/drawing/2014/main" id="{D9A27A88-BAD3-B68C-890C-43686AFA13F7}"/>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832;p56">
              <a:extLst>
                <a:ext uri="{FF2B5EF4-FFF2-40B4-BE49-F238E27FC236}">
                  <a16:creationId xmlns:a16="http://schemas.microsoft.com/office/drawing/2014/main" id="{3075E82B-6AB7-7B00-1A8A-9B4486264B32}"/>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833;p56">
              <a:extLst>
                <a:ext uri="{FF2B5EF4-FFF2-40B4-BE49-F238E27FC236}">
                  <a16:creationId xmlns:a16="http://schemas.microsoft.com/office/drawing/2014/main" id="{C96A0955-0BB9-E241-A313-168995DDF6D8}"/>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834;p56">
              <a:extLst>
                <a:ext uri="{FF2B5EF4-FFF2-40B4-BE49-F238E27FC236}">
                  <a16:creationId xmlns:a16="http://schemas.microsoft.com/office/drawing/2014/main" id="{287648C9-0FEF-B6B4-D44D-CF42C5A027C0}"/>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835;p56">
              <a:extLst>
                <a:ext uri="{FF2B5EF4-FFF2-40B4-BE49-F238E27FC236}">
                  <a16:creationId xmlns:a16="http://schemas.microsoft.com/office/drawing/2014/main" id="{FA611D88-0A39-5FD6-1682-D2DB86B2BEF2}"/>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836;p56">
              <a:extLst>
                <a:ext uri="{FF2B5EF4-FFF2-40B4-BE49-F238E27FC236}">
                  <a16:creationId xmlns:a16="http://schemas.microsoft.com/office/drawing/2014/main" id="{5E34C1C5-190D-5E03-1891-0D41044EB7C8}"/>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837;p56">
              <a:extLst>
                <a:ext uri="{FF2B5EF4-FFF2-40B4-BE49-F238E27FC236}">
                  <a16:creationId xmlns:a16="http://schemas.microsoft.com/office/drawing/2014/main" id="{C95C1609-36CE-26A3-B8F0-FEE776F1CFA5}"/>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838;p56">
              <a:extLst>
                <a:ext uri="{FF2B5EF4-FFF2-40B4-BE49-F238E27FC236}">
                  <a16:creationId xmlns:a16="http://schemas.microsoft.com/office/drawing/2014/main" id="{B547666E-11EC-A0A4-EF21-C019CA015BE9}"/>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2839;p56">
              <a:extLst>
                <a:ext uri="{FF2B5EF4-FFF2-40B4-BE49-F238E27FC236}">
                  <a16:creationId xmlns:a16="http://schemas.microsoft.com/office/drawing/2014/main" id="{D7C9CD55-828A-D31E-BE97-9C841CEA63A5}"/>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2840;p56">
              <a:extLst>
                <a:ext uri="{FF2B5EF4-FFF2-40B4-BE49-F238E27FC236}">
                  <a16:creationId xmlns:a16="http://schemas.microsoft.com/office/drawing/2014/main" id="{9FBD46BB-E82D-A643-0A4A-812A34560816}"/>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2841;p56">
              <a:extLst>
                <a:ext uri="{FF2B5EF4-FFF2-40B4-BE49-F238E27FC236}">
                  <a16:creationId xmlns:a16="http://schemas.microsoft.com/office/drawing/2014/main" id="{87439D18-F72C-4221-3133-88507F819C26}"/>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842;p56">
              <a:extLst>
                <a:ext uri="{FF2B5EF4-FFF2-40B4-BE49-F238E27FC236}">
                  <a16:creationId xmlns:a16="http://schemas.microsoft.com/office/drawing/2014/main" id="{29C54E18-0905-92FE-0E65-0D0AD57B48D6}"/>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843;p56">
              <a:extLst>
                <a:ext uri="{FF2B5EF4-FFF2-40B4-BE49-F238E27FC236}">
                  <a16:creationId xmlns:a16="http://schemas.microsoft.com/office/drawing/2014/main" id="{F3E12FD8-8FB8-8B55-E65F-3818A6285F66}"/>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844;p56">
              <a:extLst>
                <a:ext uri="{FF2B5EF4-FFF2-40B4-BE49-F238E27FC236}">
                  <a16:creationId xmlns:a16="http://schemas.microsoft.com/office/drawing/2014/main" id="{3CB45317-B2E3-3F67-F1CF-8FA38EF6DFAA}"/>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845;p56">
              <a:extLst>
                <a:ext uri="{FF2B5EF4-FFF2-40B4-BE49-F238E27FC236}">
                  <a16:creationId xmlns:a16="http://schemas.microsoft.com/office/drawing/2014/main" id="{E828AF74-C7C6-9D73-5BCD-DCD2501A98A7}"/>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846;p56">
              <a:extLst>
                <a:ext uri="{FF2B5EF4-FFF2-40B4-BE49-F238E27FC236}">
                  <a16:creationId xmlns:a16="http://schemas.microsoft.com/office/drawing/2014/main" id="{DE46A7BC-8A19-03AB-42B2-9745E7EDF64E}"/>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847;p56">
              <a:extLst>
                <a:ext uri="{FF2B5EF4-FFF2-40B4-BE49-F238E27FC236}">
                  <a16:creationId xmlns:a16="http://schemas.microsoft.com/office/drawing/2014/main" id="{D795410E-15DD-42F0-85E3-07E5640EAAC1}"/>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848;p56">
              <a:extLst>
                <a:ext uri="{FF2B5EF4-FFF2-40B4-BE49-F238E27FC236}">
                  <a16:creationId xmlns:a16="http://schemas.microsoft.com/office/drawing/2014/main" id="{6ECA411C-C7F3-2C03-12DB-5214E3756F01}"/>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849;p56">
              <a:extLst>
                <a:ext uri="{FF2B5EF4-FFF2-40B4-BE49-F238E27FC236}">
                  <a16:creationId xmlns:a16="http://schemas.microsoft.com/office/drawing/2014/main" id="{DCDAB2EF-4C65-274B-919F-CCB27AEB9227}"/>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850;p56">
              <a:extLst>
                <a:ext uri="{FF2B5EF4-FFF2-40B4-BE49-F238E27FC236}">
                  <a16:creationId xmlns:a16="http://schemas.microsoft.com/office/drawing/2014/main" id="{BC23B1F6-284C-738A-093A-BC3A65EDF88C}"/>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2851;p56">
              <a:extLst>
                <a:ext uri="{FF2B5EF4-FFF2-40B4-BE49-F238E27FC236}">
                  <a16:creationId xmlns:a16="http://schemas.microsoft.com/office/drawing/2014/main" id="{71BCDB7A-F906-B4D4-62FE-7FB1688A0CD2}"/>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852;p56">
              <a:extLst>
                <a:ext uri="{FF2B5EF4-FFF2-40B4-BE49-F238E27FC236}">
                  <a16:creationId xmlns:a16="http://schemas.microsoft.com/office/drawing/2014/main" id="{E68C372A-8FA9-FA67-AEAA-D04035E067D8}"/>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853;p56">
              <a:extLst>
                <a:ext uri="{FF2B5EF4-FFF2-40B4-BE49-F238E27FC236}">
                  <a16:creationId xmlns:a16="http://schemas.microsoft.com/office/drawing/2014/main" id="{579CE7C9-C70F-2963-1155-0CE834241A86}"/>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854;p56">
              <a:extLst>
                <a:ext uri="{FF2B5EF4-FFF2-40B4-BE49-F238E27FC236}">
                  <a16:creationId xmlns:a16="http://schemas.microsoft.com/office/drawing/2014/main" id="{B2362C06-4EE9-DD33-EEE5-D7CA31B28353}"/>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2855;p56">
              <a:extLst>
                <a:ext uri="{FF2B5EF4-FFF2-40B4-BE49-F238E27FC236}">
                  <a16:creationId xmlns:a16="http://schemas.microsoft.com/office/drawing/2014/main" id="{2C098CE6-7653-41C3-6336-B7164FAA8654}"/>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856;p56">
              <a:extLst>
                <a:ext uri="{FF2B5EF4-FFF2-40B4-BE49-F238E27FC236}">
                  <a16:creationId xmlns:a16="http://schemas.microsoft.com/office/drawing/2014/main" id="{79E1F391-2FBA-807E-48BF-8568BEF093CB}"/>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857;p56">
              <a:extLst>
                <a:ext uri="{FF2B5EF4-FFF2-40B4-BE49-F238E27FC236}">
                  <a16:creationId xmlns:a16="http://schemas.microsoft.com/office/drawing/2014/main" id="{BA42E14F-5299-CD15-92A3-114D300C0D32}"/>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2858;p56">
              <a:extLst>
                <a:ext uri="{FF2B5EF4-FFF2-40B4-BE49-F238E27FC236}">
                  <a16:creationId xmlns:a16="http://schemas.microsoft.com/office/drawing/2014/main" id="{4456B02F-1FEA-A333-7769-CA05957B0434}"/>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859;p56">
              <a:extLst>
                <a:ext uri="{FF2B5EF4-FFF2-40B4-BE49-F238E27FC236}">
                  <a16:creationId xmlns:a16="http://schemas.microsoft.com/office/drawing/2014/main" id="{A74EDBDC-3C4B-224F-412C-97AE77BDBA03}"/>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2860;p56">
              <a:extLst>
                <a:ext uri="{FF2B5EF4-FFF2-40B4-BE49-F238E27FC236}">
                  <a16:creationId xmlns:a16="http://schemas.microsoft.com/office/drawing/2014/main" id="{59057EA9-2FA7-4562-12DE-D623389175CB}"/>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861;p56">
              <a:extLst>
                <a:ext uri="{FF2B5EF4-FFF2-40B4-BE49-F238E27FC236}">
                  <a16:creationId xmlns:a16="http://schemas.microsoft.com/office/drawing/2014/main" id="{8457A838-9957-261D-9BA6-C9880D9A9404}"/>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862;p56">
              <a:extLst>
                <a:ext uri="{FF2B5EF4-FFF2-40B4-BE49-F238E27FC236}">
                  <a16:creationId xmlns:a16="http://schemas.microsoft.com/office/drawing/2014/main" id="{C0161246-96C4-5A19-67E9-584030A008FE}"/>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863;p56">
              <a:extLst>
                <a:ext uri="{FF2B5EF4-FFF2-40B4-BE49-F238E27FC236}">
                  <a16:creationId xmlns:a16="http://schemas.microsoft.com/office/drawing/2014/main" id="{76E7A59D-94DA-E0E5-66A6-AD7BD0A1B0A9}"/>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864;p56">
              <a:extLst>
                <a:ext uri="{FF2B5EF4-FFF2-40B4-BE49-F238E27FC236}">
                  <a16:creationId xmlns:a16="http://schemas.microsoft.com/office/drawing/2014/main" id="{A819D24E-DB9E-905B-F062-DA818AC1A75A}"/>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865;p56">
              <a:extLst>
                <a:ext uri="{FF2B5EF4-FFF2-40B4-BE49-F238E27FC236}">
                  <a16:creationId xmlns:a16="http://schemas.microsoft.com/office/drawing/2014/main" id="{F99182FF-F33D-DB2F-3210-0FD90C81C8A3}"/>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866;p56">
              <a:extLst>
                <a:ext uri="{FF2B5EF4-FFF2-40B4-BE49-F238E27FC236}">
                  <a16:creationId xmlns:a16="http://schemas.microsoft.com/office/drawing/2014/main" id="{6AC526E9-23DF-722F-6F1E-0932939B0754}"/>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867;p56">
              <a:extLst>
                <a:ext uri="{FF2B5EF4-FFF2-40B4-BE49-F238E27FC236}">
                  <a16:creationId xmlns:a16="http://schemas.microsoft.com/office/drawing/2014/main" id="{6C8D3BC4-885D-F0A0-C0F0-6ACCD8107A89}"/>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868;p56">
              <a:extLst>
                <a:ext uri="{FF2B5EF4-FFF2-40B4-BE49-F238E27FC236}">
                  <a16:creationId xmlns:a16="http://schemas.microsoft.com/office/drawing/2014/main" id="{EF1423E9-9D16-6676-35E7-DFA246578E0B}"/>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869;p56">
              <a:extLst>
                <a:ext uri="{FF2B5EF4-FFF2-40B4-BE49-F238E27FC236}">
                  <a16:creationId xmlns:a16="http://schemas.microsoft.com/office/drawing/2014/main" id="{01C47E5C-02D0-BCD9-C9C5-B5D7AAA34123}"/>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870;p56">
              <a:extLst>
                <a:ext uri="{FF2B5EF4-FFF2-40B4-BE49-F238E27FC236}">
                  <a16:creationId xmlns:a16="http://schemas.microsoft.com/office/drawing/2014/main" id="{4300408E-2DFA-9942-B624-DD1BDD67D839}"/>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871;p56">
              <a:extLst>
                <a:ext uri="{FF2B5EF4-FFF2-40B4-BE49-F238E27FC236}">
                  <a16:creationId xmlns:a16="http://schemas.microsoft.com/office/drawing/2014/main" id="{974E4066-0879-73E3-837E-E04FC0FF9558}"/>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872;p56">
              <a:extLst>
                <a:ext uri="{FF2B5EF4-FFF2-40B4-BE49-F238E27FC236}">
                  <a16:creationId xmlns:a16="http://schemas.microsoft.com/office/drawing/2014/main" id="{38F3772D-24D0-815E-0A94-FB4E473E28FF}"/>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873;p56">
              <a:extLst>
                <a:ext uri="{FF2B5EF4-FFF2-40B4-BE49-F238E27FC236}">
                  <a16:creationId xmlns:a16="http://schemas.microsoft.com/office/drawing/2014/main" id="{EE2C04F6-A400-E48D-C503-C85435AF7234}"/>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874;p56">
              <a:extLst>
                <a:ext uri="{FF2B5EF4-FFF2-40B4-BE49-F238E27FC236}">
                  <a16:creationId xmlns:a16="http://schemas.microsoft.com/office/drawing/2014/main" id="{C0A44482-F462-B713-8840-F9AE993969E0}"/>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875;p56">
              <a:extLst>
                <a:ext uri="{FF2B5EF4-FFF2-40B4-BE49-F238E27FC236}">
                  <a16:creationId xmlns:a16="http://schemas.microsoft.com/office/drawing/2014/main" id="{555D916A-4178-78A9-5C9C-F95FA5D3CFB5}"/>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876;p56">
              <a:extLst>
                <a:ext uri="{FF2B5EF4-FFF2-40B4-BE49-F238E27FC236}">
                  <a16:creationId xmlns:a16="http://schemas.microsoft.com/office/drawing/2014/main" id="{65CD89D4-B31C-CE9C-4FC4-EBEB3994AA7E}"/>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877;p56">
              <a:extLst>
                <a:ext uri="{FF2B5EF4-FFF2-40B4-BE49-F238E27FC236}">
                  <a16:creationId xmlns:a16="http://schemas.microsoft.com/office/drawing/2014/main" id="{1952CCDC-D70F-5A6C-5BDA-A3A950124275}"/>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878;p56">
              <a:extLst>
                <a:ext uri="{FF2B5EF4-FFF2-40B4-BE49-F238E27FC236}">
                  <a16:creationId xmlns:a16="http://schemas.microsoft.com/office/drawing/2014/main" id="{FAB35F7E-45D9-7DB8-AA7C-B2DEF5F27F89}"/>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879;p56">
              <a:extLst>
                <a:ext uri="{FF2B5EF4-FFF2-40B4-BE49-F238E27FC236}">
                  <a16:creationId xmlns:a16="http://schemas.microsoft.com/office/drawing/2014/main" id="{8D8EE644-EA2D-6A85-DAA2-D03823713C99}"/>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18376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Box 346">
            <a:extLst>
              <a:ext uri="{FF2B5EF4-FFF2-40B4-BE49-F238E27FC236}">
                <a16:creationId xmlns:a16="http://schemas.microsoft.com/office/drawing/2014/main" id="{1701751A-9FEE-4582-EE2B-005D6B37DC02}"/>
              </a:ext>
            </a:extLst>
          </p:cNvPr>
          <p:cNvSpPr txBox="1"/>
          <p:nvPr/>
        </p:nvSpPr>
        <p:spPr>
          <a:xfrm>
            <a:off x="-6325392" y="1866324"/>
            <a:ext cx="5476087" cy="2246769"/>
          </a:xfrm>
          <a:prstGeom prst="rect">
            <a:avLst/>
          </a:prstGeom>
          <a:noFill/>
        </p:spPr>
        <p:txBody>
          <a:bodyPr wrap="square" rtlCol="0">
            <a:spAutoFit/>
          </a:bodyPr>
          <a:lstStyle/>
          <a:p>
            <a:pPr marL="457200" indent="-457200" algn="r" rtl="1">
              <a:lnSpc>
                <a:spcPct val="150000"/>
              </a:lnSpc>
              <a:buFont typeface="Wingdings" panose="05000000000000000000" pitchFamily="2" charset="2"/>
              <a:buChar char="Ø"/>
            </a:pPr>
            <a:r>
              <a:rPr lang="ar-EG" sz="3200" dirty="0">
                <a:latin typeface="GE Snd Book" panose="02000000000000000000" pitchFamily="2" charset="-78"/>
                <a:cs typeface="GE Snd Book" panose="02000000000000000000" pitchFamily="2" charset="-78"/>
              </a:rPr>
              <a:t>تستخدم للانتقال الي مدي معين من الخلايا علي ورقة العمل وذلك </a:t>
            </a:r>
            <a:r>
              <a:rPr lang="ar-EG" sz="3200" u="sng" dirty="0">
                <a:solidFill>
                  <a:schemeClr val="accent1"/>
                </a:solidFill>
                <a:latin typeface="GE Snd Book" panose="02000000000000000000" pitchFamily="2" charset="-78"/>
                <a:cs typeface="GE Snd Book" panose="02000000000000000000" pitchFamily="2" charset="-78"/>
              </a:rPr>
              <a:t>بمعلومية اسم المدي </a:t>
            </a:r>
            <a:endParaRPr lang="en-US" sz="3200" u="sng" dirty="0">
              <a:solidFill>
                <a:schemeClr val="accent1"/>
              </a:solidFill>
              <a:latin typeface="GE Snd Book" panose="02000000000000000000" pitchFamily="2" charset="-78"/>
              <a:cs typeface="GE Snd Book" panose="02000000000000000000" pitchFamily="2" charset="-78"/>
            </a:endParaRPr>
          </a:p>
        </p:txBody>
      </p:sp>
      <p:sp>
        <p:nvSpPr>
          <p:cNvPr id="8" name="TextBox 7">
            <a:extLst>
              <a:ext uri="{FF2B5EF4-FFF2-40B4-BE49-F238E27FC236}">
                <a16:creationId xmlns:a16="http://schemas.microsoft.com/office/drawing/2014/main" id="{17E440D5-007A-2A46-DBB4-BA81C18E20D4}"/>
              </a:ext>
            </a:extLst>
          </p:cNvPr>
          <p:cNvSpPr txBox="1"/>
          <p:nvPr/>
        </p:nvSpPr>
        <p:spPr>
          <a:xfrm>
            <a:off x="81643" y="5531815"/>
            <a:ext cx="12156589"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10" name="Google Shape;2697;p56">
            <a:extLst>
              <a:ext uri="{FF2B5EF4-FFF2-40B4-BE49-F238E27FC236}">
                <a16:creationId xmlns:a16="http://schemas.microsoft.com/office/drawing/2014/main" id="{6C40B630-DE6E-EA90-572E-C6418A8AA8F2}"/>
              </a:ext>
            </a:extLst>
          </p:cNvPr>
          <p:cNvGrpSpPr/>
          <p:nvPr/>
        </p:nvGrpSpPr>
        <p:grpSpPr>
          <a:xfrm>
            <a:off x="1769150" y="20343"/>
            <a:ext cx="8653699" cy="5459773"/>
            <a:chOff x="4145900" y="1432100"/>
            <a:chExt cx="1615425" cy="1019200"/>
          </a:xfrm>
        </p:grpSpPr>
        <p:sp>
          <p:nvSpPr>
            <p:cNvPr id="11" name="Google Shape;2698;p56">
              <a:extLst>
                <a:ext uri="{FF2B5EF4-FFF2-40B4-BE49-F238E27FC236}">
                  <a16:creationId xmlns:a16="http://schemas.microsoft.com/office/drawing/2014/main" id="{0E173FB2-9F2B-1451-376C-050FE1350081}"/>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Google Shape;2699;p56">
              <a:extLst>
                <a:ext uri="{FF2B5EF4-FFF2-40B4-BE49-F238E27FC236}">
                  <a16:creationId xmlns:a16="http://schemas.microsoft.com/office/drawing/2014/main" id="{83EC6313-20E2-0A23-A0ED-8AF202997C07}"/>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700;p56">
              <a:extLst>
                <a:ext uri="{FF2B5EF4-FFF2-40B4-BE49-F238E27FC236}">
                  <a16:creationId xmlns:a16="http://schemas.microsoft.com/office/drawing/2014/main" id="{11B09641-9ED5-B1DA-1F88-D1F90815D5A7}"/>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701;p56">
              <a:extLst>
                <a:ext uri="{FF2B5EF4-FFF2-40B4-BE49-F238E27FC236}">
                  <a16:creationId xmlns:a16="http://schemas.microsoft.com/office/drawing/2014/main" id="{C16D4D12-9289-64E0-F818-880AAEE77D21}"/>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702;p56">
              <a:extLst>
                <a:ext uri="{FF2B5EF4-FFF2-40B4-BE49-F238E27FC236}">
                  <a16:creationId xmlns:a16="http://schemas.microsoft.com/office/drawing/2014/main" id="{4FEDC5B0-BCEA-9BC2-FC15-290AE985C28A}"/>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703;p56">
              <a:extLst>
                <a:ext uri="{FF2B5EF4-FFF2-40B4-BE49-F238E27FC236}">
                  <a16:creationId xmlns:a16="http://schemas.microsoft.com/office/drawing/2014/main" id="{1BD0AB7E-D924-16DD-F3ED-07E4857B60C2}"/>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704;p56">
              <a:extLst>
                <a:ext uri="{FF2B5EF4-FFF2-40B4-BE49-F238E27FC236}">
                  <a16:creationId xmlns:a16="http://schemas.microsoft.com/office/drawing/2014/main" id="{8AEBD8C3-2E28-8F89-4B14-C51C3E26FF7E}"/>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705;p56">
              <a:extLst>
                <a:ext uri="{FF2B5EF4-FFF2-40B4-BE49-F238E27FC236}">
                  <a16:creationId xmlns:a16="http://schemas.microsoft.com/office/drawing/2014/main" id="{A2A1A9DB-BA99-17D8-81C7-26F647B3E0C2}"/>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706;p56">
              <a:extLst>
                <a:ext uri="{FF2B5EF4-FFF2-40B4-BE49-F238E27FC236}">
                  <a16:creationId xmlns:a16="http://schemas.microsoft.com/office/drawing/2014/main" id="{6DF17AF4-10C0-793E-3E7F-2DD6D52E83F5}"/>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707;p56">
              <a:extLst>
                <a:ext uri="{FF2B5EF4-FFF2-40B4-BE49-F238E27FC236}">
                  <a16:creationId xmlns:a16="http://schemas.microsoft.com/office/drawing/2014/main" id="{82D910D9-9114-2D93-177A-999614551C25}"/>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708;p56">
              <a:extLst>
                <a:ext uri="{FF2B5EF4-FFF2-40B4-BE49-F238E27FC236}">
                  <a16:creationId xmlns:a16="http://schemas.microsoft.com/office/drawing/2014/main" id="{B9B5C3D7-F70A-282A-9008-5B7150015E35}"/>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709;p56">
              <a:extLst>
                <a:ext uri="{FF2B5EF4-FFF2-40B4-BE49-F238E27FC236}">
                  <a16:creationId xmlns:a16="http://schemas.microsoft.com/office/drawing/2014/main" id="{0F95F593-D3CC-5033-6B00-94A466743FE9}"/>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710;p56">
              <a:extLst>
                <a:ext uri="{FF2B5EF4-FFF2-40B4-BE49-F238E27FC236}">
                  <a16:creationId xmlns:a16="http://schemas.microsoft.com/office/drawing/2014/main" id="{79BD202B-D448-546E-90FD-B0FA7432B5B9}"/>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711;p56">
              <a:extLst>
                <a:ext uri="{FF2B5EF4-FFF2-40B4-BE49-F238E27FC236}">
                  <a16:creationId xmlns:a16="http://schemas.microsoft.com/office/drawing/2014/main" id="{0FDAADE0-EDF7-7398-3054-FABFCAFFB36F}"/>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712;p56">
              <a:extLst>
                <a:ext uri="{FF2B5EF4-FFF2-40B4-BE49-F238E27FC236}">
                  <a16:creationId xmlns:a16="http://schemas.microsoft.com/office/drawing/2014/main" id="{E845F9AC-0E57-9B01-923A-EE960E128594}"/>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713;p56">
              <a:extLst>
                <a:ext uri="{FF2B5EF4-FFF2-40B4-BE49-F238E27FC236}">
                  <a16:creationId xmlns:a16="http://schemas.microsoft.com/office/drawing/2014/main" id="{70A57EC5-BB3B-75A1-E689-DAD0C36F49C5}"/>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14;p56">
              <a:extLst>
                <a:ext uri="{FF2B5EF4-FFF2-40B4-BE49-F238E27FC236}">
                  <a16:creationId xmlns:a16="http://schemas.microsoft.com/office/drawing/2014/main" id="{1F4B15DE-DFD3-0117-52A7-38B4552B2A44}"/>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715;p56">
              <a:extLst>
                <a:ext uri="{FF2B5EF4-FFF2-40B4-BE49-F238E27FC236}">
                  <a16:creationId xmlns:a16="http://schemas.microsoft.com/office/drawing/2014/main" id="{2D0B3590-B09F-C55F-2BDF-532D03C7CAC9}"/>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716;p56">
              <a:extLst>
                <a:ext uri="{FF2B5EF4-FFF2-40B4-BE49-F238E27FC236}">
                  <a16:creationId xmlns:a16="http://schemas.microsoft.com/office/drawing/2014/main" id="{0E86CE57-0EED-C600-B5BF-FF3E8D89BCFD}"/>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717;p56">
              <a:extLst>
                <a:ext uri="{FF2B5EF4-FFF2-40B4-BE49-F238E27FC236}">
                  <a16:creationId xmlns:a16="http://schemas.microsoft.com/office/drawing/2014/main" id="{9715197A-65DC-61AC-E8F4-E2D1016206B7}"/>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718;p56">
              <a:extLst>
                <a:ext uri="{FF2B5EF4-FFF2-40B4-BE49-F238E27FC236}">
                  <a16:creationId xmlns:a16="http://schemas.microsoft.com/office/drawing/2014/main" id="{E8323381-F8E0-AEE4-5C89-D42CA532943B}"/>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719;p56">
              <a:extLst>
                <a:ext uri="{FF2B5EF4-FFF2-40B4-BE49-F238E27FC236}">
                  <a16:creationId xmlns:a16="http://schemas.microsoft.com/office/drawing/2014/main" id="{AF38AC65-60AA-64B4-9437-BDBA07C0F998}"/>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720;p56">
              <a:extLst>
                <a:ext uri="{FF2B5EF4-FFF2-40B4-BE49-F238E27FC236}">
                  <a16:creationId xmlns:a16="http://schemas.microsoft.com/office/drawing/2014/main" id="{06E4B3BA-8E94-26D3-ACFA-381A16ACCF49}"/>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721;p56">
              <a:extLst>
                <a:ext uri="{FF2B5EF4-FFF2-40B4-BE49-F238E27FC236}">
                  <a16:creationId xmlns:a16="http://schemas.microsoft.com/office/drawing/2014/main" id="{7DE317CE-E61A-FFE0-1F5F-84B4C984F993}"/>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722;p56">
              <a:extLst>
                <a:ext uri="{FF2B5EF4-FFF2-40B4-BE49-F238E27FC236}">
                  <a16:creationId xmlns:a16="http://schemas.microsoft.com/office/drawing/2014/main" id="{0EF95CA9-6A51-EACD-7F6A-8BC8BD4E4775}"/>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723;p56">
              <a:extLst>
                <a:ext uri="{FF2B5EF4-FFF2-40B4-BE49-F238E27FC236}">
                  <a16:creationId xmlns:a16="http://schemas.microsoft.com/office/drawing/2014/main" id="{CAE34BE2-E0E1-6745-6544-DF85D237EDCE}"/>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724;p56">
              <a:extLst>
                <a:ext uri="{FF2B5EF4-FFF2-40B4-BE49-F238E27FC236}">
                  <a16:creationId xmlns:a16="http://schemas.microsoft.com/office/drawing/2014/main" id="{4D6DB1C9-93EC-CFD6-1F61-989A757E9D75}"/>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725;p56">
              <a:extLst>
                <a:ext uri="{FF2B5EF4-FFF2-40B4-BE49-F238E27FC236}">
                  <a16:creationId xmlns:a16="http://schemas.microsoft.com/office/drawing/2014/main" id="{E623CB0C-F0AF-5F89-0C75-334844CB54EF}"/>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726;p56">
              <a:extLst>
                <a:ext uri="{FF2B5EF4-FFF2-40B4-BE49-F238E27FC236}">
                  <a16:creationId xmlns:a16="http://schemas.microsoft.com/office/drawing/2014/main" id="{05925D4F-7488-26AC-8F10-E3D7524CDB3B}"/>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727;p56">
              <a:extLst>
                <a:ext uri="{FF2B5EF4-FFF2-40B4-BE49-F238E27FC236}">
                  <a16:creationId xmlns:a16="http://schemas.microsoft.com/office/drawing/2014/main" id="{1CCD5C6C-3F9D-425F-845A-0A2ABBD6E03D}"/>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728;p56">
              <a:extLst>
                <a:ext uri="{FF2B5EF4-FFF2-40B4-BE49-F238E27FC236}">
                  <a16:creationId xmlns:a16="http://schemas.microsoft.com/office/drawing/2014/main" id="{187F82F2-CDD4-2949-22D3-2265FF3AEA43}"/>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729;p56">
              <a:extLst>
                <a:ext uri="{FF2B5EF4-FFF2-40B4-BE49-F238E27FC236}">
                  <a16:creationId xmlns:a16="http://schemas.microsoft.com/office/drawing/2014/main" id="{C344E7FA-FCB4-5EE2-AD38-88F7D17455EE}"/>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730;p56">
              <a:extLst>
                <a:ext uri="{FF2B5EF4-FFF2-40B4-BE49-F238E27FC236}">
                  <a16:creationId xmlns:a16="http://schemas.microsoft.com/office/drawing/2014/main" id="{F1279724-777D-E795-B4EC-9C3E1A27CA90}"/>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731;p56">
              <a:extLst>
                <a:ext uri="{FF2B5EF4-FFF2-40B4-BE49-F238E27FC236}">
                  <a16:creationId xmlns:a16="http://schemas.microsoft.com/office/drawing/2014/main" id="{513528F1-33B9-1D6E-6752-E69D1171F311}"/>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732;p56">
              <a:extLst>
                <a:ext uri="{FF2B5EF4-FFF2-40B4-BE49-F238E27FC236}">
                  <a16:creationId xmlns:a16="http://schemas.microsoft.com/office/drawing/2014/main" id="{26D27D13-9868-BE40-1F45-D823875125D5}"/>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733;p56">
              <a:extLst>
                <a:ext uri="{FF2B5EF4-FFF2-40B4-BE49-F238E27FC236}">
                  <a16:creationId xmlns:a16="http://schemas.microsoft.com/office/drawing/2014/main" id="{0DFD1EF5-EB5F-D3EB-0317-DC868F4E9269}"/>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734;p56">
              <a:extLst>
                <a:ext uri="{FF2B5EF4-FFF2-40B4-BE49-F238E27FC236}">
                  <a16:creationId xmlns:a16="http://schemas.microsoft.com/office/drawing/2014/main" id="{C36C3104-BFA4-1457-E639-21FB8D10C912}"/>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735;p56">
              <a:extLst>
                <a:ext uri="{FF2B5EF4-FFF2-40B4-BE49-F238E27FC236}">
                  <a16:creationId xmlns:a16="http://schemas.microsoft.com/office/drawing/2014/main" id="{15254231-8916-98CA-3B9D-D432D7B029A2}"/>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736;p56">
              <a:extLst>
                <a:ext uri="{FF2B5EF4-FFF2-40B4-BE49-F238E27FC236}">
                  <a16:creationId xmlns:a16="http://schemas.microsoft.com/office/drawing/2014/main" id="{C3ED7C41-A7FD-FC0C-830E-CA945EDB2C91}"/>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737;p56">
              <a:extLst>
                <a:ext uri="{FF2B5EF4-FFF2-40B4-BE49-F238E27FC236}">
                  <a16:creationId xmlns:a16="http://schemas.microsoft.com/office/drawing/2014/main" id="{142B5BBD-3B80-5ED1-DDF2-510578B6A907}"/>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738;p56">
              <a:extLst>
                <a:ext uri="{FF2B5EF4-FFF2-40B4-BE49-F238E27FC236}">
                  <a16:creationId xmlns:a16="http://schemas.microsoft.com/office/drawing/2014/main" id="{C7704249-6400-B80C-F603-ADA94B8DD32B}"/>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739;p56">
              <a:extLst>
                <a:ext uri="{FF2B5EF4-FFF2-40B4-BE49-F238E27FC236}">
                  <a16:creationId xmlns:a16="http://schemas.microsoft.com/office/drawing/2014/main" id="{DE4992F0-1BCB-3EF6-89C3-93E3E2A58AA4}"/>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740;p56">
              <a:extLst>
                <a:ext uri="{FF2B5EF4-FFF2-40B4-BE49-F238E27FC236}">
                  <a16:creationId xmlns:a16="http://schemas.microsoft.com/office/drawing/2014/main" id="{F86456D6-3DB0-D5C0-8142-5F0DB175017B}"/>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741;p56">
              <a:extLst>
                <a:ext uri="{FF2B5EF4-FFF2-40B4-BE49-F238E27FC236}">
                  <a16:creationId xmlns:a16="http://schemas.microsoft.com/office/drawing/2014/main" id="{1561090B-351F-80CF-3200-C436D9FE0F46}"/>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742;p56">
              <a:extLst>
                <a:ext uri="{FF2B5EF4-FFF2-40B4-BE49-F238E27FC236}">
                  <a16:creationId xmlns:a16="http://schemas.microsoft.com/office/drawing/2014/main" id="{91841809-E8D0-7765-B91F-222829BD9C72}"/>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743;p56">
              <a:extLst>
                <a:ext uri="{FF2B5EF4-FFF2-40B4-BE49-F238E27FC236}">
                  <a16:creationId xmlns:a16="http://schemas.microsoft.com/office/drawing/2014/main" id="{FE1931AC-BD04-71F7-EADD-FA117FE9C839}"/>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44;p56">
              <a:extLst>
                <a:ext uri="{FF2B5EF4-FFF2-40B4-BE49-F238E27FC236}">
                  <a16:creationId xmlns:a16="http://schemas.microsoft.com/office/drawing/2014/main" id="{DC6DF776-010C-983D-A784-3F009B57CD3F}"/>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45;p56">
              <a:extLst>
                <a:ext uri="{FF2B5EF4-FFF2-40B4-BE49-F238E27FC236}">
                  <a16:creationId xmlns:a16="http://schemas.microsoft.com/office/drawing/2014/main" id="{ACA57412-0516-561B-6F1E-312569C6C74C}"/>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46;p56">
              <a:extLst>
                <a:ext uri="{FF2B5EF4-FFF2-40B4-BE49-F238E27FC236}">
                  <a16:creationId xmlns:a16="http://schemas.microsoft.com/office/drawing/2014/main" id="{608AEFE3-00C6-3FA3-787E-4433F62458F6}"/>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47;p56">
              <a:extLst>
                <a:ext uri="{FF2B5EF4-FFF2-40B4-BE49-F238E27FC236}">
                  <a16:creationId xmlns:a16="http://schemas.microsoft.com/office/drawing/2014/main" id="{4554F0D3-A349-4A2E-0ACC-8362DCF27A65}"/>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48;p56">
              <a:extLst>
                <a:ext uri="{FF2B5EF4-FFF2-40B4-BE49-F238E27FC236}">
                  <a16:creationId xmlns:a16="http://schemas.microsoft.com/office/drawing/2014/main" id="{65A09B4B-A5C8-5679-B4D1-30F9E370B445}"/>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49;p56">
              <a:extLst>
                <a:ext uri="{FF2B5EF4-FFF2-40B4-BE49-F238E27FC236}">
                  <a16:creationId xmlns:a16="http://schemas.microsoft.com/office/drawing/2014/main" id="{19DB5186-A047-7FCC-788A-15A2ADCD3F07}"/>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50;p56">
              <a:extLst>
                <a:ext uri="{FF2B5EF4-FFF2-40B4-BE49-F238E27FC236}">
                  <a16:creationId xmlns:a16="http://schemas.microsoft.com/office/drawing/2014/main" id="{2D3964D4-163B-676D-C94C-09410829FE83}"/>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751;p56">
              <a:extLst>
                <a:ext uri="{FF2B5EF4-FFF2-40B4-BE49-F238E27FC236}">
                  <a16:creationId xmlns:a16="http://schemas.microsoft.com/office/drawing/2014/main" id="{F6FA6BEA-373E-23B9-7680-AB70F0B5515E}"/>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752;p56">
              <a:extLst>
                <a:ext uri="{FF2B5EF4-FFF2-40B4-BE49-F238E27FC236}">
                  <a16:creationId xmlns:a16="http://schemas.microsoft.com/office/drawing/2014/main" id="{4D5DEC24-1E8C-3285-B28B-A997D8CC779D}"/>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753;p56">
              <a:extLst>
                <a:ext uri="{FF2B5EF4-FFF2-40B4-BE49-F238E27FC236}">
                  <a16:creationId xmlns:a16="http://schemas.microsoft.com/office/drawing/2014/main" id="{8F433785-0B68-605E-98FF-0D92957FB25D}"/>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754;p56">
              <a:extLst>
                <a:ext uri="{FF2B5EF4-FFF2-40B4-BE49-F238E27FC236}">
                  <a16:creationId xmlns:a16="http://schemas.microsoft.com/office/drawing/2014/main" id="{7EDFEF34-2BC7-48D8-1180-7156B9C18868}"/>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55;p56">
              <a:extLst>
                <a:ext uri="{FF2B5EF4-FFF2-40B4-BE49-F238E27FC236}">
                  <a16:creationId xmlns:a16="http://schemas.microsoft.com/office/drawing/2014/main" id="{39EF7220-CD63-E98F-02E3-CA3B67AAE538}"/>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56;p56">
              <a:extLst>
                <a:ext uri="{FF2B5EF4-FFF2-40B4-BE49-F238E27FC236}">
                  <a16:creationId xmlns:a16="http://schemas.microsoft.com/office/drawing/2014/main" id="{AC3A4418-D038-EC49-33BC-BB73D4B7FB94}"/>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57;p56">
              <a:extLst>
                <a:ext uri="{FF2B5EF4-FFF2-40B4-BE49-F238E27FC236}">
                  <a16:creationId xmlns:a16="http://schemas.microsoft.com/office/drawing/2014/main" id="{347419BB-E8D8-874E-10EA-F081519B37F5}"/>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58;p56">
              <a:extLst>
                <a:ext uri="{FF2B5EF4-FFF2-40B4-BE49-F238E27FC236}">
                  <a16:creationId xmlns:a16="http://schemas.microsoft.com/office/drawing/2014/main" id="{BB534B86-03E7-4BD6-056C-AF3A621DD66D}"/>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59;p56">
              <a:extLst>
                <a:ext uri="{FF2B5EF4-FFF2-40B4-BE49-F238E27FC236}">
                  <a16:creationId xmlns:a16="http://schemas.microsoft.com/office/drawing/2014/main" id="{E6E7380E-E0A3-9B99-834E-31D8CD746DC9}"/>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60;p56">
              <a:extLst>
                <a:ext uri="{FF2B5EF4-FFF2-40B4-BE49-F238E27FC236}">
                  <a16:creationId xmlns:a16="http://schemas.microsoft.com/office/drawing/2014/main" id="{A011C6E6-D2D8-E826-F686-4DD383356C8E}"/>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61;p56">
              <a:extLst>
                <a:ext uri="{FF2B5EF4-FFF2-40B4-BE49-F238E27FC236}">
                  <a16:creationId xmlns:a16="http://schemas.microsoft.com/office/drawing/2014/main" id="{BB090946-D683-C08C-6561-88A44E1AD753}"/>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62;p56">
              <a:extLst>
                <a:ext uri="{FF2B5EF4-FFF2-40B4-BE49-F238E27FC236}">
                  <a16:creationId xmlns:a16="http://schemas.microsoft.com/office/drawing/2014/main" id="{A50A6D5D-DEE4-8F29-D970-E111DE47DF6A}"/>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63;p56">
              <a:extLst>
                <a:ext uri="{FF2B5EF4-FFF2-40B4-BE49-F238E27FC236}">
                  <a16:creationId xmlns:a16="http://schemas.microsoft.com/office/drawing/2014/main" id="{D8E46CB6-0845-7C97-8713-87B17C8D3583}"/>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64;p56">
              <a:extLst>
                <a:ext uri="{FF2B5EF4-FFF2-40B4-BE49-F238E27FC236}">
                  <a16:creationId xmlns:a16="http://schemas.microsoft.com/office/drawing/2014/main" id="{A1AE477B-92E9-0733-C927-E0F3D28B6E9F}"/>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65;p56">
              <a:extLst>
                <a:ext uri="{FF2B5EF4-FFF2-40B4-BE49-F238E27FC236}">
                  <a16:creationId xmlns:a16="http://schemas.microsoft.com/office/drawing/2014/main" id="{6B5C2A4A-A82C-8982-AB8B-C9323A0E7E14}"/>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66;p56">
              <a:extLst>
                <a:ext uri="{FF2B5EF4-FFF2-40B4-BE49-F238E27FC236}">
                  <a16:creationId xmlns:a16="http://schemas.microsoft.com/office/drawing/2014/main" id="{45BE6B78-B913-5729-C8BB-8B9A968F8FDE}"/>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67;p56">
              <a:extLst>
                <a:ext uri="{FF2B5EF4-FFF2-40B4-BE49-F238E27FC236}">
                  <a16:creationId xmlns:a16="http://schemas.microsoft.com/office/drawing/2014/main" id="{160DB657-E4D1-23AA-3B0E-BB304C32BB99}"/>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68;p56">
              <a:extLst>
                <a:ext uri="{FF2B5EF4-FFF2-40B4-BE49-F238E27FC236}">
                  <a16:creationId xmlns:a16="http://schemas.microsoft.com/office/drawing/2014/main" id="{07D3209A-7CBD-9741-FFE9-DB2B93FDA106}"/>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69;p56">
              <a:extLst>
                <a:ext uri="{FF2B5EF4-FFF2-40B4-BE49-F238E27FC236}">
                  <a16:creationId xmlns:a16="http://schemas.microsoft.com/office/drawing/2014/main" id="{B8E8F2DD-3F6F-D7E8-13FC-58E1DF1E730E}"/>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70;p56">
              <a:extLst>
                <a:ext uri="{FF2B5EF4-FFF2-40B4-BE49-F238E27FC236}">
                  <a16:creationId xmlns:a16="http://schemas.microsoft.com/office/drawing/2014/main" id="{BCF7935D-33FF-84AD-CD46-4340618D4CF1}"/>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71;p56">
              <a:extLst>
                <a:ext uri="{FF2B5EF4-FFF2-40B4-BE49-F238E27FC236}">
                  <a16:creationId xmlns:a16="http://schemas.microsoft.com/office/drawing/2014/main" id="{7EBF99DF-EFCC-B82D-1A3B-C3F9297AC11A}"/>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72;p56">
              <a:extLst>
                <a:ext uri="{FF2B5EF4-FFF2-40B4-BE49-F238E27FC236}">
                  <a16:creationId xmlns:a16="http://schemas.microsoft.com/office/drawing/2014/main" id="{25B1AFFB-A667-4EC9-337E-962D57D6E7D5}"/>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73;p56">
              <a:extLst>
                <a:ext uri="{FF2B5EF4-FFF2-40B4-BE49-F238E27FC236}">
                  <a16:creationId xmlns:a16="http://schemas.microsoft.com/office/drawing/2014/main" id="{A5532B89-60AE-1394-70C3-5901C911897F}"/>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74;p56">
              <a:extLst>
                <a:ext uri="{FF2B5EF4-FFF2-40B4-BE49-F238E27FC236}">
                  <a16:creationId xmlns:a16="http://schemas.microsoft.com/office/drawing/2014/main" id="{5F08E0E0-168B-83E3-9826-3DF1F402D5D2}"/>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75;p56">
              <a:extLst>
                <a:ext uri="{FF2B5EF4-FFF2-40B4-BE49-F238E27FC236}">
                  <a16:creationId xmlns:a16="http://schemas.microsoft.com/office/drawing/2014/main" id="{B4668D38-0A02-7D8B-3A3F-46D3FAD15F04}"/>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76;p56">
              <a:extLst>
                <a:ext uri="{FF2B5EF4-FFF2-40B4-BE49-F238E27FC236}">
                  <a16:creationId xmlns:a16="http://schemas.microsoft.com/office/drawing/2014/main" id="{B663D105-07EC-6B6B-F25F-EF2173E72032}"/>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77;p56">
              <a:extLst>
                <a:ext uri="{FF2B5EF4-FFF2-40B4-BE49-F238E27FC236}">
                  <a16:creationId xmlns:a16="http://schemas.microsoft.com/office/drawing/2014/main" id="{13D6271D-9940-0BFF-D784-3A3DACC10ED8}"/>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78;p56">
              <a:extLst>
                <a:ext uri="{FF2B5EF4-FFF2-40B4-BE49-F238E27FC236}">
                  <a16:creationId xmlns:a16="http://schemas.microsoft.com/office/drawing/2014/main" id="{5707BA89-AE9F-3809-CF94-E8BA48468AC2}"/>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79;p56">
              <a:extLst>
                <a:ext uri="{FF2B5EF4-FFF2-40B4-BE49-F238E27FC236}">
                  <a16:creationId xmlns:a16="http://schemas.microsoft.com/office/drawing/2014/main" id="{1FD320D3-01C2-B5DF-4064-6B426727B9E2}"/>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80;p56">
              <a:extLst>
                <a:ext uri="{FF2B5EF4-FFF2-40B4-BE49-F238E27FC236}">
                  <a16:creationId xmlns:a16="http://schemas.microsoft.com/office/drawing/2014/main" id="{72F0E8B7-5774-12A4-5831-82FF33FC1F7D}"/>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81;p56">
              <a:extLst>
                <a:ext uri="{FF2B5EF4-FFF2-40B4-BE49-F238E27FC236}">
                  <a16:creationId xmlns:a16="http://schemas.microsoft.com/office/drawing/2014/main" id="{657EC55D-5EC6-D7DB-DA8D-CCCC568F121E}"/>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82;p56">
              <a:extLst>
                <a:ext uri="{FF2B5EF4-FFF2-40B4-BE49-F238E27FC236}">
                  <a16:creationId xmlns:a16="http://schemas.microsoft.com/office/drawing/2014/main" id="{6557694E-9553-31A5-C424-18832819AC92}"/>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83;p56">
              <a:extLst>
                <a:ext uri="{FF2B5EF4-FFF2-40B4-BE49-F238E27FC236}">
                  <a16:creationId xmlns:a16="http://schemas.microsoft.com/office/drawing/2014/main" id="{750F70B6-F73B-BF24-FF90-8514DC9109D7}"/>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84;p56">
              <a:extLst>
                <a:ext uri="{FF2B5EF4-FFF2-40B4-BE49-F238E27FC236}">
                  <a16:creationId xmlns:a16="http://schemas.microsoft.com/office/drawing/2014/main" id="{7F3F6CF8-460D-97AC-92BC-1B28F97FCF74}"/>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85;p56">
              <a:extLst>
                <a:ext uri="{FF2B5EF4-FFF2-40B4-BE49-F238E27FC236}">
                  <a16:creationId xmlns:a16="http://schemas.microsoft.com/office/drawing/2014/main" id="{70C96F83-6F86-3B52-F898-973ADAC17729}"/>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9" name="Google Shape;2786;p56">
              <a:extLst>
                <a:ext uri="{FF2B5EF4-FFF2-40B4-BE49-F238E27FC236}">
                  <a16:creationId xmlns:a16="http://schemas.microsoft.com/office/drawing/2014/main" id="{0BD98122-CB19-5F67-B125-99616C142B16}"/>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87;p56">
              <a:extLst>
                <a:ext uri="{FF2B5EF4-FFF2-40B4-BE49-F238E27FC236}">
                  <a16:creationId xmlns:a16="http://schemas.microsoft.com/office/drawing/2014/main" id="{1BE2B0AE-16C4-B6FF-DB46-4B34C89A19C3}"/>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88;p56">
              <a:extLst>
                <a:ext uri="{FF2B5EF4-FFF2-40B4-BE49-F238E27FC236}">
                  <a16:creationId xmlns:a16="http://schemas.microsoft.com/office/drawing/2014/main" id="{F5DD5EA6-D2A1-0FD0-95EB-A9601FBADF18}"/>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89;p56">
              <a:extLst>
                <a:ext uri="{FF2B5EF4-FFF2-40B4-BE49-F238E27FC236}">
                  <a16:creationId xmlns:a16="http://schemas.microsoft.com/office/drawing/2014/main" id="{1DEA49EE-780B-6357-B1B0-18449CEBC663}"/>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90;p56">
              <a:extLst>
                <a:ext uri="{FF2B5EF4-FFF2-40B4-BE49-F238E27FC236}">
                  <a16:creationId xmlns:a16="http://schemas.microsoft.com/office/drawing/2014/main" id="{7407BD03-439F-160F-0B3C-34F699129E0B}"/>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91;p56">
              <a:extLst>
                <a:ext uri="{FF2B5EF4-FFF2-40B4-BE49-F238E27FC236}">
                  <a16:creationId xmlns:a16="http://schemas.microsoft.com/office/drawing/2014/main" id="{E1F457EA-690E-E9BF-213D-55D856291B42}"/>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92;p56">
              <a:extLst>
                <a:ext uri="{FF2B5EF4-FFF2-40B4-BE49-F238E27FC236}">
                  <a16:creationId xmlns:a16="http://schemas.microsoft.com/office/drawing/2014/main" id="{A82779D2-485F-DA5E-5B0E-3A701A39C6BC}"/>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93;p56">
              <a:extLst>
                <a:ext uri="{FF2B5EF4-FFF2-40B4-BE49-F238E27FC236}">
                  <a16:creationId xmlns:a16="http://schemas.microsoft.com/office/drawing/2014/main" id="{696C0774-D227-95F8-CE98-E0C4A020137C}"/>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94;p56">
              <a:extLst>
                <a:ext uri="{FF2B5EF4-FFF2-40B4-BE49-F238E27FC236}">
                  <a16:creationId xmlns:a16="http://schemas.microsoft.com/office/drawing/2014/main" id="{633B13AD-EC20-16FE-000B-6C1E57B98335}"/>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95;p56">
              <a:extLst>
                <a:ext uri="{FF2B5EF4-FFF2-40B4-BE49-F238E27FC236}">
                  <a16:creationId xmlns:a16="http://schemas.microsoft.com/office/drawing/2014/main" id="{46735C0D-8517-C65B-F10B-4747B703674A}"/>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96;p56">
              <a:extLst>
                <a:ext uri="{FF2B5EF4-FFF2-40B4-BE49-F238E27FC236}">
                  <a16:creationId xmlns:a16="http://schemas.microsoft.com/office/drawing/2014/main" id="{41DBC417-8637-079C-619B-537AC0D4AB51}"/>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97;p56">
              <a:extLst>
                <a:ext uri="{FF2B5EF4-FFF2-40B4-BE49-F238E27FC236}">
                  <a16:creationId xmlns:a16="http://schemas.microsoft.com/office/drawing/2014/main" id="{469E46D6-D6C0-31DE-AA25-34E12433FE0F}"/>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98;p56">
              <a:extLst>
                <a:ext uri="{FF2B5EF4-FFF2-40B4-BE49-F238E27FC236}">
                  <a16:creationId xmlns:a16="http://schemas.microsoft.com/office/drawing/2014/main" id="{2FB088C7-34B9-BF53-4D55-F974C06B5A3A}"/>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99;p56">
              <a:extLst>
                <a:ext uri="{FF2B5EF4-FFF2-40B4-BE49-F238E27FC236}">
                  <a16:creationId xmlns:a16="http://schemas.microsoft.com/office/drawing/2014/main" id="{D790AF0A-A17F-A45B-9F60-6BE5E8419972}"/>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800;p56">
              <a:extLst>
                <a:ext uri="{FF2B5EF4-FFF2-40B4-BE49-F238E27FC236}">
                  <a16:creationId xmlns:a16="http://schemas.microsoft.com/office/drawing/2014/main" id="{64794794-B31C-5B18-F077-4C851FE5AE74}"/>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801;p56">
              <a:extLst>
                <a:ext uri="{FF2B5EF4-FFF2-40B4-BE49-F238E27FC236}">
                  <a16:creationId xmlns:a16="http://schemas.microsoft.com/office/drawing/2014/main" id="{0D36BDB7-7D3A-E641-7CFC-DE520271E052}"/>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802;p56">
              <a:extLst>
                <a:ext uri="{FF2B5EF4-FFF2-40B4-BE49-F238E27FC236}">
                  <a16:creationId xmlns:a16="http://schemas.microsoft.com/office/drawing/2014/main" id="{56A8502F-1FC6-F6D0-1D93-D716056CE0BC}"/>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803;p56">
              <a:extLst>
                <a:ext uri="{FF2B5EF4-FFF2-40B4-BE49-F238E27FC236}">
                  <a16:creationId xmlns:a16="http://schemas.microsoft.com/office/drawing/2014/main" id="{CB70C02B-E5D4-4925-059D-6C843B28B1D2}"/>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804;p56">
              <a:extLst>
                <a:ext uri="{FF2B5EF4-FFF2-40B4-BE49-F238E27FC236}">
                  <a16:creationId xmlns:a16="http://schemas.microsoft.com/office/drawing/2014/main" id="{9A93039A-9001-B395-009E-F5EBB3A77BD8}"/>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805;p56">
              <a:extLst>
                <a:ext uri="{FF2B5EF4-FFF2-40B4-BE49-F238E27FC236}">
                  <a16:creationId xmlns:a16="http://schemas.microsoft.com/office/drawing/2014/main" id="{94EFF299-54AC-6EF3-D362-D39B27C3B833}"/>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806;p56">
              <a:extLst>
                <a:ext uri="{FF2B5EF4-FFF2-40B4-BE49-F238E27FC236}">
                  <a16:creationId xmlns:a16="http://schemas.microsoft.com/office/drawing/2014/main" id="{47105213-253D-58A3-88D2-34AB04E5C61B}"/>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807;p56">
              <a:extLst>
                <a:ext uri="{FF2B5EF4-FFF2-40B4-BE49-F238E27FC236}">
                  <a16:creationId xmlns:a16="http://schemas.microsoft.com/office/drawing/2014/main" id="{4A9AF475-80CA-1BB7-7DFC-66895DEEB25A}"/>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808;p56">
              <a:extLst>
                <a:ext uri="{FF2B5EF4-FFF2-40B4-BE49-F238E27FC236}">
                  <a16:creationId xmlns:a16="http://schemas.microsoft.com/office/drawing/2014/main" id="{D4238077-B45A-8875-0390-90A66DE49F4C}"/>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809;p56">
              <a:extLst>
                <a:ext uri="{FF2B5EF4-FFF2-40B4-BE49-F238E27FC236}">
                  <a16:creationId xmlns:a16="http://schemas.microsoft.com/office/drawing/2014/main" id="{65F263A9-2C07-600F-70A8-6850C10A7C7A}"/>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810;p56">
              <a:extLst>
                <a:ext uri="{FF2B5EF4-FFF2-40B4-BE49-F238E27FC236}">
                  <a16:creationId xmlns:a16="http://schemas.microsoft.com/office/drawing/2014/main" id="{7DDACD9B-5799-AE28-2899-C9F19F3DDBFD}"/>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811;p56">
              <a:extLst>
                <a:ext uri="{FF2B5EF4-FFF2-40B4-BE49-F238E27FC236}">
                  <a16:creationId xmlns:a16="http://schemas.microsoft.com/office/drawing/2014/main" id="{DDAB8098-0F67-1063-4978-79644E051564}"/>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812;p56">
              <a:extLst>
                <a:ext uri="{FF2B5EF4-FFF2-40B4-BE49-F238E27FC236}">
                  <a16:creationId xmlns:a16="http://schemas.microsoft.com/office/drawing/2014/main" id="{5256E613-FACC-AC0C-443F-AB75603DECA7}"/>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813;p56">
              <a:extLst>
                <a:ext uri="{FF2B5EF4-FFF2-40B4-BE49-F238E27FC236}">
                  <a16:creationId xmlns:a16="http://schemas.microsoft.com/office/drawing/2014/main" id="{9AECDD33-53FE-18F7-D326-D709395345AF}"/>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814;p56">
              <a:extLst>
                <a:ext uri="{FF2B5EF4-FFF2-40B4-BE49-F238E27FC236}">
                  <a16:creationId xmlns:a16="http://schemas.microsoft.com/office/drawing/2014/main" id="{CE4FB0C9-19A6-8834-B0C7-33074B26884E}"/>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815;p56">
              <a:extLst>
                <a:ext uri="{FF2B5EF4-FFF2-40B4-BE49-F238E27FC236}">
                  <a16:creationId xmlns:a16="http://schemas.microsoft.com/office/drawing/2014/main" id="{5E2B7B16-5B73-25B4-2C9E-78893EEBDB06}"/>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816;p56">
              <a:extLst>
                <a:ext uri="{FF2B5EF4-FFF2-40B4-BE49-F238E27FC236}">
                  <a16:creationId xmlns:a16="http://schemas.microsoft.com/office/drawing/2014/main" id="{B58F5C7E-A933-4D3D-560C-F37CA85F5755}"/>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817;p56">
              <a:extLst>
                <a:ext uri="{FF2B5EF4-FFF2-40B4-BE49-F238E27FC236}">
                  <a16:creationId xmlns:a16="http://schemas.microsoft.com/office/drawing/2014/main" id="{F2F533E5-4ED0-FA7E-7F77-4910B2883BA6}"/>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818;p56">
              <a:extLst>
                <a:ext uri="{FF2B5EF4-FFF2-40B4-BE49-F238E27FC236}">
                  <a16:creationId xmlns:a16="http://schemas.microsoft.com/office/drawing/2014/main" id="{10B2EB43-0809-1106-11AE-5E2D1940D7F0}"/>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819;p56">
              <a:extLst>
                <a:ext uri="{FF2B5EF4-FFF2-40B4-BE49-F238E27FC236}">
                  <a16:creationId xmlns:a16="http://schemas.microsoft.com/office/drawing/2014/main" id="{5080BBE4-4B5B-F4D8-4C9C-0C4886EE1CEB}"/>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820;p56">
              <a:extLst>
                <a:ext uri="{FF2B5EF4-FFF2-40B4-BE49-F238E27FC236}">
                  <a16:creationId xmlns:a16="http://schemas.microsoft.com/office/drawing/2014/main" id="{36F7E604-9CB5-9703-A5F5-428797DBE0B9}"/>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821;p56">
              <a:extLst>
                <a:ext uri="{FF2B5EF4-FFF2-40B4-BE49-F238E27FC236}">
                  <a16:creationId xmlns:a16="http://schemas.microsoft.com/office/drawing/2014/main" id="{C4D919DA-56CF-4E9A-29DB-F5E58524FEB0}"/>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822;p56">
              <a:extLst>
                <a:ext uri="{FF2B5EF4-FFF2-40B4-BE49-F238E27FC236}">
                  <a16:creationId xmlns:a16="http://schemas.microsoft.com/office/drawing/2014/main" id="{DDAB1876-B406-D8BA-64BA-A4EE48ED253A}"/>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823;p56">
              <a:extLst>
                <a:ext uri="{FF2B5EF4-FFF2-40B4-BE49-F238E27FC236}">
                  <a16:creationId xmlns:a16="http://schemas.microsoft.com/office/drawing/2014/main" id="{81DF28A9-3189-204E-9D8F-7DBC147AD9B4}"/>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824;p56">
              <a:extLst>
                <a:ext uri="{FF2B5EF4-FFF2-40B4-BE49-F238E27FC236}">
                  <a16:creationId xmlns:a16="http://schemas.microsoft.com/office/drawing/2014/main" id="{3C640B87-D345-BCB0-5A3C-78C0BD693DAB}"/>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825;p56">
              <a:extLst>
                <a:ext uri="{FF2B5EF4-FFF2-40B4-BE49-F238E27FC236}">
                  <a16:creationId xmlns:a16="http://schemas.microsoft.com/office/drawing/2014/main" id="{B672FC14-E5D9-E50B-0AEF-A0493FBA4F98}"/>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826;p56">
              <a:extLst>
                <a:ext uri="{FF2B5EF4-FFF2-40B4-BE49-F238E27FC236}">
                  <a16:creationId xmlns:a16="http://schemas.microsoft.com/office/drawing/2014/main" id="{045D6DE8-9B5F-3302-614A-96DBBAABBCBF}"/>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827;p56">
              <a:extLst>
                <a:ext uri="{FF2B5EF4-FFF2-40B4-BE49-F238E27FC236}">
                  <a16:creationId xmlns:a16="http://schemas.microsoft.com/office/drawing/2014/main" id="{57485108-BAD1-4774-71E4-40162FE4AF11}"/>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828;p56">
              <a:extLst>
                <a:ext uri="{FF2B5EF4-FFF2-40B4-BE49-F238E27FC236}">
                  <a16:creationId xmlns:a16="http://schemas.microsoft.com/office/drawing/2014/main" id="{8264311D-E603-AD4D-DD68-62245A774F4D}"/>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829;p56">
              <a:extLst>
                <a:ext uri="{FF2B5EF4-FFF2-40B4-BE49-F238E27FC236}">
                  <a16:creationId xmlns:a16="http://schemas.microsoft.com/office/drawing/2014/main" id="{841F5302-18CF-2B21-0F39-BB80789614D3}"/>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830;p56">
              <a:extLst>
                <a:ext uri="{FF2B5EF4-FFF2-40B4-BE49-F238E27FC236}">
                  <a16:creationId xmlns:a16="http://schemas.microsoft.com/office/drawing/2014/main" id="{3D065A86-A914-199F-8104-2D226C07A189}"/>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831;p56">
              <a:extLst>
                <a:ext uri="{FF2B5EF4-FFF2-40B4-BE49-F238E27FC236}">
                  <a16:creationId xmlns:a16="http://schemas.microsoft.com/office/drawing/2014/main" id="{731FE4D9-BE3D-CD72-E8E0-6D6859C8A9AB}"/>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832;p56">
              <a:extLst>
                <a:ext uri="{FF2B5EF4-FFF2-40B4-BE49-F238E27FC236}">
                  <a16:creationId xmlns:a16="http://schemas.microsoft.com/office/drawing/2014/main" id="{A6C0F1A9-AC66-FDAC-6C32-2F3185CC2E59}"/>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833;p56">
              <a:extLst>
                <a:ext uri="{FF2B5EF4-FFF2-40B4-BE49-F238E27FC236}">
                  <a16:creationId xmlns:a16="http://schemas.microsoft.com/office/drawing/2014/main" id="{7F036A8B-24BD-7BCB-DDB7-C923C7C4EE31}"/>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834;p56">
              <a:extLst>
                <a:ext uri="{FF2B5EF4-FFF2-40B4-BE49-F238E27FC236}">
                  <a16:creationId xmlns:a16="http://schemas.microsoft.com/office/drawing/2014/main" id="{17D26C5A-19F1-799B-0B39-625F9C387CBE}"/>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835;p56">
              <a:extLst>
                <a:ext uri="{FF2B5EF4-FFF2-40B4-BE49-F238E27FC236}">
                  <a16:creationId xmlns:a16="http://schemas.microsoft.com/office/drawing/2014/main" id="{285491C1-6C39-4144-C8C3-DA27E16E0D2C}"/>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836;p56">
              <a:extLst>
                <a:ext uri="{FF2B5EF4-FFF2-40B4-BE49-F238E27FC236}">
                  <a16:creationId xmlns:a16="http://schemas.microsoft.com/office/drawing/2014/main" id="{6E53F08C-7F24-369C-8952-A5FA02CB25A6}"/>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2837;p56">
              <a:extLst>
                <a:ext uri="{FF2B5EF4-FFF2-40B4-BE49-F238E27FC236}">
                  <a16:creationId xmlns:a16="http://schemas.microsoft.com/office/drawing/2014/main" id="{B9145BFC-B0B2-FCBA-9ABD-591C25835266}"/>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2838;p56">
              <a:extLst>
                <a:ext uri="{FF2B5EF4-FFF2-40B4-BE49-F238E27FC236}">
                  <a16:creationId xmlns:a16="http://schemas.microsoft.com/office/drawing/2014/main" id="{6511BC08-A348-2FD5-E2A1-19C118532ABF}"/>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2839;p56">
              <a:extLst>
                <a:ext uri="{FF2B5EF4-FFF2-40B4-BE49-F238E27FC236}">
                  <a16:creationId xmlns:a16="http://schemas.microsoft.com/office/drawing/2014/main" id="{5F157002-70B6-2818-976C-57E929B1C62C}"/>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840;p56">
              <a:extLst>
                <a:ext uri="{FF2B5EF4-FFF2-40B4-BE49-F238E27FC236}">
                  <a16:creationId xmlns:a16="http://schemas.microsoft.com/office/drawing/2014/main" id="{003FD6CA-A66F-C426-F6DD-BBE73734C69E}"/>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841;p56">
              <a:extLst>
                <a:ext uri="{FF2B5EF4-FFF2-40B4-BE49-F238E27FC236}">
                  <a16:creationId xmlns:a16="http://schemas.microsoft.com/office/drawing/2014/main" id="{DBF9EC7D-C63D-0635-4F2E-F3649F5A098D}"/>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842;p56">
              <a:extLst>
                <a:ext uri="{FF2B5EF4-FFF2-40B4-BE49-F238E27FC236}">
                  <a16:creationId xmlns:a16="http://schemas.microsoft.com/office/drawing/2014/main" id="{652BA2D2-516E-C75F-42FE-D95C2C5928C9}"/>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843;p56">
              <a:extLst>
                <a:ext uri="{FF2B5EF4-FFF2-40B4-BE49-F238E27FC236}">
                  <a16:creationId xmlns:a16="http://schemas.microsoft.com/office/drawing/2014/main" id="{A4925B7C-59A3-7C28-28F5-C908D730B883}"/>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844;p56">
              <a:extLst>
                <a:ext uri="{FF2B5EF4-FFF2-40B4-BE49-F238E27FC236}">
                  <a16:creationId xmlns:a16="http://schemas.microsoft.com/office/drawing/2014/main" id="{95506B20-EDD9-D34A-4AB4-819AC38CD704}"/>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845;p56">
              <a:extLst>
                <a:ext uri="{FF2B5EF4-FFF2-40B4-BE49-F238E27FC236}">
                  <a16:creationId xmlns:a16="http://schemas.microsoft.com/office/drawing/2014/main" id="{5A145DD7-3020-75F6-FC14-2D6A1F694B15}"/>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846;p56">
              <a:extLst>
                <a:ext uri="{FF2B5EF4-FFF2-40B4-BE49-F238E27FC236}">
                  <a16:creationId xmlns:a16="http://schemas.microsoft.com/office/drawing/2014/main" id="{CD6D1CF3-AAC3-C58C-F53F-2119ABC530A9}"/>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847;p56">
              <a:extLst>
                <a:ext uri="{FF2B5EF4-FFF2-40B4-BE49-F238E27FC236}">
                  <a16:creationId xmlns:a16="http://schemas.microsoft.com/office/drawing/2014/main" id="{13948D64-C1B8-8C77-2C7A-17B033875E9B}"/>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848;p56">
              <a:extLst>
                <a:ext uri="{FF2B5EF4-FFF2-40B4-BE49-F238E27FC236}">
                  <a16:creationId xmlns:a16="http://schemas.microsoft.com/office/drawing/2014/main" id="{C4CB6290-19C8-A483-7225-0CB7580AB43C}"/>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2849;p56">
              <a:extLst>
                <a:ext uri="{FF2B5EF4-FFF2-40B4-BE49-F238E27FC236}">
                  <a16:creationId xmlns:a16="http://schemas.microsoft.com/office/drawing/2014/main" id="{CF139DC3-028A-B85D-F611-C8BAB3BF081A}"/>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850;p56">
              <a:extLst>
                <a:ext uri="{FF2B5EF4-FFF2-40B4-BE49-F238E27FC236}">
                  <a16:creationId xmlns:a16="http://schemas.microsoft.com/office/drawing/2014/main" id="{5B7E4D28-9FD7-83C5-4AFF-A9B6727CC149}"/>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851;p56">
              <a:extLst>
                <a:ext uri="{FF2B5EF4-FFF2-40B4-BE49-F238E27FC236}">
                  <a16:creationId xmlns:a16="http://schemas.microsoft.com/office/drawing/2014/main" id="{E06F0251-386C-775F-B751-DEB6373548A2}"/>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852;p56">
              <a:extLst>
                <a:ext uri="{FF2B5EF4-FFF2-40B4-BE49-F238E27FC236}">
                  <a16:creationId xmlns:a16="http://schemas.microsoft.com/office/drawing/2014/main" id="{0598CD52-CC44-1CBC-66CE-DB11AA8E3237}"/>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2853;p56">
              <a:extLst>
                <a:ext uri="{FF2B5EF4-FFF2-40B4-BE49-F238E27FC236}">
                  <a16:creationId xmlns:a16="http://schemas.microsoft.com/office/drawing/2014/main" id="{524B334A-763A-3F46-BC03-E7B1DE2CCE15}"/>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854;p56">
              <a:extLst>
                <a:ext uri="{FF2B5EF4-FFF2-40B4-BE49-F238E27FC236}">
                  <a16:creationId xmlns:a16="http://schemas.microsoft.com/office/drawing/2014/main" id="{0B3A45BA-CC5E-DCA9-0A2E-829D6F9B0D6B}"/>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855;p56">
              <a:extLst>
                <a:ext uri="{FF2B5EF4-FFF2-40B4-BE49-F238E27FC236}">
                  <a16:creationId xmlns:a16="http://schemas.microsoft.com/office/drawing/2014/main" id="{BF79CB7D-E1E5-F60F-81A9-C855AE5C73C0}"/>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2856;p56">
              <a:extLst>
                <a:ext uri="{FF2B5EF4-FFF2-40B4-BE49-F238E27FC236}">
                  <a16:creationId xmlns:a16="http://schemas.microsoft.com/office/drawing/2014/main" id="{756E46BD-EF1C-8FFB-45E0-F91D2DF43E6F}"/>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857;p56">
              <a:extLst>
                <a:ext uri="{FF2B5EF4-FFF2-40B4-BE49-F238E27FC236}">
                  <a16:creationId xmlns:a16="http://schemas.microsoft.com/office/drawing/2014/main" id="{76B36129-D7A7-100B-79A4-730646F03052}"/>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2858;p56">
              <a:extLst>
                <a:ext uri="{FF2B5EF4-FFF2-40B4-BE49-F238E27FC236}">
                  <a16:creationId xmlns:a16="http://schemas.microsoft.com/office/drawing/2014/main" id="{32985458-4D43-440B-22F9-4D00A2B636C3}"/>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859;p56">
              <a:extLst>
                <a:ext uri="{FF2B5EF4-FFF2-40B4-BE49-F238E27FC236}">
                  <a16:creationId xmlns:a16="http://schemas.microsoft.com/office/drawing/2014/main" id="{7651C3B3-C79E-D905-D016-809774EC0D24}"/>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860;p56">
              <a:extLst>
                <a:ext uri="{FF2B5EF4-FFF2-40B4-BE49-F238E27FC236}">
                  <a16:creationId xmlns:a16="http://schemas.microsoft.com/office/drawing/2014/main" id="{C8DEC1BD-BEAE-7026-3E9E-3B745FCE1B2F}"/>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861;p56">
              <a:extLst>
                <a:ext uri="{FF2B5EF4-FFF2-40B4-BE49-F238E27FC236}">
                  <a16:creationId xmlns:a16="http://schemas.microsoft.com/office/drawing/2014/main" id="{239DBEC4-5DE7-DD83-4CE5-00EFB703B050}"/>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862;p56">
              <a:extLst>
                <a:ext uri="{FF2B5EF4-FFF2-40B4-BE49-F238E27FC236}">
                  <a16:creationId xmlns:a16="http://schemas.microsoft.com/office/drawing/2014/main" id="{A765AFE7-7630-A2B4-101B-567ACB8626C4}"/>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863;p56">
              <a:extLst>
                <a:ext uri="{FF2B5EF4-FFF2-40B4-BE49-F238E27FC236}">
                  <a16:creationId xmlns:a16="http://schemas.microsoft.com/office/drawing/2014/main" id="{203A417F-8203-03DF-857F-DBB3BAFCC47B}"/>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864;p56">
              <a:extLst>
                <a:ext uri="{FF2B5EF4-FFF2-40B4-BE49-F238E27FC236}">
                  <a16:creationId xmlns:a16="http://schemas.microsoft.com/office/drawing/2014/main" id="{20BA4882-849F-DAEB-670C-67C54E081191}"/>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865;p56">
              <a:extLst>
                <a:ext uri="{FF2B5EF4-FFF2-40B4-BE49-F238E27FC236}">
                  <a16:creationId xmlns:a16="http://schemas.microsoft.com/office/drawing/2014/main" id="{0D936B11-32EE-60AA-7EEA-21FBEBD8324D}"/>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866;p56">
              <a:extLst>
                <a:ext uri="{FF2B5EF4-FFF2-40B4-BE49-F238E27FC236}">
                  <a16:creationId xmlns:a16="http://schemas.microsoft.com/office/drawing/2014/main" id="{CE13E895-43EA-99DE-4850-8ED3B1A7944D}"/>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867;p56">
              <a:extLst>
                <a:ext uri="{FF2B5EF4-FFF2-40B4-BE49-F238E27FC236}">
                  <a16:creationId xmlns:a16="http://schemas.microsoft.com/office/drawing/2014/main" id="{E1490514-5DF6-C6C3-224D-16E46A959298}"/>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868;p56">
              <a:extLst>
                <a:ext uri="{FF2B5EF4-FFF2-40B4-BE49-F238E27FC236}">
                  <a16:creationId xmlns:a16="http://schemas.microsoft.com/office/drawing/2014/main" id="{08C889E0-846E-C1F2-0C97-317C589D8BA8}"/>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869;p56">
              <a:extLst>
                <a:ext uri="{FF2B5EF4-FFF2-40B4-BE49-F238E27FC236}">
                  <a16:creationId xmlns:a16="http://schemas.microsoft.com/office/drawing/2014/main" id="{7B5A2C9B-66B2-ED12-A9E6-C8936588E5E6}"/>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870;p56">
              <a:extLst>
                <a:ext uri="{FF2B5EF4-FFF2-40B4-BE49-F238E27FC236}">
                  <a16:creationId xmlns:a16="http://schemas.microsoft.com/office/drawing/2014/main" id="{47F14F1D-C91A-BE68-6DEF-039EB423E0E4}"/>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871;p56">
              <a:extLst>
                <a:ext uri="{FF2B5EF4-FFF2-40B4-BE49-F238E27FC236}">
                  <a16:creationId xmlns:a16="http://schemas.microsoft.com/office/drawing/2014/main" id="{E6CF388B-E11A-AD39-8D8F-9FCD8C9E510A}"/>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872;p56">
              <a:extLst>
                <a:ext uri="{FF2B5EF4-FFF2-40B4-BE49-F238E27FC236}">
                  <a16:creationId xmlns:a16="http://schemas.microsoft.com/office/drawing/2014/main" id="{89CE1B21-C34A-E15A-C78A-85D215A75F0E}"/>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873;p56">
              <a:extLst>
                <a:ext uri="{FF2B5EF4-FFF2-40B4-BE49-F238E27FC236}">
                  <a16:creationId xmlns:a16="http://schemas.microsoft.com/office/drawing/2014/main" id="{F63B9495-05C0-4655-7CC5-CFBD68FA1679}"/>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874;p56">
              <a:extLst>
                <a:ext uri="{FF2B5EF4-FFF2-40B4-BE49-F238E27FC236}">
                  <a16:creationId xmlns:a16="http://schemas.microsoft.com/office/drawing/2014/main" id="{24B62236-FD7D-C553-65F1-56668127CD78}"/>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875;p56">
              <a:extLst>
                <a:ext uri="{FF2B5EF4-FFF2-40B4-BE49-F238E27FC236}">
                  <a16:creationId xmlns:a16="http://schemas.microsoft.com/office/drawing/2014/main" id="{835F8F23-309C-C16E-0294-EFF62919A513}"/>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876;p56">
              <a:extLst>
                <a:ext uri="{FF2B5EF4-FFF2-40B4-BE49-F238E27FC236}">
                  <a16:creationId xmlns:a16="http://schemas.microsoft.com/office/drawing/2014/main" id="{3D595325-40BC-070B-13D2-F93368BCA60A}"/>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877;p56">
              <a:extLst>
                <a:ext uri="{FF2B5EF4-FFF2-40B4-BE49-F238E27FC236}">
                  <a16:creationId xmlns:a16="http://schemas.microsoft.com/office/drawing/2014/main" id="{AD904674-D426-2468-D1E5-18EC6B40251A}"/>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878;p56">
              <a:extLst>
                <a:ext uri="{FF2B5EF4-FFF2-40B4-BE49-F238E27FC236}">
                  <a16:creationId xmlns:a16="http://schemas.microsoft.com/office/drawing/2014/main" id="{FE71F396-9E6D-3E4D-F11D-C1EB766FE582}"/>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879;p56">
              <a:extLst>
                <a:ext uri="{FF2B5EF4-FFF2-40B4-BE49-F238E27FC236}">
                  <a16:creationId xmlns:a16="http://schemas.microsoft.com/office/drawing/2014/main" id="{2EDC069E-782A-C18C-DD38-261C3F095E14}"/>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3" name="Oval 272">
            <a:extLst>
              <a:ext uri="{FF2B5EF4-FFF2-40B4-BE49-F238E27FC236}">
                <a16:creationId xmlns:a16="http://schemas.microsoft.com/office/drawing/2014/main" id="{7A1D2F06-4EBD-149F-3FE2-A9D8D5A6DD89}"/>
              </a:ext>
            </a:extLst>
          </p:cNvPr>
          <p:cNvSpPr/>
          <p:nvPr/>
        </p:nvSpPr>
        <p:spPr>
          <a:xfrm>
            <a:off x="-2190245" y="-1864250"/>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274" name="Oval 273">
            <a:extLst>
              <a:ext uri="{FF2B5EF4-FFF2-40B4-BE49-F238E27FC236}">
                <a16:creationId xmlns:a16="http://schemas.microsoft.com/office/drawing/2014/main" id="{5748581A-81B0-7F0C-9949-1E391B0D021E}"/>
              </a:ext>
            </a:extLst>
          </p:cNvPr>
          <p:cNvSpPr/>
          <p:nvPr/>
        </p:nvSpPr>
        <p:spPr>
          <a:xfrm>
            <a:off x="11883736" y="5928428"/>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2" name="Graphic 1">
            <a:extLst>
              <a:ext uri="{FF2B5EF4-FFF2-40B4-BE49-F238E27FC236}">
                <a16:creationId xmlns:a16="http://schemas.microsoft.com/office/drawing/2014/main" id="{0D674ED9-C977-BC13-4C9E-3FBC9E1B3F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142" y="36375"/>
            <a:ext cx="695835" cy="374863"/>
          </a:xfrm>
          <a:prstGeom prst="rect">
            <a:avLst/>
          </a:prstGeom>
        </p:spPr>
      </p:pic>
      <p:grpSp>
        <p:nvGrpSpPr>
          <p:cNvPr id="3" name="Group 2">
            <a:extLst>
              <a:ext uri="{FF2B5EF4-FFF2-40B4-BE49-F238E27FC236}">
                <a16:creationId xmlns:a16="http://schemas.microsoft.com/office/drawing/2014/main" id="{EB27462A-CD79-27E5-254A-AF7B6E331A5F}"/>
              </a:ext>
            </a:extLst>
          </p:cNvPr>
          <p:cNvGrpSpPr/>
          <p:nvPr/>
        </p:nvGrpSpPr>
        <p:grpSpPr>
          <a:xfrm>
            <a:off x="12414936" y="1075000"/>
            <a:ext cx="6397661" cy="4058375"/>
            <a:chOff x="-350330" y="963130"/>
            <a:chExt cx="6960674" cy="4415524"/>
          </a:xfrm>
        </p:grpSpPr>
        <p:grpSp>
          <p:nvGrpSpPr>
            <p:cNvPr id="4" name="Google Shape;592;p35">
              <a:extLst>
                <a:ext uri="{FF2B5EF4-FFF2-40B4-BE49-F238E27FC236}">
                  <a16:creationId xmlns:a16="http://schemas.microsoft.com/office/drawing/2014/main" id="{05896BB7-B8CB-4B9F-83FE-9A19B0184C03}"/>
                </a:ext>
              </a:extLst>
            </p:cNvPr>
            <p:cNvGrpSpPr/>
            <p:nvPr/>
          </p:nvGrpSpPr>
          <p:grpSpPr>
            <a:xfrm>
              <a:off x="-350330" y="963130"/>
              <a:ext cx="6960674" cy="4415524"/>
              <a:chOff x="425800" y="719900"/>
              <a:chExt cx="6917325" cy="4388026"/>
            </a:xfrm>
          </p:grpSpPr>
          <p:sp>
            <p:nvSpPr>
              <p:cNvPr id="198" name="Google Shape;593;p35">
                <a:extLst>
                  <a:ext uri="{FF2B5EF4-FFF2-40B4-BE49-F238E27FC236}">
                    <a16:creationId xmlns:a16="http://schemas.microsoft.com/office/drawing/2014/main" id="{55344CAC-F9A7-D097-1C45-664411890E41}"/>
                  </a:ext>
                </a:extLst>
              </p:cNvPr>
              <p:cNvSpPr/>
              <p:nvPr/>
            </p:nvSpPr>
            <p:spPr>
              <a:xfrm>
                <a:off x="425800" y="893600"/>
                <a:ext cx="6917325" cy="4214325"/>
              </a:xfrm>
              <a:custGeom>
                <a:avLst/>
                <a:gdLst/>
                <a:ahLst/>
                <a:cxnLst/>
                <a:rect l="l" t="t" r="r" b="b"/>
                <a:pathLst>
                  <a:path w="276693" h="168573" extrusionOk="0">
                    <a:moveTo>
                      <a:pt x="173462" y="0"/>
                    </a:moveTo>
                    <a:cubicBezTo>
                      <a:pt x="170808" y="0"/>
                      <a:pt x="168153" y="96"/>
                      <a:pt x="165505" y="287"/>
                    </a:cubicBezTo>
                    <a:cubicBezTo>
                      <a:pt x="150216" y="1412"/>
                      <a:pt x="135079" y="6488"/>
                      <a:pt x="123164" y="16761"/>
                    </a:cubicBezTo>
                    <a:cubicBezTo>
                      <a:pt x="110580" y="27613"/>
                      <a:pt x="97723" y="33540"/>
                      <a:pt x="81036" y="33904"/>
                    </a:cubicBezTo>
                    <a:cubicBezTo>
                      <a:pt x="79991" y="33929"/>
                      <a:pt x="78942" y="33939"/>
                      <a:pt x="77890" y="33939"/>
                    </a:cubicBezTo>
                    <a:cubicBezTo>
                      <a:pt x="70835" y="33939"/>
                      <a:pt x="63625" y="33467"/>
                      <a:pt x="56516" y="33467"/>
                    </a:cubicBezTo>
                    <a:cubicBezTo>
                      <a:pt x="43336" y="33467"/>
                      <a:pt x="30501" y="35091"/>
                      <a:pt x="19636" y="44360"/>
                    </a:cubicBezTo>
                    <a:cubicBezTo>
                      <a:pt x="7417" y="54756"/>
                      <a:pt x="1642" y="71048"/>
                      <a:pt x="791" y="87005"/>
                    </a:cubicBezTo>
                    <a:cubicBezTo>
                      <a:pt x="1" y="102021"/>
                      <a:pt x="3283" y="117462"/>
                      <a:pt x="10487" y="130502"/>
                    </a:cubicBezTo>
                    <a:cubicBezTo>
                      <a:pt x="15746" y="140015"/>
                      <a:pt x="22919" y="148465"/>
                      <a:pt x="31703" y="154636"/>
                    </a:cubicBezTo>
                    <a:cubicBezTo>
                      <a:pt x="44566" y="163656"/>
                      <a:pt x="60100" y="167240"/>
                      <a:pt x="75486" y="167240"/>
                    </a:cubicBezTo>
                    <a:cubicBezTo>
                      <a:pt x="77625" y="167240"/>
                      <a:pt x="79761" y="167171"/>
                      <a:pt x="81887" y="167037"/>
                    </a:cubicBezTo>
                    <a:cubicBezTo>
                      <a:pt x="97299" y="166088"/>
                      <a:pt x="112942" y="159393"/>
                      <a:pt x="128416" y="159393"/>
                    </a:cubicBezTo>
                    <a:cubicBezTo>
                      <a:pt x="129787" y="159393"/>
                      <a:pt x="131158" y="159446"/>
                      <a:pt x="132526" y="159560"/>
                    </a:cubicBezTo>
                    <a:cubicBezTo>
                      <a:pt x="147185" y="160761"/>
                      <a:pt x="169176" y="168573"/>
                      <a:pt x="192496" y="168573"/>
                    </a:cubicBezTo>
                    <a:cubicBezTo>
                      <a:pt x="201622" y="168573"/>
                      <a:pt x="210953" y="167376"/>
                      <a:pt x="220126" y="164119"/>
                    </a:cubicBezTo>
                    <a:cubicBezTo>
                      <a:pt x="258455" y="150502"/>
                      <a:pt x="276693" y="101869"/>
                      <a:pt x="265507" y="63327"/>
                    </a:cubicBezTo>
                    <a:cubicBezTo>
                      <a:pt x="260158" y="45090"/>
                      <a:pt x="248790" y="29163"/>
                      <a:pt x="233227" y="18220"/>
                    </a:cubicBezTo>
                    <a:cubicBezTo>
                      <a:pt x="216165" y="6188"/>
                      <a:pt x="194845" y="0"/>
                      <a:pt x="173462" y="0"/>
                    </a:cubicBezTo>
                    <a:close/>
                  </a:path>
                </a:pathLst>
              </a:custGeom>
              <a:solidFill>
                <a:srgbClr val="6453C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594;p35">
                <a:extLst>
                  <a:ext uri="{FF2B5EF4-FFF2-40B4-BE49-F238E27FC236}">
                    <a16:creationId xmlns:a16="http://schemas.microsoft.com/office/drawing/2014/main" id="{CA187A18-633A-6648-5C41-594CAC7B29C2}"/>
                  </a:ext>
                </a:extLst>
              </p:cNvPr>
              <p:cNvSpPr/>
              <p:nvPr/>
            </p:nvSpPr>
            <p:spPr>
              <a:xfrm>
                <a:off x="425800" y="893601"/>
                <a:ext cx="6917325" cy="4214325"/>
              </a:xfrm>
              <a:custGeom>
                <a:avLst/>
                <a:gdLst/>
                <a:ahLst/>
                <a:cxnLst/>
                <a:rect l="l" t="t" r="r" b="b"/>
                <a:pathLst>
                  <a:path w="276693" h="168573" extrusionOk="0">
                    <a:moveTo>
                      <a:pt x="173462" y="0"/>
                    </a:moveTo>
                    <a:cubicBezTo>
                      <a:pt x="170808" y="0"/>
                      <a:pt x="168153" y="96"/>
                      <a:pt x="165505" y="287"/>
                    </a:cubicBezTo>
                    <a:cubicBezTo>
                      <a:pt x="150216" y="1412"/>
                      <a:pt x="135079" y="6488"/>
                      <a:pt x="123164" y="16761"/>
                    </a:cubicBezTo>
                    <a:cubicBezTo>
                      <a:pt x="110580" y="27613"/>
                      <a:pt x="97723" y="33540"/>
                      <a:pt x="81036" y="33904"/>
                    </a:cubicBezTo>
                    <a:cubicBezTo>
                      <a:pt x="79991" y="33929"/>
                      <a:pt x="78942" y="33939"/>
                      <a:pt x="77890" y="33939"/>
                    </a:cubicBezTo>
                    <a:cubicBezTo>
                      <a:pt x="70835" y="33939"/>
                      <a:pt x="63625" y="33467"/>
                      <a:pt x="56516" y="33467"/>
                    </a:cubicBezTo>
                    <a:cubicBezTo>
                      <a:pt x="43336" y="33467"/>
                      <a:pt x="30501" y="35091"/>
                      <a:pt x="19636" y="44360"/>
                    </a:cubicBezTo>
                    <a:cubicBezTo>
                      <a:pt x="7417" y="54756"/>
                      <a:pt x="1642" y="71048"/>
                      <a:pt x="791" y="87005"/>
                    </a:cubicBezTo>
                    <a:cubicBezTo>
                      <a:pt x="1" y="102021"/>
                      <a:pt x="3283" y="117462"/>
                      <a:pt x="10487" y="130502"/>
                    </a:cubicBezTo>
                    <a:cubicBezTo>
                      <a:pt x="15746" y="140015"/>
                      <a:pt x="22919" y="148465"/>
                      <a:pt x="31703" y="154636"/>
                    </a:cubicBezTo>
                    <a:cubicBezTo>
                      <a:pt x="44566" y="163656"/>
                      <a:pt x="60100" y="167240"/>
                      <a:pt x="75486" y="167240"/>
                    </a:cubicBezTo>
                    <a:cubicBezTo>
                      <a:pt x="77625" y="167240"/>
                      <a:pt x="79761" y="167171"/>
                      <a:pt x="81887" y="167037"/>
                    </a:cubicBezTo>
                    <a:cubicBezTo>
                      <a:pt x="97299" y="166088"/>
                      <a:pt x="112942" y="159393"/>
                      <a:pt x="128416" y="159393"/>
                    </a:cubicBezTo>
                    <a:cubicBezTo>
                      <a:pt x="129787" y="159393"/>
                      <a:pt x="131158" y="159446"/>
                      <a:pt x="132526" y="159560"/>
                    </a:cubicBezTo>
                    <a:cubicBezTo>
                      <a:pt x="147185" y="160761"/>
                      <a:pt x="169176" y="168573"/>
                      <a:pt x="192496" y="168573"/>
                    </a:cubicBezTo>
                    <a:cubicBezTo>
                      <a:pt x="201622" y="168573"/>
                      <a:pt x="210953" y="167376"/>
                      <a:pt x="220126" y="164119"/>
                    </a:cubicBezTo>
                    <a:cubicBezTo>
                      <a:pt x="258455" y="150502"/>
                      <a:pt x="276693" y="101869"/>
                      <a:pt x="265507" y="63327"/>
                    </a:cubicBezTo>
                    <a:cubicBezTo>
                      <a:pt x="260158" y="45090"/>
                      <a:pt x="248790" y="29163"/>
                      <a:pt x="233227" y="18220"/>
                    </a:cubicBezTo>
                    <a:cubicBezTo>
                      <a:pt x="216165" y="6188"/>
                      <a:pt x="194845" y="0"/>
                      <a:pt x="173462" y="0"/>
                    </a:cubicBezTo>
                    <a:close/>
                  </a:path>
                </a:pathLst>
              </a:custGeom>
              <a:solidFill>
                <a:srgbClr val="B9FFC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00" name="Google Shape;595;p35">
                <a:extLst>
                  <a:ext uri="{FF2B5EF4-FFF2-40B4-BE49-F238E27FC236}">
                    <a16:creationId xmlns:a16="http://schemas.microsoft.com/office/drawing/2014/main" id="{AD70EEC3-7032-74F2-1B05-BBF7266C0677}"/>
                  </a:ext>
                </a:extLst>
              </p:cNvPr>
              <p:cNvSpPr/>
              <p:nvPr/>
            </p:nvSpPr>
            <p:spPr>
              <a:xfrm>
                <a:off x="2999550" y="4210850"/>
                <a:ext cx="377700" cy="886800"/>
              </a:xfrm>
              <a:custGeom>
                <a:avLst/>
                <a:gdLst/>
                <a:ahLst/>
                <a:cxnLst/>
                <a:rect l="l" t="t" r="r" b="b"/>
                <a:pathLst>
                  <a:path w="15108" h="35472" extrusionOk="0">
                    <a:moveTo>
                      <a:pt x="14743" y="395"/>
                    </a:moveTo>
                    <a:lnTo>
                      <a:pt x="14743" y="35107"/>
                    </a:lnTo>
                    <a:lnTo>
                      <a:pt x="366" y="35107"/>
                    </a:lnTo>
                    <a:lnTo>
                      <a:pt x="396" y="395"/>
                    </a:lnTo>
                    <a:close/>
                    <a:moveTo>
                      <a:pt x="183" y="0"/>
                    </a:moveTo>
                    <a:cubicBezTo>
                      <a:pt x="92" y="0"/>
                      <a:pt x="1" y="91"/>
                      <a:pt x="1" y="213"/>
                    </a:cubicBezTo>
                    <a:lnTo>
                      <a:pt x="1" y="35289"/>
                    </a:lnTo>
                    <a:cubicBezTo>
                      <a:pt x="1" y="35411"/>
                      <a:pt x="92" y="35472"/>
                      <a:pt x="183" y="35472"/>
                    </a:cubicBezTo>
                    <a:lnTo>
                      <a:pt x="14925" y="35472"/>
                    </a:lnTo>
                    <a:cubicBezTo>
                      <a:pt x="15016" y="35472"/>
                      <a:pt x="15108" y="35411"/>
                      <a:pt x="15108" y="35289"/>
                    </a:cubicBezTo>
                    <a:lnTo>
                      <a:pt x="15108" y="213"/>
                    </a:lnTo>
                    <a:cubicBezTo>
                      <a:pt x="15108" y="91"/>
                      <a:pt x="15016" y="0"/>
                      <a:pt x="1492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596;p35">
                <a:extLst>
                  <a:ext uri="{FF2B5EF4-FFF2-40B4-BE49-F238E27FC236}">
                    <a16:creationId xmlns:a16="http://schemas.microsoft.com/office/drawing/2014/main" id="{81760C9E-2E41-3497-33AA-EE8C210AFC1F}"/>
                  </a:ext>
                </a:extLst>
              </p:cNvPr>
              <p:cNvSpPr/>
              <p:nvPr/>
            </p:nvSpPr>
            <p:spPr>
              <a:xfrm>
                <a:off x="2482075" y="4413725"/>
                <a:ext cx="377700" cy="683925"/>
              </a:xfrm>
              <a:custGeom>
                <a:avLst/>
                <a:gdLst/>
                <a:ahLst/>
                <a:cxnLst/>
                <a:rect l="l" t="t" r="r" b="b"/>
                <a:pathLst>
                  <a:path w="15108" h="27357" extrusionOk="0">
                    <a:moveTo>
                      <a:pt x="14742" y="396"/>
                    </a:moveTo>
                    <a:lnTo>
                      <a:pt x="14742" y="26992"/>
                    </a:lnTo>
                    <a:lnTo>
                      <a:pt x="365" y="26992"/>
                    </a:lnTo>
                    <a:lnTo>
                      <a:pt x="396" y="396"/>
                    </a:lnTo>
                    <a:close/>
                    <a:moveTo>
                      <a:pt x="183" y="1"/>
                    </a:moveTo>
                    <a:cubicBezTo>
                      <a:pt x="92" y="1"/>
                      <a:pt x="1" y="92"/>
                      <a:pt x="1" y="213"/>
                    </a:cubicBezTo>
                    <a:lnTo>
                      <a:pt x="1" y="27174"/>
                    </a:lnTo>
                    <a:cubicBezTo>
                      <a:pt x="1" y="27296"/>
                      <a:pt x="92" y="27357"/>
                      <a:pt x="183" y="27357"/>
                    </a:cubicBezTo>
                    <a:lnTo>
                      <a:pt x="14925" y="27357"/>
                    </a:lnTo>
                    <a:cubicBezTo>
                      <a:pt x="15046" y="27357"/>
                      <a:pt x="15107" y="27296"/>
                      <a:pt x="15107" y="27174"/>
                    </a:cubicBezTo>
                    <a:lnTo>
                      <a:pt x="15107" y="213"/>
                    </a:lnTo>
                    <a:cubicBezTo>
                      <a:pt x="15107" y="92"/>
                      <a:pt x="15046" y="1"/>
                      <a:pt x="1492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597;p35">
                <a:extLst>
                  <a:ext uri="{FF2B5EF4-FFF2-40B4-BE49-F238E27FC236}">
                    <a16:creationId xmlns:a16="http://schemas.microsoft.com/office/drawing/2014/main" id="{32F518E7-4436-7864-1B61-4F11D365AA11}"/>
                  </a:ext>
                </a:extLst>
              </p:cNvPr>
              <p:cNvSpPr/>
              <p:nvPr/>
            </p:nvSpPr>
            <p:spPr>
              <a:xfrm>
                <a:off x="1964600" y="4694900"/>
                <a:ext cx="377675" cy="402750"/>
              </a:xfrm>
              <a:custGeom>
                <a:avLst/>
                <a:gdLst/>
                <a:ahLst/>
                <a:cxnLst/>
                <a:rect l="l" t="t" r="r" b="b"/>
                <a:pathLst>
                  <a:path w="15107" h="16110" extrusionOk="0">
                    <a:moveTo>
                      <a:pt x="14712" y="365"/>
                    </a:moveTo>
                    <a:lnTo>
                      <a:pt x="14712" y="15745"/>
                    </a:lnTo>
                    <a:lnTo>
                      <a:pt x="365" y="15745"/>
                    </a:lnTo>
                    <a:lnTo>
                      <a:pt x="365" y="365"/>
                    </a:lnTo>
                    <a:close/>
                    <a:moveTo>
                      <a:pt x="182" y="0"/>
                    </a:moveTo>
                    <a:cubicBezTo>
                      <a:pt x="91" y="0"/>
                      <a:pt x="0" y="61"/>
                      <a:pt x="0" y="182"/>
                    </a:cubicBezTo>
                    <a:lnTo>
                      <a:pt x="0" y="15927"/>
                    </a:lnTo>
                    <a:cubicBezTo>
                      <a:pt x="0" y="16049"/>
                      <a:pt x="91" y="16110"/>
                      <a:pt x="182" y="16110"/>
                    </a:cubicBezTo>
                    <a:lnTo>
                      <a:pt x="14924" y="16110"/>
                    </a:lnTo>
                    <a:cubicBezTo>
                      <a:pt x="15016" y="16110"/>
                      <a:pt x="15107" y="16049"/>
                      <a:pt x="15107" y="15927"/>
                    </a:cubicBezTo>
                    <a:lnTo>
                      <a:pt x="15107" y="182"/>
                    </a:lnTo>
                    <a:cubicBezTo>
                      <a:pt x="15107" y="61"/>
                      <a:pt x="15016" y="0"/>
                      <a:pt x="1492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598;p35">
                <a:extLst>
                  <a:ext uri="{FF2B5EF4-FFF2-40B4-BE49-F238E27FC236}">
                    <a16:creationId xmlns:a16="http://schemas.microsoft.com/office/drawing/2014/main" id="{69383629-AB43-CCC5-B054-D51DA6A7B242}"/>
                  </a:ext>
                </a:extLst>
              </p:cNvPr>
              <p:cNvSpPr/>
              <p:nvPr/>
            </p:nvSpPr>
            <p:spPr>
              <a:xfrm>
                <a:off x="1447100" y="4948700"/>
                <a:ext cx="377700" cy="148950"/>
              </a:xfrm>
              <a:custGeom>
                <a:avLst/>
                <a:gdLst/>
                <a:ahLst/>
                <a:cxnLst/>
                <a:rect l="l" t="t" r="r" b="b"/>
                <a:pathLst>
                  <a:path w="15108" h="5958" extrusionOk="0">
                    <a:moveTo>
                      <a:pt x="14742" y="365"/>
                    </a:moveTo>
                    <a:lnTo>
                      <a:pt x="14742" y="5593"/>
                    </a:lnTo>
                    <a:lnTo>
                      <a:pt x="365" y="5593"/>
                    </a:lnTo>
                    <a:lnTo>
                      <a:pt x="365" y="365"/>
                    </a:lnTo>
                    <a:close/>
                    <a:moveTo>
                      <a:pt x="183" y="0"/>
                    </a:moveTo>
                    <a:cubicBezTo>
                      <a:pt x="92" y="0"/>
                      <a:pt x="1" y="61"/>
                      <a:pt x="1" y="183"/>
                    </a:cubicBezTo>
                    <a:lnTo>
                      <a:pt x="1" y="5775"/>
                    </a:lnTo>
                    <a:cubicBezTo>
                      <a:pt x="1" y="5897"/>
                      <a:pt x="92" y="5958"/>
                      <a:pt x="183" y="5958"/>
                    </a:cubicBezTo>
                    <a:lnTo>
                      <a:pt x="14925" y="5958"/>
                    </a:lnTo>
                    <a:cubicBezTo>
                      <a:pt x="15016" y="5958"/>
                      <a:pt x="15107" y="5897"/>
                      <a:pt x="15107" y="5775"/>
                    </a:cubicBezTo>
                    <a:lnTo>
                      <a:pt x="15107" y="183"/>
                    </a:lnTo>
                    <a:cubicBezTo>
                      <a:pt x="15107" y="61"/>
                      <a:pt x="15016" y="0"/>
                      <a:pt x="1492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599;p35">
                <a:extLst>
                  <a:ext uri="{FF2B5EF4-FFF2-40B4-BE49-F238E27FC236}">
                    <a16:creationId xmlns:a16="http://schemas.microsoft.com/office/drawing/2014/main" id="{4F4BFC6F-F598-DBC5-BFA2-155520907E01}"/>
                  </a:ext>
                </a:extLst>
              </p:cNvPr>
              <p:cNvSpPr/>
              <p:nvPr/>
            </p:nvSpPr>
            <p:spPr>
              <a:xfrm>
                <a:off x="929625" y="5023150"/>
                <a:ext cx="377675" cy="74500"/>
              </a:xfrm>
              <a:custGeom>
                <a:avLst/>
                <a:gdLst/>
                <a:ahLst/>
                <a:cxnLst/>
                <a:rect l="l" t="t" r="r" b="b"/>
                <a:pathLst>
                  <a:path w="15107" h="2980" extrusionOk="0">
                    <a:moveTo>
                      <a:pt x="14742" y="396"/>
                    </a:moveTo>
                    <a:lnTo>
                      <a:pt x="14742" y="2615"/>
                    </a:lnTo>
                    <a:lnTo>
                      <a:pt x="365" y="2615"/>
                    </a:lnTo>
                    <a:lnTo>
                      <a:pt x="365" y="396"/>
                    </a:lnTo>
                    <a:close/>
                    <a:moveTo>
                      <a:pt x="182" y="1"/>
                    </a:moveTo>
                    <a:cubicBezTo>
                      <a:pt x="61" y="1"/>
                      <a:pt x="0" y="92"/>
                      <a:pt x="0" y="214"/>
                    </a:cubicBezTo>
                    <a:lnTo>
                      <a:pt x="0" y="2797"/>
                    </a:lnTo>
                    <a:cubicBezTo>
                      <a:pt x="0" y="2919"/>
                      <a:pt x="61" y="2980"/>
                      <a:pt x="182" y="2980"/>
                    </a:cubicBezTo>
                    <a:lnTo>
                      <a:pt x="14924" y="2980"/>
                    </a:lnTo>
                    <a:cubicBezTo>
                      <a:pt x="15016" y="2980"/>
                      <a:pt x="15107" y="2919"/>
                      <a:pt x="15107" y="2797"/>
                    </a:cubicBezTo>
                    <a:lnTo>
                      <a:pt x="15107" y="214"/>
                    </a:lnTo>
                    <a:cubicBezTo>
                      <a:pt x="15107" y="92"/>
                      <a:pt x="15016" y="1"/>
                      <a:pt x="1492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600;p35">
                <a:extLst>
                  <a:ext uri="{FF2B5EF4-FFF2-40B4-BE49-F238E27FC236}">
                    <a16:creationId xmlns:a16="http://schemas.microsoft.com/office/drawing/2014/main" id="{1A05FB99-7937-03D5-B31B-642C0FB5646F}"/>
                  </a:ext>
                </a:extLst>
              </p:cNvPr>
              <p:cNvSpPr/>
              <p:nvPr/>
            </p:nvSpPr>
            <p:spPr>
              <a:xfrm>
                <a:off x="6067250" y="2605200"/>
                <a:ext cx="948375" cy="833625"/>
              </a:xfrm>
              <a:custGeom>
                <a:avLst/>
                <a:gdLst/>
                <a:ahLst/>
                <a:cxnLst/>
                <a:rect l="l" t="t" r="r" b="b"/>
                <a:pathLst>
                  <a:path w="37935" h="33345" extrusionOk="0">
                    <a:moveTo>
                      <a:pt x="1672" y="0"/>
                    </a:moveTo>
                    <a:cubicBezTo>
                      <a:pt x="760" y="0"/>
                      <a:pt x="0" y="760"/>
                      <a:pt x="0" y="1672"/>
                    </a:cubicBezTo>
                    <a:lnTo>
                      <a:pt x="0" y="31703"/>
                    </a:lnTo>
                    <a:cubicBezTo>
                      <a:pt x="0" y="32615"/>
                      <a:pt x="760" y="33344"/>
                      <a:pt x="1672" y="33344"/>
                    </a:cubicBezTo>
                    <a:lnTo>
                      <a:pt x="36293" y="33344"/>
                    </a:lnTo>
                    <a:cubicBezTo>
                      <a:pt x="37205" y="33344"/>
                      <a:pt x="37934" y="32615"/>
                      <a:pt x="37934" y="31703"/>
                    </a:cubicBezTo>
                    <a:lnTo>
                      <a:pt x="37934" y="1672"/>
                    </a:lnTo>
                    <a:cubicBezTo>
                      <a:pt x="37934" y="760"/>
                      <a:pt x="37205" y="0"/>
                      <a:pt x="36293"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601;p35">
                <a:extLst>
                  <a:ext uri="{FF2B5EF4-FFF2-40B4-BE49-F238E27FC236}">
                    <a16:creationId xmlns:a16="http://schemas.microsoft.com/office/drawing/2014/main" id="{ADFF3F3B-22C8-955F-D72D-2F7AFA17789E}"/>
                  </a:ext>
                </a:extLst>
              </p:cNvPr>
              <p:cNvSpPr/>
              <p:nvPr/>
            </p:nvSpPr>
            <p:spPr>
              <a:xfrm>
                <a:off x="6062700" y="2600625"/>
                <a:ext cx="957475" cy="843500"/>
              </a:xfrm>
              <a:custGeom>
                <a:avLst/>
                <a:gdLst/>
                <a:ahLst/>
                <a:cxnLst/>
                <a:rect l="l" t="t" r="r" b="b"/>
                <a:pathLst>
                  <a:path w="38299" h="33740" extrusionOk="0">
                    <a:moveTo>
                      <a:pt x="36475" y="396"/>
                    </a:moveTo>
                    <a:cubicBezTo>
                      <a:pt x="37265" y="396"/>
                      <a:pt x="37934" y="1034"/>
                      <a:pt x="37934" y="1855"/>
                    </a:cubicBezTo>
                    <a:lnTo>
                      <a:pt x="37934" y="31855"/>
                    </a:lnTo>
                    <a:cubicBezTo>
                      <a:pt x="37934" y="32676"/>
                      <a:pt x="37265" y="33345"/>
                      <a:pt x="36475" y="33345"/>
                    </a:cubicBezTo>
                    <a:lnTo>
                      <a:pt x="1854" y="33345"/>
                    </a:lnTo>
                    <a:cubicBezTo>
                      <a:pt x="1034" y="33345"/>
                      <a:pt x="395" y="32676"/>
                      <a:pt x="395" y="31855"/>
                    </a:cubicBezTo>
                    <a:lnTo>
                      <a:pt x="395" y="1855"/>
                    </a:lnTo>
                    <a:cubicBezTo>
                      <a:pt x="395" y="1034"/>
                      <a:pt x="1034" y="396"/>
                      <a:pt x="1854" y="396"/>
                    </a:cubicBezTo>
                    <a:close/>
                    <a:moveTo>
                      <a:pt x="1854" y="1"/>
                    </a:moveTo>
                    <a:cubicBezTo>
                      <a:pt x="821" y="1"/>
                      <a:pt x="0" y="852"/>
                      <a:pt x="0" y="1855"/>
                    </a:cubicBezTo>
                    <a:lnTo>
                      <a:pt x="0" y="31886"/>
                    </a:lnTo>
                    <a:cubicBezTo>
                      <a:pt x="0" y="32889"/>
                      <a:pt x="821" y="33709"/>
                      <a:pt x="1854" y="33740"/>
                    </a:cubicBezTo>
                    <a:lnTo>
                      <a:pt x="36475" y="33740"/>
                    </a:lnTo>
                    <a:cubicBezTo>
                      <a:pt x="37478" y="33709"/>
                      <a:pt x="38299" y="32889"/>
                      <a:pt x="38299" y="31886"/>
                    </a:cubicBezTo>
                    <a:lnTo>
                      <a:pt x="38299" y="1855"/>
                    </a:lnTo>
                    <a:cubicBezTo>
                      <a:pt x="38299" y="852"/>
                      <a:pt x="37478" y="1"/>
                      <a:pt x="3647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602;p35">
                <a:extLst>
                  <a:ext uri="{FF2B5EF4-FFF2-40B4-BE49-F238E27FC236}">
                    <a16:creationId xmlns:a16="http://schemas.microsoft.com/office/drawing/2014/main" id="{19403784-BB7F-398D-0960-C91E48D28149}"/>
                  </a:ext>
                </a:extLst>
              </p:cNvPr>
              <p:cNvSpPr/>
              <p:nvPr/>
            </p:nvSpPr>
            <p:spPr>
              <a:xfrm>
                <a:off x="6037625" y="2560350"/>
                <a:ext cx="948350" cy="833625"/>
              </a:xfrm>
              <a:custGeom>
                <a:avLst/>
                <a:gdLst/>
                <a:ahLst/>
                <a:cxnLst/>
                <a:rect l="l" t="t" r="r" b="b"/>
                <a:pathLst>
                  <a:path w="37934" h="33345" extrusionOk="0">
                    <a:moveTo>
                      <a:pt x="1641" y="1"/>
                    </a:moveTo>
                    <a:cubicBezTo>
                      <a:pt x="730" y="1"/>
                      <a:pt x="0" y="730"/>
                      <a:pt x="0" y="1673"/>
                    </a:cubicBezTo>
                    <a:lnTo>
                      <a:pt x="0" y="31673"/>
                    </a:lnTo>
                    <a:cubicBezTo>
                      <a:pt x="0" y="32615"/>
                      <a:pt x="730" y="33345"/>
                      <a:pt x="1641" y="33345"/>
                    </a:cubicBezTo>
                    <a:lnTo>
                      <a:pt x="36262" y="33345"/>
                    </a:lnTo>
                    <a:cubicBezTo>
                      <a:pt x="37174" y="33345"/>
                      <a:pt x="37934" y="32615"/>
                      <a:pt x="37934" y="31673"/>
                    </a:cubicBezTo>
                    <a:lnTo>
                      <a:pt x="37934" y="1673"/>
                    </a:lnTo>
                    <a:cubicBezTo>
                      <a:pt x="37934" y="730"/>
                      <a:pt x="37174" y="1"/>
                      <a:pt x="3626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08" name="Google Shape;603;p35">
                <a:extLst>
                  <a:ext uri="{FF2B5EF4-FFF2-40B4-BE49-F238E27FC236}">
                    <a16:creationId xmlns:a16="http://schemas.microsoft.com/office/drawing/2014/main" id="{17DECA14-4EC3-942F-31C4-BA65A8A76171}"/>
                  </a:ext>
                </a:extLst>
              </p:cNvPr>
              <p:cNvSpPr/>
              <p:nvPr/>
            </p:nvSpPr>
            <p:spPr>
              <a:xfrm>
                <a:off x="6033050" y="2555800"/>
                <a:ext cx="957500" cy="842750"/>
              </a:xfrm>
              <a:custGeom>
                <a:avLst/>
                <a:gdLst/>
                <a:ahLst/>
                <a:cxnLst/>
                <a:rect l="l" t="t" r="r" b="b"/>
                <a:pathLst>
                  <a:path w="38300" h="33710" extrusionOk="0">
                    <a:moveTo>
                      <a:pt x="36445" y="365"/>
                    </a:moveTo>
                    <a:cubicBezTo>
                      <a:pt x="37266" y="365"/>
                      <a:pt x="37904" y="1034"/>
                      <a:pt x="37934" y="1855"/>
                    </a:cubicBezTo>
                    <a:lnTo>
                      <a:pt x="37934" y="31855"/>
                    </a:lnTo>
                    <a:cubicBezTo>
                      <a:pt x="37934" y="32676"/>
                      <a:pt x="37266" y="33344"/>
                      <a:pt x="36445" y="33344"/>
                    </a:cubicBezTo>
                    <a:lnTo>
                      <a:pt x="1855" y="33344"/>
                    </a:lnTo>
                    <a:cubicBezTo>
                      <a:pt x="1034" y="33344"/>
                      <a:pt x="365" y="32676"/>
                      <a:pt x="365" y="31855"/>
                    </a:cubicBezTo>
                    <a:lnTo>
                      <a:pt x="365" y="1855"/>
                    </a:lnTo>
                    <a:cubicBezTo>
                      <a:pt x="365" y="1034"/>
                      <a:pt x="1034" y="365"/>
                      <a:pt x="1855" y="365"/>
                    </a:cubicBezTo>
                    <a:close/>
                    <a:moveTo>
                      <a:pt x="1824" y="0"/>
                    </a:moveTo>
                    <a:cubicBezTo>
                      <a:pt x="821" y="0"/>
                      <a:pt x="1" y="821"/>
                      <a:pt x="1" y="1855"/>
                    </a:cubicBezTo>
                    <a:lnTo>
                      <a:pt x="1" y="31855"/>
                    </a:lnTo>
                    <a:cubicBezTo>
                      <a:pt x="1" y="32888"/>
                      <a:pt x="821" y="33709"/>
                      <a:pt x="1824" y="33709"/>
                    </a:cubicBezTo>
                    <a:lnTo>
                      <a:pt x="36445" y="33709"/>
                    </a:lnTo>
                    <a:cubicBezTo>
                      <a:pt x="37479" y="33709"/>
                      <a:pt x="38299" y="32888"/>
                      <a:pt x="38299" y="31855"/>
                    </a:cubicBezTo>
                    <a:lnTo>
                      <a:pt x="38299" y="1855"/>
                    </a:lnTo>
                    <a:cubicBezTo>
                      <a:pt x="38299" y="821"/>
                      <a:pt x="37479" y="0"/>
                      <a:pt x="3644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605;p35">
                <a:extLst>
                  <a:ext uri="{FF2B5EF4-FFF2-40B4-BE49-F238E27FC236}">
                    <a16:creationId xmlns:a16="http://schemas.microsoft.com/office/drawing/2014/main" id="{F8F64642-C97B-11EB-E045-2244183804A6}"/>
                  </a:ext>
                </a:extLst>
              </p:cNvPr>
              <p:cNvSpPr/>
              <p:nvPr/>
            </p:nvSpPr>
            <p:spPr>
              <a:xfrm>
                <a:off x="6033050" y="2555800"/>
                <a:ext cx="957500" cy="114775"/>
              </a:xfrm>
              <a:custGeom>
                <a:avLst/>
                <a:gdLst/>
                <a:ahLst/>
                <a:cxnLst/>
                <a:rect l="l" t="t" r="r" b="b"/>
                <a:pathLst>
                  <a:path w="38300" h="4591" extrusionOk="0">
                    <a:moveTo>
                      <a:pt x="36445" y="365"/>
                    </a:moveTo>
                    <a:cubicBezTo>
                      <a:pt x="37266" y="365"/>
                      <a:pt x="37904" y="1034"/>
                      <a:pt x="37904" y="1855"/>
                    </a:cubicBezTo>
                    <a:lnTo>
                      <a:pt x="37904" y="4225"/>
                    </a:lnTo>
                    <a:lnTo>
                      <a:pt x="365" y="4225"/>
                    </a:lnTo>
                    <a:lnTo>
                      <a:pt x="365" y="1855"/>
                    </a:lnTo>
                    <a:cubicBezTo>
                      <a:pt x="365" y="1034"/>
                      <a:pt x="1034" y="365"/>
                      <a:pt x="1824" y="365"/>
                    </a:cubicBezTo>
                    <a:close/>
                    <a:moveTo>
                      <a:pt x="1824" y="0"/>
                    </a:moveTo>
                    <a:cubicBezTo>
                      <a:pt x="821" y="0"/>
                      <a:pt x="1" y="821"/>
                      <a:pt x="1" y="1855"/>
                    </a:cubicBezTo>
                    <a:lnTo>
                      <a:pt x="1" y="4408"/>
                    </a:lnTo>
                    <a:cubicBezTo>
                      <a:pt x="1" y="4499"/>
                      <a:pt x="61" y="4590"/>
                      <a:pt x="183" y="4590"/>
                    </a:cubicBezTo>
                    <a:lnTo>
                      <a:pt x="38117" y="4590"/>
                    </a:lnTo>
                    <a:cubicBezTo>
                      <a:pt x="38208" y="4590"/>
                      <a:pt x="38299" y="4499"/>
                      <a:pt x="38299" y="4408"/>
                    </a:cubicBezTo>
                    <a:lnTo>
                      <a:pt x="38299" y="1855"/>
                    </a:lnTo>
                    <a:cubicBezTo>
                      <a:pt x="38299" y="821"/>
                      <a:pt x="37479" y="0"/>
                      <a:pt x="3644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606;p35">
                <a:extLst>
                  <a:ext uri="{FF2B5EF4-FFF2-40B4-BE49-F238E27FC236}">
                    <a16:creationId xmlns:a16="http://schemas.microsoft.com/office/drawing/2014/main" id="{27256702-44FD-D0B1-4F03-18DF149E1A6E}"/>
                  </a:ext>
                </a:extLst>
              </p:cNvPr>
              <p:cNvSpPr/>
              <p:nvPr/>
            </p:nvSpPr>
            <p:spPr>
              <a:xfrm>
                <a:off x="6710125" y="2590750"/>
                <a:ext cx="50925" cy="50175"/>
              </a:xfrm>
              <a:custGeom>
                <a:avLst/>
                <a:gdLst/>
                <a:ahLst/>
                <a:cxnLst/>
                <a:rect l="l" t="t" r="r" b="b"/>
                <a:pathLst>
                  <a:path w="2037" h="2007" extrusionOk="0">
                    <a:moveTo>
                      <a:pt x="1003" y="1"/>
                    </a:moveTo>
                    <a:cubicBezTo>
                      <a:pt x="456" y="1"/>
                      <a:pt x="0" y="457"/>
                      <a:pt x="0" y="1004"/>
                    </a:cubicBezTo>
                    <a:cubicBezTo>
                      <a:pt x="0" y="1551"/>
                      <a:pt x="456" y="2007"/>
                      <a:pt x="1003" y="2007"/>
                    </a:cubicBezTo>
                    <a:cubicBezTo>
                      <a:pt x="1581" y="2007"/>
                      <a:pt x="2037" y="1551"/>
                      <a:pt x="2037" y="1004"/>
                    </a:cubicBezTo>
                    <a:cubicBezTo>
                      <a:pt x="2037" y="457"/>
                      <a:pt x="1581" y="1"/>
                      <a:pt x="100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607;p35">
                <a:extLst>
                  <a:ext uri="{FF2B5EF4-FFF2-40B4-BE49-F238E27FC236}">
                    <a16:creationId xmlns:a16="http://schemas.microsoft.com/office/drawing/2014/main" id="{71116307-4521-A56E-C179-480D66CECD77}"/>
                  </a:ext>
                </a:extLst>
              </p:cNvPr>
              <p:cNvSpPr/>
              <p:nvPr/>
            </p:nvSpPr>
            <p:spPr>
              <a:xfrm>
                <a:off x="6694925" y="2585550"/>
                <a:ext cx="70700" cy="60700"/>
              </a:xfrm>
              <a:custGeom>
                <a:avLst/>
                <a:gdLst/>
                <a:ahLst/>
                <a:cxnLst/>
                <a:rect l="l" t="t" r="r" b="b"/>
                <a:pathLst>
                  <a:path w="2828" h="2428" extrusionOk="0">
                    <a:moveTo>
                      <a:pt x="1611" y="391"/>
                    </a:moveTo>
                    <a:cubicBezTo>
                      <a:pt x="2067" y="391"/>
                      <a:pt x="2432" y="756"/>
                      <a:pt x="2432" y="1212"/>
                    </a:cubicBezTo>
                    <a:cubicBezTo>
                      <a:pt x="2432" y="1705"/>
                      <a:pt x="2029" y="2031"/>
                      <a:pt x="1608" y="2031"/>
                    </a:cubicBezTo>
                    <a:cubicBezTo>
                      <a:pt x="1407" y="2031"/>
                      <a:pt x="1201" y="1957"/>
                      <a:pt x="1034" y="1789"/>
                    </a:cubicBezTo>
                    <a:cubicBezTo>
                      <a:pt x="517" y="1273"/>
                      <a:pt x="882" y="391"/>
                      <a:pt x="1611" y="391"/>
                    </a:cubicBezTo>
                    <a:close/>
                    <a:moveTo>
                      <a:pt x="1616" y="0"/>
                    </a:moveTo>
                    <a:cubicBezTo>
                      <a:pt x="1315" y="0"/>
                      <a:pt x="1009" y="112"/>
                      <a:pt x="760" y="361"/>
                    </a:cubicBezTo>
                    <a:cubicBezTo>
                      <a:pt x="0" y="1121"/>
                      <a:pt x="547" y="2428"/>
                      <a:pt x="1611" y="2428"/>
                    </a:cubicBezTo>
                    <a:cubicBezTo>
                      <a:pt x="2280" y="2428"/>
                      <a:pt x="2827" y="1880"/>
                      <a:pt x="2827" y="1212"/>
                    </a:cubicBezTo>
                    <a:cubicBezTo>
                      <a:pt x="2827" y="475"/>
                      <a:pt x="2235" y="0"/>
                      <a:pt x="161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608;p35">
                <a:extLst>
                  <a:ext uri="{FF2B5EF4-FFF2-40B4-BE49-F238E27FC236}">
                    <a16:creationId xmlns:a16="http://schemas.microsoft.com/office/drawing/2014/main" id="{028A67F0-EFED-AB66-DD7B-E94F2F041220}"/>
                  </a:ext>
                </a:extLst>
              </p:cNvPr>
              <p:cNvSpPr/>
              <p:nvPr/>
            </p:nvSpPr>
            <p:spPr>
              <a:xfrm>
                <a:off x="6782300" y="2590725"/>
                <a:ext cx="59300" cy="50975"/>
              </a:xfrm>
              <a:custGeom>
                <a:avLst/>
                <a:gdLst/>
                <a:ahLst/>
                <a:cxnLst/>
                <a:rect l="l" t="t" r="r" b="b"/>
                <a:pathLst>
                  <a:path w="2372" h="2039" extrusionOk="0">
                    <a:moveTo>
                      <a:pt x="1363" y="0"/>
                    </a:moveTo>
                    <a:cubicBezTo>
                      <a:pt x="1109" y="0"/>
                      <a:pt x="849" y="95"/>
                      <a:pt x="639" y="306"/>
                    </a:cubicBezTo>
                    <a:cubicBezTo>
                      <a:pt x="1" y="944"/>
                      <a:pt x="457" y="2008"/>
                      <a:pt x="1338" y="2038"/>
                    </a:cubicBezTo>
                    <a:cubicBezTo>
                      <a:pt x="1916" y="2038"/>
                      <a:pt x="2372" y="1552"/>
                      <a:pt x="2372" y="1005"/>
                    </a:cubicBezTo>
                    <a:cubicBezTo>
                      <a:pt x="2372" y="393"/>
                      <a:pt x="1880" y="0"/>
                      <a:pt x="136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609;p35">
                <a:extLst>
                  <a:ext uri="{FF2B5EF4-FFF2-40B4-BE49-F238E27FC236}">
                    <a16:creationId xmlns:a16="http://schemas.microsoft.com/office/drawing/2014/main" id="{9D5ABC10-EB09-3890-25BE-3543056C5BA1}"/>
                  </a:ext>
                </a:extLst>
              </p:cNvPr>
              <p:cNvSpPr/>
              <p:nvPr/>
            </p:nvSpPr>
            <p:spPr>
              <a:xfrm>
                <a:off x="6775475" y="2585550"/>
                <a:ext cx="70700" cy="60700"/>
              </a:xfrm>
              <a:custGeom>
                <a:avLst/>
                <a:gdLst/>
                <a:ahLst/>
                <a:cxnLst/>
                <a:rect l="l" t="t" r="r" b="b"/>
                <a:pathLst>
                  <a:path w="2828" h="2428" extrusionOk="0">
                    <a:moveTo>
                      <a:pt x="1611" y="391"/>
                    </a:moveTo>
                    <a:cubicBezTo>
                      <a:pt x="2067" y="391"/>
                      <a:pt x="2432" y="756"/>
                      <a:pt x="2432" y="1212"/>
                    </a:cubicBezTo>
                    <a:cubicBezTo>
                      <a:pt x="2432" y="1705"/>
                      <a:pt x="2029" y="2031"/>
                      <a:pt x="1608" y="2031"/>
                    </a:cubicBezTo>
                    <a:cubicBezTo>
                      <a:pt x="1407" y="2031"/>
                      <a:pt x="1201" y="1957"/>
                      <a:pt x="1034" y="1789"/>
                    </a:cubicBezTo>
                    <a:cubicBezTo>
                      <a:pt x="517" y="1273"/>
                      <a:pt x="882" y="391"/>
                      <a:pt x="1611" y="391"/>
                    </a:cubicBezTo>
                    <a:close/>
                    <a:moveTo>
                      <a:pt x="1616" y="0"/>
                    </a:moveTo>
                    <a:cubicBezTo>
                      <a:pt x="1315" y="0"/>
                      <a:pt x="1009" y="112"/>
                      <a:pt x="760" y="361"/>
                    </a:cubicBezTo>
                    <a:cubicBezTo>
                      <a:pt x="0" y="1121"/>
                      <a:pt x="547" y="2428"/>
                      <a:pt x="1611" y="2428"/>
                    </a:cubicBezTo>
                    <a:cubicBezTo>
                      <a:pt x="2280" y="2397"/>
                      <a:pt x="2827" y="1880"/>
                      <a:pt x="2827" y="1212"/>
                    </a:cubicBezTo>
                    <a:cubicBezTo>
                      <a:pt x="2827" y="475"/>
                      <a:pt x="2235" y="0"/>
                      <a:pt x="161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610;p35">
                <a:extLst>
                  <a:ext uri="{FF2B5EF4-FFF2-40B4-BE49-F238E27FC236}">
                    <a16:creationId xmlns:a16="http://schemas.microsoft.com/office/drawing/2014/main" id="{A28203B1-BC0F-F83C-B1EC-15BEC5E879F1}"/>
                  </a:ext>
                </a:extLst>
              </p:cNvPr>
              <p:cNvSpPr/>
              <p:nvPr/>
            </p:nvSpPr>
            <p:spPr>
              <a:xfrm>
                <a:off x="6871225" y="2590750"/>
                <a:ext cx="50175" cy="50175"/>
              </a:xfrm>
              <a:custGeom>
                <a:avLst/>
                <a:gdLst/>
                <a:ahLst/>
                <a:cxnLst/>
                <a:rect l="l" t="t" r="r" b="b"/>
                <a:pathLst>
                  <a:path w="2007" h="2007" extrusionOk="0">
                    <a:moveTo>
                      <a:pt x="1003" y="1"/>
                    </a:moveTo>
                    <a:cubicBezTo>
                      <a:pt x="456" y="1"/>
                      <a:pt x="0" y="457"/>
                      <a:pt x="0" y="1004"/>
                    </a:cubicBezTo>
                    <a:cubicBezTo>
                      <a:pt x="0" y="1551"/>
                      <a:pt x="456" y="2007"/>
                      <a:pt x="1003" y="2007"/>
                    </a:cubicBezTo>
                    <a:cubicBezTo>
                      <a:pt x="1550" y="2007"/>
                      <a:pt x="2006" y="1551"/>
                      <a:pt x="2006" y="1004"/>
                    </a:cubicBezTo>
                    <a:cubicBezTo>
                      <a:pt x="2006" y="457"/>
                      <a:pt x="1550" y="1"/>
                      <a:pt x="100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611;p35">
                <a:extLst>
                  <a:ext uri="{FF2B5EF4-FFF2-40B4-BE49-F238E27FC236}">
                    <a16:creationId xmlns:a16="http://schemas.microsoft.com/office/drawing/2014/main" id="{E50AFC4A-1369-4E9F-4FA9-44F90EE9C52A}"/>
                  </a:ext>
                </a:extLst>
              </p:cNvPr>
              <p:cNvSpPr/>
              <p:nvPr/>
            </p:nvSpPr>
            <p:spPr>
              <a:xfrm>
                <a:off x="6856024" y="2585550"/>
                <a:ext cx="70675" cy="60700"/>
              </a:xfrm>
              <a:custGeom>
                <a:avLst/>
                <a:gdLst/>
                <a:ahLst/>
                <a:cxnLst/>
                <a:rect l="l" t="t" r="r" b="b"/>
                <a:pathLst>
                  <a:path w="2827" h="2428" extrusionOk="0">
                    <a:moveTo>
                      <a:pt x="1642" y="391"/>
                    </a:moveTo>
                    <a:cubicBezTo>
                      <a:pt x="2067" y="391"/>
                      <a:pt x="2462" y="756"/>
                      <a:pt x="2462" y="1212"/>
                    </a:cubicBezTo>
                    <a:cubicBezTo>
                      <a:pt x="2462" y="1705"/>
                      <a:pt x="2059" y="2031"/>
                      <a:pt x="1629" y="2031"/>
                    </a:cubicBezTo>
                    <a:cubicBezTo>
                      <a:pt x="1423" y="2031"/>
                      <a:pt x="1211" y="1957"/>
                      <a:pt x="1034" y="1789"/>
                    </a:cubicBezTo>
                    <a:cubicBezTo>
                      <a:pt x="517" y="1273"/>
                      <a:pt x="882" y="391"/>
                      <a:pt x="1642" y="391"/>
                    </a:cubicBezTo>
                    <a:close/>
                    <a:moveTo>
                      <a:pt x="1616" y="0"/>
                    </a:moveTo>
                    <a:cubicBezTo>
                      <a:pt x="1315" y="0"/>
                      <a:pt x="1008" y="112"/>
                      <a:pt x="760" y="361"/>
                    </a:cubicBezTo>
                    <a:cubicBezTo>
                      <a:pt x="0" y="1121"/>
                      <a:pt x="547" y="2428"/>
                      <a:pt x="1642" y="2428"/>
                    </a:cubicBezTo>
                    <a:cubicBezTo>
                      <a:pt x="2280" y="2428"/>
                      <a:pt x="2827" y="1880"/>
                      <a:pt x="2827" y="1212"/>
                    </a:cubicBezTo>
                    <a:cubicBezTo>
                      <a:pt x="2827" y="475"/>
                      <a:pt x="2235" y="0"/>
                      <a:pt x="161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612;p35">
                <a:extLst>
                  <a:ext uri="{FF2B5EF4-FFF2-40B4-BE49-F238E27FC236}">
                    <a16:creationId xmlns:a16="http://schemas.microsoft.com/office/drawing/2014/main" id="{EDEB8BA9-0759-C100-0F3C-E82151877051}"/>
                  </a:ext>
                </a:extLst>
              </p:cNvPr>
              <p:cNvSpPr/>
              <p:nvPr/>
            </p:nvSpPr>
            <p:spPr>
              <a:xfrm>
                <a:off x="6140200" y="2718425"/>
                <a:ext cx="754600" cy="309300"/>
              </a:xfrm>
              <a:custGeom>
                <a:avLst/>
                <a:gdLst/>
                <a:ahLst/>
                <a:cxnLst/>
                <a:rect l="l" t="t" r="r" b="b"/>
                <a:pathLst>
                  <a:path w="30184" h="12372" extrusionOk="0">
                    <a:moveTo>
                      <a:pt x="29120" y="365"/>
                    </a:moveTo>
                    <a:cubicBezTo>
                      <a:pt x="29484" y="365"/>
                      <a:pt x="29788" y="669"/>
                      <a:pt x="29788" y="1064"/>
                    </a:cubicBezTo>
                    <a:lnTo>
                      <a:pt x="29788" y="7660"/>
                    </a:lnTo>
                    <a:cubicBezTo>
                      <a:pt x="29788" y="8055"/>
                      <a:pt x="29484" y="8359"/>
                      <a:pt x="29120" y="8359"/>
                    </a:cubicBezTo>
                    <a:lnTo>
                      <a:pt x="2098" y="8359"/>
                    </a:lnTo>
                    <a:lnTo>
                      <a:pt x="365" y="11064"/>
                    </a:lnTo>
                    <a:lnTo>
                      <a:pt x="365" y="1064"/>
                    </a:lnTo>
                    <a:cubicBezTo>
                      <a:pt x="365" y="669"/>
                      <a:pt x="669" y="365"/>
                      <a:pt x="1034" y="365"/>
                    </a:cubicBezTo>
                    <a:close/>
                    <a:moveTo>
                      <a:pt x="1034" y="0"/>
                    </a:moveTo>
                    <a:cubicBezTo>
                      <a:pt x="456" y="0"/>
                      <a:pt x="0" y="456"/>
                      <a:pt x="0" y="1064"/>
                    </a:cubicBezTo>
                    <a:lnTo>
                      <a:pt x="0" y="12371"/>
                    </a:lnTo>
                    <a:lnTo>
                      <a:pt x="2311" y="8724"/>
                    </a:lnTo>
                    <a:lnTo>
                      <a:pt x="29120" y="8724"/>
                    </a:lnTo>
                    <a:cubicBezTo>
                      <a:pt x="29697" y="8724"/>
                      <a:pt x="30183" y="8268"/>
                      <a:pt x="30183" y="7660"/>
                    </a:cubicBezTo>
                    <a:lnTo>
                      <a:pt x="30183" y="1064"/>
                    </a:lnTo>
                    <a:cubicBezTo>
                      <a:pt x="30183" y="456"/>
                      <a:pt x="29697" y="0"/>
                      <a:pt x="2912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613;p35">
                <a:extLst>
                  <a:ext uri="{FF2B5EF4-FFF2-40B4-BE49-F238E27FC236}">
                    <a16:creationId xmlns:a16="http://schemas.microsoft.com/office/drawing/2014/main" id="{FE1497D5-3471-E69E-F1AC-F2F42F4F1649}"/>
                  </a:ext>
                </a:extLst>
              </p:cNvPr>
              <p:cNvSpPr/>
              <p:nvPr/>
            </p:nvSpPr>
            <p:spPr>
              <a:xfrm>
                <a:off x="6140200" y="3051250"/>
                <a:ext cx="754600" cy="309300"/>
              </a:xfrm>
              <a:custGeom>
                <a:avLst/>
                <a:gdLst/>
                <a:ahLst/>
                <a:cxnLst/>
                <a:rect l="l" t="t" r="r" b="b"/>
                <a:pathLst>
                  <a:path w="30184" h="12372" extrusionOk="0">
                    <a:moveTo>
                      <a:pt x="29120" y="396"/>
                    </a:moveTo>
                    <a:cubicBezTo>
                      <a:pt x="29484" y="396"/>
                      <a:pt x="29788" y="699"/>
                      <a:pt x="29788" y="1064"/>
                    </a:cubicBezTo>
                    <a:lnTo>
                      <a:pt x="29788" y="11064"/>
                    </a:lnTo>
                    <a:lnTo>
                      <a:pt x="28056" y="8359"/>
                    </a:lnTo>
                    <a:lnTo>
                      <a:pt x="1034" y="8359"/>
                    </a:lnTo>
                    <a:cubicBezTo>
                      <a:pt x="669" y="8359"/>
                      <a:pt x="365" y="8055"/>
                      <a:pt x="365" y="7690"/>
                    </a:cubicBezTo>
                    <a:lnTo>
                      <a:pt x="365" y="1064"/>
                    </a:lnTo>
                    <a:cubicBezTo>
                      <a:pt x="365" y="699"/>
                      <a:pt x="669" y="396"/>
                      <a:pt x="1034" y="396"/>
                    </a:cubicBezTo>
                    <a:close/>
                    <a:moveTo>
                      <a:pt x="1034" y="0"/>
                    </a:moveTo>
                    <a:cubicBezTo>
                      <a:pt x="456" y="0"/>
                      <a:pt x="0" y="487"/>
                      <a:pt x="0" y="1064"/>
                    </a:cubicBezTo>
                    <a:lnTo>
                      <a:pt x="0" y="7690"/>
                    </a:lnTo>
                    <a:cubicBezTo>
                      <a:pt x="0" y="8268"/>
                      <a:pt x="456" y="8724"/>
                      <a:pt x="1034" y="8724"/>
                    </a:cubicBezTo>
                    <a:lnTo>
                      <a:pt x="27873" y="8724"/>
                    </a:lnTo>
                    <a:lnTo>
                      <a:pt x="30183" y="12371"/>
                    </a:lnTo>
                    <a:lnTo>
                      <a:pt x="30183" y="1064"/>
                    </a:lnTo>
                    <a:cubicBezTo>
                      <a:pt x="30183" y="487"/>
                      <a:pt x="29697" y="0"/>
                      <a:pt x="2912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614;p35">
                <a:extLst>
                  <a:ext uri="{FF2B5EF4-FFF2-40B4-BE49-F238E27FC236}">
                    <a16:creationId xmlns:a16="http://schemas.microsoft.com/office/drawing/2014/main" id="{052B311B-805A-FEAF-7465-B03595834408}"/>
                  </a:ext>
                </a:extLst>
              </p:cNvPr>
              <p:cNvSpPr/>
              <p:nvPr/>
            </p:nvSpPr>
            <p:spPr>
              <a:xfrm>
                <a:off x="6209350" y="2762500"/>
                <a:ext cx="126925" cy="126925"/>
              </a:xfrm>
              <a:custGeom>
                <a:avLst/>
                <a:gdLst/>
                <a:ahLst/>
                <a:cxnLst/>
                <a:rect l="l" t="t" r="r" b="b"/>
                <a:pathLst>
                  <a:path w="5077" h="5077" extrusionOk="0">
                    <a:moveTo>
                      <a:pt x="2554" y="0"/>
                    </a:moveTo>
                    <a:cubicBezTo>
                      <a:pt x="1125" y="0"/>
                      <a:pt x="0" y="1155"/>
                      <a:pt x="0" y="2553"/>
                    </a:cubicBezTo>
                    <a:cubicBezTo>
                      <a:pt x="0" y="3951"/>
                      <a:pt x="1125" y="5076"/>
                      <a:pt x="2554" y="5076"/>
                    </a:cubicBezTo>
                    <a:cubicBezTo>
                      <a:pt x="3952" y="5076"/>
                      <a:pt x="5077" y="3951"/>
                      <a:pt x="5077" y="2553"/>
                    </a:cubicBezTo>
                    <a:cubicBezTo>
                      <a:pt x="5077" y="1155"/>
                      <a:pt x="3952" y="0"/>
                      <a:pt x="2554" y="0"/>
                    </a:cubicBezTo>
                    <a:close/>
                  </a:path>
                </a:pathLst>
              </a:custGeom>
              <a:solidFill>
                <a:srgbClr val="6453C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615;p35">
                <a:extLst>
                  <a:ext uri="{FF2B5EF4-FFF2-40B4-BE49-F238E27FC236}">
                    <a16:creationId xmlns:a16="http://schemas.microsoft.com/office/drawing/2014/main" id="{0F9A3FAE-C5DF-191E-66D3-04256F169741}"/>
                  </a:ext>
                </a:extLst>
              </p:cNvPr>
              <p:cNvSpPr/>
              <p:nvPr/>
            </p:nvSpPr>
            <p:spPr>
              <a:xfrm>
                <a:off x="6181225" y="2757850"/>
                <a:ext cx="159600" cy="136875"/>
              </a:xfrm>
              <a:custGeom>
                <a:avLst/>
                <a:gdLst/>
                <a:ahLst/>
                <a:cxnLst/>
                <a:rect l="l" t="t" r="r" b="b"/>
                <a:pathLst>
                  <a:path w="6384" h="5475" extrusionOk="0">
                    <a:moveTo>
                      <a:pt x="3642" y="399"/>
                    </a:moveTo>
                    <a:cubicBezTo>
                      <a:pt x="3654" y="399"/>
                      <a:pt x="3666" y="399"/>
                      <a:pt x="3679" y="399"/>
                    </a:cubicBezTo>
                    <a:cubicBezTo>
                      <a:pt x="4955" y="399"/>
                      <a:pt x="6019" y="1432"/>
                      <a:pt x="6019" y="2739"/>
                    </a:cubicBezTo>
                    <a:cubicBezTo>
                      <a:pt x="6019" y="4153"/>
                      <a:pt x="4859" y="5083"/>
                      <a:pt x="3656" y="5083"/>
                    </a:cubicBezTo>
                    <a:cubicBezTo>
                      <a:pt x="3074" y="5083"/>
                      <a:pt x="2482" y="4866"/>
                      <a:pt x="2007" y="4381"/>
                    </a:cubicBezTo>
                    <a:cubicBezTo>
                      <a:pt x="526" y="2930"/>
                      <a:pt x="1569" y="399"/>
                      <a:pt x="3642" y="399"/>
                    </a:cubicBezTo>
                    <a:close/>
                    <a:moveTo>
                      <a:pt x="3625" y="1"/>
                    </a:moveTo>
                    <a:cubicBezTo>
                      <a:pt x="2958" y="1"/>
                      <a:pt x="2281" y="246"/>
                      <a:pt x="1733" y="794"/>
                    </a:cubicBezTo>
                    <a:cubicBezTo>
                      <a:pt x="1" y="2527"/>
                      <a:pt x="1247" y="5475"/>
                      <a:pt x="3679" y="5475"/>
                    </a:cubicBezTo>
                    <a:cubicBezTo>
                      <a:pt x="5168" y="5444"/>
                      <a:pt x="6384" y="4229"/>
                      <a:pt x="6384" y="2739"/>
                    </a:cubicBezTo>
                    <a:cubicBezTo>
                      <a:pt x="6384" y="1090"/>
                      <a:pt x="5028" y="1"/>
                      <a:pt x="362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616;p35">
                <a:extLst>
                  <a:ext uri="{FF2B5EF4-FFF2-40B4-BE49-F238E27FC236}">
                    <a16:creationId xmlns:a16="http://schemas.microsoft.com/office/drawing/2014/main" id="{637EBB9E-F315-FED3-77B7-5929F9EBC98E}"/>
                  </a:ext>
                </a:extLst>
              </p:cNvPr>
              <p:cNvSpPr/>
              <p:nvPr/>
            </p:nvSpPr>
            <p:spPr>
              <a:xfrm>
                <a:off x="6246575" y="2781475"/>
                <a:ext cx="52475" cy="52475"/>
              </a:xfrm>
              <a:custGeom>
                <a:avLst/>
                <a:gdLst/>
                <a:ahLst/>
                <a:cxnLst/>
                <a:rect l="l" t="t" r="r" b="b"/>
                <a:pathLst>
                  <a:path w="2099" h="2099" extrusionOk="0">
                    <a:moveTo>
                      <a:pt x="1065" y="1"/>
                    </a:moveTo>
                    <a:cubicBezTo>
                      <a:pt x="457" y="1"/>
                      <a:pt x="1" y="457"/>
                      <a:pt x="1" y="1034"/>
                    </a:cubicBezTo>
                    <a:cubicBezTo>
                      <a:pt x="1" y="1642"/>
                      <a:pt x="457" y="2098"/>
                      <a:pt x="1065" y="2098"/>
                    </a:cubicBezTo>
                    <a:cubicBezTo>
                      <a:pt x="1642" y="2098"/>
                      <a:pt x="2098" y="1642"/>
                      <a:pt x="2098" y="1034"/>
                    </a:cubicBezTo>
                    <a:cubicBezTo>
                      <a:pt x="2098" y="457"/>
                      <a:pt x="1642" y="1"/>
                      <a:pt x="1065"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617;p35">
                <a:extLst>
                  <a:ext uri="{FF2B5EF4-FFF2-40B4-BE49-F238E27FC236}">
                    <a16:creationId xmlns:a16="http://schemas.microsoft.com/office/drawing/2014/main" id="{4707664E-C6AD-8BA6-1EBB-BB0FB0C6E9BD}"/>
                  </a:ext>
                </a:extLst>
              </p:cNvPr>
              <p:cNvSpPr/>
              <p:nvPr/>
            </p:nvSpPr>
            <p:spPr>
              <a:xfrm>
                <a:off x="6231375" y="2776700"/>
                <a:ext cx="72975" cy="61800"/>
              </a:xfrm>
              <a:custGeom>
                <a:avLst/>
                <a:gdLst/>
                <a:ahLst/>
                <a:cxnLst/>
                <a:rect l="l" t="t" r="r" b="b"/>
                <a:pathLst>
                  <a:path w="2919" h="2472" extrusionOk="0">
                    <a:moveTo>
                      <a:pt x="1673" y="374"/>
                    </a:moveTo>
                    <a:cubicBezTo>
                      <a:pt x="2129" y="374"/>
                      <a:pt x="2524" y="739"/>
                      <a:pt x="2524" y="1225"/>
                    </a:cubicBezTo>
                    <a:cubicBezTo>
                      <a:pt x="2524" y="1747"/>
                      <a:pt x="2094" y="2111"/>
                      <a:pt x="1638" y="2111"/>
                    </a:cubicBezTo>
                    <a:cubicBezTo>
                      <a:pt x="1429" y="2111"/>
                      <a:pt x="1215" y="2035"/>
                      <a:pt x="1034" y="1864"/>
                    </a:cubicBezTo>
                    <a:cubicBezTo>
                      <a:pt x="487" y="1317"/>
                      <a:pt x="882" y="374"/>
                      <a:pt x="1673" y="374"/>
                    </a:cubicBezTo>
                    <a:close/>
                    <a:moveTo>
                      <a:pt x="1647" y="0"/>
                    </a:moveTo>
                    <a:cubicBezTo>
                      <a:pt x="1336" y="0"/>
                      <a:pt x="1019" y="116"/>
                      <a:pt x="761" y="374"/>
                    </a:cubicBezTo>
                    <a:cubicBezTo>
                      <a:pt x="1" y="1134"/>
                      <a:pt x="548" y="2472"/>
                      <a:pt x="1673" y="2472"/>
                    </a:cubicBezTo>
                    <a:cubicBezTo>
                      <a:pt x="2341" y="2472"/>
                      <a:pt x="2919" y="1924"/>
                      <a:pt x="2919" y="1225"/>
                    </a:cubicBezTo>
                    <a:cubicBezTo>
                      <a:pt x="2898" y="489"/>
                      <a:pt x="2286" y="0"/>
                      <a:pt x="164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618;p35">
                <a:extLst>
                  <a:ext uri="{FF2B5EF4-FFF2-40B4-BE49-F238E27FC236}">
                    <a16:creationId xmlns:a16="http://schemas.microsoft.com/office/drawing/2014/main" id="{6DE7E280-2811-3686-EE9A-804A2155A76D}"/>
                  </a:ext>
                </a:extLst>
              </p:cNvPr>
              <p:cNvSpPr/>
              <p:nvPr/>
            </p:nvSpPr>
            <p:spPr>
              <a:xfrm>
                <a:off x="6235950" y="2842475"/>
                <a:ext cx="73725" cy="46950"/>
              </a:xfrm>
              <a:custGeom>
                <a:avLst/>
                <a:gdLst/>
                <a:ahLst/>
                <a:cxnLst/>
                <a:rect l="l" t="t" r="r" b="b"/>
                <a:pathLst>
                  <a:path w="2949" h="1878" extrusionOk="0">
                    <a:moveTo>
                      <a:pt x="1474" y="0"/>
                    </a:moveTo>
                    <a:cubicBezTo>
                      <a:pt x="760" y="0"/>
                      <a:pt x="46" y="464"/>
                      <a:pt x="0" y="1391"/>
                    </a:cubicBezTo>
                    <a:cubicBezTo>
                      <a:pt x="426" y="1725"/>
                      <a:pt x="943" y="1877"/>
                      <a:pt x="1490" y="1877"/>
                    </a:cubicBezTo>
                    <a:cubicBezTo>
                      <a:pt x="2006" y="1877"/>
                      <a:pt x="2523" y="1725"/>
                      <a:pt x="2949" y="1391"/>
                    </a:cubicBezTo>
                    <a:cubicBezTo>
                      <a:pt x="2903" y="464"/>
                      <a:pt x="2189" y="0"/>
                      <a:pt x="147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619;p35">
                <a:extLst>
                  <a:ext uri="{FF2B5EF4-FFF2-40B4-BE49-F238E27FC236}">
                    <a16:creationId xmlns:a16="http://schemas.microsoft.com/office/drawing/2014/main" id="{B1139AD2-3CF3-6B06-5C5A-FA63723DD76C}"/>
                  </a:ext>
                </a:extLst>
              </p:cNvPr>
              <p:cNvSpPr/>
              <p:nvPr/>
            </p:nvSpPr>
            <p:spPr>
              <a:xfrm>
                <a:off x="6230625" y="2837350"/>
                <a:ext cx="84375" cy="57375"/>
              </a:xfrm>
              <a:custGeom>
                <a:avLst/>
                <a:gdLst/>
                <a:ahLst/>
                <a:cxnLst/>
                <a:rect l="l" t="t" r="r" b="b"/>
                <a:pathLst>
                  <a:path w="3375" h="2295" extrusionOk="0">
                    <a:moveTo>
                      <a:pt x="1687" y="327"/>
                    </a:moveTo>
                    <a:cubicBezTo>
                      <a:pt x="2303" y="327"/>
                      <a:pt x="2919" y="730"/>
                      <a:pt x="2979" y="1535"/>
                    </a:cubicBezTo>
                    <a:cubicBezTo>
                      <a:pt x="2584" y="1778"/>
                      <a:pt x="2136" y="1900"/>
                      <a:pt x="1687" y="1900"/>
                    </a:cubicBezTo>
                    <a:cubicBezTo>
                      <a:pt x="1239" y="1900"/>
                      <a:pt x="791" y="1778"/>
                      <a:pt x="396" y="1535"/>
                    </a:cubicBezTo>
                    <a:cubicBezTo>
                      <a:pt x="456" y="730"/>
                      <a:pt x="1072" y="327"/>
                      <a:pt x="1687" y="327"/>
                    </a:cubicBezTo>
                    <a:close/>
                    <a:moveTo>
                      <a:pt x="1684" y="0"/>
                    </a:moveTo>
                    <a:cubicBezTo>
                      <a:pt x="874" y="0"/>
                      <a:pt x="61" y="532"/>
                      <a:pt x="1" y="1596"/>
                    </a:cubicBezTo>
                    <a:cubicBezTo>
                      <a:pt x="1" y="1657"/>
                      <a:pt x="31" y="1717"/>
                      <a:pt x="92" y="1748"/>
                    </a:cubicBezTo>
                    <a:cubicBezTo>
                      <a:pt x="548" y="2082"/>
                      <a:pt x="1125" y="2264"/>
                      <a:pt x="1703" y="2295"/>
                    </a:cubicBezTo>
                    <a:cubicBezTo>
                      <a:pt x="2250" y="2264"/>
                      <a:pt x="2827" y="2082"/>
                      <a:pt x="3283" y="1748"/>
                    </a:cubicBezTo>
                    <a:cubicBezTo>
                      <a:pt x="3344" y="1717"/>
                      <a:pt x="3374" y="1657"/>
                      <a:pt x="3344" y="1596"/>
                    </a:cubicBezTo>
                    <a:cubicBezTo>
                      <a:pt x="3298" y="532"/>
                      <a:pt x="2493" y="0"/>
                      <a:pt x="168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620;p35">
                <a:extLst>
                  <a:ext uri="{FF2B5EF4-FFF2-40B4-BE49-F238E27FC236}">
                    <a16:creationId xmlns:a16="http://schemas.microsoft.com/office/drawing/2014/main" id="{E565C026-DD61-E390-AA11-EE538C954825}"/>
                  </a:ext>
                </a:extLst>
              </p:cNvPr>
              <p:cNvSpPr/>
              <p:nvPr/>
            </p:nvSpPr>
            <p:spPr>
              <a:xfrm>
                <a:off x="6381075" y="2768575"/>
                <a:ext cx="215850" cy="9125"/>
              </a:xfrm>
              <a:custGeom>
                <a:avLst/>
                <a:gdLst/>
                <a:ahLst/>
                <a:cxnLst/>
                <a:rect l="l" t="t" r="r" b="b"/>
                <a:pathLst>
                  <a:path w="8634" h="365" extrusionOk="0">
                    <a:moveTo>
                      <a:pt x="1" y="0"/>
                    </a:moveTo>
                    <a:lnTo>
                      <a:pt x="1" y="365"/>
                    </a:lnTo>
                    <a:lnTo>
                      <a:pt x="8633" y="365"/>
                    </a:lnTo>
                    <a:lnTo>
                      <a:pt x="8633"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621;p35">
                <a:extLst>
                  <a:ext uri="{FF2B5EF4-FFF2-40B4-BE49-F238E27FC236}">
                    <a16:creationId xmlns:a16="http://schemas.microsoft.com/office/drawing/2014/main" id="{89799E14-1F15-3C07-519F-40F26E323DB0}"/>
                  </a:ext>
                </a:extLst>
              </p:cNvPr>
              <p:cNvSpPr/>
              <p:nvPr/>
            </p:nvSpPr>
            <p:spPr>
              <a:xfrm>
                <a:off x="6385650" y="2830125"/>
                <a:ext cx="444550" cy="9150"/>
              </a:xfrm>
              <a:custGeom>
                <a:avLst/>
                <a:gdLst/>
                <a:ahLst/>
                <a:cxnLst/>
                <a:rect l="l" t="t" r="r" b="b"/>
                <a:pathLst>
                  <a:path w="17782" h="366" extrusionOk="0">
                    <a:moveTo>
                      <a:pt x="0" y="0"/>
                    </a:moveTo>
                    <a:lnTo>
                      <a:pt x="0" y="365"/>
                    </a:lnTo>
                    <a:lnTo>
                      <a:pt x="17782" y="365"/>
                    </a:lnTo>
                    <a:lnTo>
                      <a:pt x="1778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622;p35">
                <a:extLst>
                  <a:ext uri="{FF2B5EF4-FFF2-40B4-BE49-F238E27FC236}">
                    <a16:creationId xmlns:a16="http://schemas.microsoft.com/office/drawing/2014/main" id="{3C96099F-12D8-D553-6746-DDAC2267565D}"/>
                  </a:ext>
                </a:extLst>
              </p:cNvPr>
              <p:cNvSpPr/>
              <p:nvPr/>
            </p:nvSpPr>
            <p:spPr>
              <a:xfrm>
                <a:off x="6385650" y="2868875"/>
                <a:ext cx="444550" cy="9150"/>
              </a:xfrm>
              <a:custGeom>
                <a:avLst/>
                <a:gdLst/>
                <a:ahLst/>
                <a:cxnLst/>
                <a:rect l="l" t="t" r="r" b="b"/>
                <a:pathLst>
                  <a:path w="17782" h="366" extrusionOk="0">
                    <a:moveTo>
                      <a:pt x="0" y="0"/>
                    </a:moveTo>
                    <a:lnTo>
                      <a:pt x="0" y="365"/>
                    </a:lnTo>
                    <a:lnTo>
                      <a:pt x="17782" y="365"/>
                    </a:lnTo>
                    <a:lnTo>
                      <a:pt x="1778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623;p35">
                <a:extLst>
                  <a:ext uri="{FF2B5EF4-FFF2-40B4-BE49-F238E27FC236}">
                    <a16:creationId xmlns:a16="http://schemas.microsoft.com/office/drawing/2014/main" id="{11D0B961-E3B5-D413-A65D-60681B1A3FE8}"/>
                  </a:ext>
                </a:extLst>
              </p:cNvPr>
              <p:cNvSpPr/>
              <p:nvPr/>
            </p:nvSpPr>
            <p:spPr>
              <a:xfrm>
                <a:off x="6209350" y="3102150"/>
                <a:ext cx="126925" cy="126925"/>
              </a:xfrm>
              <a:custGeom>
                <a:avLst/>
                <a:gdLst/>
                <a:ahLst/>
                <a:cxnLst/>
                <a:rect l="l" t="t" r="r" b="b"/>
                <a:pathLst>
                  <a:path w="5077" h="5077" extrusionOk="0">
                    <a:moveTo>
                      <a:pt x="2554" y="1"/>
                    </a:moveTo>
                    <a:cubicBezTo>
                      <a:pt x="1125" y="1"/>
                      <a:pt x="0" y="1156"/>
                      <a:pt x="0" y="2554"/>
                    </a:cubicBezTo>
                    <a:cubicBezTo>
                      <a:pt x="0" y="3952"/>
                      <a:pt x="1125" y="5077"/>
                      <a:pt x="2554" y="5077"/>
                    </a:cubicBezTo>
                    <a:cubicBezTo>
                      <a:pt x="3952" y="5077"/>
                      <a:pt x="5077" y="3952"/>
                      <a:pt x="5077" y="2554"/>
                    </a:cubicBezTo>
                    <a:cubicBezTo>
                      <a:pt x="5077" y="1156"/>
                      <a:pt x="3952" y="1"/>
                      <a:pt x="255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624;p35">
                <a:extLst>
                  <a:ext uri="{FF2B5EF4-FFF2-40B4-BE49-F238E27FC236}">
                    <a16:creationId xmlns:a16="http://schemas.microsoft.com/office/drawing/2014/main" id="{1F38FDC9-EBD9-18A7-8A39-A2B86DF455B0}"/>
                  </a:ext>
                </a:extLst>
              </p:cNvPr>
              <p:cNvSpPr/>
              <p:nvPr/>
            </p:nvSpPr>
            <p:spPr>
              <a:xfrm>
                <a:off x="6181225" y="3097525"/>
                <a:ext cx="159600" cy="136875"/>
              </a:xfrm>
              <a:custGeom>
                <a:avLst/>
                <a:gdLst/>
                <a:ahLst/>
                <a:cxnLst/>
                <a:rect l="l" t="t" r="r" b="b"/>
                <a:pathLst>
                  <a:path w="6384" h="5475" extrusionOk="0">
                    <a:moveTo>
                      <a:pt x="3679" y="399"/>
                    </a:moveTo>
                    <a:cubicBezTo>
                      <a:pt x="4955" y="399"/>
                      <a:pt x="6019" y="1432"/>
                      <a:pt x="6019" y="2739"/>
                    </a:cubicBezTo>
                    <a:cubicBezTo>
                      <a:pt x="6019" y="4160"/>
                      <a:pt x="4847" y="5093"/>
                      <a:pt x="3638" y="5093"/>
                    </a:cubicBezTo>
                    <a:cubicBezTo>
                      <a:pt x="3062" y="5093"/>
                      <a:pt x="2477" y="4881"/>
                      <a:pt x="2007" y="4411"/>
                    </a:cubicBezTo>
                    <a:cubicBezTo>
                      <a:pt x="518" y="2921"/>
                      <a:pt x="1581" y="399"/>
                      <a:pt x="3679" y="399"/>
                    </a:cubicBezTo>
                    <a:close/>
                    <a:moveTo>
                      <a:pt x="3625" y="0"/>
                    </a:moveTo>
                    <a:cubicBezTo>
                      <a:pt x="2958" y="0"/>
                      <a:pt x="2281" y="246"/>
                      <a:pt x="1733" y="794"/>
                    </a:cubicBezTo>
                    <a:cubicBezTo>
                      <a:pt x="1" y="2526"/>
                      <a:pt x="1247" y="5475"/>
                      <a:pt x="3679" y="5475"/>
                    </a:cubicBezTo>
                    <a:cubicBezTo>
                      <a:pt x="5168" y="5444"/>
                      <a:pt x="6384" y="4228"/>
                      <a:pt x="6384" y="2739"/>
                    </a:cubicBezTo>
                    <a:cubicBezTo>
                      <a:pt x="6384" y="1090"/>
                      <a:pt x="5028" y="0"/>
                      <a:pt x="362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625;p35">
                <a:extLst>
                  <a:ext uri="{FF2B5EF4-FFF2-40B4-BE49-F238E27FC236}">
                    <a16:creationId xmlns:a16="http://schemas.microsoft.com/office/drawing/2014/main" id="{67D0078D-2B7E-27D8-0FCC-813EFD401EA7}"/>
                  </a:ext>
                </a:extLst>
              </p:cNvPr>
              <p:cNvSpPr/>
              <p:nvPr/>
            </p:nvSpPr>
            <p:spPr>
              <a:xfrm>
                <a:off x="6246575" y="3121150"/>
                <a:ext cx="52475" cy="52475"/>
              </a:xfrm>
              <a:custGeom>
                <a:avLst/>
                <a:gdLst/>
                <a:ahLst/>
                <a:cxnLst/>
                <a:rect l="l" t="t" r="r" b="b"/>
                <a:pathLst>
                  <a:path w="2099" h="2099" extrusionOk="0">
                    <a:moveTo>
                      <a:pt x="1065" y="1"/>
                    </a:moveTo>
                    <a:cubicBezTo>
                      <a:pt x="457" y="1"/>
                      <a:pt x="1" y="457"/>
                      <a:pt x="1" y="1065"/>
                    </a:cubicBezTo>
                    <a:cubicBezTo>
                      <a:pt x="1" y="1642"/>
                      <a:pt x="457" y="2098"/>
                      <a:pt x="1065" y="2098"/>
                    </a:cubicBezTo>
                    <a:cubicBezTo>
                      <a:pt x="1642" y="2098"/>
                      <a:pt x="2098" y="1642"/>
                      <a:pt x="2098" y="1065"/>
                    </a:cubicBezTo>
                    <a:cubicBezTo>
                      <a:pt x="2098" y="457"/>
                      <a:pt x="1642" y="1"/>
                      <a:pt x="1065"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626;p35">
                <a:extLst>
                  <a:ext uri="{FF2B5EF4-FFF2-40B4-BE49-F238E27FC236}">
                    <a16:creationId xmlns:a16="http://schemas.microsoft.com/office/drawing/2014/main" id="{8F484445-BB7B-38D7-B956-2C3E68A49372}"/>
                  </a:ext>
                </a:extLst>
              </p:cNvPr>
              <p:cNvSpPr/>
              <p:nvPr/>
            </p:nvSpPr>
            <p:spPr>
              <a:xfrm>
                <a:off x="6230625" y="3115825"/>
                <a:ext cx="73725" cy="63100"/>
              </a:xfrm>
              <a:custGeom>
                <a:avLst/>
                <a:gdLst/>
                <a:ahLst/>
                <a:cxnLst/>
                <a:rect l="l" t="t" r="r" b="b"/>
                <a:pathLst>
                  <a:path w="2949" h="2524" extrusionOk="0">
                    <a:moveTo>
                      <a:pt x="1703" y="396"/>
                    </a:moveTo>
                    <a:cubicBezTo>
                      <a:pt x="2159" y="396"/>
                      <a:pt x="2554" y="791"/>
                      <a:pt x="2554" y="1278"/>
                    </a:cubicBezTo>
                    <a:cubicBezTo>
                      <a:pt x="2554" y="1793"/>
                      <a:pt x="2121" y="2140"/>
                      <a:pt x="1671" y="2140"/>
                    </a:cubicBezTo>
                    <a:cubicBezTo>
                      <a:pt x="1458" y="2140"/>
                      <a:pt x="1241" y="2062"/>
                      <a:pt x="1064" y="1886"/>
                    </a:cubicBezTo>
                    <a:cubicBezTo>
                      <a:pt x="517" y="1338"/>
                      <a:pt x="912" y="396"/>
                      <a:pt x="1703" y="396"/>
                    </a:cubicBezTo>
                    <a:close/>
                    <a:moveTo>
                      <a:pt x="1662" y="0"/>
                    </a:moveTo>
                    <a:cubicBezTo>
                      <a:pt x="1355" y="0"/>
                      <a:pt x="1043" y="113"/>
                      <a:pt x="791" y="366"/>
                    </a:cubicBezTo>
                    <a:cubicBezTo>
                      <a:pt x="1" y="1156"/>
                      <a:pt x="578" y="2524"/>
                      <a:pt x="1703" y="2524"/>
                    </a:cubicBezTo>
                    <a:cubicBezTo>
                      <a:pt x="2371" y="2524"/>
                      <a:pt x="2919" y="1946"/>
                      <a:pt x="2949" y="1278"/>
                    </a:cubicBezTo>
                    <a:cubicBezTo>
                      <a:pt x="2949" y="512"/>
                      <a:pt x="2316" y="0"/>
                      <a:pt x="166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627;p35">
                <a:extLst>
                  <a:ext uri="{FF2B5EF4-FFF2-40B4-BE49-F238E27FC236}">
                    <a16:creationId xmlns:a16="http://schemas.microsoft.com/office/drawing/2014/main" id="{DDAE42CD-F5ED-E223-0C53-8C9E64944FF5}"/>
                  </a:ext>
                </a:extLst>
              </p:cNvPr>
              <p:cNvSpPr/>
              <p:nvPr/>
            </p:nvSpPr>
            <p:spPr>
              <a:xfrm>
                <a:off x="6235950" y="3182325"/>
                <a:ext cx="73725" cy="46750"/>
              </a:xfrm>
              <a:custGeom>
                <a:avLst/>
                <a:gdLst/>
                <a:ahLst/>
                <a:cxnLst/>
                <a:rect l="l" t="t" r="r" b="b"/>
                <a:pathLst>
                  <a:path w="2949" h="1870" extrusionOk="0">
                    <a:moveTo>
                      <a:pt x="1474" y="1"/>
                    </a:moveTo>
                    <a:cubicBezTo>
                      <a:pt x="760" y="1"/>
                      <a:pt x="46" y="472"/>
                      <a:pt x="0" y="1414"/>
                    </a:cubicBezTo>
                    <a:cubicBezTo>
                      <a:pt x="426" y="1718"/>
                      <a:pt x="943" y="1870"/>
                      <a:pt x="1490" y="1870"/>
                    </a:cubicBezTo>
                    <a:cubicBezTo>
                      <a:pt x="2006" y="1870"/>
                      <a:pt x="2523" y="1718"/>
                      <a:pt x="2949" y="1414"/>
                    </a:cubicBezTo>
                    <a:cubicBezTo>
                      <a:pt x="2903" y="472"/>
                      <a:pt x="2189" y="1"/>
                      <a:pt x="14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628;p35">
                <a:extLst>
                  <a:ext uri="{FF2B5EF4-FFF2-40B4-BE49-F238E27FC236}">
                    <a16:creationId xmlns:a16="http://schemas.microsoft.com/office/drawing/2014/main" id="{7ABC30C2-565E-2ACA-E50A-B812BB5CF599}"/>
                  </a:ext>
                </a:extLst>
              </p:cNvPr>
              <p:cNvSpPr/>
              <p:nvPr/>
            </p:nvSpPr>
            <p:spPr>
              <a:xfrm>
                <a:off x="6230625" y="3177000"/>
                <a:ext cx="83625" cy="57400"/>
              </a:xfrm>
              <a:custGeom>
                <a:avLst/>
                <a:gdLst/>
                <a:ahLst/>
                <a:cxnLst/>
                <a:rect l="l" t="t" r="r" b="b"/>
                <a:pathLst>
                  <a:path w="3345" h="2296" extrusionOk="0">
                    <a:moveTo>
                      <a:pt x="1687" y="328"/>
                    </a:moveTo>
                    <a:cubicBezTo>
                      <a:pt x="2303" y="328"/>
                      <a:pt x="2919" y="730"/>
                      <a:pt x="2979" y="1536"/>
                    </a:cubicBezTo>
                    <a:cubicBezTo>
                      <a:pt x="2584" y="1779"/>
                      <a:pt x="2136" y="1901"/>
                      <a:pt x="1687" y="1901"/>
                    </a:cubicBezTo>
                    <a:cubicBezTo>
                      <a:pt x="1239" y="1901"/>
                      <a:pt x="791" y="1779"/>
                      <a:pt x="396" y="1536"/>
                    </a:cubicBezTo>
                    <a:cubicBezTo>
                      <a:pt x="456" y="730"/>
                      <a:pt x="1072" y="328"/>
                      <a:pt x="1687" y="328"/>
                    </a:cubicBezTo>
                    <a:close/>
                    <a:moveTo>
                      <a:pt x="1684" y="1"/>
                    </a:moveTo>
                    <a:cubicBezTo>
                      <a:pt x="874" y="1"/>
                      <a:pt x="61" y="533"/>
                      <a:pt x="1" y="1597"/>
                    </a:cubicBezTo>
                    <a:cubicBezTo>
                      <a:pt x="1" y="1688"/>
                      <a:pt x="31" y="1718"/>
                      <a:pt x="92" y="1779"/>
                    </a:cubicBezTo>
                    <a:cubicBezTo>
                      <a:pt x="548" y="2113"/>
                      <a:pt x="1125" y="2296"/>
                      <a:pt x="1703" y="2296"/>
                    </a:cubicBezTo>
                    <a:cubicBezTo>
                      <a:pt x="2250" y="2296"/>
                      <a:pt x="2827" y="2113"/>
                      <a:pt x="3283" y="1779"/>
                    </a:cubicBezTo>
                    <a:cubicBezTo>
                      <a:pt x="3344" y="1718"/>
                      <a:pt x="3344" y="1688"/>
                      <a:pt x="3344" y="1597"/>
                    </a:cubicBezTo>
                    <a:cubicBezTo>
                      <a:pt x="3298" y="533"/>
                      <a:pt x="2493" y="1"/>
                      <a:pt x="168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629;p35">
                <a:extLst>
                  <a:ext uri="{FF2B5EF4-FFF2-40B4-BE49-F238E27FC236}">
                    <a16:creationId xmlns:a16="http://schemas.microsoft.com/office/drawing/2014/main" id="{DDFD7BB7-A51C-2F29-4889-2BDBA8AF7FF6}"/>
                  </a:ext>
                </a:extLst>
              </p:cNvPr>
              <p:cNvSpPr/>
              <p:nvPr/>
            </p:nvSpPr>
            <p:spPr>
              <a:xfrm>
                <a:off x="6381075" y="3108250"/>
                <a:ext cx="215850" cy="9900"/>
              </a:xfrm>
              <a:custGeom>
                <a:avLst/>
                <a:gdLst/>
                <a:ahLst/>
                <a:cxnLst/>
                <a:rect l="l" t="t" r="r" b="b"/>
                <a:pathLst>
                  <a:path w="8634" h="396" extrusionOk="0">
                    <a:moveTo>
                      <a:pt x="1" y="0"/>
                    </a:moveTo>
                    <a:lnTo>
                      <a:pt x="1" y="395"/>
                    </a:lnTo>
                    <a:lnTo>
                      <a:pt x="8633" y="395"/>
                    </a:lnTo>
                    <a:lnTo>
                      <a:pt x="8633"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630;p35">
                <a:extLst>
                  <a:ext uri="{FF2B5EF4-FFF2-40B4-BE49-F238E27FC236}">
                    <a16:creationId xmlns:a16="http://schemas.microsoft.com/office/drawing/2014/main" id="{8EE4B6EE-296B-8CCF-44C6-A70D152EC6CF}"/>
                  </a:ext>
                </a:extLst>
              </p:cNvPr>
              <p:cNvSpPr/>
              <p:nvPr/>
            </p:nvSpPr>
            <p:spPr>
              <a:xfrm>
                <a:off x="6385650" y="3169800"/>
                <a:ext cx="444550" cy="9125"/>
              </a:xfrm>
              <a:custGeom>
                <a:avLst/>
                <a:gdLst/>
                <a:ahLst/>
                <a:cxnLst/>
                <a:rect l="l" t="t" r="r" b="b"/>
                <a:pathLst>
                  <a:path w="17782" h="365" extrusionOk="0">
                    <a:moveTo>
                      <a:pt x="0" y="0"/>
                    </a:moveTo>
                    <a:lnTo>
                      <a:pt x="0" y="365"/>
                    </a:lnTo>
                    <a:lnTo>
                      <a:pt x="17782" y="365"/>
                    </a:lnTo>
                    <a:lnTo>
                      <a:pt x="1778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631;p35">
                <a:extLst>
                  <a:ext uri="{FF2B5EF4-FFF2-40B4-BE49-F238E27FC236}">
                    <a16:creationId xmlns:a16="http://schemas.microsoft.com/office/drawing/2014/main" id="{AE294A85-7A8A-4BEE-4AFB-0CA2106D92AA}"/>
                  </a:ext>
                </a:extLst>
              </p:cNvPr>
              <p:cNvSpPr/>
              <p:nvPr/>
            </p:nvSpPr>
            <p:spPr>
              <a:xfrm>
                <a:off x="6385650" y="3208550"/>
                <a:ext cx="444550" cy="9900"/>
              </a:xfrm>
              <a:custGeom>
                <a:avLst/>
                <a:gdLst/>
                <a:ahLst/>
                <a:cxnLst/>
                <a:rect l="l" t="t" r="r" b="b"/>
                <a:pathLst>
                  <a:path w="17782" h="396" extrusionOk="0">
                    <a:moveTo>
                      <a:pt x="0" y="0"/>
                    </a:moveTo>
                    <a:lnTo>
                      <a:pt x="0" y="395"/>
                    </a:lnTo>
                    <a:lnTo>
                      <a:pt x="17782" y="395"/>
                    </a:lnTo>
                    <a:lnTo>
                      <a:pt x="1778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632;p35">
                <a:extLst>
                  <a:ext uri="{FF2B5EF4-FFF2-40B4-BE49-F238E27FC236}">
                    <a16:creationId xmlns:a16="http://schemas.microsoft.com/office/drawing/2014/main" id="{1E086682-57A1-7167-44F4-DCC5104EBD80}"/>
                  </a:ext>
                </a:extLst>
              </p:cNvPr>
              <p:cNvSpPr/>
              <p:nvPr/>
            </p:nvSpPr>
            <p:spPr>
              <a:xfrm>
                <a:off x="6352200" y="1526900"/>
                <a:ext cx="823750" cy="246100"/>
              </a:xfrm>
              <a:custGeom>
                <a:avLst/>
                <a:gdLst/>
                <a:ahLst/>
                <a:cxnLst/>
                <a:rect l="l" t="t" r="r" b="b"/>
                <a:pathLst>
                  <a:path w="32950" h="9844" extrusionOk="0">
                    <a:moveTo>
                      <a:pt x="15108" y="1"/>
                    </a:moveTo>
                    <a:cubicBezTo>
                      <a:pt x="14682" y="31"/>
                      <a:pt x="14256" y="62"/>
                      <a:pt x="13831" y="122"/>
                    </a:cubicBezTo>
                    <a:cubicBezTo>
                      <a:pt x="8664" y="791"/>
                      <a:pt x="3922" y="3375"/>
                      <a:pt x="578" y="7357"/>
                    </a:cubicBezTo>
                    <a:cubicBezTo>
                      <a:pt x="1" y="7964"/>
                      <a:pt x="31" y="8937"/>
                      <a:pt x="670" y="9484"/>
                    </a:cubicBezTo>
                    <a:cubicBezTo>
                      <a:pt x="955" y="9715"/>
                      <a:pt x="1301" y="9831"/>
                      <a:pt x="1646" y="9831"/>
                    </a:cubicBezTo>
                    <a:cubicBezTo>
                      <a:pt x="2072" y="9831"/>
                      <a:pt x="2495" y="9655"/>
                      <a:pt x="2797" y="9302"/>
                    </a:cubicBezTo>
                    <a:cubicBezTo>
                      <a:pt x="3466" y="8542"/>
                      <a:pt x="4195" y="7813"/>
                      <a:pt x="4955" y="7144"/>
                    </a:cubicBezTo>
                    <a:cubicBezTo>
                      <a:pt x="8246" y="4339"/>
                      <a:pt x="12345" y="2895"/>
                      <a:pt x="16479" y="2895"/>
                    </a:cubicBezTo>
                    <a:cubicBezTo>
                      <a:pt x="19333" y="2895"/>
                      <a:pt x="22202" y="3583"/>
                      <a:pt x="24834" y="4986"/>
                    </a:cubicBezTo>
                    <a:cubicBezTo>
                      <a:pt x="26871" y="6050"/>
                      <a:pt x="28694" y="7539"/>
                      <a:pt x="30184" y="9302"/>
                    </a:cubicBezTo>
                    <a:cubicBezTo>
                      <a:pt x="30472" y="9658"/>
                      <a:pt x="30892" y="9844"/>
                      <a:pt x="31313" y="9844"/>
                    </a:cubicBezTo>
                    <a:cubicBezTo>
                      <a:pt x="31647" y="9844"/>
                      <a:pt x="31982" y="9726"/>
                      <a:pt x="32251" y="9484"/>
                    </a:cubicBezTo>
                    <a:cubicBezTo>
                      <a:pt x="32889" y="8968"/>
                      <a:pt x="32950" y="7995"/>
                      <a:pt x="32403" y="7357"/>
                    </a:cubicBezTo>
                    <a:cubicBezTo>
                      <a:pt x="28208" y="2524"/>
                      <a:pt x="22858" y="92"/>
                      <a:pt x="1647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633;p35">
                <a:extLst>
                  <a:ext uri="{FF2B5EF4-FFF2-40B4-BE49-F238E27FC236}">
                    <a16:creationId xmlns:a16="http://schemas.microsoft.com/office/drawing/2014/main" id="{7CA629CB-259D-FC16-9D5B-D1997ACD813D}"/>
                  </a:ext>
                </a:extLst>
              </p:cNvPr>
              <p:cNvSpPr/>
              <p:nvPr/>
            </p:nvSpPr>
            <p:spPr>
              <a:xfrm>
                <a:off x="6452700" y="1675075"/>
                <a:ext cx="610025" cy="195225"/>
              </a:xfrm>
              <a:custGeom>
                <a:avLst/>
                <a:gdLst/>
                <a:ahLst/>
                <a:cxnLst/>
                <a:rect l="l" t="t" r="r" b="b"/>
                <a:pathLst>
                  <a:path w="24401" h="7809" extrusionOk="0">
                    <a:moveTo>
                      <a:pt x="13002" y="1"/>
                    </a:moveTo>
                    <a:cubicBezTo>
                      <a:pt x="10176" y="1"/>
                      <a:pt x="7957" y="518"/>
                      <a:pt x="5829" y="1551"/>
                    </a:cubicBezTo>
                    <a:cubicBezTo>
                      <a:pt x="4005" y="2463"/>
                      <a:pt x="2364" y="3709"/>
                      <a:pt x="1057" y="5290"/>
                    </a:cubicBezTo>
                    <a:cubicBezTo>
                      <a:pt x="1" y="6391"/>
                      <a:pt x="1038" y="7808"/>
                      <a:pt x="2167" y="7808"/>
                    </a:cubicBezTo>
                    <a:cubicBezTo>
                      <a:pt x="2565" y="7808"/>
                      <a:pt x="2974" y="7632"/>
                      <a:pt x="3306" y="7205"/>
                    </a:cubicBezTo>
                    <a:cubicBezTo>
                      <a:pt x="3428" y="7083"/>
                      <a:pt x="3549" y="6931"/>
                      <a:pt x="3671" y="6810"/>
                    </a:cubicBezTo>
                    <a:cubicBezTo>
                      <a:pt x="6210" y="4248"/>
                      <a:pt x="9081" y="2949"/>
                      <a:pt x="12297" y="2949"/>
                    </a:cubicBezTo>
                    <a:cubicBezTo>
                      <a:pt x="13431" y="2949"/>
                      <a:pt x="14609" y="3111"/>
                      <a:pt x="15829" y="3436"/>
                    </a:cubicBezTo>
                    <a:cubicBezTo>
                      <a:pt x="18079" y="4074"/>
                      <a:pt x="20085" y="5381"/>
                      <a:pt x="21574" y="7205"/>
                    </a:cubicBezTo>
                    <a:cubicBezTo>
                      <a:pt x="21862" y="7561"/>
                      <a:pt x="22282" y="7746"/>
                      <a:pt x="22708" y="7746"/>
                    </a:cubicBezTo>
                    <a:cubicBezTo>
                      <a:pt x="23047" y="7746"/>
                      <a:pt x="23389" y="7629"/>
                      <a:pt x="23671" y="7387"/>
                    </a:cubicBezTo>
                    <a:cubicBezTo>
                      <a:pt x="24340" y="6870"/>
                      <a:pt x="24401" y="5898"/>
                      <a:pt x="23823" y="5290"/>
                    </a:cubicBezTo>
                    <a:cubicBezTo>
                      <a:pt x="20814" y="1825"/>
                      <a:pt x="17045" y="92"/>
                      <a:pt x="1300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634;p35">
                <a:extLst>
                  <a:ext uri="{FF2B5EF4-FFF2-40B4-BE49-F238E27FC236}">
                    <a16:creationId xmlns:a16="http://schemas.microsoft.com/office/drawing/2014/main" id="{D406F5EB-4524-9135-123E-0B3BC5C6ED6F}"/>
                  </a:ext>
                </a:extLst>
              </p:cNvPr>
              <p:cNvSpPr/>
              <p:nvPr/>
            </p:nvSpPr>
            <p:spPr>
              <a:xfrm>
                <a:off x="6575625" y="1823450"/>
                <a:ext cx="369325" cy="141050"/>
              </a:xfrm>
              <a:custGeom>
                <a:avLst/>
                <a:gdLst/>
                <a:ahLst/>
                <a:cxnLst/>
                <a:rect l="l" t="t" r="r" b="b"/>
                <a:pathLst>
                  <a:path w="14773" h="5642" extrusionOk="0">
                    <a:moveTo>
                      <a:pt x="7535" y="1"/>
                    </a:moveTo>
                    <a:cubicBezTo>
                      <a:pt x="5008" y="1"/>
                      <a:pt x="2477" y="1072"/>
                      <a:pt x="699" y="3215"/>
                    </a:cubicBezTo>
                    <a:cubicBezTo>
                      <a:pt x="0" y="4005"/>
                      <a:pt x="365" y="5252"/>
                      <a:pt x="1398" y="5556"/>
                    </a:cubicBezTo>
                    <a:cubicBezTo>
                      <a:pt x="1543" y="5612"/>
                      <a:pt x="1695" y="5638"/>
                      <a:pt x="1846" y="5638"/>
                    </a:cubicBezTo>
                    <a:cubicBezTo>
                      <a:pt x="2267" y="5638"/>
                      <a:pt x="2689" y="5435"/>
                      <a:pt x="2979" y="5100"/>
                    </a:cubicBezTo>
                    <a:cubicBezTo>
                      <a:pt x="4126" y="3724"/>
                      <a:pt x="5801" y="2977"/>
                      <a:pt x="7525" y="2977"/>
                    </a:cubicBezTo>
                    <a:cubicBezTo>
                      <a:pt x="8315" y="2977"/>
                      <a:pt x="9115" y="3134"/>
                      <a:pt x="9879" y="3458"/>
                    </a:cubicBezTo>
                    <a:cubicBezTo>
                      <a:pt x="10730" y="3823"/>
                      <a:pt x="11520" y="4400"/>
                      <a:pt x="12128" y="5130"/>
                    </a:cubicBezTo>
                    <a:cubicBezTo>
                      <a:pt x="12430" y="5483"/>
                      <a:pt x="12827" y="5641"/>
                      <a:pt x="13220" y="5641"/>
                    </a:cubicBezTo>
                    <a:cubicBezTo>
                      <a:pt x="13975" y="5641"/>
                      <a:pt x="14712" y="5057"/>
                      <a:pt x="14712" y="4157"/>
                    </a:cubicBezTo>
                    <a:lnTo>
                      <a:pt x="14772" y="4127"/>
                    </a:lnTo>
                    <a:cubicBezTo>
                      <a:pt x="14681" y="3823"/>
                      <a:pt x="14529" y="3519"/>
                      <a:pt x="14347" y="3215"/>
                    </a:cubicBezTo>
                    <a:cubicBezTo>
                      <a:pt x="12584" y="1072"/>
                      <a:pt x="10061" y="1"/>
                      <a:pt x="753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635;p35">
                <a:extLst>
                  <a:ext uri="{FF2B5EF4-FFF2-40B4-BE49-F238E27FC236}">
                    <a16:creationId xmlns:a16="http://schemas.microsoft.com/office/drawing/2014/main" id="{4D9B1CCB-EC60-D48A-0F3B-6185EE507D57}"/>
                  </a:ext>
                </a:extLst>
              </p:cNvPr>
              <p:cNvSpPr/>
              <p:nvPr/>
            </p:nvSpPr>
            <p:spPr>
              <a:xfrm>
                <a:off x="6664525" y="1972950"/>
                <a:ext cx="173800" cy="148225"/>
              </a:xfrm>
              <a:custGeom>
                <a:avLst/>
                <a:gdLst/>
                <a:ahLst/>
                <a:cxnLst/>
                <a:rect l="l" t="t" r="r" b="b"/>
                <a:pathLst>
                  <a:path w="6952" h="5929" extrusionOk="0">
                    <a:moveTo>
                      <a:pt x="3971" y="0"/>
                    </a:moveTo>
                    <a:cubicBezTo>
                      <a:pt x="3241" y="0"/>
                      <a:pt x="2495" y="273"/>
                      <a:pt x="1885" y="883"/>
                    </a:cubicBezTo>
                    <a:cubicBezTo>
                      <a:pt x="0" y="2737"/>
                      <a:pt x="1338" y="5928"/>
                      <a:pt x="3982" y="5928"/>
                    </a:cubicBezTo>
                    <a:cubicBezTo>
                      <a:pt x="5624" y="5928"/>
                      <a:pt x="6931" y="4621"/>
                      <a:pt x="6931" y="2980"/>
                    </a:cubicBezTo>
                    <a:cubicBezTo>
                      <a:pt x="6951" y="1191"/>
                      <a:pt x="5498" y="0"/>
                      <a:pt x="397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636;p35">
                <a:extLst>
                  <a:ext uri="{FF2B5EF4-FFF2-40B4-BE49-F238E27FC236}">
                    <a16:creationId xmlns:a16="http://schemas.microsoft.com/office/drawing/2014/main" id="{0038D8CD-D4EF-8D8F-83C9-1CCD29991F8C}"/>
                  </a:ext>
                </a:extLst>
              </p:cNvPr>
              <p:cNvSpPr/>
              <p:nvPr/>
            </p:nvSpPr>
            <p:spPr>
              <a:xfrm>
                <a:off x="5035325" y="3481700"/>
                <a:ext cx="1342750" cy="1292250"/>
              </a:xfrm>
              <a:custGeom>
                <a:avLst/>
                <a:gdLst/>
                <a:ahLst/>
                <a:cxnLst/>
                <a:rect l="l" t="t" r="r" b="b"/>
                <a:pathLst>
                  <a:path w="53710" h="51690" extrusionOk="0">
                    <a:moveTo>
                      <a:pt x="27873" y="716"/>
                    </a:moveTo>
                    <a:cubicBezTo>
                      <a:pt x="41703" y="746"/>
                      <a:pt x="52919" y="11962"/>
                      <a:pt x="52949" y="25792"/>
                    </a:cubicBezTo>
                    <a:cubicBezTo>
                      <a:pt x="52949" y="35944"/>
                      <a:pt x="46840" y="45093"/>
                      <a:pt x="37478" y="48984"/>
                    </a:cubicBezTo>
                    <a:cubicBezTo>
                      <a:pt x="34370" y="50261"/>
                      <a:pt x="31108" y="50883"/>
                      <a:pt x="27876" y="50883"/>
                    </a:cubicBezTo>
                    <a:cubicBezTo>
                      <a:pt x="21343" y="50883"/>
                      <a:pt x="14931" y="48342"/>
                      <a:pt x="10152" y="43543"/>
                    </a:cubicBezTo>
                    <a:cubicBezTo>
                      <a:pt x="2979" y="36370"/>
                      <a:pt x="821" y="25579"/>
                      <a:pt x="4711" y="16218"/>
                    </a:cubicBezTo>
                    <a:cubicBezTo>
                      <a:pt x="8572" y="6856"/>
                      <a:pt x="17721" y="716"/>
                      <a:pt x="27873" y="716"/>
                    </a:cubicBezTo>
                    <a:close/>
                    <a:moveTo>
                      <a:pt x="27874" y="1"/>
                    </a:moveTo>
                    <a:cubicBezTo>
                      <a:pt x="21155" y="1"/>
                      <a:pt x="14544" y="2616"/>
                      <a:pt x="9605" y="7555"/>
                    </a:cubicBezTo>
                    <a:cubicBezTo>
                      <a:pt x="2219" y="14971"/>
                      <a:pt x="0" y="26066"/>
                      <a:pt x="4012" y="35731"/>
                    </a:cubicBezTo>
                    <a:cubicBezTo>
                      <a:pt x="7994" y="45367"/>
                      <a:pt x="17417" y="51689"/>
                      <a:pt x="27873" y="51689"/>
                    </a:cubicBezTo>
                    <a:cubicBezTo>
                      <a:pt x="42129" y="51659"/>
                      <a:pt x="53679" y="40108"/>
                      <a:pt x="53709" y="25853"/>
                    </a:cubicBezTo>
                    <a:cubicBezTo>
                      <a:pt x="53709" y="15397"/>
                      <a:pt x="47417" y="5974"/>
                      <a:pt x="37752" y="1962"/>
                    </a:cubicBezTo>
                    <a:cubicBezTo>
                      <a:pt x="34559" y="643"/>
                      <a:pt x="31203" y="1"/>
                      <a:pt x="2787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637;p35">
                <a:extLst>
                  <a:ext uri="{FF2B5EF4-FFF2-40B4-BE49-F238E27FC236}">
                    <a16:creationId xmlns:a16="http://schemas.microsoft.com/office/drawing/2014/main" id="{582789D2-D08A-3981-DA35-C786139300E5}"/>
                  </a:ext>
                </a:extLst>
              </p:cNvPr>
              <p:cNvSpPr/>
              <p:nvPr/>
            </p:nvSpPr>
            <p:spPr>
              <a:xfrm>
                <a:off x="5407650" y="3482100"/>
                <a:ext cx="648975" cy="1291850"/>
              </a:xfrm>
              <a:custGeom>
                <a:avLst/>
                <a:gdLst/>
                <a:ahLst/>
                <a:cxnLst/>
                <a:rect l="l" t="t" r="r" b="b"/>
                <a:pathLst>
                  <a:path w="25959" h="51674" extrusionOk="0">
                    <a:moveTo>
                      <a:pt x="12980" y="700"/>
                    </a:moveTo>
                    <a:cubicBezTo>
                      <a:pt x="19728" y="700"/>
                      <a:pt x="25199" y="11977"/>
                      <a:pt x="25199" y="25776"/>
                    </a:cubicBezTo>
                    <a:cubicBezTo>
                      <a:pt x="25199" y="39606"/>
                      <a:pt x="19728" y="50852"/>
                      <a:pt x="12980" y="50852"/>
                    </a:cubicBezTo>
                    <a:cubicBezTo>
                      <a:pt x="6232" y="50852"/>
                      <a:pt x="761" y="39606"/>
                      <a:pt x="761" y="25776"/>
                    </a:cubicBezTo>
                    <a:cubicBezTo>
                      <a:pt x="761" y="11977"/>
                      <a:pt x="6232" y="700"/>
                      <a:pt x="12980" y="700"/>
                    </a:cubicBezTo>
                    <a:close/>
                    <a:moveTo>
                      <a:pt x="12980" y="1"/>
                    </a:moveTo>
                    <a:cubicBezTo>
                      <a:pt x="5807" y="1"/>
                      <a:pt x="1" y="11581"/>
                      <a:pt x="1" y="25837"/>
                    </a:cubicBezTo>
                    <a:cubicBezTo>
                      <a:pt x="1" y="40062"/>
                      <a:pt x="5807" y="51673"/>
                      <a:pt x="12980" y="51673"/>
                    </a:cubicBezTo>
                    <a:cubicBezTo>
                      <a:pt x="20123" y="51673"/>
                      <a:pt x="25959" y="40062"/>
                      <a:pt x="25959" y="25837"/>
                    </a:cubicBezTo>
                    <a:cubicBezTo>
                      <a:pt x="25959" y="11581"/>
                      <a:pt x="20123" y="1"/>
                      <a:pt x="1298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638;p35">
                <a:extLst>
                  <a:ext uri="{FF2B5EF4-FFF2-40B4-BE49-F238E27FC236}">
                    <a16:creationId xmlns:a16="http://schemas.microsoft.com/office/drawing/2014/main" id="{1E0B92D8-4EA0-403E-F13F-4B3395CD60C3}"/>
                  </a:ext>
                </a:extLst>
              </p:cNvPr>
              <p:cNvSpPr/>
              <p:nvPr/>
            </p:nvSpPr>
            <p:spPr>
              <a:xfrm>
                <a:off x="5283800" y="3662075"/>
                <a:ext cx="905650" cy="198475"/>
              </a:xfrm>
              <a:custGeom>
                <a:avLst/>
                <a:gdLst/>
                <a:ahLst/>
                <a:cxnLst/>
                <a:rect l="l" t="t" r="r" b="b"/>
                <a:pathLst>
                  <a:path w="36226" h="7939" extrusionOk="0">
                    <a:moveTo>
                      <a:pt x="35692" y="1"/>
                    </a:moveTo>
                    <a:cubicBezTo>
                      <a:pt x="35609" y="1"/>
                      <a:pt x="35523" y="29"/>
                      <a:pt x="35442" y="97"/>
                    </a:cubicBezTo>
                    <a:cubicBezTo>
                      <a:pt x="30585" y="4831"/>
                      <a:pt x="24276" y="7202"/>
                      <a:pt x="17959" y="7202"/>
                    </a:cubicBezTo>
                    <a:cubicBezTo>
                      <a:pt x="11745" y="7202"/>
                      <a:pt x="5523" y="4907"/>
                      <a:pt x="669" y="309"/>
                    </a:cubicBezTo>
                    <a:cubicBezTo>
                      <a:pt x="593" y="233"/>
                      <a:pt x="502" y="195"/>
                      <a:pt x="411" y="195"/>
                    </a:cubicBezTo>
                    <a:cubicBezTo>
                      <a:pt x="320" y="195"/>
                      <a:pt x="228" y="233"/>
                      <a:pt x="152" y="309"/>
                    </a:cubicBezTo>
                    <a:cubicBezTo>
                      <a:pt x="0" y="461"/>
                      <a:pt x="0" y="705"/>
                      <a:pt x="152" y="856"/>
                    </a:cubicBezTo>
                    <a:cubicBezTo>
                      <a:pt x="4925" y="5416"/>
                      <a:pt x="11308" y="7939"/>
                      <a:pt x="17934" y="7939"/>
                    </a:cubicBezTo>
                    <a:cubicBezTo>
                      <a:pt x="17972" y="7939"/>
                      <a:pt x="18011" y="7939"/>
                      <a:pt x="18049" y="7939"/>
                    </a:cubicBezTo>
                    <a:cubicBezTo>
                      <a:pt x="24755" y="7939"/>
                      <a:pt x="31184" y="5298"/>
                      <a:pt x="35989" y="613"/>
                    </a:cubicBezTo>
                    <a:cubicBezTo>
                      <a:pt x="36226" y="353"/>
                      <a:pt x="35983" y="1"/>
                      <a:pt x="3569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639;p35">
                <a:extLst>
                  <a:ext uri="{FF2B5EF4-FFF2-40B4-BE49-F238E27FC236}">
                    <a16:creationId xmlns:a16="http://schemas.microsoft.com/office/drawing/2014/main" id="{1D099B72-E8F9-04F2-B403-4F36B07769DE}"/>
                  </a:ext>
                </a:extLst>
              </p:cNvPr>
              <p:cNvSpPr/>
              <p:nvPr/>
            </p:nvSpPr>
            <p:spPr>
              <a:xfrm>
                <a:off x="5275450" y="4393100"/>
                <a:ext cx="909775" cy="201500"/>
              </a:xfrm>
              <a:custGeom>
                <a:avLst/>
                <a:gdLst/>
                <a:ahLst/>
                <a:cxnLst/>
                <a:rect l="l" t="t" r="r" b="b"/>
                <a:pathLst>
                  <a:path w="36391" h="8060" extrusionOk="0">
                    <a:moveTo>
                      <a:pt x="18268" y="0"/>
                    </a:moveTo>
                    <a:cubicBezTo>
                      <a:pt x="11713" y="0"/>
                      <a:pt x="5157" y="2478"/>
                      <a:pt x="122" y="7421"/>
                    </a:cubicBezTo>
                    <a:cubicBezTo>
                      <a:pt x="0" y="7573"/>
                      <a:pt x="0" y="7786"/>
                      <a:pt x="122" y="7938"/>
                    </a:cubicBezTo>
                    <a:cubicBezTo>
                      <a:pt x="213" y="8029"/>
                      <a:pt x="304" y="8060"/>
                      <a:pt x="395" y="8060"/>
                    </a:cubicBezTo>
                    <a:cubicBezTo>
                      <a:pt x="517" y="8060"/>
                      <a:pt x="608" y="8029"/>
                      <a:pt x="669" y="7938"/>
                    </a:cubicBezTo>
                    <a:cubicBezTo>
                      <a:pt x="5549" y="3151"/>
                      <a:pt x="11908" y="749"/>
                      <a:pt x="18268" y="749"/>
                    </a:cubicBezTo>
                    <a:cubicBezTo>
                      <a:pt x="24507" y="749"/>
                      <a:pt x="30747" y="3059"/>
                      <a:pt x="35593" y="7695"/>
                    </a:cubicBezTo>
                    <a:cubicBezTo>
                      <a:pt x="35678" y="7780"/>
                      <a:pt x="35771" y="7815"/>
                      <a:pt x="35859" y="7815"/>
                    </a:cubicBezTo>
                    <a:cubicBezTo>
                      <a:pt x="36151" y="7815"/>
                      <a:pt x="36390" y="7428"/>
                      <a:pt x="36110" y="7148"/>
                    </a:cubicBezTo>
                    <a:cubicBezTo>
                      <a:pt x="31116" y="2379"/>
                      <a:pt x="24692" y="0"/>
                      <a:pt x="1826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640;p35">
                <a:extLst>
                  <a:ext uri="{FF2B5EF4-FFF2-40B4-BE49-F238E27FC236}">
                    <a16:creationId xmlns:a16="http://schemas.microsoft.com/office/drawing/2014/main" id="{12D5B083-EBA6-4CBE-A2A4-90684EED6A97}"/>
                  </a:ext>
                </a:extLst>
              </p:cNvPr>
              <p:cNvSpPr/>
              <p:nvPr/>
            </p:nvSpPr>
            <p:spPr>
              <a:xfrm>
                <a:off x="5082425" y="4117375"/>
                <a:ext cx="1299450" cy="19025"/>
              </a:xfrm>
              <a:custGeom>
                <a:avLst/>
                <a:gdLst/>
                <a:ahLst/>
                <a:cxnLst/>
                <a:rect l="l" t="t" r="r" b="b"/>
                <a:pathLst>
                  <a:path w="51978" h="761" extrusionOk="0">
                    <a:moveTo>
                      <a:pt x="517" y="0"/>
                    </a:moveTo>
                    <a:cubicBezTo>
                      <a:pt x="1" y="0"/>
                      <a:pt x="1" y="760"/>
                      <a:pt x="517" y="760"/>
                    </a:cubicBezTo>
                    <a:lnTo>
                      <a:pt x="51461" y="760"/>
                    </a:lnTo>
                    <a:cubicBezTo>
                      <a:pt x="51977" y="760"/>
                      <a:pt x="51977" y="0"/>
                      <a:pt x="5146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641;p35">
                <a:extLst>
                  <a:ext uri="{FF2B5EF4-FFF2-40B4-BE49-F238E27FC236}">
                    <a16:creationId xmlns:a16="http://schemas.microsoft.com/office/drawing/2014/main" id="{C4DCD4ED-6DD3-5665-2FAC-854F59FE945D}"/>
                  </a:ext>
                </a:extLst>
              </p:cNvPr>
              <p:cNvSpPr/>
              <p:nvPr/>
            </p:nvSpPr>
            <p:spPr>
              <a:xfrm>
                <a:off x="5722250" y="3480575"/>
                <a:ext cx="19025" cy="1293375"/>
              </a:xfrm>
              <a:custGeom>
                <a:avLst/>
                <a:gdLst/>
                <a:ahLst/>
                <a:cxnLst/>
                <a:rect l="l" t="t" r="r" b="b"/>
                <a:pathLst>
                  <a:path w="761" h="51735" extrusionOk="0">
                    <a:moveTo>
                      <a:pt x="381" y="1"/>
                    </a:moveTo>
                    <a:cubicBezTo>
                      <a:pt x="191" y="1"/>
                      <a:pt x="1" y="122"/>
                      <a:pt x="1" y="366"/>
                    </a:cubicBezTo>
                    <a:lnTo>
                      <a:pt x="1" y="51339"/>
                    </a:lnTo>
                    <a:cubicBezTo>
                      <a:pt x="1" y="51552"/>
                      <a:pt x="183" y="51734"/>
                      <a:pt x="396" y="51734"/>
                    </a:cubicBezTo>
                    <a:cubicBezTo>
                      <a:pt x="609" y="51734"/>
                      <a:pt x="761" y="51552"/>
                      <a:pt x="761" y="51339"/>
                    </a:cubicBezTo>
                    <a:lnTo>
                      <a:pt x="761" y="366"/>
                    </a:lnTo>
                    <a:cubicBezTo>
                      <a:pt x="761" y="122"/>
                      <a:pt x="571" y="1"/>
                      <a:pt x="38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643;p35">
                <a:extLst>
                  <a:ext uri="{FF2B5EF4-FFF2-40B4-BE49-F238E27FC236}">
                    <a16:creationId xmlns:a16="http://schemas.microsoft.com/office/drawing/2014/main" id="{7759E0E9-C096-48F4-A013-EA4A9A613B9C}"/>
                  </a:ext>
                </a:extLst>
              </p:cNvPr>
              <p:cNvSpPr/>
              <p:nvPr/>
            </p:nvSpPr>
            <p:spPr>
              <a:xfrm>
                <a:off x="4732489" y="1470675"/>
                <a:ext cx="345775" cy="464300"/>
              </a:xfrm>
              <a:custGeom>
                <a:avLst/>
                <a:gdLst/>
                <a:ahLst/>
                <a:cxnLst/>
                <a:rect l="l" t="t" r="r" b="b"/>
                <a:pathLst>
                  <a:path w="13831" h="18572" extrusionOk="0">
                    <a:moveTo>
                      <a:pt x="6879" y="3757"/>
                    </a:moveTo>
                    <a:cubicBezTo>
                      <a:pt x="8501" y="3757"/>
                      <a:pt x="10062" y="5016"/>
                      <a:pt x="10062" y="6930"/>
                    </a:cubicBezTo>
                    <a:cubicBezTo>
                      <a:pt x="10062" y="8663"/>
                      <a:pt x="8663" y="10061"/>
                      <a:pt x="6931" y="10061"/>
                    </a:cubicBezTo>
                    <a:cubicBezTo>
                      <a:pt x="4104" y="10061"/>
                      <a:pt x="2706" y="6687"/>
                      <a:pt x="4682" y="4681"/>
                    </a:cubicBezTo>
                    <a:cubicBezTo>
                      <a:pt x="5319" y="4043"/>
                      <a:pt x="6106" y="3757"/>
                      <a:pt x="6879" y="3757"/>
                    </a:cubicBezTo>
                    <a:close/>
                    <a:moveTo>
                      <a:pt x="6931" y="0"/>
                    </a:moveTo>
                    <a:cubicBezTo>
                      <a:pt x="3101" y="0"/>
                      <a:pt x="1" y="3101"/>
                      <a:pt x="1" y="6930"/>
                    </a:cubicBezTo>
                    <a:cubicBezTo>
                      <a:pt x="1" y="10730"/>
                      <a:pt x="6931" y="18572"/>
                      <a:pt x="6931" y="18572"/>
                    </a:cubicBezTo>
                    <a:cubicBezTo>
                      <a:pt x="6931" y="18572"/>
                      <a:pt x="13831" y="10760"/>
                      <a:pt x="13831" y="6930"/>
                    </a:cubicBezTo>
                    <a:cubicBezTo>
                      <a:pt x="13831" y="3101"/>
                      <a:pt x="10730" y="0"/>
                      <a:pt x="693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47" name="Google Shape;644;p35">
                <a:extLst>
                  <a:ext uri="{FF2B5EF4-FFF2-40B4-BE49-F238E27FC236}">
                    <a16:creationId xmlns:a16="http://schemas.microsoft.com/office/drawing/2014/main" id="{152DE5AE-1351-2309-2666-7CF8CB3540B5}"/>
                  </a:ext>
                </a:extLst>
              </p:cNvPr>
              <p:cNvSpPr/>
              <p:nvPr/>
            </p:nvSpPr>
            <p:spPr>
              <a:xfrm>
                <a:off x="4728325" y="1469150"/>
                <a:ext cx="355650" cy="469650"/>
              </a:xfrm>
              <a:custGeom>
                <a:avLst/>
                <a:gdLst/>
                <a:ahLst/>
                <a:cxnLst/>
                <a:rect l="l" t="t" r="r" b="b"/>
                <a:pathLst>
                  <a:path w="14226" h="18786" extrusionOk="0">
                    <a:moveTo>
                      <a:pt x="7113" y="3983"/>
                    </a:moveTo>
                    <a:cubicBezTo>
                      <a:pt x="8724" y="3983"/>
                      <a:pt x="10061" y="5320"/>
                      <a:pt x="10061" y="6961"/>
                    </a:cubicBezTo>
                    <a:cubicBezTo>
                      <a:pt x="10061" y="8735"/>
                      <a:pt x="8592" y="9921"/>
                      <a:pt x="7068" y="9921"/>
                    </a:cubicBezTo>
                    <a:cubicBezTo>
                      <a:pt x="6346" y="9921"/>
                      <a:pt x="5612" y="9655"/>
                      <a:pt x="5016" y="9059"/>
                    </a:cubicBezTo>
                    <a:cubicBezTo>
                      <a:pt x="3131" y="7174"/>
                      <a:pt x="4468" y="3983"/>
                      <a:pt x="7113" y="3983"/>
                    </a:cubicBezTo>
                    <a:close/>
                    <a:moveTo>
                      <a:pt x="7068" y="3610"/>
                    </a:moveTo>
                    <a:cubicBezTo>
                      <a:pt x="6251" y="3610"/>
                      <a:pt x="5419" y="3913"/>
                      <a:pt x="4742" y="4591"/>
                    </a:cubicBezTo>
                    <a:cubicBezTo>
                      <a:pt x="2614" y="6688"/>
                      <a:pt x="4134" y="10305"/>
                      <a:pt x="7113" y="10305"/>
                    </a:cubicBezTo>
                    <a:cubicBezTo>
                      <a:pt x="8937" y="10274"/>
                      <a:pt x="10426" y="8785"/>
                      <a:pt x="10426" y="6961"/>
                    </a:cubicBezTo>
                    <a:cubicBezTo>
                      <a:pt x="10426" y="4944"/>
                      <a:pt x="8781" y="3610"/>
                      <a:pt x="7068" y="3610"/>
                    </a:cubicBezTo>
                    <a:close/>
                    <a:moveTo>
                      <a:pt x="7113" y="214"/>
                    </a:moveTo>
                    <a:cubicBezTo>
                      <a:pt x="10821" y="214"/>
                      <a:pt x="13830" y="3223"/>
                      <a:pt x="13830" y="6961"/>
                    </a:cubicBezTo>
                    <a:cubicBezTo>
                      <a:pt x="13830" y="10366"/>
                      <a:pt x="8085" y="17174"/>
                      <a:pt x="7113" y="18299"/>
                    </a:cubicBezTo>
                    <a:cubicBezTo>
                      <a:pt x="6110" y="17174"/>
                      <a:pt x="365" y="10366"/>
                      <a:pt x="365" y="6961"/>
                    </a:cubicBezTo>
                    <a:cubicBezTo>
                      <a:pt x="365" y="3223"/>
                      <a:pt x="3374" y="214"/>
                      <a:pt x="7113" y="214"/>
                    </a:cubicBezTo>
                    <a:close/>
                    <a:moveTo>
                      <a:pt x="7113" y="1"/>
                    </a:moveTo>
                    <a:cubicBezTo>
                      <a:pt x="3222" y="1"/>
                      <a:pt x="91" y="3071"/>
                      <a:pt x="0" y="6931"/>
                    </a:cubicBezTo>
                    <a:cubicBezTo>
                      <a:pt x="0" y="10791"/>
                      <a:pt x="6687" y="18390"/>
                      <a:pt x="6961" y="18724"/>
                    </a:cubicBezTo>
                    <a:cubicBezTo>
                      <a:pt x="6991" y="18755"/>
                      <a:pt x="7052" y="18785"/>
                      <a:pt x="7113" y="18785"/>
                    </a:cubicBezTo>
                    <a:cubicBezTo>
                      <a:pt x="7143" y="18785"/>
                      <a:pt x="7204" y="18755"/>
                      <a:pt x="7234" y="18724"/>
                    </a:cubicBezTo>
                    <a:cubicBezTo>
                      <a:pt x="7538" y="18390"/>
                      <a:pt x="14225" y="10791"/>
                      <a:pt x="14225" y="6931"/>
                    </a:cubicBezTo>
                    <a:cubicBezTo>
                      <a:pt x="14134" y="3071"/>
                      <a:pt x="10973" y="1"/>
                      <a:pt x="711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645;p35">
                <a:extLst>
                  <a:ext uri="{FF2B5EF4-FFF2-40B4-BE49-F238E27FC236}">
                    <a16:creationId xmlns:a16="http://schemas.microsoft.com/office/drawing/2014/main" id="{8A037107-8108-BC27-14CE-0B7131B73C53}"/>
                  </a:ext>
                </a:extLst>
              </p:cNvPr>
              <p:cNvSpPr/>
              <p:nvPr/>
            </p:nvSpPr>
            <p:spPr>
              <a:xfrm>
                <a:off x="6581700" y="3799750"/>
                <a:ext cx="218875" cy="293325"/>
              </a:xfrm>
              <a:custGeom>
                <a:avLst/>
                <a:gdLst/>
                <a:ahLst/>
                <a:cxnLst/>
                <a:rect l="l" t="t" r="r" b="b"/>
                <a:pathLst>
                  <a:path w="8755" h="11733" extrusionOk="0">
                    <a:moveTo>
                      <a:pt x="4367" y="2372"/>
                    </a:moveTo>
                    <a:cubicBezTo>
                      <a:pt x="5399" y="2372"/>
                      <a:pt x="6383" y="3178"/>
                      <a:pt x="6383" y="4377"/>
                    </a:cubicBezTo>
                    <a:cubicBezTo>
                      <a:pt x="6353" y="5471"/>
                      <a:pt x="5472" y="6353"/>
                      <a:pt x="4377" y="6353"/>
                    </a:cubicBezTo>
                    <a:cubicBezTo>
                      <a:pt x="2614" y="6353"/>
                      <a:pt x="1733" y="4195"/>
                      <a:pt x="2979" y="2948"/>
                    </a:cubicBezTo>
                    <a:cubicBezTo>
                      <a:pt x="3387" y="2550"/>
                      <a:pt x="3882" y="2372"/>
                      <a:pt x="4367" y="2372"/>
                    </a:cubicBezTo>
                    <a:close/>
                    <a:moveTo>
                      <a:pt x="4377" y="0"/>
                    </a:moveTo>
                    <a:cubicBezTo>
                      <a:pt x="1976" y="0"/>
                      <a:pt x="0" y="1976"/>
                      <a:pt x="31" y="4377"/>
                    </a:cubicBezTo>
                    <a:cubicBezTo>
                      <a:pt x="31" y="6778"/>
                      <a:pt x="4377" y="11733"/>
                      <a:pt x="4377" y="11733"/>
                    </a:cubicBezTo>
                    <a:cubicBezTo>
                      <a:pt x="4377" y="11733"/>
                      <a:pt x="8754" y="6778"/>
                      <a:pt x="8754" y="4377"/>
                    </a:cubicBezTo>
                    <a:cubicBezTo>
                      <a:pt x="8754" y="1976"/>
                      <a:pt x="6809" y="0"/>
                      <a:pt x="437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646;p35">
                <a:extLst>
                  <a:ext uri="{FF2B5EF4-FFF2-40B4-BE49-F238E27FC236}">
                    <a16:creationId xmlns:a16="http://schemas.microsoft.com/office/drawing/2014/main" id="{432BBEE5-5E7C-111E-B7CA-8360A88F3EBC}"/>
                  </a:ext>
                </a:extLst>
              </p:cNvPr>
              <p:cNvSpPr/>
              <p:nvPr/>
            </p:nvSpPr>
            <p:spPr>
              <a:xfrm>
                <a:off x="6577125" y="3795175"/>
                <a:ext cx="228000" cy="302000"/>
              </a:xfrm>
              <a:custGeom>
                <a:avLst/>
                <a:gdLst/>
                <a:ahLst/>
                <a:cxnLst/>
                <a:rect l="l" t="t" r="r" b="b"/>
                <a:pathLst>
                  <a:path w="9120" h="12080" extrusionOk="0">
                    <a:moveTo>
                      <a:pt x="4560" y="2767"/>
                    </a:moveTo>
                    <a:cubicBezTo>
                      <a:pt x="5563" y="2767"/>
                      <a:pt x="6354" y="3557"/>
                      <a:pt x="6354" y="4560"/>
                    </a:cubicBezTo>
                    <a:cubicBezTo>
                      <a:pt x="6354" y="5628"/>
                      <a:pt x="5466" y="6335"/>
                      <a:pt x="4544" y="6335"/>
                    </a:cubicBezTo>
                    <a:cubicBezTo>
                      <a:pt x="4100" y="6335"/>
                      <a:pt x="3649" y="6171"/>
                      <a:pt x="3284" y="5806"/>
                    </a:cubicBezTo>
                    <a:cubicBezTo>
                      <a:pt x="2159" y="4682"/>
                      <a:pt x="2980" y="2767"/>
                      <a:pt x="4560" y="2767"/>
                    </a:cubicBezTo>
                    <a:close/>
                    <a:moveTo>
                      <a:pt x="4557" y="2371"/>
                    </a:moveTo>
                    <a:cubicBezTo>
                      <a:pt x="4024" y="2371"/>
                      <a:pt x="3482" y="2569"/>
                      <a:pt x="3041" y="3010"/>
                    </a:cubicBezTo>
                    <a:cubicBezTo>
                      <a:pt x="1673" y="4378"/>
                      <a:pt x="2615" y="6718"/>
                      <a:pt x="4560" y="6718"/>
                    </a:cubicBezTo>
                    <a:cubicBezTo>
                      <a:pt x="5776" y="6718"/>
                      <a:pt x="6718" y="5745"/>
                      <a:pt x="6749" y="4560"/>
                    </a:cubicBezTo>
                    <a:cubicBezTo>
                      <a:pt x="6749" y="3242"/>
                      <a:pt x="5675" y="2371"/>
                      <a:pt x="4557" y="2371"/>
                    </a:cubicBezTo>
                    <a:close/>
                    <a:moveTo>
                      <a:pt x="4560" y="365"/>
                    </a:moveTo>
                    <a:lnTo>
                      <a:pt x="4560" y="396"/>
                    </a:lnTo>
                    <a:cubicBezTo>
                      <a:pt x="4579" y="396"/>
                      <a:pt x="4597" y="395"/>
                      <a:pt x="4615" y="395"/>
                    </a:cubicBezTo>
                    <a:cubicBezTo>
                      <a:pt x="6900" y="395"/>
                      <a:pt x="8755" y="2268"/>
                      <a:pt x="8755" y="4560"/>
                    </a:cubicBezTo>
                    <a:cubicBezTo>
                      <a:pt x="8755" y="6627"/>
                      <a:pt x="5320" y="10730"/>
                      <a:pt x="4560" y="11612"/>
                    </a:cubicBezTo>
                    <a:cubicBezTo>
                      <a:pt x="3800" y="10730"/>
                      <a:pt x="396" y="6627"/>
                      <a:pt x="396" y="4560"/>
                    </a:cubicBezTo>
                    <a:cubicBezTo>
                      <a:pt x="396" y="2250"/>
                      <a:pt x="2250" y="365"/>
                      <a:pt x="4560" y="365"/>
                    </a:cubicBezTo>
                    <a:close/>
                    <a:moveTo>
                      <a:pt x="4560" y="1"/>
                    </a:moveTo>
                    <a:cubicBezTo>
                      <a:pt x="2068" y="1"/>
                      <a:pt x="1" y="2037"/>
                      <a:pt x="1" y="4560"/>
                    </a:cubicBezTo>
                    <a:cubicBezTo>
                      <a:pt x="1" y="6992"/>
                      <a:pt x="4256" y="11825"/>
                      <a:pt x="4439" y="12007"/>
                    </a:cubicBezTo>
                    <a:cubicBezTo>
                      <a:pt x="4469" y="12068"/>
                      <a:pt x="4500" y="12068"/>
                      <a:pt x="4560" y="12068"/>
                    </a:cubicBezTo>
                    <a:cubicBezTo>
                      <a:pt x="4577" y="12076"/>
                      <a:pt x="4593" y="12080"/>
                      <a:pt x="4609" y="12080"/>
                    </a:cubicBezTo>
                    <a:cubicBezTo>
                      <a:pt x="4652" y="12080"/>
                      <a:pt x="4690" y="12051"/>
                      <a:pt x="4712" y="12007"/>
                    </a:cubicBezTo>
                    <a:cubicBezTo>
                      <a:pt x="4895" y="11825"/>
                      <a:pt x="9120" y="6992"/>
                      <a:pt x="9120" y="4560"/>
                    </a:cubicBezTo>
                    <a:cubicBezTo>
                      <a:pt x="9120" y="2037"/>
                      <a:pt x="7083" y="1"/>
                      <a:pt x="456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654;p35">
                <a:extLst>
                  <a:ext uri="{FF2B5EF4-FFF2-40B4-BE49-F238E27FC236}">
                    <a16:creationId xmlns:a16="http://schemas.microsoft.com/office/drawing/2014/main" id="{3174BDDF-9957-99B2-FCC2-AF0661EB43E3}"/>
                  </a:ext>
                </a:extLst>
              </p:cNvPr>
              <p:cNvSpPr/>
              <p:nvPr/>
            </p:nvSpPr>
            <p:spPr>
              <a:xfrm>
                <a:off x="4251100" y="2592150"/>
                <a:ext cx="1044875" cy="647575"/>
              </a:xfrm>
              <a:custGeom>
                <a:avLst/>
                <a:gdLst/>
                <a:ahLst/>
                <a:cxnLst/>
                <a:rect l="l" t="t" r="r" b="b"/>
                <a:pathLst>
                  <a:path w="41795" h="25903" extrusionOk="0">
                    <a:moveTo>
                      <a:pt x="22019" y="1"/>
                    </a:moveTo>
                    <a:cubicBezTo>
                      <a:pt x="21582" y="1"/>
                      <a:pt x="21142" y="22"/>
                      <a:pt x="20700" y="66"/>
                    </a:cubicBezTo>
                    <a:cubicBezTo>
                      <a:pt x="15199" y="583"/>
                      <a:pt x="10609" y="4474"/>
                      <a:pt x="9150" y="9793"/>
                    </a:cubicBezTo>
                    <a:cubicBezTo>
                      <a:pt x="8937" y="9793"/>
                      <a:pt x="8724" y="9762"/>
                      <a:pt x="8512" y="9762"/>
                    </a:cubicBezTo>
                    <a:cubicBezTo>
                      <a:pt x="8453" y="9761"/>
                      <a:pt x="8395" y="9761"/>
                      <a:pt x="8338" y="9761"/>
                    </a:cubicBezTo>
                    <a:cubicBezTo>
                      <a:pt x="4099" y="9761"/>
                      <a:pt x="574" y="13042"/>
                      <a:pt x="274" y="17270"/>
                    </a:cubicBezTo>
                    <a:cubicBezTo>
                      <a:pt x="1" y="21586"/>
                      <a:pt x="3131" y="25355"/>
                      <a:pt x="7417" y="25842"/>
                    </a:cubicBezTo>
                    <a:lnTo>
                      <a:pt x="7417" y="25902"/>
                    </a:lnTo>
                    <a:lnTo>
                      <a:pt x="32281" y="25902"/>
                    </a:lnTo>
                    <a:cubicBezTo>
                      <a:pt x="37539" y="25902"/>
                      <a:pt x="41795" y="21738"/>
                      <a:pt x="41795" y="16571"/>
                    </a:cubicBezTo>
                    <a:cubicBezTo>
                      <a:pt x="41764" y="12012"/>
                      <a:pt x="38421" y="8121"/>
                      <a:pt x="33892" y="7392"/>
                    </a:cubicBezTo>
                    <a:cubicBezTo>
                      <a:pt x="31628" y="2835"/>
                      <a:pt x="27023" y="1"/>
                      <a:pt x="2201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655;p35">
                <a:extLst>
                  <a:ext uri="{FF2B5EF4-FFF2-40B4-BE49-F238E27FC236}">
                    <a16:creationId xmlns:a16="http://schemas.microsoft.com/office/drawing/2014/main" id="{18C49B56-0CC6-1DFD-DB94-F73D9B7259A3}"/>
                  </a:ext>
                </a:extLst>
              </p:cNvPr>
              <p:cNvSpPr/>
              <p:nvPr/>
            </p:nvSpPr>
            <p:spPr>
              <a:xfrm>
                <a:off x="4244275" y="2587700"/>
                <a:ext cx="1057025" cy="656575"/>
              </a:xfrm>
              <a:custGeom>
                <a:avLst/>
                <a:gdLst/>
                <a:ahLst/>
                <a:cxnLst/>
                <a:rect l="l" t="t" r="r" b="b"/>
                <a:pathLst>
                  <a:path w="42281" h="26263" extrusionOk="0">
                    <a:moveTo>
                      <a:pt x="22086" y="396"/>
                    </a:moveTo>
                    <a:cubicBezTo>
                      <a:pt x="22130" y="396"/>
                      <a:pt x="22175" y="396"/>
                      <a:pt x="22219" y="396"/>
                    </a:cubicBezTo>
                    <a:cubicBezTo>
                      <a:pt x="22246" y="396"/>
                      <a:pt x="22272" y="396"/>
                      <a:pt x="22299" y="396"/>
                    </a:cubicBezTo>
                    <a:cubicBezTo>
                      <a:pt x="27253" y="396"/>
                      <a:pt x="31775" y="3216"/>
                      <a:pt x="33983" y="7661"/>
                    </a:cubicBezTo>
                    <a:cubicBezTo>
                      <a:pt x="34013" y="7722"/>
                      <a:pt x="34074" y="7752"/>
                      <a:pt x="34135" y="7752"/>
                    </a:cubicBezTo>
                    <a:cubicBezTo>
                      <a:pt x="38572" y="8451"/>
                      <a:pt x="41855" y="12281"/>
                      <a:pt x="41885" y="16779"/>
                    </a:cubicBezTo>
                    <a:cubicBezTo>
                      <a:pt x="41885" y="21795"/>
                      <a:pt x="37721" y="25898"/>
                      <a:pt x="32554" y="25898"/>
                    </a:cubicBezTo>
                    <a:lnTo>
                      <a:pt x="7842" y="25898"/>
                    </a:lnTo>
                    <a:cubicBezTo>
                      <a:pt x="7812" y="25837"/>
                      <a:pt x="7781" y="25807"/>
                      <a:pt x="7721" y="25807"/>
                    </a:cubicBezTo>
                    <a:cubicBezTo>
                      <a:pt x="3526" y="25321"/>
                      <a:pt x="486" y="21673"/>
                      <a:pt x="760" y="17479"/>
                    </a:cubicBezTo>
                    <a:cubicBezTo>
                      <a:pt x="1031" y="13323"/>
                      <a:pt x="4494" y="10122"/>
                      <a:pt x="8637" y="10122"/>
                    </a:cubicBezTo>
                    <a:cubicBezTo>
                      <a:pt x="8676" y="10122"/>
                      <a:pt x="8715" y="10122"/>
                      <a:pt x="8754" y="10123"/>
                    </a:cubicBezTo>
                    <a:cubicBezTo>
                      <a:pt x="8967" y="10123"/>
                      <a:pt x="9180" y="10153"/>
                      <a:pt x="9392" y="10153"/>
                    </a:cubicBezTo>
                    <a:cubicBezTo>
                      <a:pt x="9409" y="10159"/>
                      <a:pt x="9425" y="10161"/>
                      <a:pt x="9441" y="10161"/>
                    </a:cubicBezTo>
                    <a:cubicBezTo>
                      <a:pt x="9514" y="10161"/>
                      <a:pt x="9580" y="10107"/>
                      <a:pt x="9605" y="10032"/>
                    </a:cubicBezTo>
                    <a:cubicBezTo>
                      <a:pt x="11083" y="4360"/>
                      <a:pt x="16214" y="396"/>
                      <a:pt x="22086" y="396"/>
                    </a:cubicBezTo>
                    <a:close/>
                    <a:moveTo>
                      <a:pt x="22151" y="1"/>
                    </a:moveTo>
                    <a:cubicBezTo>
                      <a:pt x="16161" y="1"/>
                      <a:pt x="10876" y="3975"/>
                      <a:pt x="9271" y="9758"/>
                    </a:cubicBezTo>
                    <a:lnTo>
                      <a:pt x="8785" y="9758"/>
                    </a:lnTo>
                    <a:cubicBezTo>
                      <a:pt x="8707" y="9756"/>
                      <a:pt x="8629" y="9755"/>
                      <a:pt x="8552" y="9755"/>
                    </a:cubicBezTo>
                    <a:cubicBezTo>
                      <a:pt x="4247" y="9755"/>
                      <a:pt x="663" y="13057"/>
                      <a:pt x="335" y="17357"/>
                    </a:cubicBezTo>
                    <a:cubicBezTo>
                      <a:pt x="0" y="21734"/>
                      <a:pt x="3161" y="25625"/>
                      <a:pt x="7538" y="26172"/>
                    </a:cubicBezTo>
                    <a:cubicBezTo>
                      <a:pt x="7569" y="26232"/>
                      <a:pt x="7629" y="26263"/>
                      <a:pt x="7690" y="26263"/>
                    </a:cubicBezTo>
                    <a:lnTo>
                      <a:pt x="32554" y="26263"/>
                    </a:lnTo>
                    <a:cubicBezTo>
                      <a:pt x="37904" y="26263"/>
                      <a:pt x="42281" y="22007"/>
                      <a:pt x="42281" y="16779"/>
                    </a:cubicBezTo>
                    <a:cubicBezTo>
                      <a:pt x="42250" y="12129"/>
                      <a:pt x="38876" y="8147"/>
                      <a:pt x="34287" y="7418"/>
                    </a:cubicBezTo>
                    <a:cubicBezTo>
                      <a:pt x="31976" y="2858"/>
                      <a:pt x="27326" y="1"/>
                      <a:pt x="22219" y="1"/>
                    </a:cubicBezTo>
                    <a:cubicBezTo>
                      <a:pt x="22197" y="1"/>
                      <a:pt x="22174" y="1"/>
                      <a:pt x="2215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656;p35">
                <a:extLst>
                  <a:ext uri="{FF2B5EF4-FFF2-40B4-BE49-F238E27FC236}">
                    <a16:creationId xmlns:a16="http://schemas.microsoft.com/office/drawing/2014/main" id="{3A40DABE-3D83-14A5-8DBC-8C4C63757860}"/>
                  </a:ext>
                </a:extLst>
              </p:cNvPr>
              <p:cNvSpPr/>
              <p:nvPr/>
            </p:nvSpPr>
            <p:spPr>
              <a:xfrm>
                <a:off x="4220700" y="2558725"/>
                <a:ext cx="1046400" cy="646800"/>
              </a:xfrm>
              <a:custGeom>
                <a:avLst/>
                <a:gdLst/>
                <a:ahLst/>
                <a:cxnLst/>
                <a:rect l="l" t="t" r="r" b="b"/>
                <a:pathLst>
                  <a:path w="41856" h="25872" extrusionOk="0">
                    <a:moveTo>
                      <a:pt x="22050" y="0"/>
                    </a:moveTo>
                    <a:cubicBezTo>
                      <a:pt x="21613" y="0"/>
                      <a:pt x="21173" y="22"/>
                      <a:pt x="20731" y="66"/>
                    </a:cubicBezTo>
                    <a:cubicBezTo>
                      <a:pt x="15229" y="583"/>
                      <a:pt x="10639" y="4443"/>
                      <a:pt x="9180" y="9762"/>
                    </a:cubicBezTo>
                    <a:cubicBezTo>
                      <a:pt x="8968" y="9762"/>
                      <a:pt x="8755" y="9732"/>
                      <a:pt x="8542" y="9732"/>
                    </a:cubicBezTo>
                    <a:cubicBezTo>
                      <a:pt x="8465" y="9729"/>
                      <a:pt x="8389" y="9728"/>
                      <a:pt x="8312" y="9728"/>
                    </a:cubicBezTo>
                    <a:cubicBezTo>
                      <a:pt x="4097" y="9728"/>
                      <a:pt x="574" y="13000"/>
                      <a:pt x="305" y="17239"/>
                    </a:cubicBezTo>
                    <a:cubicBezTo>
                      <a:pt x="1" y="21556"/>
                      <a:pt x="3162" y="25325"/>
                      <a:pt x="7478" y="25780"/>
                    </a:cubicBezTo>
                    <a:lnTo>
                      <a:pt x="7478" y="25872"/>
                    </a:lnTo>
                    <a:lnTo>
                      <a:pt x="32312" y="25872"/>
                    </a:lnTo>
                    <a:cubicBezTo>
                      <a:pt x="37570" y="25872"/>
                      <a:pt x="41856" y="21677"/>
                      <a:pt x="41856" y="16540"/>
                    </a:cubicBezTo>
                    <a:cubicBezTo>
                      <a:pt x="41795" y="11951"/>
                      <a:pt x="38451" y="8060"/>
                      <a:pt x="33922" y="7361"/>
                    </a:cubicBezTo>
                    <a:cubicBezTo>
                      <a:pt x="31658" y="2832"/>
                      <a:pt x="27054" y="0"/>
                      <a:pt x="2205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657;p35">
                <a:extLst>
                  <a:ext uri="{FF2B5EF4-FFF2-40B4-BE49-F238E27FC236}">
                    <a16:creationId xmlns:a16="http://schemas.microsoft.com/office/drawing/2014/main" id="{18EFBE13-854A-3696-9D76-BC027CC2F4A0}"/>
                  </a:ext>
                </a:extLst>
              </p:cNvPr>
              <p:cNvSpPr/>
              <p:nvPr/>
            </p:nvSpPr>
            <p:spPr>
              <a:xfrm>
                <a:off x="4215400" y="2552750"/>
                <a:ext cx="1056275" cy="657350"/>
              </a:xfrm>
              <a:custGeom>
                <a:avLst/>
                <a:gdLst/>
                <a:ahLst/>
                <a:cxnLst/>
                <a:rect l="l" t="t" r="r" b="b"/>
                <a:pathLst>
                  <a:path w="42251" h="26294" extrusionOk="0">
                    <a:moveTo>
                      <a:pt x="22086" y="426"/>
                    </a:moveTo>
                    <a:cubicBezTo>
                      <a:pt x="22130" y="426"/>
                      <a:pt x="22175" y="426"/>
                      <a:pt x="22219" y="426"/>
                    </a:cubicBezTo>
                    <a:cubicBezTo>
                      <a:pt x="27204" y="426"/>
                      <a:pt x="31733" y="3223"/>
                      <a:pt x="33983" y="7691"/>
                    </a:cubicBezTo>
                    <a:cubicBezTo>
                      <a:pt x="33983" y="7752"/>
                      <a:pt x="34043" y="7782"/>
                      <a:pt x="34104" y="7782"/>
                    </a:cubicBezTo>
                    <a:cubicBezTo>
                      <a:pt x="38542" y="8481"/>
                      <a:pt x="41855" y="12311"/>
                      <a:pt x="41855" y="16779"/>
                    </a:cubicBezTo>
                    <a:cubicBezTo>
                      <a:pt x="41855" y="21825"/>
                      <a:pt x="37691" y="25898"/>
                      <a:pt x="32524" y="25898"/>
                    </a:cubicBezTo>
                    <a:lnTo>
                      <a:pt x="7842" y="25898"/>
                    </a:lnTo>
                    <a:cubicBezTo>
                      <a:pt x="7812" y="25868"/>
                      <a:pt x="7751" y="25837"/>
                      <a:pt x="7721" y="25837"/>
                    </a:cubicBezTo>
                    <a:cubicBezTo>
                      <a:pt x="3587" y="25320"/>
                      <a:pt x="578" y="21673"/>
                      <a:pt x="851" y="17509"/>
                    </a:cubicBezTo>
                    <a:cubicBezTo>
                      <a:pt x="1125" y="13375"/>
                      <a:pt x="4590" y="10153"/>
                      <a:pt x="8754" y="10153"/>
                    </a:cubicBezTo>
                    <a:cubicBezTo>
                      <a:pt x="8967" y="10153"/>
                      <a:pt x="9180" y="10183"/>
                      <a:pt x="9392" y="10183"/>
                    </a:cubicBezTo>
                    <a:cubicBezTo>
                      <a:pt x="9409" y="10189"/>
                      <a:pt x="9424" y="10191"/>
                      <a:pt x="9438" y="10191"/>
                    </a:cubicBezTo>
                    <a:cubicBezTo>
                      <a:pt x="9504" y="10191"/>
                      <a:pt x="9550" y="10137"/>
                      <a:pt x="9575" y="10062"/>
                    </a:cubicBezTo>
                    <a:cubicBezTo>
                      <a:pt x="11083" y="4391"/>
                      <a:pt x="16214" y="426"/>
                      <a:pt x="22086" y="426"/>
                    </a:cubicBezTo>
                    <a:close/>
                    <a:moveTo>
                      <a:pt x="22151" y="1"/>
                    </a:moveTo>
                    <a:cubicBezTo>
                      <a:pt x="16131" y="1"/>
                      <a:pt x="10876" y="4005"/>
                      <a:pt x="9240" y="9788"/>
                    </a:cubicBezTo>
                    <a:lnTo>
                      <a:pt x="8754" y="9788"/>
                    </a:lnTo>
                    <a:cubicBezTo>
                      <a:pt x="8677" y="9786"/>
                      <a:pt x="8600" y="9785"/>
                      <a:pt x="8523" y="9785"/>
                    </a:cubicBezTo>
                    <a:cubicBezTo>
                      <a:pt x="4247" y="9785"/>
                      <a:pt x="663" y="13087"/>
                      <a:pt x="334" y="17387"/>
                    </a:cubicBezTo>
                    <a:cubicBezTo>
                      <a:pt x="0" y="21764"/>
                      <a:pt x="3161" y="25655"/>
                      <a:pt x="7508" y="26202"/>
                    </a:cubicBezTo>
                    <a:cubicBezTo>
                      <a:pt x="7538" y="26263"/>
                      <a:pt x="7599" y="26293"/>
                      <a:pt x="7690" y="26293"/>
                    </a:cubicBezTo>
                    <a:lnTo>
                      <a:pt x="32524" y="26293"/>
                    </a:lnTo>
                    <a:cubicBezTo>
                      <a:pt x="37904" y="26293"/>
                      <a:pt x="42250" y="22038"/>
                      <a:pt x="42250" y="16779"/>
                    </a:cubicBezTo>
                    <a:cubicBezTo>
                      <a:pt x="42220" y="12129"/>
                      <a:pt x="38846" y="8177"/>
                      <a:pt x="34286" y="7417"/>
                    </a:cubicBezTo>
                    <a:cubicBezTo>
                      <a:pt x="31976" y="2858"/>
                      <a:pt x="27295" y="1"/>
                      <a:pt x="22219" y="1"/>
                    </a:cubicBezTo>
                    <a:cubicBezTo>
                      <a:pt x="22197" y="1"/>
                      <a:pt x="22174" y="1"/>
                      <a:pt x="2215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658;p35">
                <a:extLst>
                  <a:ext uri="{FF2B5EF4-FFF2-40B4-BE49-F238E27FC236}">
                    <a16:creationId xmlns:a16="http://schemas.microsoft.com/office/drawing/2014/main" id="{B8532E02-2791-2EC0-7694-0541EC1BA625}"/>
                  </a:ext>
                </a:extLst>
              </p:cNvPr>
              <p:cNvSpPr/>
              <p:nvPr/>
            </p:nvSpPr>
            <p:spPr>
              <a:xfrm>
                <a:off x="4542150" y="2734375"/>
                <a:ext cx="430875" cy="612500"/>
              </a:xfrm>
              <a:custGeom>
                <a:avLst/>
                <a:gdLst/>
                <a:ahLst/>
                <a:cxnLst/>
                <a:rect l="l" t="t" r="r" b="b"/>
                <a:pathLst>
                  <a:path w="17235" h="24500" extrusionOk="0">
                    <a:moveTo>
                      <a:pt x="8602" y="0"/>
                    </a:moveTo>
                    <a:lnTo>
                      <a:pt x="0" y="14955"/>
                    </a:lnTo>
                    <a:lnTo>
                      <a:pt x="2554" y="14955"/>
                    </a:lnTo>
                    <a:lnTo>
                      <a:pt x="2554" y="24499"/>
                    </a:lnTo>
                    <a:lnTo>
                      <a:pt x="14681" y="24499"/>
                    </a:lnTo>
                    <a:lnTo>
                      <a:pt x="14681" y="14955"/>
                    </a:lnTo>
                    <a:lnTo>
                      <a:pt x="17235" y="14955"/>
                    </a:lnTo>
                    <a:lnTo>
                      <a:pt x="860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659;p35">
                <a:extLst>
                  <a:ext uri="{FF2B5EF4-FFF2-40B4-BE49-F238E27FC236}">
                    <a16:creationId xmlns:a16="http://schemas.microsoft.com/office/drawing/2014/main" id="{7CD0CBA0-F7A8-598E-6A7E-445B84A920EC}"/>
                  </a:ext>
                </a:extLst>
              </p:cNvPr>
              <p:cNvSpPr/>
              <p:nvPr/>
            </p:nvSpPr>
            <p:spPr>
              <a:xfrm>
                <a:off x="4536825" y="2729825"/>
                <a:ext cx="442275" cy="621600"/>
              </a:xfrm>
              <a:custGeom>
                <a:avLst/>
                <a:gdLst/>
                <a:ahLst/>
                <a:cxnLst/>
                <a:rect l="l" t="t" r="r" b="b"/>
                <a:pathLst>
                  <a:path w="17691" h="24864" extrusionOk="0">
                    <a:moveTo>
                      <a:pt x="8846" y="578"/>
                    </a:moveTo>
                    <a:lnTo>
                      <a:pt x="17144" y="14955"/>
                    </a:lnTo>
                    <a:lnTo>
                      <a:pt x="14894" y="14955"/>
                    </a:lnTo>
                    <a:cubicBezTo>
                      <a:pt x="14803" y="14955"/>
                      <a:pt x="14712" y="15015"/>
                      <a:pt x="14712" y="15137"/>
                    </a:cubicBezTo>
                    <a:lnTo>
                      <a:pt x="14712" y="24468"/>
                    </a:lnTo>
                    <a:lnTo>
                      <a:pt x="2949" y="24468"/>
                    </a:lnTo>
                    <a:lnTo>
                      <a:pt x="2949" y="15137"/>
                    </a:lnTo>
                    <a:cubicBezTo>
                      <a:pt x="2949" y="15015"/>
                      <a:pt x="2888" y="14955"/>
                      <a:pt x="2767" y="14955"/>
                    </a:cubicBezTo>
                    <a:lnTo>
                      <a:pt x="548" y="14955"/>
                    </a:lnTo>
                    <a:lnTo>
                      <a:pt x="8846" y="578"/>
                    </a:lnTo>
                    <a:close/>
                    <a:moveTo>
                      <a:pt x="8815" y="0"/>
                    </a:moveTo>
                    <a:cubicBezTo>
                      <a:pt x="8754" y="0"/>
                      <a:pt x="8694" y="30"/>
                      <a:pt x="8663" y="91"/>
                    </a:cubicBezTo>
                    <a:lnTo>
                      <a:pt x="31" y="15046"/>
                    </a:lnTo>
                    <a:cubicBezTo>
                      <a:pt x="0" y="15107"/>
                      <a:pt x="0" y="15167"/>
                      <a:pt x="31" y="15228"/>
                    </a:cubicBezTo>
                    <a:cubicBezTo>
                      <a:pt x="61" y="15289"/>
                      <a:pt x="122" y="15319"/>
                      <a:pt x="183" y="15319"/>
                    </a:cubicBezTo>
                    <a:lnTo>
                      <a:pt x="2554" y="15319"/>
                    </a:lnTo>
                    <a:lnTo>
                      <a:pt x="2554" y="24681"/>
                    </a:lnTo>
                    <a:cubicBezTo>
                      <a:pt x="2554" y="24772"/>
                      <a:pt x="2645" y="24864"/>
                      <a:pt x="2736" y="24864"/>
                    </a:cubicBezTo>
                    <a:lnTo>
                      <a:pt x="14894" y="24864"/>
                    </a:lnTo>
                    <a:cubicBezTo>
                      <a:pt x="15016" y="24864"/>
                      <a:pt x="15077" y="24772"/>
                      <a:pt x="15077" y="24681"/>
                    </a:cubicBezTo>
                    <a:lnTo>
                      <a:pt x="15077" y="15319"/>
                    </a:lnTo>
                    <a:lnTo>
                      <a:pt x="17448" y="15319"/>
                    </a:lnTo>
                    <a:cubicBezTo>
                      <a:pt x="17600" y="15319"/>
                      <a:pt x="17691" y="15167"/>
                      <a:pt x="17600" y="15046"/>
                    </a:cubicBezTo>
                    <a:lnTo>
                      <a:pt x="8967" y="91"/>
                    </a:lnTo>
                    <a:cubicBezTo>
                      <a:pt x="8937" y="30"/>
                      <a:pt x="8876" y="0"/>
                      <a:pt x="881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660;p35">
                <a:extLst>
                  <a:ext uri="{FF2B5EF4-FFF2-40B4-BE49-F238E27FC236}">
                    <a16:creationId xmlns:a16="http://schemas.microsoft.com/office/drawing/2014/main" id="{CCA3B7D0-CF64-53CD-D194-8EA1F818696C}"/>
                  </a:ext>
                </a:extLst>
              </p:cNvPr>
              <p:cNvSpPr/>
              <p:nvPr/>
            </p:nvSpPr>
            <p:spPr>
              <a:xfrm>
                <a:off x="4522375" y="2715375"/>
                <a:ext cx="430900" cy="611725"/>
              </a:xfrm>
              <a:custGeom>
                <a:avLst/>
                <a:gdLst/>
                <a:ahLst/>
                <a:cxnLst/>
                <a:rect l="l" t="t" r="r" b="b"/>
                <a:pathLst>
                  <a:path w="17236" h="24469" extrusionOk="0">
                    <a:moveTo>
                      <a:pt x="8633" y="1"/>
                    </a:moveTo>
                    <a:lnTo>
                      <a:pt x="1" y="14925"/>
                    </a:lnTo>
                    <a:lnTo>
                      <a:pt x="2554" y="14925"/>
                    </a:lnTo>
                    <a:lnTo>
                      <a:pt x="2554" y="24469"/>
                    </a:lnTo>
                    <a:lnTo>
                      <a:pt x="14682" y="24469"/>
                    </a:lnTo>
                    <a:lnTo>
                      <a:pt x="14682" y="14925"/>
                    </a:lnTo>
                    <a:lnTo>
                      <a:pt x="17235" y="14925"/>
                    </a:lnTo>
                    <a:lnTo>
                      <a:pt x="8633" y="1"/>
                    </a:lnTo>
                    <a:close/>
                  </a:path>
                </a:pathLst>
              </a:custGeom>
              <a:solidFill>
                <a:srgbClr val="00B0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57" name="Google Shape;661;p35">
                <a:extLst>
                  <a:ext uri="{FF2B5EF4-FFF2-40B4-BE49-F238E27FC236}">
                    <a16:creationId xmlns:a16="http://schemas.microsoft.com/office/drawing/2014/main" id="{CD099D41-F4DA-DE65-C2C6-F24823A760E3}"/>
                  </a:ext>
                </a:extLst>
              </p:cNvPr>
              <p:cNvSpPr/>
              <p:nvPr/>
            </p:nvSpPr>
            <p:spPr>
              <a:xfrm>
                <a:off x="4517075" y="2710050"/>
                <a:ext cx="441525" cy="621625"/>
              </a:xfrm>
              <a:custGeom>
                <a:avLst/>
                <a:gdLst/>
                <a:ahLst/>
                <a:cxnLst/>
                <a:rect l="l" t="t" r="r" b="b"/>
                <a:pathLst>
                  <a:path w="17661" h="24865" extrusionOk="0">
                    <a:moveTo>
                      <a:pt x="8845" y="578"/>
                    </a:moveTo>
                    <a:lnTo>
                      <a:pt x="17143" y="14955"/>
                    </a:lnTo>
                    <a:lnTo>
                      <a:pt x="14924" y="14955"/>
                    </a:lnTo>
                    <a:cubicBezTo>
                      <a:pt x="14803" y="14955"/>
                      <a:pt x="14712" y="15047"/>
                      <a:pt x="14712" y="15138"/>
                    </a:cubicBezTo>
                    <a:lnTo>
                      <a:pt x="14712" y="24500"/>
                    </a:lnTo>
                    <a:lnTo>
                      <a:pt x="2949" y="24500"/>
                    </a:lnTo>
                    <a:lnTo>
                      <a:pt x="2949" y="15138"/>
                    </a:lnTo>
                    <a:cubicBezTo>
                      <a:pt x="2949" y="15047"/>
                      <a:pt x="2857" y="14955"/>
                      <a:pt x="2766" y="14955"/>
                    </a:cubicBezTo>
                    <a:lnTo>
                      <a:pt x="547" y="14955"/>
                    </a:lnTo>
                    <a:lnTo>
                      <a:pt x="8845" y="578"/>
                    </a:lnTo>
                    <a:close/>
                    <a:moveTo>
                      <a:pt x="8830" y="1"/>
                    </a:moveTo>
                    <a:cubicBezTo>
                      <a:pt x="8769" y="1"/>
                      <a:pt x="8709" y="31"/>
                      <a:pt x="8663" y="92"/>
                    </a:cubicBezTo>
                    <a:lnTo>
                      <a:pt x="31" y="15047"/>
                    </a:lnTo>
                    <a:cubicBezTo>
                      <a:pt x="0" y="15107"/>
                      <a:pt x="0" y="15168"/>
                      <a:pt x="31" y="15229"/>
                    </a:cubicBezTo>
                    <a:cubicBezTo>
                      <a:pt x="61" y="15290"/>
                      <a:pt x="122" y="15320"/>
                      <a:pt x="213" y="15320"/>
                    </a:cubicBezTo>
                    <a:lnTo>
                      <a:pt x="2553" y="15320"/>
                    </a:lnTo>
                    <a:lnTo>
                      <a:pt x="2553" y="24682"/>
                    </a:lnTo>
                    <a:cubicBezTo>
                      <a:pt x="2553" y="24773"/>
                      <a:pt x="2645" y="24864"/>
                      <a:pt x="2736" y="24864"/>
                    </a:cubicBezTo>
                    <a:lnTo>
                      <a:pt x="14894" y="24864"/>
                    </a:lnTo>
                    <a:cubicBezTo>
                      <a:pt x="15016" y="24864"/>
                      <a:pt x="15107" y="24773"/>
                      <a:pt x="15107" y="24682"/>
                    </a:cubicBezTo>
                    <a:lnTo>
                      <a:pt x="15107" y="15320"/>
                    </a:lnTo>
                    <a:lnTo>
                      <a:pt x="17447" y="15320"/>
                    </a:lnTo>
                    <a:cubicBezTo>
                      <a:pt x="17539" y="15320"/>
                      <a:pt x="17599" y="15290"/>
                      <a:pt x="17630" y="15229"/>
                    </a:cubicBezTo>
                    <a:cubicBezTo>
                      <a:pt x="17660" y="15168"/>
                      <a:pt x="17660" y="15107"/>
                      <a:pt x="17630" y="15047"/>
                    </a:cubicBezTo>
                    <a:lnTo>
                      <a:pt x="8997" y="92"/>
                    </a:lnTo>
                    <a:cubicBezTo>
                      <a:pt x="8952" y="31"/>
                      <a:pt x="8891" y="1"/>
                      <a:pt x="883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662;p35">
                <a:extLst>
                  <a:ext uri="{FF2B5EF4-FFF2-40B4-BE49-F238E27FC236}">
                    <a16:creationId xmlns:a16="http://schemas.microsoft.com/office/drawing/2014/main" id="{5E2D96EC-1F4D-93DC-6FBA-7CCF4BC700FA}"/>
                  </a:ext>
                </a:extLst>
              </p:cNvPr>
              <p:cNvSpPr/>
              <p:nvPr/>
            </p:nvSpPr>
            <p:spPr>
              <a:xfrm>
                <a:off x="706200" y="4113375"/>
                <a:ext cx="678625" cy="226675"/>
              </a:xfrm>
              <a:custGeom>
                <a:avLst/>
                <a:gdLst/>
                <a:ahLst/>
                <a:cxnLst/>
                <a:rect l="l" t="t" r="r" b="b"/>
                <a:pathLst>
                  <a:path w="27145" h="9067" extrusionOk="0">
                    <a:moveTo>
                      <a:pt x="17956" y="0"/>
                    </a:moveTo>
                    <a:cubicBezTo>
                      <a:pt x="17503" y="0"/>
                      <a:pt x="17051" y="92"/>
                      <a:pt x="16627" y="282"/>
                    </a:cubicBezTo>
                    <a:cubicBezTo>
                      <a:pt x="15837" y="586"/>
                      <a:pt x="15259" y="1194"/>
                      <a:pt x="14925" y="1954"/>
                    </a:cubicBezTo>
                    <a:cubicBezTo>
                      <a:pt x="14682" y="2592"/>
                      <a:pt x="14469" y="3078"/>
                      <a:pt x="14104" y="3200"/>
                    </a:cubicBezTo>
                    <a:cubicBezTo>
                      <a:pt x="14028" y="3228"/>
                      <a:pt x="13944" y="3241"/>
                      <a:pt x="13851" y="3241"/>
                    </a:cubicBezTo>
                    <a:cubicBezTo>
                      <a:pt x="13537" y="3241"/>
                      <a:pt x="13124" y="3086"/>
                      <a:pt x="12585" y="2805"/>
                    </a:cubicBezTo>
                    <a:cubicBezTo>
                      <a:pt x="11736" y="2326"/>
                      <a:pt x="10933" y="2081"/>
                      <a:pt x="10256" y="2081"/>
                    </a:cubicBezTo>
                    <a:cubicBezTo>
                      <a:pt x="9988" y="2081"/>
                      <a:pt x="9739" y="2119"/>
                      <a:pt x="9515" y="2197"/>
                    </a:cubicBezTo>
                    <a:cubicBezTo>
                      <a:pt x="8967" y="2379"/>
                      <a:pt x="8572" y="2774"/>
                      <a:pt x="8360" y="3291"/>
                    </a:cubicBezTo>
                    <a:cubicBezTo>
                      <a:pt x="7873" y="4477"/>
                      <a:pt x="7205" y="5236"/>
                      <a:pt x="6536" y="5388"/>
                    </a:cubicBezTo>
                    <a:cubicBezTo>
                      <a:pt x="6353" y="5419"/>
                      <a:pt x="6110" y="5449"/>
                      <a:pt x="5867" y="5480"/>
                    </a:cubicBezTo>
                    <a:cubicBezTo>
                      <a:pt x="4955" y="5571"/>
                      <a:pt x="3739" y="5692"/>
                      <a:pt x="3466" y="6452"/>
                    </a:cubicBezTo>
                    <a:cubicBezTo>
                      <a:pt x="3283" y="6908"/>
                      <a:pt x="2888" y="7273"/>
                      <a:pt x="2432" y="7425"/>
                    </a:cubicBezTo>
                    <a:cubicBezTo>
                      <a:pt x="1673" y="7486"/>
                      <a:pt x="791" y="7577"/>
                      <a:pt x="700" y="7972"/>
                    </a:cubicBezTo>
                    <a:cubicBezTo>
                      <a:pt x="548" y="8246"/>
                      <a:pt x="366" y="8519"/>
                      <a:pt x="122" y="8732"/>
                    </a:cubicBezTo>
                    <a:cubicBezTo>
                      <a:pt x="1" y="8854"/>
                      <a:pt x="92" y="9066"/>
                      <a:pt x="244" y="9066"/>
                    </a:cubicBezTo>
                    <a:lnTo>
                      <a:pt x="16718" y="9066"/>
                    </a:lnTo>
                    <a:cubicBezTo>
                      <a:pt x="16840" y="9066"/>
                      <a:pt x="16931" y="8975"/>
                      <a:pt x="16931" y="8854"/>
                    </a:cubicBezTo>
                    <a:cubicBezTo>
                      <a:pt x="16931" y="8762"/>
                      <a:pt x="16840" y="8671"/>
                      <a:pt x="16718" y="8671"/>
                    </a:cubicBezTo>
                    <a:lnTo>
                      <a:pt x="669" y="8671"/>
                    </a:lnTo>
                    <a:cubicBezTo>
                      <a:pt x="852" y="8489"/>
                      <a:pt x="973" y="8276"/>
                      <a:pt x="1065" y="8063"/>
                    </a:cubicBezTo>
                    <a:cubicBezTo>
                      <a:pt x="1490" y="7881"/>
                      <a:pt x="1976" y="7790"/>
                      <a:pt x="2463" y="7790"/>
                    </a:cubicBezTo>
                    <a:lnTo>
                      <a:pt x="2524" y="7790"/>
                    </a:lnTo>
                    <a:cubicBezTo>
                      <a:pt x="3101" y="7607"/>
                      <a:pt x="3587" y="7151"/>
                      <a:pt x="3800" y="6543"/>
                    </a:cubicBezTo>
                    <a:cubicBezTo>
                      <a:pt x="4013" y="5996"/>
                      <a:pt x="5077" y="5905"/>
                      <a:pt x="5867" y="5814"/>
                    </a:cubicBezTo>
                    <a:cubicBezTo>
                      <a:pt x="6110" y="5814"/>
                      <a:pt x="6353" y="5753"/>
                      <a:pt x="6597" y="5723"/>
                    </a:cubicBezTo>
                    <a:cubicBezTo>
                      <a:pt x="7174" y="5601"/>
                      <a:pt x="7995" y="5084"/>
                      <a:pt x="8694" y="3413"/>
                    </a:cubicBezTo>
                    <a:cubicBezTo>
                      <a:pt x="8846" y="2987"/>
                      <a:pt x="9180" y="2683"/>
                      <a:pt x="9606" y="2531"/>
                    </a:cubicBezTo>
                    <a:cubicBezTo>
                      <a:pt x="9796" y="2465"/>
                      <a:pt x="10006" y="2433"/>
                      <a:pt x="10233" y="2433"/>
                    </a:cubicBezTo>
                    <a:cubicBezTo>
                      <a:pt x="10842" y="2433"/>
                      <a:pt x="11575" y="2666"/>
                      <a:pt x="12372" y="3109"/>
                    </a:cubicBezTo>
                    <a:cubicBezTo>
                      <a:pt x="12962" y="3427"/>
                      <a:pt x="13434" y="3592"/>
                      <a:pt x="13824" y="3592"/>
                    </a:cubicBezTo>
                    <a:cubicBezTo>
                      <a:pt x="13957" y="3592"/>
                      <a:pt x="14080" y="3573"/>
                      <a:pt x="14196" y="3534"/>
                    </a:cubicBezTo>
                    <a:cubicBezTo>
                      <a:pt x="14743" y="3352"/>
                      <a:pt x="14986" y="2744"/>
                      <a:pt x="15259" y="2075"/>
                    </a:cubicBezTo>
                    <a:cubicBezTo>
                      <a:pt x="15533" y="1407"/>
                      <a:pt x="16080" y="890"/>
                      <a:pt x="16779" y="616"/>
                    </a:cubicBezTo>
                    <a:cubicBezTo>
                      <a:pt x="17149" y="460"/>
                      <a:pt x="17545" y="383"/>
                      <a:pt x="17942" y="383"/>
                    </a:cubicBezTo>
                    <a:cubicBezTo>
                      <a:pt x="18395" y="383"/>
                      <a:pt x="18851" y="483"/>
                      <a:pt x="19272" y="677"/>
                    </a:cubicBezTo>
                    <a:cubicBezTo>
                      <a:pt x="21095" y="1437"/>
                      <a:pt x="21491" y="4385"/>
                      <a:pt x="21521" y="4659"/>
                    </a:cubicBezTo>
                    <a:cubicBezTo>
                      <a:pt x="21430" y="5297"/>
                      <a:pt x="21491" y="5723"/>
                      <a:pt x="21764" y="5966"/>
                    </a:cubicBezTo>
                    <a:cubicBezTo>
                      <a:pt x="21944" y="6146"/>
                      <a:pt x="22193" y="6202"/>
                      <a:pt x="22485" y="6202"/>
                    </a:cubicBezTo>
                    <a:cubicBezTo>
                      <a:pt x="22736" y="6202"/>
                      <a:pt x="23019" y="6160"/>
                      <a:pt x="23314" y="6118"/>
                    </a:cubicBezTo>
                    <a:cubicBezTo>
                      <a:pt x="23614" y="6079"/>
                      <a:pt x="23936" y="6034"/>
                      <a:pt x="24249" y="6034"/>
                    </a:cubicBezTo>
                    <a:cubicBezTo>
                      <a:pt x="24667" y="6034"/>
                      <a:pt x="25069" y="6114"/>
                      <a:pt x="25381" y="6391"/>
                    </a:cubicBezTo>
                    <a:cubicBezTo>
                      <a:pt x="26475" y="7364"/>
                      <a:pt x="26080" y="8367"/>
                      <a:pt x="25928" y="8671"/>
                    </a:cubicBezTo>
                    <a:lnTo>
                      <a:pt x="19059" y="8671"/>
                    </a:lnTo>
                    <a:cubicBezTo>
                      <a:pt x="18937" y="8671"/>
                      <a:pt x="18876" y="8762"/>
                      <a:pt x="18876" y="8854"/>
                    </a:cubicBezTo>
                    <a:cubicBezTo>
                      <a:pt x="18876" y="8975"/>
                      <a:pt x="18937" y="9066"/>
                      <a:pt x="19059" y="9066"/>
                    </a:cubicBezTo>
                    <a:lnTo>
                      <a:pt x="26050" y="9066"/>
                    </a:lnTo>
                    <a:cubicBezTo>
                      <a:pt x="26111" y="9036"/>
                      <a:pt x="26171" y="9005"/>
                      <a:pt x="26202" y="8975"/>
                    </a:cubicBezTo>
                    <a:cubicBezTo>
                      <a:pt x="26202" y="8945"/>
                      <a:pt x="27144" y="7486"/>
                      <a:pt x="25624" y="6118"/>
                    </a:cubicBezTo>
                    <a:cubicBezTo>
                      <a:pt x="25216" y="5763"/>
                      <a:pt x="24734" y="5667"/>
                      <a:pt x="24253" y="5667"/>
                    </a:cubicBezTo>
                    <a:cubicBezTo>
                      <a:pt x="23911" y="5667"/>
                      <a:pt x="23569" y="5715"/>
                      <a:pt x="23253" y="5753"/>
                    </a:cubicBezTo>
                    <a:cubicBezTo>
                      <a:pt x="22980" y="5799"/>
                      <a:pt x="22722" y="5837"/>
                      <a:pt x="22505" y="5837"/>
                    </a:cubicBezTo>
                    <a:cubicBezTo>
                      <a:pt x="22288" y="5837"/>
                      <a:pt x="22114" y="5799"/>
                      <a:pt x="22007" y="5692"/>
                    </a:cubicBezTo>
                    <a:cubicBezTo>
                      <a:pt x="21855" y="5540"/>
                      <a:pt x="21825" y="5206"/>
                      <a:pt x="21886" y="4720"/>
                    </a:cubicBezTo>
                    <a:cubicBezTo>
                      <a:pt x="21886" y="4689"/>
                      <a:pt x="21886" y="4659"/>
                      <a:pt x="21886" y="4659"/>
                    </a:cubicBezTo>
                    <a:cubicBezTo>
                      <a:pt x="21886" y="4507"/>
                      <a:pt x="21551" y="1224"/>
                      <a:pt x="19393" y="312"/>
                    </a:cubicBezTo>
                    <a:cubicBezTo>
                      <a:pt x="18936" y="107"/>
                      <a:pt x="18445" y="0"/>
                      <a:pt x="1795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663;p35">
                <a:extLst>
                  <a:ext uri="{FF2B5EF4-FFF2-40B4-BE49-F238E27FC236}">
                    <a16:creationId xmlns:a16="http://schemas.microsoft.com/office/drawing/2014/main" id="{D2C773B9-6100-BEFB-8594-EFF4430AE04A}"/>
                  </a:ext>
                </a:extLst>
              </p:cNvPr>
              <p:cNvSpPr/>
              <p:nvPr/>
            </p:nvSpPr>
            <p:spPr>
              <a:xfrm>
                <a:off x="1568675" y="2683250"/>
                <a:ext cx="1139125" cy="375625"/>
              </a:xfrm>
              <a:custGeom>
                <a:avLst/>
                <a:gdLst/>
                <a:ahLst/>
                <a:cxnLst/>
                <a:rect l="l" t="t" r="r" b="b"/>
                <a:pathLst>
                  <a:path w="45565" h="15025" extrusionOk="0">
                    <a:moveTo>
                      <a:pt x="30204" y="0"/>
                    </a:moveTo>
                    <a:cubicBezTo>
                      <a:pt x="29455" y="0"/>
                      <a:pt x="28705" y="145"/>
                      <a:pt x="27995" y="434"/>
                    </a:cubicBezTo>
                    <a:cubicBezTo>
                      <a:pt x="26749" y="921"/>
                      <a:pt x="25716" y="1924"/>
                      <a:pt x="25169" y="3170"/>
                    </a:cubicBezTo>
                    <a:cubicBezTo>
                      <a:pt x="24743" y="4264"/>
                      <a:pt x="24378" y="5115"/>
                      <a:pt x="23679" y="5359"/>
                    </a:cubicBezTo>
                    <a:cubicBezTo>
                      <a:pt x="23530" y="5411"/>
                      <a:pt x="23368" y="5437"/>
                      <a:pt x="23190" y="5437"/>
                    </a:cubicBezTo>
                    <a:cubicBezTo>
                      <a:pt x="22644" y="5437"/>
                      <a:pt x="21952" y="5187"/>
                      <a:pt x="21035" y="4659"/>
                    </a:cubicBezTo>
                    <a:cubicBezTo>
                      <a:pt x="19617" y="3874"/>
                      <a:pt x="18277" y="3464"/>
                      <a:pt x="17139" y="3464"/>
                    </a:cubicBezTo>
                    <a:cubicBezTo>
                      <a:pt x="16691" y="3464"/>
                      <a:pt x="16275" y="3528"/>
                      <a:pt x="15898" y="3656"/>
                    </a:cubicBezTo>
                    <a:cubicBezTo>
                      <a:pt x="15077" y="3930"/>
                      <a:pt x="14408" y="4599"/>
                      <a:pt x="14104" y="5419"/>
                    </a:cubicBezTo>
                    <a:cubicBezTo>
                      <a:pt x="13253" y="7486"/>
                      <a:pt x="12098" y="8763"/>
                      <a:pt x="10883" y="9036"/>
                    </a:cubicBezTo>
                    <a:cubicBezTo>
                      <a:pt x="10518" y="9128"/>
                      <a:pt x="10123" y="9158"/>
                      <a:pt x="9758" y="9188"/>
                    </a:cubicBezTo>
                    <a:cubicBezTo>
                      <a:pt x="8269" y="9340"/>
                      <a:pt x="6262" y="9553"/>
                      <a:pt x="5837" y="10769"/>
                    </a:cubicBezTo>
                    <a:cubicBezTo>
                      <a:pt x="5503" y="11590"/>
                      <a:pt x="4803" y="12228"/>
                      <a:pt x="3983" y="12501"/>
                    </a:cubicBezTo>
                    <a:cubicBezTo>
                      <a:pt x="3162" y="12562"/>
                      <a:pt x="1308" y="12714"/>
                      <a:pt x="1156" y="13322"/>
                    </a:cubicBezTo>
                    <a:cubicBezTo>
                      <a:pt x="1065" y="13717"/>
                      <a:pt x="396" y="14447"/>
                      <a:pt x="122" y="14690"/>
                    </a:cubicBezTo>
                    <a:cubicBezTo>
                      <a:pt x="1" y="14812"/>
                      <a:pt x="92" y="15024"/>
                      <a:pt x="274" y="15024"/>
                    </a:cubicBezTo>
                    <a:lnTo>
                      <a:pt x="28117" y="15024"/>
                    </a:lnTo>
                    <a:cubicBezTo>
                      <a:pt x="28238" y="15024"/>
                      <a:pt x="28299" y="14933"/>
                      <a:pt x="28299" y="14842"/>
                    </a:cubicBezTo>
                    <a:cubicBezTo>
                      <a:pt x="28299" y="14720"/>
                      <a:pt x="28238" y="14629"/>
                      <a:pt x="28117" y="14629"/>
                    </a:cubicBezTo>
                    <a:lnTo>
                      <a:pt x="700" y="14629"/>
                    </a:lnTo>
                    <a:cubicBezTo>
                      <a:pt x="1065" y="14295"/>
                      <a:pt x="1338" y="13869"/>
                      <a:pt x="1521" y="13413"/>
                    </a:cubicBezTo>
                    <a:cubicBezTo>
                      <a:pt x="1581" y="13201"/>
                      <a:pt x="2767" y="12957"/>
                      <a:pt x="4013" y="12897"/>
                    </a:cubicBezTo>
                    <a:lnTo>
                      <a:pt x="4044" y="12897"/>
                    </a:lnTo>
                    <a:cubicBezTo>
                      <a:pt x="5016" y="12593"/>
                      <a:pt x="5806" y="11863"/>
                      <a:pt x="6171" y="10891"/>
                    </a:cubicBezTo>
                    <a:cubicBezTo>
                      <a:pt x="6536" y="9918"/>
                      <a:pt x="8420" y="9705"/>
                      <a:pt x="9788" y="9584"/>
                    </a:cubicBezTo>
                    <a:cubicBezTo>
                      <a:pt x="10275" y="9523"/>
                      <a:pt x="10670" y="9492"/>
                      <a:pt x="10974" y="9432"/>
                    </a:cubicBezTo>
                    <a:cubicBezTo>
                      <a:pt x="12311" y="9128"/>
                      <a:pt x="13557" y="7760"/>
                      <a:pt x="14439" y="5571"/>
                    </a:cubicBezTo>
                    <a:cubicBezTo>
                      <a:pt x="14712" y="4842"/>
                      <a:pt x="15290" y="4264"/>
                      <a:pt x="16050" y="4021"/>
                    </a:cubicBezTo>
                    <a:cubicBezTo>
                      <a:pt x="16392" y="3901"/>
                      <a:pt x="16773" y="3842"/>
                      <a:pt x="17186" y="3842"/>
                    </a:cubicBezTo>
                    <a:cubicBezTo>
                      <a:pt x="18239" y="3842"/>
                      <a:pt x="19498" y="4230"/>
                      <a:pt x="20852" y="4994"/>
                    </a:cubicBezTo>
                    <a:cubicBezTo>
                      <a:pt x="21833" y="5541"/>
                      <a:pt x="22608" y="5814"/>
                      <a:pt x="23229" y="5814"/>
                    </a:cubicBezTo>
                    <a:cubicBezTo>
                      <a:pt x="23436" y="5814"/>
                      <a:pt x="23626" y="5784"/>
                      <a:pt x="23801" y="5723"/>
                    </a:cubicBezTo>
                    <a:cubicBezTo>
                      <a:pt x="24682" y="5419"/>
                      <a:pt x="25047" y="4447"/>
                      <a:pt x="25503" y="3292"/>
                    </a:cubicBezTo>
                    <a:cubicBezTo>
                      <a:pt x="26020" y="2167"/>
                      <a:pt x="26962" y="1255"/>
                      <a:pt x="28147" y="799"/>
                    </a:cubicBezTo>
                    <a:cubicBezTo>
                      <a:pt x="28820" y="522"/>
                      <a:pt x="29527" y="384"/>
                      <a:pt x="30232" y="384"/>
                    </a:cubicBezTo>
                    <a:cubicBezTo>
                      <a:pt x="30994" y="384"/>
                      <a:pt x="31753" y="544"/>
                      <a:pt x="32463" y="860"/>
                    </a:cubicBezTo>
                    <a:cubicBezTo>
                      <a:pt x="35685" y="2228"/>
                      <a:pt x="36324" y="7395"/>
                      <a:pt x="36354" y="7760"/>
                    </a:cubicBezTo>
                    <a:cubicBezTo>
                      <a:pt x="36202" y="8793"/>
                      <a:pt x="36324" y="9462"/>
                      <a:pt x="36688" y="9857"/>
                    </a:cubicBezTo>
                    <a:cubicBezTo>
                      <a:pt x="36981" y="10149"/>
                      <a:pt x="37385" y="10242"/>
                      <a:pt x="37861" y="10242"/>
                    </a:cubicBezTo>
                    <a:cubicBezTo>
                      <a:pt x="38276" y="10242"/>
                      <a:pt x="38746" y="10171"/>
                      <a:pt x="39242" y="10100"/>
                    </a:cubicBezTo>
                    <a:cubicBezTo>
                      <a:pt x="39752" y="10024"/>
                      <a:pt x="40295" y="9947"/>
                      <a:pt x="40825" y="9947"/>
                    </a:cubicBezTo>
                    <a:cubicBezTo>
                      <a:pt x="41557" y="9947"/>
                      <a:pt x="42264" y="10093"/>
                      <a:pt x="42828" y="10587"/>
                    </a:cubicBezTo>
                    <a:cubicBezTo>
                      <a:pt x="44835" y="12380"/>
                      <a:pt x="44014" y="14234"/>
                      <a:pt x="43771" y="14660"/>
                    </a:cubicBezTo>
                    <a:lnTo>
                      <a:pt x="32038" y="14660"/>
                    </a:lnTo>
                    <a:cubicBezTo>
                      <a:pt x="31947" y="14660"/>
                      <a:pt x="31856" y="14720"/>
                      <a:pt x="31856" y="14842"/>
                    </a:cubicBezTo>
                    <a:cubicBezTo>
                      <a:pt x="31856" y="14933"/>
                      <a:pt x="31947" y="15024"/>
                      <a:pt x="32038" y="15024"/>
                    </a:cubicBezTo>
                    <a:lnTo>
                      <a:pt x="43892" y="15024"/>
                    </a:lnTo>
                    <a:cubicBezTo>
                      <a:pt x="43953" y="15024"/>
                      <a:pt x="44014" y="14994"/>
                      <a:pt x="44044" y="14933"/>
                    </a:cubicBezTo>
                    <a:cubicBezTo>
                      <a:pt x="44075" y="14903"/>
                      <a:pt x="45564" y="12501"/>
                      <a:pt x="43072" y="10283"/>
                    </a:cubicBezTo>
                    <a:cubicBezTo>
                      <a:pt x="42429" y="9712"/>
                      <a:pt x="41651" y="9549"/>
                      <a:pt x="40853" y="9549"/>
                    </a:cubicBezTo>
                    <a:cubicBezTo>
                      <a:pt x="40292" y="9549"/>
                      <a:pt x="39721" y="9630"/>
                      <a:pt x="39181" y="9705"/>
                    </a:cubicBezTo>
                    <a:cubicBezTo>
                      <a:pt x="38710" y="9781"/>
                      <a:pt x="38261" y="9849"/>
                      <a:pt x="37882" y="9849"/>
                    </a:cubicBezTo>
                    <a:cubicBezTo>
                      <a:pt x="37502" y="9849"/>
                      <a:pt x="37190" y="9781"/>
                      <a:pt x="36992" y="9584"/>
                    </a:cubicBezTo>
                    <a:cubicBezTo>
                      <a:pt x="36688" y="9280"/>
                      <a:pt x="36597" y="8702"/>
                      <a:pt x="36749" y="7790"/>
                    </a:cubicBezTo>
                    <a:lnTo>
                      <a:pt x="36749" y="7729"/>
                    </a:lnTo>
                    <a:cubicBezTo>
                      <a:pt x="36719" y="7517"/>
                      <a:pt x="36141" y="2015"/>
                      <a:pt x="32615" y="526"/>
                    </a:cubicBezTo>
                    <a:cubicBezTo>
                      <a:pt x="31851" y="175"/>
                      <a:pt x="31029" y="0"/>
                      <a:pt x="3020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664;p35">
                <a:extLst>
                  <a:ext uri="{FF2B5EF4-FFF2-40B4-BE49-F238E27FC236}">
                    <a16:creationId xmlns:a16="http://schemas.microsoft.com/office/drawing/2014/main" id="{E75C2C49-CFEB-7A7F-6030-67D6F2F338D5}"/>
                  </a:ext>
                </a:extLst>
              </p:cNvPr>
              <p:cNvSpPr/>
              <p:nvPr/>
            </p:nvSpPr>
            <p:spPr>
              <a:xfrm>
                <a:off x="3664475" y="1020825"/>
                <a:ext cx="272050" cy="272075"/>
              </a:xfrm>
              <a:custGeom>
                <a:avLst/>
                <a:gdLst/>
                <a:ahLst/>
                <a:cxnLst/>
                <a:rect l="l" t="t" r="r" b="b"/>
                <a:pathLst>
                  <a:path w="10882" h="10883" extrusionOk="0">
                    <a:moveTo>
                      <a:pt x="10487" y="396"/>
                    </a:moveTo>
                    <a:lnTo>
                      <a:pt x="10487" y="10487"/>
                    </a:lnTo>
                    <a:lnTo>
                      <a:pt x="395" y="10487"/>
                    </a:lnTo>
                    <a:lnTo>
                      <a:pt x="395" y="396"/>
                    </a:lnTo>
                    <a:close/>
                    <a:moveTo>
                      <a:pt x="183" y="0"/>
                    </a:moveTo>
                    <a:cubicBezTo>
                      <a:pt x="91" y="0"/>
                      <a:pt x="0" y="92"/>
                      <a:pt x="0" y="183"/>
                    </a:cubicBezTo>
                    <a:lnTo>
                      <a:pt x="0" y="10669"/>
                    </a:lnTo>
                    <a:cubicBezTo>
                      <a:pt x="0" y="10791"/>
                      <a:pt x="91" y="10882"/>
                      <a:pt x="183" y="10882"/>
                    </a:cubicBezTo>
                    <a:lnTo>
                      <a:pt x="10669" y="10882"/>
                    </a:lnTo>
                    <a:cubicBezTo>
                      <a:pt x="10791" y="10882"/>
                      <a:pt x="10882" y="10791"/>
                      <a:pt x="10882" y="10669"/>
                    </a:cubicBezTo>
                    <a:lnTo>
                      <a:pt x="10882" y="183"/>
                    </a:lnTo>
                    <a:cubicBezTo>
                      <a:pt x="10882" y="92"/>
                      <a:pt x="10791" y="0"/>
                      <a:pt x="1066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665;p35">
                <a:extLst>
                  <a:ext uri="{FF2B5EF4-FFF2-40B4-BE49-F238E27FC236}">
                    <a16:creationId xmlns:a16="http://schemas.microsoft.com/office/drawing/2014/main" id="{842EAA3D-0853-4586-4503-4FB56ACC8A2D}"/>
                  </a:ext>
                </a:extLst>
              </p:cNvPr>
              <p:cNvSpPr/>
              <p:nvPr/>
            </p:nvSpPr>
            <p:spPr>
              <a:xfrm>
                <a:off x="4053525" y="1267025"/>
                <a:ext cx="136825" cy="136800"/>
              </a:xfrm>
              <a:custGeom>
                <a:avLst/>
                <a:gdLst/>
                <a:ahLst/>
                <a:cxnLst/>
                <a:rect l="l" t="t" r="r" b="b"/>
                <a:pathLst>
                  <a:path w="5473" h="5472" extrusionOk="0">
                    <a:moveTo>
                      <a:pt x="5077" y="396"/>
                    </a:moveTo>
                    <a:lnTo>
                      <a:pt x="5077" y="5077"/>
                    </a:lnTo>
                    <a:lnTo>
                      <a:pt x="396" y="5077"/>
                    </a:lnTo>
                    <a:lnTo>
                      <a:pt x="396" y="396"/>
                    </a:lnTo>
                    <a:close/>
                    <a:moveTo>
                      <a:pt x="214" y="1"/>
                    </a:moveTo>
                    <a:cubicBezTo>
                      <a:pt x="92" y="1"/>
                      <a:pt x="1" y="92"/>
                      <a:pt x="1" y="183"/>
                    </a:cubicBezTo>
                    <a:lnTo>
                      <a:pt x="1" y="5289"/>
                    </a:lnTo>
                    <a:cubicBezTo>
                      <a:pt x="1" y="5381"/>
                      <a:pt x="92" y="5472"/>
                      <a:pt x="214" y="5472"/>
                    </a:cubicBezTo>
                    <a:lnTo>
                      <a:pt x="5290" y="5472"/>
                    </a:lnTo>
                    <a:cubicBezTo>
                      <a:pt x="5381" y="5472"/>
                      <a:pt x="5472" y="5381"/>
                      <a:pt x="5472" y="5289"/>
                    </a:cubicBezTo>
                    <a:lnTo>
                      <a:pt x="5472" y="183"/>
                    </a:lnTo>
                    <a:cubicBezTo>
                      <a:pt x="5472" y="92"/>
                      <a:pt x="5381" y="1"/>
                      <a:pt x="529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666;p35">
                <a:extLst>
                  <a:ext uri="{FF2B5EF4-FFF2-40B4-BE49-F238E27FC236}">
                    <a16:creationId xmlns:a16="http://schemas.microsoft.com/office/drawing/2014/main" id="{48ADA191-6C1A-1C5A-2766-B591EEB4A0CD}"/>
                  </a:ext>
                </a:extLst>
              </p:cNvPr>
              <p:cNvSpPr/>
              <p:nvPr/>
            </p:nvSpPr>
            <p:spPr>
              <a:xfrm>
                <a:off x="3847600" y="1536775"/>
                <a:ext cx="88925" cy="88950"/>
              </a:xfrm>
              <a:custGeom>
                <a:avLst/>
                <a:gdLst/>
                <a:ahLst/>
                <a:cxnLst/>
                <a:rect l="l" t="t" r="r" b="b"/>
                <a:pathLst>
                  <a:path w="3557" h="3558" extrusionOk="0">
                    <a:moveTo>
                      <a:pt x="3162" y="396"/>
                    </a:moveTo>
                    <a:lnTo>
                      <a:pt x="3162" y="3193"/>
                    </a:lnTo>
                    <a:lnTo>
                      <a:pt x="365" y="3193"/>
                    </a:lnTo>
                    <a:lnTo>
                      <a:pt x="396" y="396"/>
                    </a:lnTo>
                    <a:close/>
                    <a:moveTo>
                      <a:pt x="183" y="1"/>
                    </a:moveTo>
                    <a:cubicBezTo>
                      <a:pt x="61" y="1"/>
                      <a:pt x="1" y="92"/>
                      <a:pt x="1" y="214"/>
                    </a:cubicBezTo>
                    <a:lnTo>
                      <a:pt x="1" y="3375"/>
                    </a:lnTo>
                    <a:cubicBezTo>
                      <a:pt x="1" y="3496"/>
                      <a:pt x="61" y="3557"/>
                      <a:pt x="183" y="3557"/>
                    </a:cubicBezTo>
                    <a:lnTo>
                      <a:pt x="3344" y="3557"/>
                    </a:lnTo>
                    <a:cubicBezTo>
                      <a:pt x="3466" y="3557"/>
                      <a:pt x="3557" y="3496"/>
                      <a:pt x="3557" y="3375"/>
                    </a:cubicBezTo>
                    <a:lnTo>
                      <a:pt x="3557" y="214"/>
                    </a:lnTo>
                    <a:cubicBezTo>
                      <a:pt x="3557" y="92"/>
                      <a:pt x="3466" y="1"/>
                      <a:pt x="334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667;p35">
                <a:extLst>
                  <a:ext uri="{FF2B5EF4-FFF2-40B4-BE49-F238E27FC236}">
                    <a16:creationId xmlns:a16="http://schemas.microsoft.com/office/drawing/2014/main" id="{3BB50870-E06E-FAEE-9304-1E0B27D8E4F5}"/>
                  </a:ext>
                </a:extLst>
              </p:cNvPr>
              <p:cNvSpPr/>
              <p:nvPr/>
            </p:nvSpPr>
            <p:spPr>
              <a:xfrm>
                <a:off x="4037575" y="1600625"/>
                <a:ext cx="65375" cy="65375"/>
              </a:xfrm>
              <a:custGeom>
                <a:avLst/>
                <a:gdLst/>
                <a:ahLst/>
                <a:cxnLst/>
                <a:rect l="l" t="t" r="r" b="b"/>
                <a:pathLst>
                  <a:path w="2615" h="2615" extrusionOk="0">
                    <a:moveTo>
                      <a:pt x="2250" y="395"/>
                    </a:moveTo>
                    <a:lnTo>
                      <a:pt x="2250" y="2219"/>
                    </a:lnTo>
                    <a:lnTo>
                      <a:pt x="396" y="2219"/>
                    </a:lnTo>
                    <a:lnTo>
                      <a:pt x="396" y="395"/>
                    </a:lnTo>
                    <a:close/>
                    <a:moveTo>
                      <a:pt x="213" y="0"/>
                    </a:moveTo>
                    <a:cubicBezTo>
                      <a:pt x="92" y="0"/>
                      <a:pt x="1" y="91"/>
                      <a:pt x="1" y="183"/>
                    </a:cubicBezTo>
                    <a:lnTo>
                      <a:pt x="1" y="2401"/>
                    </a:lnTo>
                    <a:cubicBezTo>
                      <a:pt x="1" y="2523"/>
                      <a:pt x="92" y="2614"/>
                      <a:pt x="213" y="2614"/>
                    </a:cubicBezTo>
                    <a:lnTo>
                      <a:pt x="2432" y="2614"/>
                    </a:lnTo>
                    <a:cubicBezTo>
                      <a:pt x="2523" y="2614"/>
                      <a:pt x="2615" y="2523"/>
                      <a:pt x="2615" y="2401"/>
                    </a:cubicBezTo>
                    <a:lnTo>
                      <a:pt x="2615" y="183"/>
                    </a:lnTo>
                    <a:cubicBezTo>
                      <a:pt x="2615" y="91"/>
                      <a:pt x="2523" y="0"/>
                      <a:pt x="243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668;p35">
                <a:extLst>
                  <a:ext uri="{FF2B5EF4-FFF2-40B4-BE49-F238E27FC236}">
                    <a16:creationId xmlns:a16="http://schemas.microsoft.com/office/drawing/2014/main" id="{3AC1DB56-9851-A37F-628A-83F5E9DF4F6E}"/>
                  </a:ext>
                </a:extLst>
              </p:cNvPr>
              <p:cNvSpPr/>
              <p:nvPr/>
            </p:nvSpPr>
            <p:spPr>
              <a:xfrm>
                <a:off x="4020850" y="3714625"/>
                <a:ext cx="72975" cy="72975"/>
              </a:xfrm>
              <a:custGeom>
                <a:avLst/>
                <a:gdLst/>
                <a:ahLst/>
                <a:cxnLst/>
                <a:rect l="l" t="t" r="r" b="b"/>
                <a:pathLst>
                  <a:path w="2919" h="2919" extrusionOk="0">
                    <a:moveTo>
                      <a:pt x="2524" y="365"/>
                    </a:moveTo>
                    <a:lnTo>
                      <a:pt x="2524" y="2524"/>
                    </a:lnTo>
                    <a:lnTo>
                      <a:pt x="366" y="2524"/>
                    </a:lnTo>
                    <a:lnTo>
                      <a:pt x="366" y="365"/>
                    </a:lnTo>
                    <a:close/>
                    <a:moveTo>
                      <a:pt x="183" y="1"/>
                    </a:moveTo>
                    <a:cubicBezTo>
                      <a:pt x="92" y="1"/>
                      <a:pt x="1" y="92"/>
                      <a:pt x="1" y="183"/>
                    </a:cubicBezTo>
                    <a:lnTo>
                      <a:pt x="1" y="2736"/>
                    </a:lnTo>
                    <a:cubicBezTo>
                      <a:pt x="1" y="2828"/>
                      <a:pt x="92" y="2919"/>
                      <a:pt x="183" y="2919"/>
                    </a:cubicBezTo>
                    <a:lnTo>
                      <a:pt x="2736" y="2919"/>
                    </a:lnTo>
                    <a:cubicBezTo>
                      <a:pt x="2828" y="2919"/>
                      <a:pt x="2919" y="2828"/>
                      <a:pt x="2919" y="2736"/>
                    </a:cubicBezTo>
                    <a:lnTo>
                      <a:pt x="2919" y="183"/>
                    </a:lnTo>
                    <a:cubicBezTo>
                      <a:pt x="2919" y="92"/>
                      <a:pt x="2828" y="1"/>
                      <a:pt x="273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669;p35">
                <a:extLst>
                  <a:ext uri="{FF2B5EF4-FFF2-40B4-BE49-F238E27FC236}">
                    <a16:creationId xmlns:a16="http://schemas.microsoft.com/office/drawing/2014/main" id="{247DA8EC-CA65-36AF-9654-E0CFB097CF09}"/>
                  </a:ext>
                </a:extLst>
              </p:cNvPr>
              <p:cNvSpPr/>
              <p:nvPr/>
            </p:nvSpPr>
            <p:spPr>
              <a:xfrm>
                <a:off x="4720725" y="2330875"/>
                <a:ext cx="97275" cy="97275"/>
              </a:xfrm>
              <a:custGeom>
                <a:avLst/>
                <a:gdLst/>
                <a:ahLst/>
                <a:cxnLst/>
                <a:rect l="l" t="t" r="r" b="b"/>
                <a:pathLst>
                  <a:path w="3891" h="3891" extrusionOk="0">
                    <a:moveTo>
                      <a:pt x="3496" y="396"/>
                    </a:moveTo>
                    <a:lnTo>
                      <a:pt x="3496" y="3496"/>
                    </a:lnTo>
                    <a:lnTo>
                      <a:pt x="395" y="3496"/>
                    </a:lnTo>
                    <a:lnTo>
                      <a:pt x="395" y="396"/>
                    </a:lnTo>
                    <a:close/>
                    <a:moveTo>
                      <a:pt x="183" y="0"/>
                    </a:moveTo>
                    <a:cubicBezTo>
                      <a:pt x="91" y="0"/>
                      <a:pt x="0" y="92"/>
                      <a:pt x="0" y="213"/>
                    </a:cubicBezTo>
                    <a:lnTo>
                      <a:pt x="0" y="3709"/>
                    </a:lnTo>
                    <a:cubicBezTo>
                      <a:pt x="0" y="3800"/>
                      <a:pt x="91" y="3891"/>
                      <a:pt x="183" y="3891"/>
                    </a:cubicBezTo>
                    <a:lnTo>
                      <a:pt x="3678" y="3891"/>
                    </a:lnTo>
                    <a:cubicBezTo>
                      <a:pt x="3800" y="3891"/>
                      <a:pt x="3891" y="3800"/>
                      <a:pt x="3891" y="3709"/>
                    </a:cubicBezTo>
                    <a:lnTo>
                      <a:pt x="3891" y="213"/>
                    </a:lnTo>
                    <a:cubicBezTo>
                      <a:pt x="3891" y="92"/>
                      <a:pt x="3800" y="0"/>
                      <a:pt x="367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670;p35">
                <a:extLst>
                  <a:ext uri="{FF2B5EF4-FFF2-40B4-BE49-F238E27FC236}">
                    <a16:creationId xmlns:a16="http://schemas.microsoft.com/office/drawing/2014/main" id="{1BF74987-EBB1-132D-1ADC-6CCD0DC9BE6E}"/>
                  </a:ext>
                </a:extLst>
              </p:cNvPr>
              <p:cNvSpPr/>
              <p:nvPr/>
            </p:nvSpPr>
            <p:spPr>
              <a:xfrm>
                <a:off x="4006425" y="2561875"/>
                <a:ext cx="88925" cy="88925"/>
              </a:xfrm>
              <a:custGeom>
                <a:avLst/>
                <a:gdLst/>
                <a:ahLst/>
                <a:cxnLst/>
                <a:rect l="l" t="t" r="r" b="b"/>
                <a:pathLst>
                  <a:path w="3557" h="3557" extrusionOk="0">
                    <a:moveTo>
                      <a:pt x="3161" y="365"/>
                    </a:moveTo>
                    <a:lnTo>
                      <a:pt x="3161" y="3162"/>
                    </a:lnTo>
                    <a:lnTo>
                      <a:pt x="365" y="3162"/>
                    </a:lnTo>
                    <a:lnTo>
                      <a:pt x="365" y="365"/>
                    </a:lnTo>
                    <a:close/>
                    <a:moveTo>
                      <a:pt x="183" y="1"/>
                    </a:moveTo>
                    <a:cubicBezTo>
                      <a:pt x="61" y="1"/>
                      <a:pt x="0" y="61"/>
                      <a:pt x="0" y="183"/>
                    </a:cubicBezTo>
                    <a:lnTo>
                      <a:pt x="0" y="3344"/>
                    </a:lnTo>
                    <a:cubicBezTo>
                      <a:pt x="0" y="3466"/>
                      <a:pt x="61" y="3557"/>
                      <a:pt x="183" y="3557"/>
                    </a:cubicBezTo>
                    <a:lnTo>
                      <a:pt x="3344" y="3557"/>
                    </a:lnTo>
                    <a:cubicBezTo>
                      <a:pt x="3465" y="3557"/>
                      <a:pt x="3526" y="3466"/>
                      <a:pt x="3557" y="3375"/>
                    </a:cubicBezTo>
                    <a:lnTo>
                      <a:pt x="3557" y="183"/>
                    </a:lnTo>
                    <a:cubicBezTo>
                      <a:pt x="3557" y="61"/>
                      <a:pt x="3465" y="1"/>
                      <a:pt x="334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671;p35">
                <a:extLst>
                  <a:ext uri="{FF2B5EF4-FFF2-40B4-BE49-F238E27FC236}">
                    <a16:creationId xmlns:a16="http://schemas.microsoft.com/office/drawing/2014/main" id="{1BC362D1-D1BD-50B2-5F65-DC158591E4D2}"/>
                  </a:ext>
                </a:extLst>
              </p:cNvPr>
              <p:cNvSpPr/>
              <p:nvPr/>
            </p:nvSpPr>
            <p:spPr>
              <a:xfrm>
                <a:off x="3737425" y="2824800"/>
                <a:ext cx="183900" cy="184675"/>
              </a:xfrm>
              <a:custGeom>
                <a:avLst/>
                <a:gdLst/>
                <a:ahLst/>
                <a:cxnLst/>
                <a:rect l="l" t="t" r="r" b="b"/>
                <a:pathLst>
                  <a:path w="7356" h="7387" extrusionOk="0">
                    <a:moveTo>
                      <a:pt x="6991" y="396"/>
                    </a:moveTo>
                    <a:lnTo>
                      <a:pt x="6991" y="6991"/>
                    </a:lnTo>
                    <a:lnTo>
                      <a:pt x="365" y="6991"/>
                    </a:lnTo>
                    <a:lnTo>
                      <a:pt x="365" y="396"/>
                    </a:lnTo>
                    <a:close/>
                    <a:moveTo>
                      <a:pt x="183" y="0"/>
                    </a:moveTo>
                    <a:cubicBezTo>
                      <a:pt x="91" y="0"/>
                      <a:pt x="0" y="92"/>
                      <a:pt x="0" y="213"/>
                    </a:cubicBezTo>
                    <a:lnTo>
                      <a:pt x="0" y="7204"/>
                    </a:lnTo>
                    <a:cubicBezTo>
                      <a:pt x="0" y="7295"/>
                      <a:pt x="91" y="7387"/>
                      <a:pt x="183" y="7387"/>
                    </a:cubicBezTo>
                    <a:lnTo>
                      <a:pt x="7174" y="7387"/>
                    </a:lnTo>
                    <a:cubicBezTo>
                      <a:pt x="7295" y="7387"/>
                      <a:pt x="7356" y="7295"/>
                      <a:pt x="7356" y="7204"/>
                    </a:cubicBezTo>
                    <a:lnTo>
                      <a:pt x="7356" y="213"/>
                    </a:lnTo>
                    <a:cubicBezTo>
                      <a:pt x="7356" y="92"/>
                      <a:pt x="7295" y="0"/>
                      <a:pt x="717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672;p35">
                <a:extLst>
                  <a:ext uri="{FF2B5EF4-FFF2-40B4-BE49-F238E27FC236}">
                    <a16:creationId xmlns:a16="http://schemas.microsoft.com/office/drawing/2014/main" id="{ED5F9BA2-3EA8-9376-DEE5-FBF43609D285}"/>
                  </a:ext>
                </a:extLst>
              </p:cNvPr>
              <p:cNvSpPr/>
              <p:nvPr/>
            </p:nvSpPr>
            <p:spPr>
              <a:xfrm>
                <a:off x="4267825" y="3506425"/>
                <a:ext cx="81325" cy="81325"/>
              </a:xfrm>
              <a:custGeom>
                <a:avLst/>
                <a:gdLst/>
                <a:ahLst/>
                <a:cxnLst/>
                <a:rect l="l" t="t" r="r" b="b"/>
                <a:pathLst>
                  <a:path w="3253" h="3253" extrusionOk="0">
                    <a:moveTo>
                      <a:pt x="2888" y="395"/>
                    </a:moveTo>
                    <a:lnTo>
                      <a:pt x="2888" y="2858"/>
                    </a:lnTo>
                    <a:lnTo>
                      <a:pt x="396" y="2858"/>
                    </a:lnTo>
                    <a:lnTo>
                      <a:pt x="396" y="395"/>
                    </a:lnTo>
                    <a:close/>
                    <a:moveTo>
                      <a:pt x="213" y="0"/>
                    </a:moveTo>
                    <a:cubicBezTo>
                      <a:pt x="92" y="0"/>
                      <a:pt x="0" y="92"/>
                      <a:pt x="0" y="183"/>
                    </a:cubicBezTo>
                    <a:lnTo>
                      <a:pt x="0" y="3040"/>
                    </a:lnTo>
                    <a:cubicBezTo>
                      <a:pt x="0" y="3161"/>
                      <a:pt x="92" y="3253"/>
                      <a:pt x="213" y="3253"/>
                    </a:cubicBezTo>
                    <a:lnTo>
                      <a:pt x="3070" y="3253"/>
                    </a:lnTo>
                    <a:cubicBezTo>
                      <a:pt x="3162" y="3253"/>
                      <a:pt x="3253" y="3161"/>
                      <a:pt x="3253" y="3040"/>
                    </a:cubicBezTo>
                    <a:lnTo>
                      <a:pt x="3253" y="183"/>
                    </a:lnTo>
                    <a:cubicBezTo>
                      <a:pt x="3253" y="92"/>
                      <a:pt x="3162" y="0"/>
                      <a:pt x="307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673;p35">
                <a:extLst>
                  <a:ext uri="{FF2B5EF4-FFF2-40B4-BE49-F238E27FC236}">
                    <a16:creationId xmlns:a16="http://schemas.microsoft.com/office/drawing/2014/main" id="{31BBB454-7BEF-B666-FEC7-5D0ABF0394D6}"/>
                  </a:ext>
                </a:extLst>
              </p:cNvPr>
              <p:cNvSpPr/>
              <p:nvPr/>
            </p:nvSpPr>
            <p:spPr>
              <a:xfrm>
                <a:off x="3624950" y="4197150"/>
                <a:ext cx="224200" cy="224200"/>
              </a:xfrm>
              <a:custGeom>
                <a:avLst/>
                <a:gdLst/>
                <a:ahLst/>
                <a:cxnLst/>
                <a:rect l="l" t="t" r="r" b="b"/>
                <a:pathLst>
                  <a:path w="8968" h="8968" extrusionOk="0">
                    <a:moveTo>
                      <a:pt x="8572" y="396"/>
                    </a:moveTo>
                    <a:lnTo>
                      <a:pt x="8572" y="8603"/>
                    </a:lnTo>
                    <a:lnTo>
                      <a:pt x="365" y="8603"/>
                    </a:lnTo>
                    <a:lnTo>
                      <a:pt x="365" y="396"/>
                    </a:lnTo>
                    <a:close/>
                    <a:moveTo>
                      <a:pt x="183" y="1"/>
                    </a:moveTo>
                    <a:cubicBezTo>
                      <a:pt x="92" y="1"/>
                      <a:pt x="1" y="92"/>
                      <a:pt x="1" y="214"/>
                    </a:cubicBezTo>
                    <a:lnTo>
                      <a:pt x="1" y="8785"/>
                    </a:lnTo>
                    <a:cubicBezTo>
                      <a:pt x="1" y="8876"/>
                      <a:pt x="92" y="8968"/>
                      <a:pt x="183" y="8968"/>
                    </a:cubicBezTo>
                    <a:lnTo>
                      <a:pt x="8755" y="8968"/>
                    </a:lnTo>
                    <a:cubicBezTo>
                      <a:pt x="8876" y="8968"/>
                      <a:pt x="8967" y="8876"/>
                      <a:pt x="8967" y="8785"/>
                    </a:cubicBezTo>
                    <a:lnTo>
                      <a:pt x="8967" y="214"/>
                    </a:lnTo>
                    <a:cubicBezTo>
                      <a:pt x="8967" y="92"/>
                      <a:pt x="8876" y="1"/>
                      <a:pt x="875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674;p35">
                <a:extLst>
                  <a:ext uri="{FF2B5EF4-FFF2-40B4-BE49-F238E27FC236}">
                    <a16:creationId xmlns:a16="http://schemas.microsoft.com/office/drawing/2014/main" id="{85CAC02F-05C2-B8AD-105C-17844DC9CBB7}"/>
                  </a:ext>
                </a:extLst>
              </p:cNvPr>
              <p:cNvSpPr/>
              <p:nvPr/>
            </p:nvSpPr>
            <p:spPr>
              <a:xfrm>
                <a:off x="4101400" y="4578625"/>
                <a:ext cx="120850" cy="120850"/>
              </a:xfrm>
              <a:custGeom>
                <a:avLst/>
                <a:gdLst/>
                <a:ahLst/>
                <a:cxnLst/>
                <a:rect l="l" t="t" r="r" b="b"/>
                <a:pathLst>
                  <a:path w="4834" h="4834" extrusionOk="0">
                    <a:moveTo>
                      <a:pt x="4439" y="365"/>
                    </a:moveTo>
                    <a:lnTo>
                      <a:pt x="4439" y="4438"/>
                    </a:lnTo>
                    <a:lnTo>
                      <a:pt x="366" y="4438"/>
                    </a:lnTo>
                    <a:lnTo>
                      <a:pt x="366" y="365"/>
                    </a:lnTo>
                    <a:close/>
                    <a:moveTo>
                      <a:pt x="183" y="0"/>
                    </a:moveTo>
                    <a:cubicBezTo>
                      <a:pt x="92" y="0"/>
                      <a:pt x="1" y="92"/>
                      <a:pt x="1" y="213"/>
                    </a:cubicBezTo>
                    <a:lnTo>
                      <a:pt x="1" y="4651"/>
                    </a:lnTo>
                    <a:cubicBezTo>
                      <a:pt x="1" y="4742"/>
                      <a:pt x="92" y="4833"/>
                      <a:pt x="183" y="4833"/>
                    </a:cubicBezTo>
                    <a:lnTo>
                      <a:pt x="4651" y="4833"/>
                    </a:lnTo>
                    <a:cubicBezTo>
                      <a:pt x="4742" y="4833"/>
                      <a:pt x="4834" y="4742"/>
                      <a:pt x="4834" y="4651"/>
                    </a:cubicBezTo>
                    <a:lnTo>
                      <a:pt x="4834" y="213"/>
                    </a:lnTo>
                    <a:cubicBezTo>
                      <a:pt x="4834" y="92"/>
                      <a:pt x="4742" y="0"/>
                      <a:pt x="462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675;p35">
                <a:extLst>
                  <a:ext uri="{FF2B5EF4-FFF2-40B4-BE49-F238E27FC236}">
                    <a16:creationId xmlns:a16="http://schemas.microsoft.com/office/drawing/2014/main" id="{645F74C5-D371-E0B8-65AE-C777CCDBBA69}"/>
                  </a:ext>
                </a:extLst>
              </p:cNvPr>
              <p:cNvSpPr/>
              <p:nvPr/>
            </p:nvSpPr>
            <p:spPr>
              <a:xfrm>
                <a:off x="3751850" y="3879525"/>
                <a:ext cx="168725" cy="168725"/>
              </a:xfrm>
              <a:custGeom>
                <a:avLst/>
                <a:gdLst/>
                <a:ahLst/>
                <a:cxnLst/>
                <a:rect l="l" t="t" r="r" b="b"/>
                <a:pathLst>
                  <a:path w="6749" h="6749" extrusionOk="0">
                    <a:moveTo>
                      <a:pt x="6353" y="396"/>
                    </a:moveTo>
                    <a:lnTo>
                      <a:pt x="6353" y="6353"/>
                    </a:lnTo>
                    <a:lnTo>
                      <a:pt x="396" y="6353"/>
                    </a:lnTo>
                    <a:lnTo>
                      <a:pt x="396" y="396"/>
                    </a:lnTo>
                    <a:close/>
                    <a:moveTo>
                      <a:pt x="183" y="1"/>
                    </a:moveTo>
                    <a:cubicBezTo>
                      <a:pt x="92" y="1"/>
                      <a:pt x="1" y="92"/>
                      <a:pt x="1" y="213"/>
                    </a:cubicBezTo>
                    <a:lnTo>
                      <a:pt x="1" y="6566"/>
                    </a:lnTo>
                    <a:cubicBezTo>
                      <a:pt x="1" y="6657"/>
                      <a:pt x="92" y="6748"/>
                      <a:pt x="183" y="6748"/>
                    </a:cubicBezTo>
                    <a:lnTo>
                      <a:pt x="6536" y="6748"/>
                    </a:lnTo>
                    <a:cubicBezTo>
                      <a:pt x="6657" y="6748"/>
                      <a:pt x="6749" y="6657"/>
                      <a:pt x="6749" y="6566"/>
                    </a:cubicBezTo>
                    <a:lnTo>
                      <a:pt x="6749" y="213"/>
                    </a:lnTo>
                    <a:cubicBezTo>
                      <a:pt x="6749" y="92"/>
                      <a:pt x="6657" y="1"/>
                      <a:pt x="653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676;p35">
                <a:extLst>
                  <a:ext uri="{FF2B5EF4-FFF2-40B4-BE49-F238E27FC236}">
                    <a16:creationId xmlns:a16="http://schemas.microsoft.com/office/drawing/2014/main" id="{87B42ABB-3B04-3C63-D28B-D7F0EE1309CA}"/>
                  </a:ext>
                </a:extLst>
              </p:cNvPr>
              <p:cNvSpPr/>
              <p:nvPr/>
            </p:nvSpPr>
            <p:spPr>
              <a:xfrm>
                <a:off x="4037575" y="4166000"/>
                <a:ext cx="88925" cy="88925"/>
              </a:xfrm>
              <a:custGeom>
                <a:avLst/>
                <a:gdLst/>
                <a:ahLst/>
                <a:cxnLst/>
                <a:rect l="l" t="t" r="r" b="b"/>
                <a:pathLst>
                  <a:path w="3557" h="3557" extrusionOk="0">
                    <a:moveTo>
                      <a:pt x="3192" y="365"/>
                    </a:moveTo>
                    <a:lnTo>
                      <a:pt x="3192" y="3162"/>
                    </a:lnTo>
                    <a:lnTo>
                      <a:pt x="396" y="3162"/>
                    </a:lnTo>
                    <a:lnTo>
                      <a:pt x="396" y="365"/>
                    </a:lnTo>
                    <a:close/>
                    <a:moveTo>
                      <a:pt x="213" y="1"/>
                    </a:moveTo>
                    <a:cubicBezTo>
                      <a:pt x="92" y="1"/>
                      <a:pt x="1" y="61"/>
                      <a:pt x="1" y="183"/>
                    </a:cubicBezTo>
                    <a:lnTo>
                      <a:pt x="1" y="3344"/>
                    </a:lnTo>
                    <a:cubicBezTo>
                      <a:pt x="1" y="3466"/>
                      <a:pt x="92" y="3557"/>
                      <a:pt x="213" y="3557"/>
                    </a:cubicBezTo>
                    <a:lnTo>
                      <a:pt x="3374" y="3557"/>
                    </a:lnTo>
                    <a:cubicBezTo>
                      <a:pt x="3496" y="3557"/>
                      <a:pt x="3557" y="3466"/>
                      <a:pt x="3557" y="3344"/>
                    </a:cubicBezTo>
                    <a:lnTo>
                      <a:pt x="3557" y="183"/>
                    </a:lnTo>
                    <a:cubicBezTo>
                      <a:pt x="3557" y="61"/>
                      <a:pt x="3496" y="1"/>
                      <a:pt x="337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677;p35">
                <a:extLst>
                  <a:ext uri="{FF2B5EF4-FFF2-40B4-BE49-F238E27FC236}">
                    <a16:creationId xmlns:a16="http://schemas.microsoft.com/office/drawing/2014/main" id="{0DFAF7D5-2485-2369-6FC8-A920C1B8FFDF}"/>
                  </a:ext>
                </a:extLst>
              </p:cNvPr>
              <p:cNvSpPr/>
              <p:nvPr/>
            </p:nvSpPr>
            <p:spPr>
              <a:xfrm>
                <a:off x="3831650" y="4594575"/>
                <a:ext cx="88925" cy="88950"/>
              </a:xfrm>
              <a:custGeom>
                <a:avLst/>
                <a:gdLst/>
                <a:ahLst/>
                <a:cxnLst/>
                <a:rect l="l" t="t" r="r" b="b"/>
                <a:pathLst>
                  <a:path w="3557" h="3558" extrusionOk="0">
                    <a:moveTo>
                      <a:pt x="3161" y="366"/>
                    </a:moveTo>
                    <a:lnTo>
                      <a:pt x="3161" y="3162"/>
                    </a:lnTo>
                    <a:lnTo>
                      <a:pt x="365" y="3162"/>
                    </a:lnTo>
                    <a:lnTo>
                      <a:pt x="365" y="366"/>
                    </a:lnTo>
                    <a:close/>
                    <a:moveTo>
                      <a:pt x="183" y="1"/>
                    </a:moveTo>
                    <a:cubicBezTo>
                      <a:pt x="61" y="1"/>
                      <a:pt x="0" y="92"/>
                      <a:pt x="0" y="183"/>
                    </a:cubicBezTo>
                    <a:lnTo>
                      <a:pt x="0" y="3375"/>
                    </a:lnTo>
                    <a:cubicBezTo>
                      <a:pt x="0" y="3466"/>
                      <a:pt x="61" y="3557"/>
                      <a:pt x="183" y="3557"/>
                    </a:cubicBezTo>
                    <a:lnTo>
                      <a:pt x="3344" y="3557"/>
                    </a:lnTo>
                    <a:cubicBezTo>
                      <a:pt x="3465" y="3557"/>
                      <a:pt x="3557" y="3466"/>
                      <a:pt x="3557" y="3375"/>
                    </a:cubicBezTo>
                    <a:lnTo>
                      <a:pt x="3557" y="183"/>
                    </a:lnTo>
                    <a:cubicBezTo>
                      <a:pt x="3557" y="92"/>
                      <a:pt x="3465" y="1"/>
                      <a:pt x="334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678;p35">
                <a:extLst>
                  <a:ext uri="{FF2B5EF4-FFF2-40B4-BE49-F238E27FC236}">
                    <a16:creationId xmlns:a16="http://schemas.microsoft.com/office/drawing/2014/main" id="{F6F47C1F-FE01-8EED-1E59-1634F4EA9C01}"/>
                  </a:ext>
                </a:extLst>
              </p:cNvPr>
              <p:cNvSpPr/>
              <p:nvPr/>
            </p:nvSpPr>
            <p:spPr>
              <a:xfrm>
                <a:off x="4252625" y="4475275"/>
                <a:ext cx="112500" cy="112500"/>
              </a:xfrm>
              <a:custGeom>
                <a:avLst/>
                <a:gdLst/>
                <a:ahLst/>
                <a:cxnLst/>
                <a:rect l="l" t="t" r="r" b="b"/>
                <a:pathLst>
                  <a:path w="4500" h="4500" extrusionOk="0">
                    <a:moveTo>
                      <a:pt x="4134" y="396"/>
                    </a:moveTo>
                    <a:lnTo>
                      <a:pt x="4134" y="4134"/>
                    </a:lnTo>
                    <a:lnTo>
                      <a:pt x="365" y="4134"/>
                    </a:lnTo>
                    <a:lnTo>
                      <a:pt x="365" y="396"/>
                    </a:lnTo>
                    <a:close/>
                    <a:moveTo>
                      <a:pt x="183" y="1"/>
                    </a:moveTo>
                    <a:cubicBezTo>
                      <a:pt x="61" y="1"/>
                      <a:pt x="1" y="92"/>
                      <a:pt x="1" y="183"/>
                    </a:cubicBezTo>
                    <a:lnTo>
                      <a:pt x="1" y="4317"/>
                    </a:lnTo>
                    <a:cubicBezTo>
                      <a:pt x="1" y="4438"/>
                      <a:pt x="61" y="4499"/>
                      <a:pt x="183" y="4499"/>
                    </a:cubicBezTo>
                    <a:lnTo>
                      <a:pt x="4317" y="4499"/>
                    </a:lnTo>
                    <a:cubicBezTo>
                      <a:pt x="4408" y="4499"/>
                      <a:pt x="4499" y="4438"/>
                      <a:pt x="4499" y="4347"/>
                    </a:cubicBezTo>
                    <a:lnTo>
                      <a:pt x="4499" y="183"/>
                    </a:lnTo>
                    <a:cubicBezTo>
                      <a:pt x="4499" y="92"/>
                      <a:pt x="4408" y="1"/>
                      <a:pt x="4317"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679;p35">
                <a:extLst>
                  <a:ext uri="{FF2B5EF4-FFF2-40B4-BE49-F238E27FC236}">
                    <a16:creationId xmlns:a16="http://schemas.microsoft.com/office/drawing/2014/main" id="{B2EFE649-C285-3FCD-15B0-50A7D3F066FD}"/>
                  </a:ext>
                </a:extLst>
              </p:cNvPr>
              <p:cNvSpPr/>
              <p:nvPr/>
            </p:nvSpPr>
            <p:spPr>
              <a:xfrm>
                <a:off x="4713125" y="4586975"/>
                <a:ext cx="57000" cy="57025"/>
              </a:xfrm>
              <a:custGeom>
                <a:avLst/>
                <a:gdLst/>
                <a:ahLst/>
                <a:cxnLst/>
                <a:rect l="l" t="t" r="r" b="b"/>
                <a:pathLst>
                  <a:path w="2280" h="2281" extrusionOk="0">
                    <a:moveTo>
                      <a:pt x="1885" y="366"/>
                    </a:moveTo>
                    <a:lnTo>
                      <a:pt x="1885" y="1885"/>
                    </a:lnTo>
                    <a:lnTo>
                      <a:pt x="365" y="1885"/>
                    </a:lnTo>
                    <a:lnTo>
                      <a:pt x="365" y="366"/>
                    </a:lnTo>
                    <a:close/>
                    <a:moveTo>
                      <a:pt x="183" y="1"/>
                    </a:moveTo>
                    <a:cubicBezTo>
                      <a:pt x="91" y="1"/>
                      <a:pt x="0" y="62"/>
                      <a:pt x="0" y="183"/>
                    </a:cubicBezTo>
                    <a:lnTo>
                      <a:pt x="0" y="2068"/>
                    </a:lnTo>
                    <a:cubicBezTo>
                      <a:pt x="0" y="2189"/>
                      <a:pt x="91" y="2281"/>
                      <a:pt x="183" y="2281"/>
                    </a:cubicBezTo>
                    <a:lnTo>
                      <a:pt x="2098" y="2281"/>
                    </a:lnTo>
                    <a:cubicBezTo>
                      <a:pt x="2189" y="2281"/>
                      <a:pt x="2280" y="2189"/>
                      <a:pt x="2280" y="2068"/>
                    </a:cubicBezTo>
                    <a:lnTo>
                      <a:pt x="2280" y="183"/>
                    </a:lnTo>
                    <a:cubicBezTo>
                      <a:pt x="2280" y="62"/>
                      <a:pt x="2189" y="1"/>
                      <a:pt x="209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680;p35">
                <a:extLst>
                  <a:ext uri="{FF2B5EF4-FFF2-40B4-BE49-F238E27FC236}">
                    <a16:creationId xmlns:a16="http://schemas.microsoft.com/office/drawing/2014/main" id="{42457641-045B-FD08-8B29-2C5582B0BFD1}"/>
                  </a:ext>
                </a:extLst>
              </p:cNvPr>
              <p:cNvSpPr/>
              <p:nvPr/>
            </p:nvSpPr>
            <p:spPr>
              <a:xfrm>
                <a:off x="4403075" y="4840775"/>
                <a:ext cx="88950" cy="88950"/>
              </a:xfrm>
              <a:custGeom>
                <a:avLst/>
                <a:gdLst/>
                <a:ahLst/>
                <a:cxnLst/>
                <a:rect l="l" t="t" r="r" b="b"/>
                <a:pathLst>
                  <a:path w="3558" h="3558" extrusionOk="0">
                    <a:moveTo>
                      <a:pt x="3192" y="366"/>
                    </a:moveTo>
                    <a:lnTo>
                      <a:pt x="3192" y="3162"/>
                    </a:lnTo>
                    <a:lnTo>
                      <a:pt x="366" y="3162"/>
                    </a:lnTo>
                    <a:lnTo>
                      <a:pt x="366" y="366"/>
                    </a:lnTo>
                    <a:close/>
                    <a:moveTo>
                      <a:pt x="214" y="1"/>
                    </a:moveTo>
                    <a:cubicBezTo>
                      <a:pt x="92" y="1"/>
                      <a:pt x="1" y="92"/>
                      <a:pt x="1" y="183"/>
                    </a:cubicBezTo>
                    <a:lnTo>
                      <a:pt x="1" y="3375"/>
                    </a:lnTo>
                    <a:cubicBezTo>
                      <a:pt x="1" y="3466"/>
                      <a:pt x="92" y="3557"/>
                      <a:pt x="214" y="3557"/>
                    </a:cubicBezTo>
                    <a:lnTo>
                      <a:pt x="3375" y="3557"/>
                    </a:lnTo>
                    <a:cubicBezTo>
                      <a:pt x="3466" y="3557"/>
                      <a:pt x="3557" y="3466"/>
                      <a:pt x="3557" y="3375"/>
                    </a:cubicBezTo>
                    <a:lnTo>
                      <a:pt x="3557" y="183"/>
                    </a:lnTo>
                    <a:cubicBezTo>
                      <a:pt x="3557" y="92"/>
                      <a:pt x="3466" y="1"/>
                      <a:pt x="337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681;p35">
                <a:extLst>
                  <a:ext uri="{FF2B5EF4-FFF2-40B4-BE49-F238E27FC236}">
                    <a16:creationId xmlns:a16="http://schemas.microsoft.com/office/drawing/2014/main" id="{CD10974E-872D-BAD5-6439-D6822345CF64}"/>
                  </a:ext>
                </a:extLst>
              </p:cNvPr>
              <p:cNvSpPr/>
              <p:nvPr/>
            </p:nvSpPr>
            <p:spPr>
              <a:xfrm>
                <a:off x="4744275" y="3704750"/>
                <a:ext cx="73725" cy="73725"/>
              </a:xfrm>
              <a:custGeom>
                <a:avLst/>
                <a:gdLst/>
                <a:ahLst/>
                <a:cxnLst/>
                <a:rect l="l" t="t" r="r" b="b"/>
                <a:pathLst>
                  <a:path w="2949" h="2949" extrusionOk="0">
                    <a:moveTo>
                      <a:pt x="2554" y="396"/>
                    </a:moveTo>
                    <a:lnTo>
                      <a:pt x="2554" y="2554"/>
                    </a:lnTo>
                    <a:lnTo>
                      <a:pt x="396" y="2554"/>
                    </a:lnTo>
                    <a:lnTo>
                      <a:pt x="396" y="396"/>
                    </a:lnTo>
                    <a:close/>
                    <a:moveTo>
                      <a:pt x="213" y="1"/>
                    </a:moveTo>
                    <a:cubicBezTo>
                      <a:pt x="92" y="1"/>
                      <a:pt x="1" y="92"/>
                      <a:pt x="1" y="213"/>
                    </a:cubicBezTo>
                    <a:lnTo>
                      <a:pt x="1" y="2736"/>
                    </a:lnTo>
                    <a:cubicBezTo>
                      <a:pt x="1" y="2858"/>
                      <a:pt x="92" y="2919"/>
                      <a:pt x="213" y="2949"/>
                    </a:cubicBezTo>
                    <a:lnTo>
                      <a:pt x="2736" y="2949"/>
                    </a:lnTo>
                    <a:cubicBezTo>
                      <a:pt x="2858" y="2949"/>
                      <a:pt x="2949" y="2858"/>
                      <a:pt x="2949" y="2736"/>
                    </a:cubicBezTo>
                    <a:lnTo>
                      <a:pt x="2949" y="213"/>
                    </a:lnTo>
                    <a:cubicBezTo>
                      <a:pt x="2949" y="92"/>
                      <a:pt x="2858" y="1"/>
                      <a:pt x="273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682;p35">
                <a:extLst>
                  <a:ext uri="{FF2B5EF4-FFF2-40B4-BE49-F238E27FC236}">
                    <a16:creationId xmlns:a16="http://schemas.microsoft.com/office/drawing/2014/main" id="{6CE8BA58-EE04-28E4-C95E-396B679753BB}"/>
                  </a:ext>
                </a:extLst>
              </p:cNvPr>
              <p:cNvSpPr/>
              <p:nvPr/>
            </p:nvSpPr>
            <p:spPr>
              <a:xfrm>
                <a:off x="4355975" y="925825"/>
                <a:ext cx="88925" cy="88950"/>
              </a:xfrm>
              <a:custGeom>
                <a:avLst/>
                <a:gdLst/>
                <a:ahLst/>
                <a:cxnLst/>
                <a:rect l="l" t="t" r="r" b="b"/>
                <a:pathLst>
                  <a:path w="3557" h="3558" extrusionOk="0">
                    <a:moveTo>
                      <a:pt x="3161" y="366"/>
                    </a:moveTo>
                    <a:lnTo>
                      <a:pt x="3161" y="3162"/>
                    </a:lnTo>
                    <a:lnTo>
                      <a:pt x="365" y="3162"/>
                    </a:lnTo>
                    <a:lnTo>
                      <a:pt x="365" y="366"/>
                    </a:lnTo>
                    <a:close/>
                    <a:moveTo>
                      <a:pt x="183" y="1"/>
                    </a:moveTo>
                    <a:cubicBezTo>
                      <a:pt x="92" y="1"/>
                      <a:pt x="0" y="62"/>
                      <a:pt x="0" y="183"/>
                    </a:cubicBezTo>
                    <a:lnTo>
                      <a:pt x="0" y="3344"/>
                    </a:lnTo>
                    <a:cubicBezTo>
                      <a:pt x="0" y="3466"/>
                      <a:pt x="92" y="3557"/>
                      <a:pt x="183" y="3557"/>
                    </a:cubicBezTo>
                    <a:lnTo>
                      <a:pt x="3344" y="3557"/>
                    </a:lnTo>
                    <a:cubicBezTo>
                      <a:pt x="3465" y="3557"/>
                      <a:pt x="3557" y="3466"/>
                      <a:pt x="3557" y="3344"/>
                    </a:cubicBezTo>
                    <a:lnTo>
                      <a:pt x="3557" y="183"/>
                    </a:lnTo>
                    <a:cubicBezTo>
                      <a:pt x="3557" y="62"/>
                      <a:pt x="3465" y="1"/>
                      <a:pt x="337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683;p35">
                <a:extLst>
                  <a:ext uri="{FF2B5EF4-FFF2-40B4-BE49-F238E27FC236}">
                    <a16:creationId xmlns:a16="http://schemas.microsoft.com/office/drawing/2014/main" id="{36EE5F9C-5A84-7D6B-0C2E-FB02364D013F}"/>
                  </a:ext>
                </a:extLst>
              </p:cNvPr>
              <p:cNvSpPr/>
              <p:nvPr/>
            </p:nvSpPr>
            <p:spPr>
              <a:xfrm>
                <a:off x="3878750" y="782975"/>
                <a:ext cx="152775" cy="152000"/>
              </a:xfrm>
              <a:custGeom>
                <a:avLst/>
                <a:gdLst/>
                <a:ahLst/>
                <a:cxnLst/>
                <a:rect l="l" t="t" r="r" b="b"/>
                <a:pathLst>
                  <a:path w="6111" h="6080" extrusionOk="0">
                    <a:moveTo>
                      <a:pt x="5715" y="396"/>
                    </a:moveTo>
                    <a:lnTo>
                      <a:pt x="5715" y="5715"/>
                    </a:lnTo>
                    <a:lnTo>
                      <a:pt x="396" y="5715"/>
                    </a:lnTo>
                    <a:lnTo>
                      <a:pt x="396" y="396"/>
                    </a:lnTo>
                    <a:close/>
                    <a:moveTo>
                      <a:pt x="214" y="1"/>
                    </a:moveTo>
                    <a:cubicBezTo>
                      <a:pt x="92" y="1"/>
                      <a:pt x="1" y="92"/>
                      <a:pt x="1" y="183"/>
                    </a:cubicBezTo>
                    <a:lnTo>
                      <a:pt x="1" y="5897"/>
                    </a:lnTo>
                    <a:cubicBezTo>
                      <a:pt x="1" y="5989"/>
                      <a:pt x="92" y="6080"/>
                      <a:pt x="214" y="6080"/>
                    </a:cubicBezTo>
                    <a:lnTo>
                      <a:pt x="5928" y="6080"/>
                    </a:lnTo>
                    <a:cubicBezTo>
                      <a:pt x="6019" y="6080"/>
                      <a:pt x="6110" y="5989"/>
                      <a:pt x="6110" y="5897"/>
                    </a:cubicBezTo>
                    <a:lnTo>
                      <a:pt x="6110" y="183"/>
                    </a:lnTo>
                    <a:cubicBezTo>
                      <a:pt x="6110" y="92"/>
                      <a:pt x="6019" y="1"/>
                      <a:pt x="592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684;p35">
                <a:extLst>
                  <a:ext uri="{FF2B5EF4-FFF2-40B4-BE49-F238E27FC236}">
                    <a16:creationId xmlns:a16="http://schemas.microsoft.com/office/drawing/2014/main" id="{50F9DA90-1749-9899-4577-A15A4D45E9D1}"/>
                  </a:ext>
                </a:extLst>
              </p:cNvPr>
              <p:cNvSpPr/>
              <p:nvPr/>
            </p:nvSpPr>
            <p:spPr>
              <a:xfrm>
                <a:off x="3497300" y="719900"/>
                <a:ext cx="275100" cy="4383825"/>
              </a:xfrm>
              <a:custGeom>
                <a:avLst/>
                <a:gdLst/>
                <a:ahLst/>
                <a:cxnLst/>
                <a:rect l="l" t="t" r="r" b="b"/>
                <a:pathLst>
                  <a:path w="11004" h="175353" extrusionOk="0">
                    <a:moveTo>
                      <a:pt x="1338" y="1"/>
                    </a:moveTo>
                    <a:cubicBezTo>
                      <a:pt x="1246" y="1"/>
                      <a:pt x="1155" y="62"/>
                      <a:pt x="1155" y="183"/>
                    </a:cubicBezTo>
                    <a:lnTo>
                      <a:pt x="1155" y="16688"/>
                    </a:lnTo>
                    <a:cubicBezTo>
                      <a:pt x="1155" y="16779"/>
                      <a:pt x="1246" y="16870"/>
                      <a:pt x="1338" y="16870"/>
                    </a:cubicBezTo>
                    <a:lnTo>
                      <a:pt x="4651" y="16870"/>
                    </a:lnTo>
                    <a:lnTo>
                      <a:pt x="4651" y="23162"/>
                    </a:lnTo>
                    <a:lnTo>
                      <a:pt x="304" y="23162"/>
                    </a:lnTo>
                    <a:cubicBezTo>
                      <a:pt x="213" y="23162"/>
                      <a:pt x="122" y="23223"/>
                      <a:pt x="122" y="23345"/>
                    </a:cubicBezTo>
                    <a:lnTo>
                      <a:pt x="122" y="34226"/>
                    </a:lnTo>
                    <a:cubicBezTo>
                      <a:pt x="122" y="34317"/>
                      <a:pt x="213" y="34409"/>
                      <a:pt x="304" y="34409"/>
                    </a:cubicBezTo>
                    <a:lnTo>
                      <a:pt x="8511" y="34409"/>
                    </a:lnTo>
                    <a:lnTo>
                      <a:pt x="8511" y="42433"/>
                    </a:lnTo>
                    <a:lnTo>
                      <a:pt x="4863" y="42433"/>
                    </a:lnTo>
                    <a:cubicBezTo>
                      <a:pt x="4742" y="42463"/>
                      <a:pt x="4651" y="42524"/>
                      <a:pt x="4651" y="42646"/>
                    </a:cubicBezTo>
                    <a:lnTo>
                      <a:pt x="4651" y="45959"/>
                    </a:lnTo>
                    <a:lnTo>
                      <a:pt x="821" y="45959"/>
                    </a:lnTo>
                    <a:cubicBezTo>
                      <a:pt x="699" y="45959"/>
                      <a:pt x="638" y="46050"/>
                      <a:pt x="638" y="46141"/>
                    </a:cubicBezTo>
                    <a:lnTo>
                      <a:pt x="638" y="77722"/>
                    </a:lnTo>
                    <a:cubicBezTo>
                      <a:pt x="638" y="77844"/>
                      <a:pt x="699" y="77935"/>
                      <a:pt x="821" y="77935"/>
                    </a:cubicBezTo>
                    <a:lnTo>
                      <a:pt x="10639" y="77935"/>
                    </a:lnTo>
                    <a:lnTo>
                      <a:pt x="10639" y="81066"/>
                    </a:lnTo>
                    <a:lnTo>
                      <a:pt x="5471" y="81066"/>
                    </a:lnTo>
                    <a:cubicBezTo>
                      <a:pt x="5350" y="81066"/>
                      <a:pt x="5289" y="81127"/>
                      <a:pt x="5289" y="81248"/>
                    </a:cubicBezTo>
                    <a:lnTo>
                      <a:pt x="5289" y="95443"/>
                    </a:lnTo>
                    <a:lnTo>
                      <a:pt x="1003" y="95443"/>
                    </a:lnTo>
                    <a:cubicBezTo>
                      <a:pt x="882" y="95443"/>
                      <a:pt x="790" y="95534"/>
                      <a:pt x="790" y="95625"/>
                    </a:cubicBezTo>
                    <a:lnTo>
                      <a:pt x="790" y="101583"/>
                    </a:lnTo>
                    <a:cubicBezTo>
                      <a:pt x="790" y="101704"/>
                      <a:pt x="882" y="101796"/>
                      <a:pt x="1003" y="101796"/>
                    </a:cubicBezTo>
                    <a:lnTo>
                      <a:pt x="5015" y="101796"/>
                    </a:lnTo>
                    <a:lnTo>
                      <a:pt x="5015" y="123863"/>
                    </a:lnTo>
                    <a:lnTo>
                      <a:pt x="638" y="123863"/>
                    </a:lnTo>
                    <a:cubicBezTo>
                      <a:pt x="547" y="123863"/>
                      <a:pt x="456" y="123954"/>
                      <a:pt x="456" y="124045"/>
                    </a:cubicBezTo>
                    <a:lnTo>
                      <a:pt x="456" y="132130"/>
                    </a:lnTo>
                    <a:cubicBezTo>
                      <a:pt x="456" y="132222"/>
                      <a:pt x="547" y="132313"/>
                      <a:pt x="638" y="132313"/>
                    </a:cubicBezTo>
                    <a:lnTo>
                      <a:pt x="4316" y="132313"/>
                    </a:lnTo>
                    <a:lnTo>
                      <a:pt x="4316" y="136507"/>
                    </a:lnTo>
                    <a:lnTo>
                      <a:pt x="1003" y="136507"/>
                    </a:lnTo>
                    <a:cubicBezTo>
                      <a:pt x="882" y="136507"/>
                      <a:pt x="790" y="136598"/>
                      <a:pt x="790" y="136690"/>
                    </a:cubicBezTo>
                    <a:lnTo>
                      <a:pt x="790" y="145444"/>
                    </a:lnTo>
                    <a:cubicBezTo>
                      <a:pt x="790" y="145565"/>
                      <a:pt x="882" y="145656"/>
                      <a:pt x="1003" y="145656"/>
                    </a:cubicBezTo>
                    <a:lnTo>
                      <a:pt x="3617" y="145656"/>
                    </a:lnTo>
                    <a:lnTo>
                      <a:pt x="3617" y="155930"/>
                    </a:lnTo>
                    <a:cubicBezTo>
                      <a:pt x="3617" y="156021"/>
                      <a:pt x="3708" y="156112"/>
                      <a:pt x="3800" y="156112"/>
                    </a:cubicBezTo>
                    <a:lnTo>
                      <a:pt x="7690" y="156112"/>
                    </a:lnTo>
                    <a:lnTo>
                      <a:pt x="7690" y="164441"/>
                    </a:lnTo>
                    <a:lnTo>
                      <a:pt x="183" y="164441"/>
                    </a:lnTo>
                    <a:cubicBezTo>
                      <a:pt x="91" y="164441"/>
                      <a:pt x="0" y="164502"/>
                      <a:pt x="0" y="164623"/>
                    </a:cubicBezTo>
                    <a:lnTo>
                      <a:pt x="0" y="170307"/>
                    </a:lnTo>
                    <a:cubicBezTo>
                      <a:pt x="0" y="170429"/>
                      <a:pt x="91" y="170520"/>
                      <a:pt x="183" y="170520"/>
                    </a:cubicBezTo>
                    <a:lnTo>
                      <a:pt x="3982" y="170520"/>
                    </a:lnTo>
                    <a:lnTo>
                      <a:pt x="3982" y="175170"/>
                    </a:lnTo>
                    <a:cubicBezTo>
                      <a:pt x="3982" y="175262"/>
                      <a:pt x="4073" y="175353"/>
                      <a:pt x="4164" y="175353"/>
                    </a:cubicBezTo>
                    <a:cubicBezTo>
                      <a:pt x="4286" y="175353"/>
                      <a:pt x="4377" y="175262"/>
                      <a:pt x="4377" y="175170"/>
                    </a:cubicBezTo>
                    <a:lnTo>
                      <a:pt x="4377" y="170307"/>
                    </a:lnTo>
                    <a:cubicBezTo>
                      <a:pt x="4377" y="170216"/>
                      <a:pt x="4286" y="170125"/>
                      <a:pt x="4195" y="170125"/>
                    </a:cubicBezTo>
                    <a:lnTo>
                      <a:pt x="395" y="170125"/>
                    </a:lnTo>
                    <a:lnTo>
                      <a:pt x="395" y="164806"/>
                    </a:lnTo>
                    <a:lnTo>
                      <a:pt x="7903" y="164806"/>
                    </a:lnTo>
                    <a:cubicBezTo>
                      <a:pt x="8025" y="164806"/>
                      <a:pt x="8116" y="164714"/>
                      <a:pt x="8116" y="164623"/>
                    </a:cubicBezTo>
                    <a:lnTo>
                      <a:pt x="8116" y="155930"/>
                    </a:lnTo>
                    <a:cubicBezTo>
                      <a:pt x="8116" y="155808"/>
                      <a:pt x="8025" y="155748"/>
                      <a:pt x="7903" y="155748"/>
                    </a:cubicBezTo>
                    <a:lnTo>
                      <a:pt x="4012" y="155748"/>
                    </a:lnTo>
                    <a:lnTo>
                      <a:pt x="4012" y="145444"/>
                    </a:lnTo>
                    <a:cubicBezTo>
                      <a:pt x="4012" y="145352"/>
                      <a:pt x="3921" y="145261"/>
                      <a:pt x="3830" y="145261"/>
                    </a:cubicBezTo>
                    <a:lnTo>
                      <a:pt x="1186" y="145261"/>
                    </a:lnTo>
                    <a:lnTo>
                      <a:pt x="1186" y="136872"/>
                    </a:lnTo>
                    <a:lnTo>
                      <a:pt x="4529" y="136872"/>
                    </a:lnTo>
                    <a:cubicBezTo>
                      <a:pt x="4620" y="136872"/>
                      <a:pt x="4712" y="136781"/>
                      <a:pt x="4712" y="136690"/>
                    </a:cubicBezTo>
                    <a:lnTo>
                      <a:pt x="4712" y="132130"/>
                    </a:lnTo>
                    <a:cubicBezTo>
                      <a:pt x="4712" y="132009"/>
                      <a:pt x="4620" y="131918"/>
                      <a:pt x="4529" y="131918"/>
                    </a:cubicBezTo>
                    <a:lnTo>
                      <a:pt x="821" y="131918"/>
                    </a:lnTo>
                    <a:lnTo>
                      <a:pt x="821" y="124227"/>
                    </a:lnTo>
                    <a:lnTo>
                      <a:pt x="5198" y="124227"/>
                    </a:lnTo>
                    <a:cubicBezTo>
                      <a:pt x="5319" y="124227"/>
                      <a:pt x="5380" y="124167"/>
                      <a:pt x="5380" y="124045"/>
                    </a:cubicBezTo>
                    <a:lnTo>
                      <a:pt x="5380" y="101583"/>
                    </a:lnTo>
                    <a:cubicBezTo>
                      <a:pt x="5380" y="101492"/>
                      <a:pt x="5319" y="101400"/>
                      <a:pt x="5198" y="101400"/>
                    </a:cubicBezTo>
                    <a:lnTo>
                      <a:pt x="1186" y="101400"/>
                    </a:lnTo>
                    <a:lnTo>
                      <a:pt x="1186" y="95808"/>
                    </a:lnTo>
                    <a:lnTo>
                      <a:pt x="5471" y="95808"/>
                    </a:lnTo>
                    <a:cubicBezTo>
                      <a:pt x="5563" y="95808"/>
                      <a:pt x="5654" y="95716"/>
                      <a:pt x="5654" y="95625"/>
                    </a:cubicBezTo>
                    <a:lnTo>
                      <a:pt x="5654" y="81430"/>
                    </a:lnTo>
                    <a:lnTo>
                      <a:pt x="10821" y="81430"/>
                    </a:lnTo>
                    <a:cubicBezTo>
                      <a:pt x="10912" y="81430"/>
                      <a:pt x="11003" y="81339"/>
                      <a:pt x="11003" y="81248"/>
                    </a:cubicBezTo>
                    <a:lnTo>
                      <a:pt x="11003" y="77722"/>
                    </a:lnTo>
                    <a:cubicBezTo>
                      <a:pt x="11003" y="77631"/>
                      <a:pt x="10912" y="77540"/>
                      <a:pt x="10821" y="77540"/>
                    </a:cubicBezTo>
                    <a:lnTo>
                      <a:pt x="1003" y="77540"/>
                    </a:lnTo>
                    <a:lnTo>
                      <a:pt x="1003" y="46354"/>
                    </a:lnTo>
                    <a:lnTo>
                      <a:pt x="4833" y="46354"/>
                    </a:lnTo>
                    <a:cubicBezTo>
                      <a:pt x="4924" y="46354"/>
                      <a:pt x="5015" y="46263"/>
                      <a:pt x="5015" y="46141"/>
                    </a:cubicBezTo>
                    <a:lnTo>
                      <a:pt x="5015" y="42828"/>
                    </a:lnTo>
                    <a:lnTo>
                      <a:pt x="8693" y="42828"/>
                    </a:lnTo>
                    <a:cubicBezTo>
                      <a:pt x="8785" y="42828"/>
                      <a:pt x="8876" y="42737"/>
                      <a:pt x="8876" y="42646"/>
                    </a:cubicBezTo>
                    <a:lnTo>
                      <a:pt x="8876" y="34226"/>
                    </a:lnTo>
                    <a:cubicBezTo>
                      <a:pt x="8876" y="34105"/>
                      <a:pt x="8785" y="34044"/>
                      <a:pt x="8693" y="34044"/>
                    </a:cubicBezTo>
                    <a:lnTo>
                      <a:pt x="487" y="34044"/>
                    </a:lnTo>
                    <a:lnTo>
                      <a:pt x="487" y="23527"/>
                    </a:lnTo>
                    <a:lnTo>
                      <a:pt x="4863" y="23527"/>
                    </a:lnTo>
                    <a:cubicBezTo>
                      <a:pt x="4955" y="23527"/>
                      <a:pt x="5046" y="23436"/>
                      <a:pt x="5046" y="23345"/>
                    </a:cubicBezTo>
                    <a:lnTo>
                      <a:pt x="5046" y="16688"/>
                    </a:lnTo>
                    <a:cubicBezTo>
                      <a:pt x="5046" y="16566"/>
                      <a:pt x="4955" y="16475"/>
                      <a:pt x="4863" y="16475"/>
                    </a:cubicBezTo>
                    <a:lnTo>
                      <a:pt x="1520" y="16475"/>
                    </a:lnTo>
                    <a:lnTo>
                      <a:pt x="1520" y="183"/>
                    </a:lnTo>
                    <a:cubicBezTo>
                      <a:pt x="1520" y="62"/>
                      <a:pt x="1459" y="1"/>
                      <a:pt x="133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685;p35">
                <a:extLst>
                  <a:ext uri="{FF2B5EF4-FFF2-40B4-BE49-F238E27FC236}">
                    <a16:creationId xmlns:a16="http://schemas.microsoft.com/office/drawing/2014/main" id="{90041549-1382-5D52-DDD4-9AC97995E29A}"/>
                  </a:ext>
                </a:extLst>
              </p:cNvPr>
              <p:cNvSpPr/>
              <p:nvPr/>
            </p:nvSpPr>
            <p:spPr>
              <a:xfrm>
                <a:off x="1827225" y="3372350"/>
                <a:ext cx="383600" cy="326225"/>
              </a:xfrm>
              <a:custGeom>
                <a:avLst/>
                <a:gdLst/>
                <a:ahLst/>
                <a:cxnLst/>
                <a:rect l="l" t="t" r="r" b="b"/>
                <a:pathLst>
                  <a:path w="15344" h="13049" extrusionOk="0">
                    <a:moveTo>
                      <a:pt x="8143" y="0"/>
                    </a:moveTo>
                    <a:cubicBezTo>
                      <a:pt x="8109" y="0"/>
                      <a:pt x="8077" y="5"/>
                      <a:pt x="8048" y="14"/>
                    </a:cubicBezTo>
                    <a:cubicBezTo>
                      <a:pt x="7197" y="257"/>
                      <a:pt x="6073" y="2141"/>
                      <a:pt x="5130" y="3783"/>
                    </a:cubicBezTo>
                    <a:cubicBezTo>
                      <a:pt x="4188" y="5424"/>
                      <a:pt x="1270" y="8859"/>
                      <a:pt x="510" y="11169"/>
                    </a:cubicBezTo>
                    <a:cubicBezTo>
                      <a:pt x="1" y="12658"/>
                      <a:pt x="287" y="13048"/>
                      <a:pt x="668" y="13048"/>
                    </a:cubicBezTo>
                    <a:cubicBezTo>
                      <a:pt x="879" y="13048"/>
                      <a:pt x="1119" y="12929"/>
                      <a:pt x="1270" y="12810"/>
                    </a:cubicBezTo>
                    <a:cubicBezTo>
                      <a:pt x="3215" y="11503"/>
                      <a:pt x="5252" y="10318"/>
                      <a:pt x="7349" y="9284"/>
                    </a:cubicBezTo>
                    <a:cubicBezTo>
                      <a:pt x="8231" y="8859"/>
                      <a:pt x="9143" y="8494"/>
                      <a:pt x="10085" y="8160"/>
                    </a:cubicBezTo>
                    <a:lnTo>
                      <a:pt x="13428" y="9619"/>
                    </a:lnTo>
                    <a:lnTo>
                      <a:pt x="15343" y="5850"/>
                    </a:lnTo>
                    <a:cubicBezTo>
                      <a:pt x="15343" y="5850"/>
                      <a:pt x="13276" y="4634"/>
                      <a:pt x="12851" y="4208"/>
                    </a:cubicBezTo>
                    <a:cubicBezTo>
                      <a:pt x="12439" y="3797"/>
                      <a:pt x="9155" y="0"/>
                      <a:pt x="814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686;p35">
                <a:extLst>
                  <a:ext uri="{FF2B5EF4-FFF2-40B4-BE49-F238E27FC236}">
                    <a16:creationId xmlns:a16="http://schemas.microsoft.com/office/drawing/2014/main" id="{9D184F29-741D-2B72-4DA5-787CCC71AABE}"/>
                  </a:ext>
                </a:extLst>
              </p:cNvPr>
              <p:cNvSpPr/>
              <p:nvPr/>
            </p:nvSpPr>
            <p:spPr>
              <a:xfrm>
                <a:off x="1826300" y="3367650"/>
                <a:ext cx="390600" cy="335600"/>
              </a:xfrm>
              <a:custGeom>
                <a:avLst/>
                <a:gdLst/>
                <a:ahLst/>
                <a:cxnLst/>
                <a:rect l="l" t="t" r="r" b="b"/>
                <a:pathLst>
                  <a:path w="15624" h="13424" extrusionOk="0">
                    <a:moveTo>
                      <a:pt x="8207" y="384"/>
                    </a:moveTo>
                    <a:cubicBezTo>
                      <a:pt x="8541" y="384"/>
                      <a:pt x="9575" y="1053"/>
                      <a:pt x="12371" y="4092"/>
                    </a:cubicBezTo>
                    <a:cubicBezTo>
                      <a:pt x="12553" y="4305"/>
                      <a:pt x="12705" y="4457"/>
                      <a:pt x="12766" y="4518"/>
                    </a:cubicBezTo>
                    <a:cubicBezTo>
                      <a:pt x="13526" y="5095"/>
                      <a:pt x="14316" y="5612"/>
                      <a:pt x="15137" y="6098"/>
                    </a:cubicBezTo>
                    <a:lnTo>
                      <a:pt x="13405" y="9533"/>
                    </a:lnTo>
                    <a:lnTo>
                      <a:pt x="10243" y="8165"/>
                    </a:lnTo>
                    <a:cubicBezTo>
                      <a:pt x="10213" y="8150"/>
                      <a:pt x="10190" y="8143"/>
                      <a:pt x="10167" y="8143"/>
                    </a:cubicBezTo>
                    <a:cubicBezTo>
                      <a:pt x="10145" y="8143"/>
                      <a:pt x="10122" y="8150"/>
                      <a:pt x="10091" y="8165"/>
                    </a:cubicBezTo>
                    <a:cubicBezTo>
                      <a:pt x="9149" y="8469"/>
                      <a:pt x="8237" y="8864"/>
                      <a:pt x="7325" y="9290"/>
                    </a:cubicBezTo>
                    <a:cubicBezTo>
                      <a:pt x="5198" y="10354"/>
                      <a:pt x="3161" y="11539"/>
                      <a:pt x="1185" y="12846"/>
                    </a:cubicBezTo>
                    <a:cubicBezTo>
                      <a:pt x="1042" y="12966"/>
                      <a:pt x="823" y="13048"/>
                      <a:pt x="678" y="13048"/>
                    </a:cubicBezTo>
                    <a:cubicBezTo>
                      <a:pt x="638" y="13048"/>
                      <a:pt x="604" y="13042"/>
                      <a:pt x="578" y="13029"/>
                    </a:cubicBezTo>
                    <a:cubicBezTo>
                      <a:pt x="517" y="12968"/>
                      <a:pt x="274" y="12725"/>
                      <a:pt x="730" y="11418"/>
                    </a:cubicBezTo>
                    <a:cubicBezTo>
                      <a:pt x="1216" y="9898"/>
                      <a:pt x="2705" y="7861"/>
                      <a:pt x="3860" y="6220"/>
                    </a:cubicBezTo>
                    <a:cubicBezTo>
                      <a:pt x="4499" y="5369"/>
                      <a:pt x="5015" y="4639"/>
                      <a:pt x="5350" y="4062"/>
                    </a:cubicBezTo>
                    <a:cubicBezTo>
                      <a:pt x="6140" y="2694"/>
                      <a:pt x="7325" y="627"/>
                      <a:pt x="8146" y="384"/>
                    </a:cubicBezTo>
                    <a:close/>
                    <a:moveTo>
                      <a:pt x="8191" y="0"/>
                    </a:moveTo>
                    <a:cubicBezTo>
                      <a:pt x="8142" y="0"/>
                      <a:pt x="8097" y="7"/>
                      <a:pt x="8055" y="19"/>
                    </a:cubicBezTo>
                    <a:cubicBezTo>
                      <a:pt x="7143" y="293"/>
                      <a:pt x="6140" y="1934"/>
                      <a:pt x="5015" y="3880"/>
                    </a:cubicBezTo>
                    <a:cubicBezTo>
                      <a:pt x="4711" y="4427"/>
                      <a:pt x="4164" y="5156"/>
                      <a:pt x="3556" y="6007"/>
                    </a:cubicBezTo>
                    <a:cubicBezTo>
                      <a:pt x="2371" y="7679"/>
                      <a:pt x="881" y="9716"/>
                      <a:pt x="365" y="11296"/>
                    </a:cubicBezTo>
                    <a:cubicBezTo>
                      <a:pt x="0" y="12390"/>
                      <a:pt x="0" y="13059"/>
                      <a:pt x="365" y="13333"/>
                    </a:cubicBezTo>
                    <a:cubicBezTo>
                      <a:pt x="456" y="13393"/>
                      <a:pt x="578" y="13424"/>
                      <a:pt x="699" y="13424"/>
                    </a:cubicBezTo>
                    <a:cubicBezTo>
                      <a:pt x="973" y="13393"/>
                      <a:pt x="1246" y="13302"/>
                      <a:pt x="1459" y="13120"/>
                    </a:cubicBezTo>
                    <a:cubicBezTo>
                      <a:pt x="3374" y="11843"/>
                      <a:pt x="5410" y="10688"/>
                      <a:pt x="7477" y="9655"/>
                    </a:cubicBezTo>
                    <a:cubicBezTo>
                      <a:pt x="8359" y="9229"/>
                      <a:pt x="9240" y="8864"/>
                      <a:pt x="10152" y="8560"/>
                    </a:cubicBezTo>
                    <a:lnTo>
                      <a:pt x="13435" y="9989"/>
                    </a:lnTo>
                    <a:cubicBezTo>
                      <a:pt x="13458" y="9997"/>
                      <a:pt x="13481" y="10000"/>
                      <a:pt x="13503" y="10000"/>
                    </a:cubicBezTo>
                    <a:cubicBezTo>
                      <a:pt x="13570" y="10000"/>
                      <a:pt x="13632" y="9966"/>
                      <a:pt x="13678" y="9898"/>
                    </a:cubicBezTo>
                    <a:lnTo>
                      <a:pt x="15563" y="6129"/>
                    </a:lnTo>
                    <a:cubicBezTo>
                      <a:pt x="15623" y="6038"/>
                      <a:pt x="15593" y="5916"/>
                      <a:pt x="15502" y="5886"/>
                    </a:cubicBezTo>
                    <a:cubicBezTo>
                      <a:pt x="14651" y="5399"/>
                      <a:pt x="13830" y="4852"/>
                      <a:pt x="13040" y="4275"/>
                    </a:cubicBezTo>
                    <a:cubicBezTo>
                      <a:pt x="12979" y="4214"/>
                      <a:pt x="12857" y="4062"/>
                      <a:pt x="12675" y="3880"/>
                    </a:cubicBezTo>
                    <a:cubicBezTo>
                      <a:pt x="10184" y="1163"/>
                      <a:pt x="8853" y="0"/>
                      <a:pt x="819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687;p35">
                <a:extLst>
                  <a:ext uri="{FF2B5EF4-FFF2-40B4-BE49-F238E27FC236}">
                    <a16:creationId xmlns:a16="http://schemas.microsoft.com/office/drawing/2014/main" id="{66A7AFDB-B95D-ED4B-5278-E71319DF14E5}"/>
                  </a:ext>
                </a:extLst>
              </p:cNvPr>
              <p:cNvSpPr/>
              <p:nvPr/>
            </p:nvSpPr>
            <p:spPr>
              <a:xfrm>
                <a:off x="1827225" y="3372375"/>
                <a:ext cx="295450" cy="326200"/>
              </a:xfrm>
              <a:custGeom>
                <a:avLst/>
                <a:gdLst/>
                <a:ahLst/>
                <a:cxnLst/>
                <a:rect l="l" t="t" r="r" b="b"/>
                <a:pathLst>
                  <a:path w="11818" h="13048" extrusionOk="0">
                    <a:moveTo>
                      <a:pt x="8136" y="1"/>
                    </a:moveTo>
                    <a:cubicBezTo>
                      <a:pt x="8105" y="1"/>
                      <a:pt x="8075" y="5"/>
                      <a:pt x="8048" y="13"/>
                    </a:cubicBezTo>
                    <a:cubicBezTo>
                      <a:pt x="7197" y="256"/>
                      <a:pt x="6073" y="2140"/>
                      <a:pt x="5130" y="3782"/>
                    </a:cubicBezTo>
                    <a:cubicBezTo>
                      <a:pt x="4188" y="5423"/>
                      <a:pt x="1270" y="8858"/>
                      <a:pt x="510" y="11168"/>
                    </a:cubicBezTo>
                    <a:cubicBezTo>
                      <a:pt x="1" y="12657"/>
                      <a:pt x="287" y="13047"/>
                      <a:pt x="668" y="13047"/>
                    </a:cubicBezTo>
                    <a:cubicBezTo>
                      <a:pt x="879" y="13047"/>
                      <a:pt x="1119" y="12928"/>
                      <a:pt x="1270" y="12809"/>
                    </a:cubicBezTo>
                    <a:cubicBezTo>
                      <a:pt x="3215" y="11502"/>
                      <a:pt x="5252" y="10317"/>
                      <a:pt x="7349" y="9283"/>
                    </a:cubicBezTo>
                    <a:cubicBezTo>
                      <a:pt x="8139" y="8888"/>
                      <a:pt x="8778" y="8645"/>
                      <a:pt x="9203" y="8493"/>
                    </a:cubicBezTo>
                    <a:lnTo>
                      <a:pt x="7592" y="6882"/>
                    </a:lnTo>
                    <a:cubicBezTo>
                      <a:pt x="7592" y="6882"/>
                      <a:pt x="10024" y="4268"/>
                      <a:pt x="11817" y="3113"/>
                    </a:cubicBezTo>
                    <a:cubicBezTo>
                      <a:pt x="10655" y="1835"/>
                      <a:pt x="8826" y="1"/>
                      <a:pt x="813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688;p35">
                <a:extLst>
                  <a:ext uri="{FF2B5EF4-FFF2-40B4-BE49-F238E27FC236}">
                    <a16:creationId xmlns:a16="http://schemas.microsoft.com/office/drawing/2014/main" id="{3EEF62E5-A2CF-0F37-CF22-11D47AF8BA00}"/>
                  </a:ext>
                </a:extLst>
              </p:cNvPr>
              <p:cNvSpPr/>
              <p:nvPr/>
            </p:nvSpPr>
            <p:spPr>
              <a:xfrm>
                <a:off x="1826300" y="3367550"/>
                <a:ext cx="301700" cy="335700"/>
              </a:xfrm>
              <a:custGeom>
                <a:avLst/>
                <a:gdLst/>
                <a:ahLst/>
                <a:cxnLst/>
                <a:rect l="l" t="t" r="r" b="b"/>
                <a:pathLst>
                  <a:path w="12068" h="13428" extrusionOk="0">
                    <a:moveTo>
                      <a:pt x="8176" y="388"/>
                    </a:moveTo>
                    <a:cubicBezTo>
                      <a:pt x="8389" y="388"/>
                      <a:pt x="9119" y="662"/>
                      <a:pt x="11581" y="3276"/>
                    </a:cubicBezTo>
                    <a:cubicBezTo>
                      <a:pt x="9818" y="4461"/>
                      <a:pt x="7629" y="6832"/>
                      <a:pt x="7538" y="6954"/>
                    </a:cubicBezTo>
                    <a:cubicBezTo>
                      <a:pt x="7447" y="7014"/>
                      <a:pt x="7447" y="7136"/>
                      <a:pt x="7538" y="7197"/>
                    </a:cubicBezTo>
                    <a:lnTo>
                      <a:pt x="8936" y="8595"/>
                    </a:lnTo>
                    <a:cubicBezTo>
                      <a:pt x="8450" y="8808"/>
                      <a:pt x="7903" y="9051"/>
                      <a:pt x="7325" y="9294"/>
                    </a:cubicBezTo>
                    <a:cubicBezTo>
                      <a:pt x="5198" y="10358"/>
                      <a:pt x="3161" y="11543"/>
                      <a:pt x="1185" y="12850"/>
                    </a:cubicBezTo>
                    <a:cubicBezTo>
                      <a:pt x="1042" y="12970"/>
                      <a:pt x="823" y="13052"/>
                      <a:pt x="678" y="13052"/>
                    </a:cubicBezTo>
                    <a:cubicBezTo>
                      <a:pt x="638" y="13052"/>
                      <a:pt x="604" y="13046"/>
                      <a:pt x="578" y="13033"/>
                    </a:cubicBezTo>
                    <a:cubicBezTo>
                      <a:pt x="517" y="12972"/>
                      <a:pt x="274" y="12729"/>
                      <a:pt x="730" y="11422"/>
                    </a:cubicBezTo>
                    <a:cubicBezTo>
                      <a:pt x="1216" y="9902"/>
                      <a:pt x="2705" y="7865"/>
                      <a:pt x="3860" y="6224"/>
                    </a:cubicBezTo>
                    <a:cubicBezTo>
                      <a:pt x="4499" y="5373"/>
                      <a:pt x="5015" y="4643"/>
                      <a:pt x="5350" y="4066"/>
                    </a:cubicBezTo>
                    <a:cubicBezTo>
                      <a:pt x="6140" y="2698"/>
                      <a:pt x="7325" y="631"/>
                      <a:pt x="8146" y="388"/>
                    </a:cubicBezTo>
                    <a:close/>
                    <a:moveTo>
                      <a:pt x="8199" y="1"/>
                    </a:moveTo>
                    <a:cubicBezTo>
                      <a:pt x="8144" y="1"/>
                      <a:pt x="8097" y="9"/>
                      <a:pt x="8055" y="23"/>
                    </a:cubicBezTo>
                    <a:cubicBezTo>
                      <a:pt x="7143" y="297"/>
                      <a:pt x="6140" y="1938"/>
                      <a:pt x="5015" y="3884"/>
                    </a:cubicBezTo>
                    <a:cubicBezTo>
                      <a:pt x="4711" y="4431"/>
                      <a:pt x="4164" y="5160"/>
                      <a:pt x="3556" y="6011"/>
                    </a:cubicBezTo>
                    <a:cubicBezTo>
                      <a:pt x="2371" y="7683"/>
                      <a:pt x="881" y="9720"/>
                      <a:pt x="365" y="11300"/>
                    </a:cubicBezTo>
                    <a:cubicBezTo>
                      <a:pt x="0" y="12394"/>
                      <a:pt x="0" y="13063"/>
                      <a:pt x="365" y="13337"/>
                    </a:cubicBezTo>
                    <a:cubicBezTo>
                      <a:pt x="456" y="13397"/>
                      <a:pt x="578" y="13428"/>
                      <a:pt x="699" y="13428"/>
                    </a:cubicBezTo>
                    <a:cubicBezTo>
                      <a:pt x="973" y="13397"/>
                      <a:pt x="1246" y="13306"/>
                      <a:pt x="1459" y="13124"/>
                    </a:cubicBezTo>
                    <a:cubicBezTo>
                      <a:pt x="3374" y="11847"/>
                      <a:pt x="5410" y="10692"/>
                      <a:pt x="7508" y="9628"/>
                    </a:cubicBezTo>
                    <a:cubicBezTo>
                      <a:pt x="8176" y="9324"/>
                      <a:pt x="8815" y="9081"/>
                      <a:pt x="9362" y="8838"/>
                    </a:cubicBezTo>
                    <a:cubicBezTo>
                      <a:pt x="9423" y="8838"/>
                      <a:pt x="9453" y="8777"/>
                      <a:pt x="9483" y="8716"/>
                    </a:cubicBezTo>
                    <a:cubicBezTo>
                      <a:pt x="9483" y="8656"/>
                      <a:pt x="9453" y="8595"/>
                      <a:pt x="9423" y="8534"/>
                    </a:cubicBezTo>
                    <a:lnTo>
                      <a:pt x="7933" y="7075"/>
                    </a:lnTo>
                    <a:cubicBezTo>
                      <a:pt x="8450" y="6528"/>
                      <a:pt x="10456" y="4431"/>
                      <a:pt x="11976" y="3458"/>
                    </a:cubicBezTo>
                    <a:cubicBezTo>
                      <a:pt x="12037" y="3428"/>
                      <a:pt x="12067" y="3367"/>
                      <a:pt x="12067" y="3306"/>
                    </a:cubicBezTo>
                    <a:cubicBezTo>
                      <a:pt x="12067" y="3276"/>
                      <a:pt x="12067" y="3215"/>
                      <a:pt x="12006" y="3154"/>
                    </a:cubicBezTo>
                    <a:cubicBezTo>
                      <a:pt x="9505" y="518"/>
                      <a:pt x="8622" y="1"/>
                      <a:pt x="819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689;p35">
                <a:extLst>
                  <a:ext uri="{FF2B5EF4-FFF2-40B4-BE49-F238E27FC236}">
                    <a16:creationId xmlns:a16="http://schemas.microsoft.com/office/drawing/2014/main" id="{F14A456D-0197-A5FF-3EC9-E7CC5641FC38}"/>
                  </a:ext>
                </a:extLst>
              </p:cNvPr>
              <p:cNvSpPr/>
              <p:nvPr/>
            </p:nvSpPr>
            <p:spPr>
              <a:xfrm>
                <a:off x="1831600" y="3372875"/>
                <a:ext cx="223450" cy="322025"/>
              </a:xfrm>
              <a:custGeom>
                <a:avLst/>
                <a:gdLst/>
                <a:ahLst/>
                <a:cxnLst/>
                <a:rect l="l" t="t" r="r" b="b"/>
                <a:pathLst>
                  <a:path w="8938" h="12881" extrusionOk="0">
                    <a:moveTo>
                      <a:pt x="7934" y="0"/>
                    </a:moveTo>
                    <a:cubicBezTo>
                      <a:pt x="7911" y="0"/>
                      <a:pt x="7888" y="8"/>
                      <a:pt x="7873" y="23"/>
                    </a:cubicBezTo>
                    <a:cubicBezTo>
                      <a:pt x="7022" y="266"/>
                      <a:pt x="5898" y="2151"/>
                      <a:pt x="4955" y="3792"/>
                    </a:cubicBezTo>
                    <a:cubicBezTo>
                      <a:pt x="4013" y="5434"/>
                      <a:pt x="1095" y="8838"/>
                      <a:pt x="335" y="11178"/>
                    </a:cubicBezTo>
                    <a:cubicBezTo>
                      <a:pt x="1" y="12181"/>
                      <a:pt x="1" y="12668"/>
                      <a:pt x="183" y="12880"/>
                    </a:cubicBezTo>
                    <a:cubicBezTo>
                      <a:pt x="943" y="10570"/>
                      <a:pt x="3557" y="7136"/>
                      <a:pt x="5806" y="4400"/>
                    </a:cubicBezTo>
                    <a:cubicBezTo>
                      <a:pt x="7448" y="2364"/>
                      <a:pt x="8420" y="1148"/>
                      <a:pt x="8937" y="479"/>
                    </a:cubicBezTo>
                    <a:lnTo>
                      <a:pt x="8785" y="388"/>
                    </a:lnTo>
                    <a:lnTo>
                      <a:pt x="8572" y="236"/>
                    </a:lnTo>
                    <a:lnTo>
                      <a:pt x="8512" y="205"/>
                    </a:lnTo>
                    <a:lnTo>
                      <a:pt x="8390" y="145"/>
                    </a:lnTo>
                    <a:lnTo>
                      <a:pt x="8329" y="114"/>
                    </a:lnTo>
                    <a:lnTo>
                      <a:pt x="8177" y="53"/>
                    </a:lnTo>
                    <a:lnTo>
                      <a:pt x="8147" y="53"/>
                    </a:lnTo>
                    <a:cubicBezTo>
                      <a:pt x="8116" y="23"/>
                      <a:pt x="8056" y="23"/>
                      <a:pt x="8025" y="23"/>
                    </a:cubicBezTo>
                    <a:lnTo>
                      <a:pt x="7995" y="23"/>
                    </a:lnTo>
                    <a:cubicBezTo>
                      <a:pt x="7980" y="8"/>
                      <a:pt x="7957" y="0"/>
                      <a:pt x="793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690;p35">
                <a:extLst>
                  <a:ext uri="{FF2B5EF4-FFF2-40B4-BE49-F238E27FC236}">
                    <a16:creationId xmlns:a16="http://schemas.microsoft.com/office/drawing/2014/main" id="{B8B21F47-E8AC-3599-9C9B-8766422CD127}"/>
                  </a:ext>
                </a:extLst>
              </p:cNvPr>
              <p:cNvSpPr/>
              <p:nvPr/>
            </p:nvSpPr>
            <p:spPr>
              <a:xfrm>
                <a:off x="1826300" y="3367550"/>
                <a:ext cx="233300" cy="331900"/>
              </a:xfrm>
              <a:custGeom>
                <a:avLst/>
                <a:gdLst/>
                <a:ahLst/>
                <a:cxnLst/>
                <a:rect l="l" t="t" r="r" b="b"/>
                <a:pathLst>
                  <a:path w="9332" h="13276" extrusionOk="0">
                    <a:moveTo>
                      <a:pt x="8541" y="297"/>
                    </a:moveTo>
                    <a:lnTo>
                      <a:pt x="8511" y="510"/>
                    </a:lnTo>
                    <a:cubicBezTo>
                      <a:pt x="8541" y="510"/>
                      <a:pt x="8602" y="540"/>
                      <a:pt x="8632" y="570"/>
                    </a:cubicBezTo>
                    <a:lnTo>
                      <a:pt x="8693" y="601"/>
                    </a:lnTo>
                    <a:cubicBezTo>
                      <a:pt x="8754" y="631"/>
                      <a:pt x="8784" y="662"/>
                      <a:pt x="8876" y="722"/>
                    </a:cubicBezTo>
                    <a:cubicBezTo>
                      <a:pt x="8328" y="1422"/>
                      <a:pt x="7417" y="2637"/>
                      <a:pt x="5897" y="4461"/>
                    </a:cubicBezTo>
                    <a:cubicBezTo>
                      <a:pt x="3860" y="6923"/>
                      <a:pt x="1520" y="9932"/>
                      <a:pt x="486" y="12273"/>
                    </a:cubicBezTo>
                    <a:cubicBezTo>
                      <a:pt x="547" y="11969"/>
                      <a:pt x="638" y="11695"/>
                      <a:pt x="730" y="11422"/>
                    </a:cubicBezTo>
                    <a:cubicBezTo>
                      <a:pt x="1216" y="9902"/>
                      <a:pt x="2705" y="7865"/>
                      <a:pt x="3860" y="6224"/>
                    </a:cubicBezTo>
                    <a:cubicBezTo>
                      <a:pt x="4499" y="5373"/>
                      <a:pt x="5015" y="4643"/>
                      <a:pt x="5350" y="4066"/>
                    </a:cubicBezTo>
                    <a:cubicBezTo>
                      <a:pt x="6140" y="2698"/>
                      <a:pt x="7325" y="631"/>
                      <a:pt x="8146" y="388"/>
                    </a:cubicBezTo>
                    <a:lnTo>
                      <a:pt x="8207" y="388"/>
                    </a:lnTo>
                    <a:lnTo>
                      <a:pt x="8328" y="418"/>
                    </a:lnTo>
                    <a:lnTo>
                      <a:pt x="8450" y="479"/>
                    </a:lnTo>
                    <a:lnTo>
                      <a:pt x="8541" y="297"/>
                    </a:lnTo>
                    <a:close/>
                    <a:moveTo>
                      <a:pt x="8146" y="1"/>
                    </a:moveTo>
                    <a:cubicBezTo>
                      <a:pt x="8116" y="1"/>
                      <a:pt x="8085" y="8"/>
                      <a:pt x="8055" y="23"/>
                    </a:cubicBezTo>
                    <a:cubicBezTo>
                      <a:pt x="7143" y="297"/>
                      <a:pt x="6140" y="1938"/>
                      <a:pt x="5015" y="3884"/>
                    </a:cubicBezTo>
                    <a:cubicBezTo>
                      <a:pt x="4711" y="4431"/>
                      <a:pt x="4164" y="5160"/>
                      <a:pt x="3556" y="6011"/>
                    </a:cubicBezTo>
                    <a:cubicBezTo>
                      <a:pt x="2371" y="7653"/>
                      <a:pt x="881" y="9720"/>
                      <a:pt x="365" y="11300"/>
                    </a:cubicBezTo>
                    <a:cubicBezTo>
                      <a:pt x="30" y="12242"/>
                      <a:pt x="0" y="12881"/>
                      <a:pt x="243" y="13185"/>
                    </a:cubicBezTo>
                    <a:cubicBezTo>
                      <a:pt x="274" y="13245"/>
                      <a:pt x="334" y="13276"/>
                      <a:pt x="395" y="13276"/>
                    </a:cubicBezTo>
                    <a:lnTo>
                      <a:pt x="426" y="13276"/>
                    </a:lnTo>
                    <a:cubicBezTo>
                      <a:pt x="486" y="13276"/>
                      <a:pt x="547" y="13215"/>
                      <a:pt x="578" y="13154"/>
                    </a:cubicBezTo>
                    <a:cubicBezTo>
                      <a:pt x="1337" y="10783"/>
                      <a:pt x="4134" y="7197"/>
                      <a:pt x="6201" y="4704"/>
                    </a:cubicBezTo>
                    <a:cubicBezTo>
                      <a:pt x="7812" y="2729"/>
                      <a:pt x="8784" y="1482"/>
                      <a:pt x="9301" y="814"/>
                    </a:cubicBezTo>
                    <a:cubicBezTo>
                      <a:pt x="9332" y="783"/>
                      <a:pt x="9332" y="722"/>
                      <a:pt x="9332" y="662"/>
                    </a:cubicBezTo>
                    <a:cubicBezTo>
                      <a:pt x="9332" y="601"/>
                      <a:pt x="9301" y="570"/>
                      <a:pt x="9240" y="540"/>
                    </a:cubicBezTo>
                    <a:lnTo>
                      <a:pt x="9119" y="418"/>
                    </a:lnTo>
                    <a:lnTo>
                      <a:pt x="8906" y="297"/>
                    </a:lnTo>
                    <a:lnTo>
                      <a:pt x="8845" y="266"/>
                    </a:lnTo>
                    <a:lnTo>
                      <a:pt x="8693" y="175"/>
                    </a:lnTo>
                    <a:lnTo>
                      <a:pt x="8632" y="145"/>
                    </a:lnTo>
                    <a:cubicBezTo>
                      <a:pt x="8572" y="115"/>
                      <a:pt x="8511" y="84"/>
                      <a:pt x="8420" y="54"/>
                    </a:cubicBezTo>
                    <a:lnTo>
                      <a:pt x="8298" y="23"/>
                    </a:lnTo>
                    <a:lnTo>
                      <a:pt x="8237" y="23"/>
                    </a:lnTo>
                    <a:cubicBezTo>
                      <a:pt x="8207" y="8"/>
                      <a:pt x="8176" y="1"/>
                      <a:pt x="814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691;p35">
                <a:extLst>
                  <a:ext uri="{FF2B5EF4-FFF2-40B4-BE49-F238E27FC236}">
                    <a16:creationId xmlns:a16="http://schemas.microsoft.com/office/drawing/2014/main" id="{AD0AFB88-F36B-01A6-4121-EF97000A9E64}"/>
                  </a:ext>
                </a:extLst>
              </p:cNvPr>
              <p:cNvSpPr/>
              <p:nvPr/>
            </p:nvSpPr>
            <p:spPr>
              <a:xfrm>
                <a:off x="4450950" y="3558425"/>
                <a:ext cx="292600" cy="347000"/>
              </a:xfrm>
              <a:custGeom>
                <a:avLst/>
                <a:gdLst/>
                <a:ahLst/>
                <a:cxnLst/>
                <a:rect l="l" t="t" r="r" b="b"/>
                <a:pathLst>
                  <a:path w="11704" h="13880" extrusionOk="0">
                    <a:moveTo>
                      <a:pt x="10948" y="1"/>
                    </a:moveTo>
                    <a:cubicBezTo>
                      <a:pt x="10352" y="1"/>
                      <a:pt x="9287" y="781"/>
                      <a:pt x="8420" y="1507"/>
                    </a:cubicBezTo>
                    <a:cubicBezTo>
                      <a:pt x="7326" y="2449"/>
                      <a:pt x="2949" y="5306"/>
                      <a:pt x="2949" y="5306"/>
                    </a:cubicBezTo>
                    <a:lnTo>
                      <a:pt x="1" y="10869"/>
                    </a:lnTo>
                    <a:cubicBezTo>
                      <a:pt x="1" y="10869"/>
                      <a:pt x="2510" y="13880"/>
                      <a:pt x="3805" y="13880"/>
                    </a:cubicBezTo>
                    <a:cubicBezTo>
                      <a:pt x="3824" y="13880"/>
                      <a:pt x="3843" y="13879"/>
                      <a:pt x="3861" y="13878"/>
                    </a:cubicBezTo>
                    <a:cubicBezTo>
                      <a:pt x="5168" y="13787"/>
                      <a:pt x="5411" y="12753"/>
                      <a:pt x="5685" y="12419"/>
                    </a:cubicBezTo>
                    <a:cubicBezTo>
                      <a:pt x="5958" y="12085"/>
                      <a:pt x="9028" y="8285"/>
                      <a:pt x="10244" y="5641"/>
                    </a:cubicBezTo>
                    <a:cubicBezTo>
                      <a:pt x="11430" y="2966"/>
                      <a:pt x="11703" y="929"/>
                      <a:pt x="11338" y="230"/>
                    </a:cubicBezTo>
                    <a:cubicBezTo>
                      <a:pt x="11262" y="70"/>
                      <a:pt x="11126" y="1"/>
                      <a:pt x="1094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692;p35">
                <a:extLst>
                  <a:ext uri="{FF2B5EF4-FFF2-40B4-BE49-F238E27FC236}">
                    <a16:creationId xmlns:a16="http://schemas.microsoft.com/office/drawing/2014/main" id="{05EAE33A-979D-73B0-5B30-A2046615CDDE}"/>
                  </a:ext>
                </a:extLst>
              </p:cNvPr>
              <p:cNvSpPr/>
              <p:nvPr/>
            </p:nvSpPr>
            <p:spPr>
              <a:xfrm>
                <a:off x="4446400" y="3553575"/>
                <a:ext cx="301700" cy="356375"/>
              </a:xfrm>
              <a:custGeom>
                <a:avLst/>
                <a:gdLst/>
                <a:ahLst/>
                <a:cxnLst/>
                <a:rect l="l" t="t" r="r" b="b"/>
                <a:pathLst>
                  <a:path w="12068" h="14255" extrusionOk="0">
                    <a:moveTo>
                      <a:pt x="11149" y="389"/>
                    </a:moveTo>
                    <a:cubicBezTo>
                      <a:pt x="11176" y="389"/>
                      <a:pt x="11198" y="391"/>
                      <a:pt x="11216" y="394"/>
                    </a:cubicBezTo>
                    <a:cubicBezTo>
                      <a:pt x="11277" y="394"/>
                      <a:pt x="11338" y="455"/>
                      <a:pt x="11368" y="516"/>
                    </a:cubicBezTo>
                    <a:cubicBezTo>
                      <a:pt x="11672" y="1123"/>
                      <a:pt x="11399" y="3190"/>
                      <a:pt x="10244" y="5744"/>
                    </a:cubicBezTo>
                    <a:cubicBezTo>
                      <a:pt x="9545" y="7324"/>
                      <a:pt x="8086" y="9482"/>
                      <a:pt x="5897" y="12248"/>
                    </a:cubicBezTo>
                    <a:lnTo>
                      <a:pt x="5715" y="12491"/>
                    </a:lnTo>
                    <a:cubicBezTo>
                      <a:pt x="5654" y="12583"/>
                      <a:pt x="5593" y="12674"/>
                      <a:pt x="5532" y="12765"/>
                    </a:cubicBezTo>
                    <a:cubicBezTo>
                      <a:pt x="5289" y="13403"/>
                      <a:pt x="4712" y="13829"/>
                      <a:pt x="4043" y="13859"/>
                    </a:cubicBezTo>
                    <a:cubicBezTo>
                      <a:pt x="4022" y="13861"/>
                      <a:pt x="4001" y="13862"/>
                      <a:pt x="3979" y="13862"/>
                    </a:cubicBezTo>
                    <a:cubicBezTo>
                      <a:pt x="3017" y="13862"/>
                      <a:pt x="1169" y="11924"/>
                      <a:pt x="426" y="11032"/>
                    </a:cubicBezTo>
                    <a:lnTo>
                      <a:pt x="3283" y="5622"/>
                    </a:lnTo>
                    <a:cubicBezTo>
                      <a:pt x="3739" y="5288"/>
                      <a:pt x="7660" y="2734"/>
                      <a:pt x="8754" y="1853"/>
                    </a:cubicBezTo>
                    <a:cubicBezTo>
                      <a:pt x="10261" y="565"/>
                      <a:pt x="10904" y="389"/>
                      <a:pt x="11149" y="389"/>
                    </a:cubicBezTo>
                    <a:close/>
                    <a:moveTo>
                      <a:pt x="11109" y="0"/>
                    </a:moveTo>
                    <a:cubicBezTo>
                      <a:pt x="10780" y="0"/>
                      <a:pt x="10080" y="212"/>
                      <a:pt x="8481" y="1549"/>
                    </a:cubicBezTo>
                    <a:cubicBezTo>
                      <a:pt x="7387" y="2491"/>
                      <a:pt x="3070" y="5288"/>
                      <a:pt x="3010" y="5318"/>
                    </a:cubicBezTo>
                    <a:cubicBezTo>
                      <a:pt x="2979" y="5348"/>
                      <a:pt x="2979" y="5348"/>
                      <a:pt x="2949" y="5379"/>
                    </a:cubicBezTo>
                    <a:lnTo>
                      <a:pt x="31" y="10972"/>
                    </a:lnTo>
                    <a:cubicBezTo>
                      <a:pt x="0" y="11032"/>
                      <a:pt x="0" y="11124"/>
                      <a:pt x="61" y="11184"/>
                    </a:cubicBezTo>
                    <a:cubicBezTo>
                      <a:pt x="335" y="11488"/>
                      <a:pt x="2675" y="14254"/>
                      <a:pt x="4013" y="14254"/>
                    </a:cubicBezTo>
                    <a:lnTo>
                      <a:pt x="4073" y="14254"/>
                    </a:lnTo>
                    <a:cubicBezTo>
                      <a:pt x="4894" y="14194"/>
                      <a:pt x="5593" y="13707"/>
                      <a:pt x="5867" y="12947"/>
                    </a:cubicBezTo>
                    <a:cubicBezTo>
                      <a:pt x="5928" y="12887"/>
                      <a:pt x="5958" y="12795"/>
                      <a:pt x="6019" y="12704"/>
                    </a:cubicBezTo>
                    <a:lnTo>
                      <a:pt x="6201" y="12491"/>
                    </a:lnTo>
                    <a:cubicBezTo>
                      <a:pt x="8390" y="9695"/>
                      <a:pt x="9879" y="7476"/>
                      <a:pt x="10578" y="5896"/>
                    </a:cubicBezTo>
                    <a:cubicBezTo>
                      <a:pt x="11855" y="3099"/>
                      <a:pt x="12068" y="1032"/>
                      <a:pt x="11703" y="333"/>
                    </a:cubicBezTo>
                    <a:cubicBezTo>
                      <a:pt x="11612" y="151"/>
                      <a:pt x="11460" y="60"/>
                      <a:pt x="11308" y="29"/>
                    </a:cubicBezTo>
                    <a:cubicBezTo>
                      <a:pt x="11262" y="16"/>
                      <a:pt x="11199" y="0"/>
                      <a:pt x="1110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693;p35">
                <a:extLst>
                  <a:ext uri="{FF2B5EF4-FFF2-40B4-BE49-F238E27FC236}">
                    <a16:creationId xmlns:a16="http://schemas.microsoft.com/office/drawing/2014/main" id="{BB5A4B25-2489-6F1B-A85A-EAE3288DD496}"/>
                  </a:ext>
                </a:extLst>
              </p:cNvPr>
              <p:cNvSpPr/>
              <p:nvPr/>
            </p:nvSpPr>
            <p:spPr>
              <a:xfrm>
                <a:off x="4539100" y="3558850"/>
                <a:ext cx="204450" cy="346525"/>
              </a:xfrm>
              <a:custGeom>
                <a:avLst/>
                <a:gdLst/>
                <a:ahLst/>
                <a:cxnLst/>
                <a:rect l="l" t="t" r="r" b="b"/>
                <a:pathLst>
                  <a:path w="8178" h="13861" extrusionOk="0">
                    <a:moveTo>
                      <a:pt x="7508" y="1"/>
                    </a:moveTo>
                    <a:cubicBezTo>
                      <a:pt x="7296" y="1551"/>
                      <a:pt x="6901" y="3071"/>
                      <a:pt x="6293" y="4530"/>
                    </a:cubicBezTo>
                    <a:cubicBezTo>
                      <a:pt x="5381" y="6718"/>
                      <a:pt x="2007" y="11217"/>
                      <a:pt x="1" y="13831"/>
                    </a:cubicBezTo>
                    <a:cubicBezTo>
                      <a:pt x="122" y="13861"/>
                      <a:pt x="244" y="13861"/>
                      <a:pt x="365" y="13861"/>
                    </a:cubicBezTo>
                    <a:cubicBezTo>
                      <a:pt x="1642" y="13770"/>
                      <a:pt x="1916" y="12736"/>
                      <a:pt x="2159" y="12402"/>
                    </a:cubicBezTo>
                    <a:cubicBezTo>
                      <a:pt x="2432" y="12037"/>
                      <a:pt x="5502" y="8268"/>
                      <a:pt x="6718" y="5624"/>
                    </a:cubicBezTo>
                    <a:cubicBezTo>
                      <a:pt x="7934" y="2949"/>
                      <a:pt x="8177" y="882"/>
                      <a:pt x="7843" y="213"/>
                    </a:cubicBezTo>
                    <a:cubicBezTo>
                      <a:pt x="7782" y="92"/>
                      <a:pt x="7660" y="1"/>
                      <a:pt x="750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694;p35">
                <a:extLst>
                  <a:ext uri="{FF2B5EF4-FFF2-40B4-BE49-F238E27FC236}">
                    <a16:creationId xmlns:a16="http://schemas.microsoft.com/office/drawing/2014/main" id="{DD60D3DA-5082-BD9B-0359-87FFEB5E70A1}"/>
                  </a:ext>
                </a:extLst>
              </p:cNvPr>
              <p:cNvSpPr/>
              <p:nvPr/>
            </p:nvSpPr>
            <p:spPr>
              <a:xfrm>
                <a:off x="4533775" y="3553525"/>
                <a:ext cx="214325" cy="356425"/>
              </a:xfrm>
              <a:custGeom>
                <a:avLst/>
                <a:gdLst/>
                <a:ahLst/>
                <a:cxnLst/>
                <a:rect l="l" t="t" r="r" b="b"/>
                <a:pathLst>
                  <a:path w="8573" h="14257" extrusionOk="0">
                    <a:moveTo>
                      <a:pt x="7904" y="518"/>
                    </a:moveTo>
                    <a:lnTo>
                      <a:pt x="7904" y="518"/>
                    </a:lnTo>
                    <a:cubicBezTo>
                      <a:pt x="8177" y="1156"/>
                      <a:pt x="7904" y="3223"/>
                      <a:pt x="6779" y="5746"/>
                    </a:cubicBezTo>
                    <a:cubicBezTo>
                      <a:pt x="6050" y="7326"/>
                      <a:pt x="4591" y="9484"/>
                      <a:pt x="2433" y="12250"/>
                    </a:cubicBezTo>
                    <a:cubicBezTo>
                      <a:pt x="2341" y="12372"/>
                      <a:pt x="2281" y="12463"/>
                      <a:pt x="2250" y="12493"/>
                    </a:cubicBezTo>
                    <a:cubicBezTo>
                      <a:pt x="2159" y="12585"/>
                      <a:pt x="2129" y="12676"/>
                      <a:pt x="2068" y="12767"/>
                    </a:cubicBezTo>
                    <a:cubicBezTo>
                      <a:pt x="1825" y="13405"/>
                      <a:pt x="1247" y="13831"/>
                      <a:pt x="578" y="13861"/>
                    </a:cubicBezTo>
                    <a:cubicBezTo>
                      <a:pt x="2585" y="11308"/>
                      <a:pt x="5806" y="6931"/>
                      <a:pt x="6688" y="4773"/>
                    </a:cubicBezTo>
                    <a:cubicBezTo>
                      <a:pt x="7265" y="3405"/>
                      <a:pt x="7661" y="1977"/>
                      <a:pt x="7904" y="518"/>
                    </a:cubicBezTo>
                    <a:close/>
                    <a:moveTo>
                      <a:pt x="7752" y="1"/>
                    </a:moveTo>
                    <a:cubicBezTo>
                      <a:pt x="7691" y="1"/>
                      <a:pt x="7661" y="1"/>
                      <a:pt x="7600" y="31"/>
                    </a:cubicBezTo>
                    <a:cubicBezTo>
                      <a:pt x="7569" y="62"/>
                      <a:pt x="7539" y="122"/>
                      <a:pt x="7539" y="183"/>
                    </a:cubicBezTo>
                    <a:cubicBezTo>
                      <a:pt x="7326" y="1703"/>
                      <a:pt x="6901" y="3192"/>
                      <a:pt x="6293" y="4651"/>
                    </a:cubicBezTo>
                    <a:cubicBezTo>
                      <a:pt x="5411" y="6809"/>
                      <a:pt x="2007" y="11369"/>
                      <a:pt x="31" y="13892"/>
                    </a:cubicBezTo>
                    <a:cubicBezTo>
                      <a:pt x="1" y="13952"/>
                      <a:pt x="1" y="14013"/>
                      <a:pt x="31" y="14074"/>
                    </a:cubicBezTo>
                    <a:cubicBezTo>
                      <a:pt x="31" y="14135"/>
                      <a:pt x="92" y="14165"/>
                      <a:pt x="153" y="14196"/>
                    </a:cubicBezTo>
                    <a:cubicBezTo>
                      <a:pt x="274" y="14226"/>
                      <a:pt x="396" y="14256"/>
                      <a:pt x="518" y="14256"/>
                    </a:cubicBezTo>
                    <a:lnTo>
                      <a:pt x="578" y="14256"/>
                    </a:lnTo>
                    <a:cubicBezTo>
                      <a:pt x="1399" y="14196"/>
                      <a:pt x="2098" y="13679"/>
                      <a:pt x="2372" y="12949"/>
                    </a:cubicBezTo>
                    <a:cubicBezTo>
                      <a:pt x="2433" y="12858"/>
                      <a:pt x="2463" y="12797"/>
                      <a:pt x="2524" y="12706"/>
                    </a:cubicBezTo>
                    <a:cubicBezTo>
                      <a:pt x="2554" y="12676"/>
                      <a:pt x="2615" y="12585"/>
                      <a:pt x="2706" y="12493"/>
                    </a:cubicBezTo>
                    <a:cubicBezTo>
                      <a:pt x="4895" y="9697"/>
                      <a:pt x="6384" y="7478"/>
                      <a:pt x="7083" y="5898"/>
                    </a:cubicBezTo>
                    <a:cubicBezTo>
                      <a:pt x="8360" y="3071"/>
                      <a:pt x="8573" y="1034"/>
                      <a:pt x="8208" y="335"/>
                    </a:cubicBezTo>
                    <a:cubicBezTo>
                      <a:pt x="8117" y="153"/>
                      <a:pt x="7934" y="31"/>
                      <a:pt x="775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695;p35">
                <a:extLst>
                  <a:ext uri="{FF2B5EF4-FFF2-40B4-BE49-F238E27FC236}">
                    <a16:creationId xmlns:a16="http://schemas.microsoft.com/office/drawing/2014/main" id="{1C817DE7-C893-C79C-F54C-B203D1C1AE0A}"/>
                  </a:ext>
                </a:extLst>
              </p:cNvPr>
              <p:cNvSpPr/>
              <p:nvPr/>
            </p:nvSpPr>
            <p:spPr>
              <a:xfrm>
                <a:off x="2680400" y="2393175"/>
                <a:ext cx="991700" cy="743200"/>
              </a:xfrm>
              <a:custGeom>
                <a:avLst/>
                <a:gdLst/>
                <a:ahLst/>
                <a:cxnLst/>
                <a:rect l="l" t="t" r="r" b="b"/>
                <a:pathLst>
                  <a:path w="39668" h="29728" extrusionOk="0">
                    <a:moveTo>
                      <a:pt x="33710" y="1"/>
                    </a:moveTo>
                    <a:lnTo>
                      <a:pt x="12341" y="2919"/>
                    </a:lnTo>
                    <a:cubicBezTo>
                      <a:pt x="12341" y="2919"/>
                      <a:pt x="12797" y="6080"/>
                      <a:pt x="9697" y="9606"/>
                    </a:cubicBezTo>
                    <a:cubicBezTo>
                      <a:pt x="6566" y="13162"/>
                      <a:pt x="1399" y="17843"/>
                      <a:pt x="1399" y="17843"/>
                    </a:cubicBezTo>
                    <a:cubicBezTo>
                      <a:pt x="457" y="19089"/>
                      <a:pt x="1" y="20670"/>
                      <a:pt x="122" y="22250"/>
                    </a:cubicBezTo>
                    <a:cubicBezTo>
                      <a:pt x="305" y="24834"/>
                      <a:pt x="5806" y="29728"/>
                      <a:pt x="5806" y="29728"/>
                    </a:cubicBezTo>
                    <a:cubicBezTo>
                      <a:pt x="5806" y="29728"/>
                      <a:pt x="7995" y="26384"/>
                      <a:pt x="10153" y="24652"/>
                    </a:cubicBezTo>
                    <a:cubicBezTo>
                      <a:pt x="12281" y="22919"/>
                      <a:pt x="15685" y="21582"/>
                      <a:pt x="15685" y="21582"/>
                    </a:cubicBezTo>
                    <a:lnTo>
                      <a:pt x="31308" y="26719"/>
                    </a:lnTo>
                    <a:cubicBezTo>
                      <a:pt x="31308" y="26719"/>
                      <a:pt x="37539" y="22767"/>
                      <a:pt x="38603" y="18846"/>
                    </a:cubicBezTo>
                    <a:cubicBezTo>
                      <a:pt x="39667" y="14895"/>
                      <a:pt x="37114" y="6019"/>
                      <a:pt x="35777" y="3922"/>
                    </a:cubicBezTo>
                    <a:cubicBezTo>
                      <a:pt x="34986" y="2676"/>
                      <a:pt x="34287" y="1369"/>
                      <a:pt x="3371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696;p35">
                <a:extLst>
                  <a:ext uri="{FF2B5EF4-FFF2-40B4-BE49-F238E27FC236}">
                    <a16:creationId xmlns:a16="http://schemas.microsoft.com/office/drawing/2014/main" id="{24C15D19-02F3-0817-6F1C-1F727550A527}"/>
                  </a:ext>
                </a:extLst>
              </p:cNvPr>
              <p:cNvSpPr/>
              <p:nvPr/>
            </p:nvSpPr>
            <p:spPr>
              <a:xfrm>
                <a:off x="2675100" y="2388425"/>
                <a:ext cx="1000800" cy="752525"/>
              </a:xfrm>
              <a:custGeom>
                <a:avLst/>
                <a:gdLst/>
                <a:ahLst/>
                <a:cxnLst/>
                <a:rect l="l" t="t" r="r" b="b"/>
                <a:pathLst>
                  <a:path w="40032" h="30101" extrusionOk="0">
                    <a:moveTo>
                      <a:pt x="33800" y="404"/>
                    </a:moveTo>
                    <a:cubicBezTo>
                      <a:pt x="34378" y="1741"/>
                      <a:pt x="35046" y="3018"/>
                      <a:pt x="35837" y="4233"/>
                    </a:cubicBezTo>
                    <a:cubicBezTo>
                      <a:pt x="37174" y="6300"/>
                      <a:pt x="39666" y="15145"/>
                      <a:pt x="38633" y="18975"/>
                    </a:cubicBezTo>
                    <a:cubicBezTo>
                      <a:pt x="37660" y="22562"/>
                      <a:pt x="32189" y="26240"/>
                      <a:pt x="31490" y="26696"/>
                    </a:cubicBezTo>
                    <a:lnTo>
                      <a:pt x="15958" y="21589"/>
                    </a:lnTo>
                    <a:lnTo>
                      <a:pt x="15836" y="21589"/>
                    </a:lnTo>
                    <a:cubicBezTo>
                      <a:pt x="15775" y="21589"/>
                      <a:pt x="12371" y="22957"/>
                      <a:pt x="10243" y="24690"/>
                    </a:cubicBezTo>
                    <a:cubicBezTo>
                      <a:pt x="8359" y="26209"/>
                      <a:pt x="6474" y="28915"/>
                      <a:pt x="5988" y="29644"/>
                    </a:cubicBezTo>
                    <a:cubicBezTo>
                      <a:pt x="5076" y="28793"/>
                      <a:pt x="699" y="24659"/>
                      <a:pt x="517" y="22410"/>
                    </a:cubicBezTo>
                    <a:cubicBezTo>
                      <a:pt x="426" y="20890"/>
                      <a:pt x="851" y="19370"/>
                      <a:pt x="1733" y="18155"/>
                    </a:cubicBezTo>
                    <a:cubicBezTo>
                      <a:pt x="2006" y="17911"/>
                      <a:pt x="6991" y="13352"/>
                      <a:pt x="10031" y="9948"/>
                    </a:cubicBezTo>
                    <a:cubicBezTo>
                      <a:pt x="12797" y="6817"/>
                      <a:pt x="12827" y="4051"/>
                      <a:pt x="12766" y="3291"/>
                    </a:cubicBezTo>
                    <a:lnTo>
                      <a:pt x="33800" y="404"/>
                    </a:lnTo>
                    <a:close/>
                    <a:moveTo>
                      <a:pt x="33937" y="1"/>
                    </a:moveTo>
                    <a:cubicBezTo>
                      <a:pt x="33923" y="1"/>
                      <a:pt x="33907" y="3"/>
                      <a:pt x="33891" y="8"/>
                    </a:cubicBezTo>
                    <a:lnTo>
                      <a:pt x="12523" y="2926"/>
                    </a:lnTo>
                    <a:cubicBezTo>
                      <a:pt x="12462" y="2957"/>
                      <a:pt x="12432" y="2957"/>
                      <a:pt x="12401" y="3018"/>
                    </a:cubicBezTo>
                    <a:cubicBezTo>
                      <a:pt x="12341" y="3048"/>
                      <a:pt x="12341" y="3109"/>
                      <a:pt x="12341" y="3139"/>
                    </a:cubicBezTo>
                    <a:cubicBezTo>
                      <a:pt x="12341" y="3170"/>
                      <a:pt x="12766" y="6270"/>
                      <a:pt x="9727" y="9674"/>
                    </a:cubicBezTo>
                    <a:cubicBezTo>
                      <a:pt x="6626" y="13170"/>
                      <a:pt x="1489" y="17851"/>
                      <a:pt x="1459" y="17881"/>
                    </a:cubicBezTo>
                    <a:lnTo>
                      <a:pt x="1429" y="17911"/>
                    </a:lnTo>
                    <a:cubicBezTo>
                      <a:pt x="456" y="19218"/>
                      <a:pt x="0" y="20829"/>
                      <a:pt x="122" y="22471"/>
                    </a:cubicBezTo>
                    <a:cubicBezTo>
                      <a:pt x="334" y="25085"/>
                      <a:pt x="5623" y="29857"/>
                      <a:pt x="5866" y="30070"/>
                    </a:cubicBezTo>
                    <a:cubicBezTo>
                      <a:pt x="5892" y="30095"/>
                      <a:pt x="5938" y="30099"/>
                      <a:pt x="5988" y="30100"/>
                    </a:cubicBezTo>
                    <a:lnTo>
                      <a:pt x="5988" y="30100"/>
                    </a:lnTo>
                    <a:cubicBezTo>
                      <a:pt x="6049" y="30070"/>
                      <a:pt x="6110" y="30039"/>
                      <a:pt x="6140" y="30009"/>
                    </a:cubicBezTo>
                    <a:cubicBezTo>
                      <a:pt x="6170" y="29978"/>
                      <a:pt x="8359" y="26665"/>
                      <a:pt x="10426" y="24963"/>
                    </a:cubicBezTo>
                    <a:cubicBezTo>
                      <a:pt x="12371" y="23383"/>
                      <a:pt x="15411" y="22136"/>
                      <a:pt x="15867" y="21954"/>
                    </a:cubicBezTo>
                    <a:lnTo>
                      <a:pt x="31460" y="27060"/>
                    </a:lnTo>
                    <a:cubicBezTo>
                      <a:pt x="31475" y="27076"/>
                      <a:pt x="31498" y="27083"/>
                      <a:pt x="31524" y="27083"/>
                    </a:cubicBezTo>
                    <a:cubicBezTo>
                      <a:pt x="31551" y="27083"/>
                      <a:pt x="31581" y="27076"/>
                      <a:pt x="31612" y="27060"/>
                    </a:cubicBezTo>
                    <a:cubicBezTo>
                      <a:pt x="31855" y="26909"/>
                      <a:pt x="37903" y="23018"/>
                      <a:pt x="38967" y="19066"/>
                    </a:cubicBezTo>
                    <a:cubicBezTo>
                      <a:pt x="40031" y="15145"/>
                      <a:pt x="37508" y="6148"/>
                      <a:pt x="36141" y="4021"/>
                    </a:cubicBezTo>
                    <a:cubicBezTo>
                      <a:pt x="35350" y="2774"/>
                      <a:pt x="34651" y="1467"/>
                      <a:pt x="34104" y="130"/>
                    </a:cubicBezTo>
                    <a:cubicBezTo>
                      <a:pt x="34054" y="55"/>
                      <a:pt x="34004" y="1"/>
                      <a:pt x="33937" y="1"/>
                    </a:cubicBezTo>
                    <a:close/>
                    <a:moveTo>
                      <a:pt x="5988" y="30100"/>
                    </a:moveTo>
                    <a:lnTo>
                      <a:pt x="5988" y="30100"/>
                    </a:lnTo>
                    <a:cubicBezTo>
                      <a:pt x="5988" y="30100"/>
                      <a:pt x="5988" y="30100"/>
                      <a:pt x="5988" y="30100"/>
                    </a:cubicBezTo>
                    <a:lnTo>
                      <a:pt x="6018" y="30100"/>
                    </a:lnTo>
                    <a:cubicBezTo>
                      <a:pt x="6008" y="30100"/>
                      <a:pt x="5998" y="30100"/>
                      <a:pt x="5988" y="3010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697;p35">
                <a:extLst>
                  <a:ext uri="{FF2B5EF4-FFF2-40B4-BE49-F238E27FC236}">
                    <a16:creationId xmlns:a16="http://schemas.microsoft.com/office/drawing/2014/main" id="{57D3B817-231C-3980-D4BD-20C047118B89}"/>
                  </a:ext>
                </a:extLst>
              </p:cNvPr>
              <p:cNvSpPr/>
              <p:nvPr/>
            </p:nvSpPr>
            <p:spPr>
              <a:xfrm>
                <a:off x="2146200" y="2931950"/>
                <a:ext cx="2378500" cy="955875"/>
              </a:xfrm>
              <a:custGeom>
                <a:avLst/>
                <a:gdLst/>
                <a:ahLst/>
                <a:cxnLst/>
                <a:rect l="l" t="t" r="r" b="b"/>
                <a:pathLst>
                  <a:path w="95140" h="38235" extrusionOk="0">
                    <a:moveTo>
                      <a:pt x="34257" y="0"/>
                    </a:moveTo>
                    <a:cubicBezTo>
                      <a:pt x="34257" y="0"/>
                      <a:pt x="32554" y="6687"/>
                      <a:pt x="32980" y="9332"/>
                    </a:cubicBezTo>
                    <a:cubicBezTo>
                      <a:pt x="33223" y="10943"/>
                      <a:pt x="33770" y="12493"/>
                      <a:pt x="34591" y="13891"/>
                    </a:cubicBezTo>
                    <a:lnTo>
                      <a:pt x="30852" y="28694"/>
                    </a:lnTo>
                    <a:lnTo>
                      <a:pt x="1916" y="22706"/>
                    </a:lnTo>
                    <a:lnTo>
                      <a:pt x="1" y="28177"/>
                    </a:lnTo>
                    <a:cubicBezTo>
                      <a:pt x="1" y="28177"/>
                      <a:pt x="18299" y="32706"/>
                      <a:pt x="25168" y="34864"/>
                    </a:cubicBezTo>
                    <a:cubicBezTo>
                      <a:pt x="31527" y="36862"/>
                      <a:pt x="35230" y="38234"/>
                      <a:pt x="36299" y="38234"/>
                    </a:cubicBezTo>
                    <a:cubicBezTo>
                      <a:pt x="36385" y="38234"/>
                      <a:pt x="36454" y="38226"/>
                      <a:pt x="36506" y="38208"/>
                    </a:cubicBezTo>
                    <a:cubicBezTo>
                      <a:pt x="37023" y="37964"/>
                      <a:pt x="37509" y="37630"/>
                      <a:pt x="37904" y="37204"/>
                    </a:cubicBezTo>
                    <a:lnTo>
                      <a:pt x="46354" y="16687"/>
                    </a:lnTo>
                    <a:lnTo>
                      <a:pt x="66415" y="18086"/>
                    </a:lnTo>
                    <a:cubicBezTo>
                      <a:pt x="66415" y="18086"/>
                      <a:pt x="72494" y="23314"/>
                      <a:pt x="77236" y="26809"/>
                    </a:cubicBezTo>
                    <a:cubicBezTo>
                      <a:pt x="81978" y="30335"/>
                      <a:pt x="92312" y="36961"/>
                      <a:pt x="92312" y="36961"/>
                    </a:cubicBezTo>
                    <a:cubicBezTo>
                      <a:pt x="93255" y="36445"/>
                      <a:pt x="93984" y="35533"/>
                      <a:pt x="94288" y="34499"/>
                    </a:cubicBezTo>
                    <a:cubicBezTo>
                      <a:pt x="94622" y="33131"/>
                      <a:pt x="94926" y="31733"/>
                      <a:pt x="95139" y="30365"/>
                    </a:cubicBezTo>
                    <a:cubicBezTo>
                      <a:pt x="94653" y="29849"/>
                      <a:pt x="94106" y="29423"/>
                      <a:pt x="93498" y="29058"/>
                    </a:cubicBezTo>
                    <a:cubicBezTo>
                      <a:pt x="93163" y="28891"/>
                      <a:pt x="92753" y="28868"/>
                      <a:pt x="92354" y="28868"/>
                    </a:cubicBezTo>
                    <a:cubicBezTo>
                      <a:pt x="92205" y="28868"/>
                      <a:pt x="92057" y="28872"/>
                      <a:pt x="91915" y="28872"/>
                    </a:cubicBezTo>
                    <a:cubicBezTo>
                      <a:pt x="91678" y="28872"/>
                      <a:pt x="91459" y="28863"/>
                      <a:pt x="91279" y="28815"/>
                    </a:cubicBezTo>
                    <a:cubicBezTo>
                      <a:pt x="90671" y="28633"/>
                      <a:pt x="77145" y="15563"/>
                      <a:pt x="75625" y="14104"/>
                    </a:cubicBezTo>
                    <a:cubicBezTo>
                      <a:pt x="74075" y="12645"/>
                      <a:pt x="72099" y="9210"/>
                      <a:pt x="69850" y="8359"/>
                    </a:cubicBezTo>
                    <a:cubicBezTo>
                      <a:pt x="67631" y="7478"/>
                      <a:pt x="52464" y="3800"/>
                      <a:pt x="52464" y="3800"/>
                    </a:cubicBezTo>
                    <a:lnTo>
                      <a:pt x="52190" y="1550"/>
                    </a:lnTo>
                    <a:lnTo>
                      <a:pt x="34257"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96" name="Google Shape;698;p35">
                <a:extLst>
                  <a:ext uri="{FF2B5EF4-FFF2-40B4-BE49-F238E27FC236}">
                    <a16:creationId xmlns:a16="http://schemas.microsoft.com/office/drawing/2014/main" id="{2ADC33AC-C3A4-9F6B-886D-B23EB27A848D}"/>
                  </a:ext>
                </a:extLst>
              </p:cNvPr>
              <p:cNvSpPr/>
              <p:nvPr/>
            </p:nvSpPr>
            <p:spPr>
              <a:xfrm>
                <a:off x="2141650" y="2926625"/>
                <a:ext cx="2387600" cy="965850"/>
              </a:xfrm>
              <a:custGeom>
                <a:avLst/>
                <a:gdLst/>
                <a:ahLst/>
                <a:cxnLst/>
                <a:rect l="l" t="t" r="r" b="b"/>
                <a:pathLst>
                  <a:path w="95504" h="38634" extrusionOk="0">
                    <a:moveTo>
                      <a:pt x="34591" y="396"/>
                    </a:moveTo>
                    <a:lnTo>
                      <a:pt x="52190" y="1915"/>
                    </a:lnTo>
                    <a:lnTo>
                      <a:pt x="52433" y="4013"/>
                    </a:lnTo>
                    <a:cubicBezTo>
                      <a:pt x="52433" y="4074"/>
                      <a:pt x="52494" y="4134"/>
                      <a:pt x="52585" y="4165"/>
                    </a:cubicBezTo>
                    <a:cubicBezTo>
                      <a:pt x="52737" y="4195"/>
                      <a:pt x="67783" y="7873"/>
                      <a:pt x="69971" y="8724"/>
                    </a:cubicBezTo>
                    <a:cubicBezTo>
                      <a:pt x="71400" y="9271"/>
                      <a:pt x="72768" y="10973"/>
                      <a:pt x="73953" y="12493"/>
                    </a:cubicBezTo>
                    <a:cubicBezTo>
                      <a:pt x="74500" y="13162"/>
                      <a:pt x="75047" y="13830"/>
                      <a:pt x="75655" y="14438"/>
                    </a:cubicBezTo>
                    <a:cubicBezTo>
                      <a:pt x="75959" y="14742"/>
                      <a:pt x="76749" y="15472"/>
                      <a:pt x="77783" y="16475"/>
                    </a:cubicBezTo>
                    <a:cubicBezTo>
                      <a:pt x="87327" y="25624"/>
                      <a:pt x="91005" y="29089"/>
                      <a:pt x="91400" y="29180"/>
                    </a:cubicBezTo>
                    <a:cubicBezTo>
                      <a:pt x="91704" y="29271"/>
                      <a:pt x="92008" y="29271"/>
                      <a:pt x="92342" y="29271"/>
                    </a:cubicBezTo>
                    <a:cubicBezTo>
                      <a:pt x="92452" y="29256"/>
                      <a:pt x="92562" y="29248"/>
                      <a:pt x="92672" y="29248"/>
                    </a:cubicBezTo>
                    <a:cubicBezTo>
                      <a:pt x="92986" y="29248"/>
                      <a:pt x="93296" y="29311"/>
                      <a:pt x="93589" y="29423"/>
                    </a:cubicBezTo>
                    <a:cubicBezTo>
                      <a:pt x="94136" y="29758"/>
                      <a:pt x="94652" y="30153"/>
                      <a:pt x="95108" y="30609"/>
                    </a:cubicBezTo>
                    <a:cubicBezTo>
                      <a:pt x="94896" y="31977"/>
                      <a:pt x="94622" y="33314"/>
                      <a:pt x="94288" y="34621"/>
                    </a:cubicBezTo>
                    <a:cubicBezTo>
                      <a:pt x="93984" y="35594"/>
                      <a:pt x="93345" y="36414"/>
                      <a:pt x="92494" y="36931"/>
                    </a:cubicBezTo>
                    <a:cubicBezTo>
                      <a:pt x="91431" y="36262"/>
                      <a:pt x="81947" y="30153"/>
                      <a:pt x="77540" y="26840"/>
                    </a:cubicBezTo>
                    <a:cubicBezTo>
                      <a:pt x="72889" y="23375"/>
                      <a:pt x="66810" y="18177"/>
                      <a:pt x="66749" y="18116"/>
                    </a:cubicBezTo>
                    <a:cubicBezTo>
                      <a:pt x="66688" y="18086"/>
                      <a:pt x="66658" y="18055"/>
                      <a:pt x="66628" y="18055"/>
                    </a:cubicBezTo>
                    <a:lnTo>
                      <a:pt x="46566" y="16657"/>
                    </a:lnTo>
                    <a:cubicBezTo>
                      <a:pt x="46475" y="16657"/>
                      <a:pt x="46384" y="16688"/>
                      <a:pt x="46354" y="16779"/>
                    </a:cubicBezTo>
                    <a:lnTo>
                      <a:pt x="37904" y="37265"/>
                    </a:lnTo>
                    <a:cubicBezTo>
                      <a:pt x="37539" y="37691"/>
                      <a:pt x="37113" y="37995"/>
                      <a:pt x="36627" y="38238"/>
                    </a:cubicBezTo>
                    <a:cubicBezTo>
                      <a:pt x="36592" y="38252"/>
                      <a:pt x="36542" y="38258"/>
                      <a:pt x="36479" y="38258"/>
                    </a:cubicBezTo>
                    <a:cubicBezTo>
                      <a:pt x="35835" y="38258"/>
                      <a:pt x="33773" y="37574"/>
                      <a:pt x="31004" y="36688"/>
                    </a:cubicBezTo>
                    <a:cubicBezTo>
                      <a:pt x="29484" y="36171"/>
                      <a:pt x="27600" y="35563"/>
                      <a:pt x="25441" y="34895"/>
                    </a:cubicBezTo>
                    <a:cubicBezTo>
                      <a:pt x="19028" y="32889"/>
                      <a:pt x="2462" y="28755"/>
                      <a:pt x="456" y="28268"/>
                    </a:cubicBezTo>
                    <a:lnTo>
                      <a:pt x="2219" y="23132"/>
                    </a:lnTo>
                    <a:lnTo>
                      <a:pt x="30973" y="29089"/>
                    </a:lnTo>
                    <a:cubicBezTo>
                      <a:pt x="31095" y="29089"/>
                      <a:pt x="31186" y="29028"/>
                      <a:pt x="31217" y="28937"/>
                    </a:cubicBezTo>
                    <a:lnTo>
                      <a:pt x="34955" y="14165"/>
                    </a:lnTo>
                    <a:cubicBezTo>
                      <a:pt x="34986" y="14104"/>
                      <a:pt x="34955" y="14043"/>
                      <a:pt x="34955" y="14013"/>
                    </a:cubicBezTo>
                    <a:cubicBezTo>
                      <a:pt x="34135" y="12615"/>
                      <a:pt x="33587" y="11095"/>
                      <a:pt x="33344" y="9514"/>
                    </a:cubicBezTo>
                    <a:cubicBezTo>
                      <a:pt x="32949" y="7174"/>
                      <a:pt x="34317" y="1429"/>
                      <a:pt x="34591" y="396"/>
                    </a:cubicBezTo>
                    <a:close/>
                    <a:moveTo>
                      <a:pt x="34469" y="1"/>
                    </a:moveTo>
                    <a:cubicBezTo>
                      <a:pt x="34378" y="1"/>
                      <a:pt x="34287" y="61"/>
                      <a:pt x="34256" y="152"/>
                    </a:cubicBezTo>
                    <a:cubicBezTo>
                      <a:pt x="34195" y="426"/>
                      <a:pt x="32524" y="6931"/>
                      <a:pt x="32980" y="9575"/>
                    </a:cubicBezTo>
                    <a:cubicBezTo>
                      <a:pt x="33223" y="11186"/>
                      <a:pt x="33770" y="12736"/>
                      <a:pt x="34591" y="14134"/>
                    </a:cubicBezTo>
                    <a:lnTo>
                      <a:pt x="30882" y="28664"/>
                    </a:lnTo>
                    <a:lnTo>
                      <a:pt x="2158" y="22706"/>
                    </a:lnTo>
                    <a:cubicBezTo>
                      <a:pt x="2067" y="22706"/>
                      <a:pt x="1976" y="22736"/>
                      <a:pt x="1946" y="22828"/>
                    </a:cubicBezTo>
                    <a:lnTo>
                      <a:pt x="31" y="28329"/>
                    </a:lnTo>
                    <a:cubicBezTo>
                      <a:pt x="0" y="28390"/>
                      <a:pt x="0" y="28451"/>
                      <a:pt x="31" y="28481"/>
                    </a:cubicBezTo>
                    <a:cubicBezTo>
                      <a:pt x="61" y="28542"/>
                      <a:pt x="91" y="28572"/>
                      <a:pt x="152" y="28572"/>
                    </a:cubicBezTo>
                    <a:cubicBezTo>
                      <a:pt x="335" y="28633"/>
                      <a:pt x="18542" y="33132"/>
                      <a:pt x="25320" y="35259"/>
                    </a:cubicBezTo>
                    <a:cubicBezTo>
                      <a:pt x="27478" y="35928"/>
                      <a:pt x="29362" y="36536"/>
                      <a:pt x="30882" y="37053"/>
                    </a:cubicBezTo>
                    <a:cubicBezTo>
                      <a:pt x="34165" y="38117"/>
                      <a:pt x="35776" y="38633"/>
                      <a:pt x="36475" y="38633"/>
                    </a:cubicBezTo>
                    <a:cubicBezTo>
                      <a:pt x="36566" y="38633"/>
                      <a:pt x="36688" y="38633"/>
                      <a:pt x="36749" y="38603"/>
                    </a:cubicBezTo>
                    <a:cubicBezTo>
                      <a:pt x="37326" y="38360"/>
                      <a:pt x="37812" y="37995"/>
                      <a:pt x="38208" y="37539"/>
                    </a:cubicBezTo>
                    <a:cubicBezTo>
                      <a:pt x="38238" y="37509"/>
                      <a:pt x="38238" y="37509"/>
                      <a:pt x="38238" y="37478"/>
                    </a:cubicBezTo>
                    <a:lnTo>
                      <a:pt x="46658" y="17083"/>
                    </a:lnTo>
                    <a:lnTo>
                      <a:pt x="66536" y="18451"/>
                    </a:lnTo>
                    <a:cubicBezTo>
                      <a:pt x="67114" y="18967"/>
                      <a:pt x="72859" y="23861"/>
                      <a:pt x="77297" y="27174"/>
                    </a:cubicBezTo>
                    <a:cubicBezTo>
                      <a:pt x="81977" y="30670"/>
                      <a:pt x="92282" y="37296"/>
                      <a:pt x="92373" y="37357"/>
                    </a:cubicBezTo>
                    <a:cubicBezTo>
                      <a:pt x="92403" y="37372"/>
                      <a:pt x="92434" y="37379"/>
                      <a:pt x="92464" y="37379"/>
                    </a:cubicBezTo>
                    <a:cubicBezTo>
                      <a:pt x="92494" y="37379"/>
                      <a:pt x="92525" y="37372"/>
                      <a:pt x="92555" y="37357"/>
                    </a:cubicBezTo>
                    <a:cubicBezTo>
                      <a:pt x="93589" y="36810"/>
                      <a:pt x="94318" y="35867"/>
                      <a:pt x="94652" y="34743"/>
                    </a:cubicBezTo>
                    <a:cubicBezTo>
                      <a:pt x="94987" y="33375"/>
                      <a:pt x="95291" y="31977"/>
                      <a:pt x="95504" y="30578"/>
                    </a:cubicBezTo>
                    <a:cubicBezTo>
                      <a:pt x="95504" y="30518"/>
                      <a:pt x="95504" y="30457"/>
                      <a:pt x="95443" y="30396"/>
                    </a:cubicBezTo>
                    <a:cubicBezTo>
                      <a:pt x="94956" y="29910"/>
                      <a:pt x="94379" y="29454"/>
                      <a:pt x="93771" y="29089"/>
                    </a:cubicBezTo>
                    <a:cubicBezTo>
                      <a:pt x="93410" y="28945"/>
                      <a:pt x="93030" y="28858"/>
                      <a:pt x="92647" y="28858"/>
                    </a:cubicBezTo>
                    <a:cubicBezTo>
                      <a:pt x="92545" y="28858"/>
                      <a:pt x="92444" y="28864"/>
                      <a:pt x="92342" y="28876"/>
                    </a:cubicBezTo>
                    <a:cubicBezTo>
                      <a:pt x="92069" y="28876"/>
                      <a:pt x="91795" y="28876"/>
                      <a:pt x="91522" y="28816"/>
                    </a:cubicBezTo>
                    <a:cubicBezTo>
                      <a:pt x="90914" y="28542"/>
                      <a:pt x="81917" y="19879"/>
                      <a:pt x="78056" y="16201"/>
                    </a:cubicBezTo>
                    <a:lnTo>
                      <a:pt x="75929" y="14134"/>
                    </a:lnTo>
                    <a:cubicBezTo>
                      <a:pt x="75321" y="13557"/>
                      <a:pt x="74774" y="12919"/>
                      <a:pt x="74257" y="12250"/>
                    </a:cubicBezTo>
                    <a:cubicBezTo>
                      <a:pt x="73041" y="10700"/>
                      <a:pt x="71643" y="8967"/>
                      <a:pt x="70123" y="8390"/>
                    </a:cubicBezTo>
                    <a:cubicBezTo>
                      <a:pt x="67965" y="7539"/>
                      <a:pt x="54378" y="4195"/>
                      <a:pt x="52798" y="3830"/>
                    </a:cubicBezTo>
                    <a:lnTo>
                      <a:pt x="52554" y="1733"/>
                    </a:lnTo>
                    <a:cubicBezTo>
                      <a:pt x="52554" y="1642"/>
                      <a:pt x="52494" y="1551"/>
                      <a:pt x="52402" y="1551"/>
                    </a:cubicBezTo>
                    <a:lnTo>
                      <a:pt x="34469"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699;p35">
                <a:extLst>
                  <a:ext uri="{FF2B5EF4-FFF2-40B4-BE49-F238E27FC236}">
                    <a16:creationId xmlns:a16="http://schemas.microsoft.com/office/drawing/2014/main" id="{6B13FF8E-19AA-41CE-2BF3-A820B84E9F54}"/>
                  </a:ext>
                </a:extLst>
              </p:cNvPr>
              <p:cNvSpPr/>
              <p:nvPr/>
            </p:nvSpPr>
            <p:spPr>
              <a:xfrm>
                <a:off x="2991975" y="2153050"/>
                <a:ext cx="579050" cy="835425"/>
              </a:xfrm>
              <a:custGeom>
                <a:avLst/>
                <a:gdLst/>
                <a:ahLst/>
                <a:cxnLst/>
                <a:rect l="l" t="t" r="r" b="b"/>
                <a:pathLst>
                  <a:path w="23162" h="33417" extrusionOk="0">
                    <a:moveTo>
                      <a:pt x="21885" y="1"/>
                    </a:moveTo>
                    <a:lnTo>
                      <a:pt x="1368" y="1642"/>
                    </a:lnTo>
                    <a:lnTo>
                      <a:pt x="517" y="18269"/>
                    </a:lnTo>
                    <a:cubicBezTo>
                      <a:pt x="517" y="18269"/>
                      <a:pt x="851" y="27022"/>
                      <a:pt x="760" y="27296"/>
                    </a:cubicBezTo>
                    <a:cubicBezTo>
                      <a:pt x="699" y="27570"/>
                      <a:pt x="0" y="30792"/>
                      <a:pt x="426" y="31156"/>
                    </a:cubicBezTo>
                    <a:cubicBezTo>
                      <a:pt x="851" y="31491"/>
                      <a:pt x="16231" y="33406"/>
                      <a:pt x="16991" y="33406"/>
                    </a:cubicBezTo>
                    <a:cubicBezTo>
                      <a:pt x="17191" y="33406"/>
                      <a:pt x="17374" y="33416"/>
                      <a:pt x="17537" y="33416"/>
                    </a:cubicBezTo>
                    <a:cubicBezTo>
                      <a:pt x="17994" y="33416"/>
                      <a:pt x="18292" y="33334"/>
                      <a:pt x="18359" y="32706"/>
                    </a:cubicBezTo>
                    <a:cubicBezTo>
                      <a:pt x="18450" y="31855"/>
                      <a:pt x="18541" y="30974"/>
                      <a:pt x="18541" y="30974"/>
                    </a:cubicBezTo>
                    <a:lnTo>
                      <a:pt x="23162" y="12980"/>
                    </a:lnTo>
                    <a:lnTo>
                      <a:pt x="21885" y="1"/>
                    </a:ln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98" name="Google Shape;700;p35">
                <a:extLst>
                  <a:ext uri="{FF2B5EF4-FFF2-40B4-BE49-F238E27FC236}">
                    <a16:creationId xmlns:a16="http://schemas.microsoft.com/office/drawing/2014/main" id="{83E6E23A-0690-6481-92FA-978782734B94}"/>
                  </a:ext>
                </a:extLst>
              </p:cNvPr>
              <p:cNvSpPr/>
              <p:nvPr/>
            </p:nvSpPr>
            <p:spPr>
              <a:xfrm>
                <a:off x="2985875" y="2148350"/>
                <a:ext cx="589700" cy="844400"/>
              </a:xfrm>
              <a:custGeom>
                <a:avLst/>
                <a:gdLst/>
                <a:ahLst/>
                <a:cxnLst/>
                <a:rect l="l" t="t" r="r" b="b"/>
                <a:pathLst>
                  <a:path w="23588" h="33776" extrusionOk="0">
                    <a:moveTo>
                      <a:pt x="21947" y="371"/>
                    </a:moveTo>
                    <a:lnTo>
                      <a:pt x="23223" y="13107"/>
                    </a:lnTo>
                    <a:lnTo>
                      <a:pt x="18603" y="31132"/>
                    </a:lnTo>
                    <a:lnTo>
                      <a:pt x="18421" y="32864"/>
                    </a:lnTo>
                    <a:cubicBezTo>
                      <a:pt x="18371" y="33307"/>
                      <a:pt x="18243" y="33391"/>
                      <a:pt x="17873" y="33391"/>
                    </a:cubicBezTo>
                    <a:cubicBezTo>
                      <a:pt x="17786" y="33391"/>
                      <a:pt x="17686" y="33387"/>
                      <a:pt x="17570" y="33381"/>
                    </a:cubicBezTo>
                    <a:lnTo>
                      <a:pt x="17235" y="33381"/>
                    </a:lnTo>
                    <a:cubicBezTo>
                      <a:pt x="16384" y="33381"/>
                      <a:pt x="1399" y="31496"/>
                      <a:pt x="791" y="31192"/>
                    </a:cubicBezTo>
                    <a:cubicBezTo>
                      <a:pt x="518" y="30888"/>
                      <a:pt x="1065" y="27970"/>
                      <a:pt x="1186" y="27545"/>
                    </a:cubicBezTo>
                    <a:cubicBezTo>
                      <a:pt x="1277" y="27271"/>
                      <a:pt x="1065" y="21131"/>
                      <a:pt x="943" y="18457"/>
                    </a:cubicBezTo>
                    <a:lnTo>
                      <a:pt x="1794" y="1982"/>
                    </a:lnTo>
                    <a:lnTo>
                      <a:pt x="21947" y="371"/>
                    </a:lnTo>
                    <a:close/>
                    <a:moveTo>
                      <a:pt x="22146" y="0"/>
                    </a:moveTo>
                    <a:cubicBezTo>
                      <a:pt x="22131" y="0"/>
                      <a:pt x="22115" y="2"/>
                      <a:pt x="22099" y="6"/>
                    </a:cubicBezTo>
                    <a:lnTo>
                      <a:pt x="1581" y="1617"/>
                    </a:lnTo>
                    <a:cubicBezTo>
                      <a:pt x="1490" y="1617"/>
                      <a:pt x="1429" y="1709"/>
                      <a:pt x="1429" y="1800"/>
                    </a:cubicBezTo>
                    <a:lnTo>
                      <a:pt x="578" y="18457"/>
                    </a:lnTo>
                    <a:lnTo>
                      <a:pt x="578" y="18487"/>
                    </a:lnTo>
                    <a:cubicBezTo>
                      <a:pt x="700" y="21891"/>
                      <a:pt x="882" y="27119"/>
                      <a:pt x="852" y="27423"/>
                    </a:cubicBezTo>
                    <a:cubicBezTo>
                      <a:pt x="822" y="27454"/>
                      <a:pt x="1" y="31040"/>
                      <a:pt x="548" y="31496"/>
                    </a:cubicBezTo>
                    <a:cubicBezTo>
                      <a:pt x="1126" y="31952"/>
                      <a:pt x="17114" y="33776"/>
                      <a:pt x="17235" y="33776"/>
                    </a:cubicBezTo>
                    <a:lnTo>
                      <a:pt x="17813" y="33776"/>
                    </a:lnTo>
                    <a:cubicBezTo>
                      <a:pt x="18299" y="33776"/>
                      <a:pt x="18725" y="33685"/>
                      <a:pt x="18785" y="32894"/>
                    </a:cubicBezTo>
                    <a:lnTo>
                      <a:pt x="18968" y="31223"/>
                    </a:lnTo>
                    <a:lnTo>
                      <a:pt x="23588" y="13198"/>
                    </a:lnTo>
                    <a:cubicBezTo>
                      <a:pt x="23588" y="13168"/>
                      <a:pt x="23588" y="13137"/>
                      <a:pt x="23588" y="13137"/>
                    </a:cubicBezTo>
                    <a:lnTo>
                      <a:pt x="22311" y="158"/>
                    </a:lnTo>
                    <a:cubicBezTo>
                      <a:pt x="22311" y="79"/>
                      <a:pt x="22243" y="0"/>
                      <a:pt x="2214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701;p35">
                <a:extLst>
                  <a:ext uri="{FF2B5EF4-FFF2-40B4-BE49-F238E27FC236}">
                    <a16:creationId xmlns:a16="http://schemas.microsoft.com/office/drawing/2014/main" id="{8453BAF2-0BAD-1C5D-F1ED-5AE9BC25E2FA}"/>
                  </a:ext>
                </a:extLst>
              </p:cNvPr>
              <p:cNvSpPr/>
              <p:nvPr/>
            </p:nvSpPr>
            <p:spPr>
              <a:xfrm>
                <a:off x="3306550" y="2637375"/>
                <a:ext cx="38375" cy="29400"/>
              </a:xfrm>
              <a:custGeom>
                <a:avLst/>
                <a:gdLst/>
                <a:ahLst/>
                <a:cxnLst/>
                <a:rect l="l" t="t" r="r" b="b"/>
                <a:pathLst>
                  <a:path w="1535" h="1176" extrusionOk="0">
                    <a:moveTo>
                      <a:pt x="1249" y="0"/>
                    </a:moveTo>
                    <a:cubicBezTo>
                      <a:pt x="1209" y="0"/>
                      <a:pt x="1167" y="15"/>
                      <a:pt x="1125" y="51"/>
                    </a:cubicBezTo>
                    <a:lnTo>
                      <a:pt x="122" y="810"/>
                    </a:lnTo>
                    <a:cubicBezTo>
                      <a:pt x="31" y="871"/>
                      <a:pt x="1" y="993"/>
                      <a:pt x="92" y="1084"/>
                    </a:cubicBezTo>
                    <a:cubicBezTo>
                      <a:pt x="122" y="1145"/>
                      <a:pt x="183" y="1175"/>
                      <a:pt x="244" y="1175"/>
                    </a:cubicBezTo>
                    <a:cubicBezTo>
                      <a:pt x="274" y="1175"/>
                      <a:pt x="305" y="1145"/>
                      <a:pt x="335" y="1114"/>
                    </a:cubicBezTo>
                    <a:lnTo>
                      <a:pt x="1338" y="355"/>
                    </a:lnTo>
                    <a:cubicBezTo>
                      <a:pt x="1534" y="257"/>
                      <a:pt x="1414" y="0"/>
                      <a:pt x="124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702;p35">
                <a:extLst>
                  <a:ext uri="{FF2B5EF4-FFF2-40B4-BE49-F238E27FC236}">
                    <a16:creationId xmlns:a16="http://schemas.microsoft.com/office/drawing/2014/main" id="{AB7227BD-10E3-DE48-EC44-82C8E14C5527}"/>
                  </a:ext>
                </a:extLst>
              </p:cNvPr>
              <p:cNvSpPr/>
              <p:nvPr/>
            </p:nvSpPr>
            <p:spPr>
              <a:xfrm>
                <a:off x="3010200" y="2675000"/>
                <a:ext cx="285775" cy="209850"/>
              </a:xfrm>
              <a:custGeom>
                <a:avLst/>
                <a:gdLst/>
                <a:ahLst/>
                <a:cxnLst/>
                <a:rect l="l" t="t" r="r" b="b"/>
                <a:pathLst>
                  <a:path w="11431" h="8394" extrusionOk="0">
                    <a:moveTo>
                      <a:pt x="11144" y="0"/>
                    </a:moveTo>
                    <a:cubicBezTo>
                      <a:pt x="11099" y="0"/>
                      <a:pt x="11050" y="19"/>
                      <a:pt x="11004" y="65"/>
                    </a:cubicBezTo>
                    <a:cubicBezTo>
                      <a:pt x="8633" y="1828"/>
                      <a:pt x="4499" y="4837"/>
                      <a:pt x="3648" y="5354"/>
                    </a:cubicBezTo>
                    <a:cubicBezTo>
                      <a:pt x="2402" y="6175"/>
                      <a:pt x="1216" y="7087"/>
                      <a:pt x="92" y="8059"/>
                    </a:cubicBezTo>
                    <a:cubicBezTo>
                      <a:pt x="1" y="8120"/>
                      <a:pt x="1" y="8242"/>
                      <a:pt x="61" y="8333"/>
                    </a:cubicBezTo>
                    <a:cubicBezTo>
                      <a:pt x="92" y="8363"/>
                      <a:pt x="153" y="8394"/>
                      <a:pt x="183" y="8394"/>
                    </a:cubicBezTo>
                    <a:cubicBezTo>
                      <a:pt x="244" y="8394"/>
                      <a:pt x="274" y="8394"/>
                      <a:pt x="335" y="8363"/>
                    </a:cubicBezTo>
                    <a:cubicBezTo>
                      <a:pt x="1429" y="7391"/>
                      <a:pt x="2615" y="6509"/>
                      <a:pt x="3830" y="5689"/>
                    </a:cubicBezTo>
                    <a:cubicBezTo>
                      <a:pt x="4651" y="5202"/>
                      <a:pt x="8299" y="2527"/>
                      <a:pt x="11217" y="369"/>
                    </a:cubicBezTo>
                    <a:cubicBezTo>
                      <a:pt x="11431" y="250"/>
                      <a:pt x="11309" y="0"/>
                      <a:pt x="1114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703;p35">
                <a:extLst>
                  <a:ext uri="{FF2B5EF4-FFF2-40B4-BE49-F238E27FC236}">
                    <a16:creationId xmlns:a16="http://schemas.microsoft.com/office/drawing/2014/main" id="{B6924ACF-2C57-C0AC-0ECB-D820EEEBF4FD}"/>
                  </a:ext>
                </a:extLst>
              </p:cNvPr>
              <p:cNvSpPr/>
              <p:nvPr/>
            </p:nvSpPr>
            <p:spPr>
              <a:xfrm>
                <a:off x="3118875" y="2554625"/>
                <a:ext cx="223025" cy="217775"/>
              </a:xfrm>
              <a:custGeom>
                <a:avLst/>
                <a:gdLst/>
                <a:ahLst/>
                <a:cxnLst/>
                <a:rect l="l" t="t" r="r" b="b"/>
                <a:pathLst>
                  <a:path w="8921" h="8711" extrusionOk="0">
                    <a:moveTo>
                      <a:pt x="8646" y="1"/>
                    </a:moveTo>
                    <a:cubicBezTo>
                      <a:pt x="8598" y="1"/>
                      <a:pt x="8550" y="24"/>
                      <a:pt x="8511" y="78"/>
                    </a:cubicBezTo>
                    <a:cubicBezTo>
                      <a:pt x="8450" y="139"/>
                      <a:pt x="2857" y="6035"/>
                      <a:pt x="91" y="8376"/>
                    </a:cubicBezTo>
                    <a:cubicBezTo>
                      <a:pt x="0" y="8467"/>
                      <a:pt x="0" y="8589"/>
                      <a:pt x="61" y="8649"/>
                    </a:cubicBezTo>
                    <a:cubicBezTo>
                      <a:pt x="91" y="8710"/>
                      <a:pt x="152" y="8710"/>
                      <a:pt x="213" y="8710"/>
                    </a:cubicBezTo>
                    <a:cubicBezTo>
                      <a:pt x="243" y="8710"/>
                      <a:pt x="304" y="8710"/>
                      <a:pt x="334" y="8680"/>
                    </a:cubicBezTo>
                    <a:cubicBezTo>
                      <a:pt x="3131" y="6309"/>
                      <a:pt x="8724" y="412"/>
                      <a:pt x="8784" y="351"/>
                    </a:cubicBezTo>
                    <a:cubicBezTo>
                      <a:pt x="8920" y="193"/>
                      <a:pt x="8786" y="1"/>
                      <a:pt x="864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704;p35">
                <a:extLst>
                  <a:ext uri="{FF2B5EF4-FFF2-40B4-BE49-F238E27FC236}">
                    <a16:creationId xmlns:a16="http://schemas.microsoft.com/office/drawing/2014/main" id="{B86B871F-4CD8-B33E-545E-E00F7CE51C16}"/>
                  </a:ext>
                </a:extLst>
              </p:cNvPr>
              <p:cNvSpPr/>
              <p:nvPr/>
            </p:nvSpPr>
            <p:spPr>
              <a:xfrm>
                <a:off x="3139375" y="2874000"/>
                <a:ext cx="168725" cy="52650"/>
              </a:xfrm>
              <a:custGeom>
                <a:avLst/>
                <a:gdLst/>
                <a:ahLst/>
                <a:cxnLst/>
                <a:rect l="l" t="t" r="r" b="b"/>
                <a:pathLst>
                  <a:path w="6749" h="2106" extrusionOk="0">
                    <a:moveTo>
                      <a:pt x="6554" y="0"/>
                    </a:moveTo>
                    <a:cubicBezTo>
                      <a:pt x="6538" y="0"/>
                      <a:pt x="6522" y="3"/>
                      <a:pt x="6505" y="8"/>
                    </a:cubicBezTo>
                    <a:cubicBezTo>
                      <a:pt x="4651" y="495"/>
                      <a:pt x="2068" y="1224"/>
                      <a:pt x="153" y="1710"/>
                    </a:cubicBezTo>
                    <a:cubicBezTo>
                      <a:pt x="62" y="1741"/>
                      <a:pt x="1" y="1832"/>
                      <a:pt x="31" y="1954"/>
                    </a:cubicBezTo>
                    <a:cubicBezTo>
                      <a:pt x="62" y="2045"/>
                      <a:pt x="122" y="2075"/>
                      <a:pt x="214" y="2106"/>
                    </a:cubicBezTo>
                    <a:lnTo>
                      <a:pt x="274" y="2075"/>
                    </a:lnTo>
                    <a:cubicBezTo>
                      <a:pt x="2189" y="1589"/>
                      <a:pt x="4773" y="859"/>
                      <a:pt x="6597" y="373"/>
                    </a:cubicBezTo>
                    <a:cubicBezTo>
                      <a:pt x="6688" y="343"/>
                      <a:pt x="6749" y="251"/>
                      <a:pt x="6718" y="130"/>
                    </a:cubicBezTo>
                    <a:cubicBezTo>
                      <a:pt x="6693" y="55"/>
                      <a:pt x="6627" y="0"/>
                      <a:pt x="655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705;p35">
                <a:extLst>
                  <a:ext uri="{FF2B5EF4-FFF2-40B4-BE49-F238E27FC236}">
                    <a16:creationId xmlns:a16="http://schemas.microsoft.com/office/drawing/2014/main" id="{53FBF175-7E46-0A3E-794D-8BB93782151D}"/>
                  </a:ext>
                </a:extLst>
              </p:cNvPr>
              <p:cNvSpPr/>
              <p:nvPr/>
            </p:nvSpPr>
            <p:spPr>
              <a:xfrm>
                <a:off x="3327825" y="2851950"/>
                <a:ext cx="61575" cy="23025"/>
              </a:xfrm>
              <a:custGeom>
                <a:avLst/>
                <a:gdLst/>
                <a:ahLst/>
                <a:cxnLst/>
                <a:rect l="l" t="t" r="r" b="b"/>
                <a:pathLst>
                  <a:path w="2463" h="921" extrusionOk="0">
                    <a:moveTo>
                      <a:pt x="2268" y="1"/>
                    </a:moveTo>
                    <a:cubicBezTo>
                      <a:pt x="2252" y="1"/>
                      <a:pt x="2236" y="3"/>
                      <a:pt x="2220" y="9"/>
                    </a:cubicBezTo>
                    <a:lnTo>
                      <a:pt x="183" y="556"/>
                    </a:lnTo>
                    <a:cubicBezTo>
                      <a:pt x="62" y="586"/>
                      <a:pt x="1" y="677"/>
                      <a:pt x="31" y="799"/>
                    </a:cubicBezTo>
                    <a:cubicBezTo>
                      <a:pt x="62" y="860"/>
                      <a:pt x="153" y="921"/>
                      <a:pt x="244" y="921"/>
                    </a:cubicBezTo>
                    <a:lnTo>
                      <a:pt x="274" y="921"/>
                    </a:lnTo>
                    <a:lnTo>
                      <a:pt x="2311" y="373"/>
                    </a:lnTo>
                    <a:cubicBezTo>
                      <a:pt x="2402" y="343"/>
                      <a:pt x="2463" y="222"/>
                      <a:pt x="2433" y="130"/>
                    </a:cubicBezTo>
                    <a:cubicBezTo>
                      <a:pt x="2408" y="55"/>
                      <a:pt x="2341" y="1"/>
                      <a:pt x="226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706;p35">
                <a:extLst>
                  <a:ext uri="{FF2B5EF4-FFF2-40B4-BE49-F238E27FC236}">
                    <a16:creationId xmlns:a16="http://schemas.microsoft.com/office/drawing/2014/main" id="{D10FE051-D55E-E429-4C13-252E2DA41C0E}"/>
                  </a:ext>
                </a:extLst>
              </p:cNvPr>
              <p:cNvSpPr/>
              <p:nvPr/>
            </p:nvSpPr>
            <p:spPr>
              <a:xfrm>
                <a:off x="4309625" y="1319800"/>
                <a:ext cx="250775" cy="280850"/>
              </a:xfrm>
              <a:custGeom>
                <a:avLst/>
                <a:gdLst/>
                <a:ahLst/>
                <a:cxnLst/>
                <a:rect l="l" t="t" r="r" b="b"/>
                <a:pathLst>
                  <a:path w="10031" h="11234" extrusionOk="0">
                    <a:moveTo>
                      <a:pt x="5842" y="0"/>
                    </a:moveTo>
                    <a:cubicBezTo>
                      <a:pt x="5507" y="0"/>
                      <a:pt x="4012" y="2570"/>
                      <a:pt x="4012" y="2570"/>
                    </a:cubicBezTo>
                    <a:lnTo>
                      <a:pt x="0" y="9197"/>
                    </a:lnTo>
                    <a:lnTo>
                      <a:pt x="2097" y="11233"/>
                    </a:lnTo>
                    <a:cubicBezTo>
                      <a:pt x="3131" y="10868"/>
                      <a:pt x="4073" y="10382"/>
                      <a:pt x="4955" y="9713"/>
                    </a:cubicBezTo>
                    <a:cubicBezTo>
                      <a:pt x="6566" y="8589"/>
                      <a:pt x="6961" y="7738"/>
                      <a:pt x="6961" y="7738"/>
                    </a:cubicBezTo>
                    <a:cubicBezTo>
                      <a:pt x="6961" y="7738"/>
                      <a:pt x="9909" y="7464"/>
                      <a:pt x="9970" y="7069"/>
                    </a:cubicBezTo>
                    <a:cubicBezTo>
                      <a:pt x="10031" y="6643"/>
                      <a:pt x="6566" y="6522"/>
                      <a:pt x="6566" y="6522"/>
                    </a:cubicBezTo>
                    <a:cubicBezTo>
                      <a:pt x="6566" y="6522"/>
                      <a:pt x="9970" y="4333"/>
                      <a:pt x="9818" y="3908"/>
                    </a:cubicBezTo>
                    <a:cubicBezTo>
                      <a:pt x="9803" y="3859"/>
                      <a:pt x="9737" y="3838"/>
                      <a:pt x="9632" y="3838"/>
                    </a:cubicBezTo>
                    <a:cubicBezTo>
                      <a:pt x="8892" y="3838"/>
                      <a:pt x="6231" y="4911"/>
                      <a:pt x="6231" y="4911"/>
                    </a:cubicBezTo>
                    <a:cubicBezTo>
                      <a:pt x="6231" y="4911"/>
                      <a:pt x="8146" y="2388"/>
                      <a:pt x="8298" y="1780"/>
                    </a:cubicBezTo>
                    <a:cubicBezTo>
                      <a:pt x="8345" y="1546"/>
                      <a:pt x="8248" y="1474"/>
                      <a:pt x="8111" y="1474"/>
                    </a:cubicBezTo>
                    <a:cubicBezTo>
                      <a:pt x="7891" y="1474"/>
                      <a:pt x="7569" y="1659"/>
                      <a:pt x="7569" y="1659"/>
                    </a:cubicBezTo>
                    <a:lnTo>
                      <a:pt x="4620" y="4637"/>
                    </a:lnTo>
                    <a:cubicBezTo>
                      <a:pt x="4620" y="4637"/>
                      <a:pt x="5563" y="1659"/>
                      <a:pt x="5806" y="1111"/>
                    </a:cubicBezTo>
                    <a:cubicBezTo>
                      <a:pt x="6049" y="808"/>
                      <a:pt x="6049" y="382"/>
                      <a:pt x="5897" y="48"/>
                    </a:cubicBezTo>
                    <a:cubicBezTo>
                      <a:pt x="5886" y="15"/>
                      <a:pt x="5867" y="0"/>
                      <a:pt x="5842"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707;p35">
                <a:extLst>
                  <a:ext uri="{FF2B5EF4-FFF2-40B4-BE49-F238E27FC236}">
                    <a16:creationId xmlns:a16="http://schemas.microsoft.com/office/drawing/2014/main" id="{6A363C0C-358C-9C2A-EBF1-E43D5956E39C}"/>
                  </a:ext>
                </a:extLst>
              </p:cNvPr>
              <p:cNvSpPr/>
              <p:nvPr/>
            </p:nvSpPr>
            <p:spPr>
              <a:xfrm>
                <a:off x="4304300" y="1315500"/>
                <a:ext cx="259900" cy="291225"/>
              </a:xfrm>
              <a:custGeom>
                <a:avLst/>
                <a:gdLst/>
                <a:ahLst/>
                <a:cxnLst/>
                <a:rect l="l" t="t" r="r" b="b"/>
                <a:pathLst>
                  <a:path w="10396" h="11649" extrusionOk="0">
                    <a:moveTo>
                      <a:pt x="5958" y="432"/>
                    </a:moveTo>
                    <a:lnTo>
                      <a:pt x="5958" y="432"/>
                    </a:lnTo>
                    <a:cubicBezTo>
                      <a:pt x="6049" y="736"/>
                      <a:pt x="6049" y="828"/>
                      <a:pt x="5867" y="1192"/>
                    </a:cubicBezTo>
                    <a:cubicBezTo>
                      <a:pt x="5593" y="1739"/>
                      <a:pt x="4681" y="4657"/>
                      <a:pt x="4651" y="4779"/>
                    </a:cubicBezTo>
                    <a:cubicBezTo>
                      <a:pt x="4608" y="4909"/>
                      <a:pt x="4719" y="5024"/>
                      <a:pt x="4830" y="5024"/>
                    </a:cubicBezTo>
                    <a:cubicBezTo>
                      <a:pt x="4875" y="5024"/>
                      <a:pt x="4920" y="5005"/>
                      <a:pt x="4955" y="4961"/>
                    </a:cubicBezTo>
                    <a:lnTo>
                      <a:pt x="7873" y="2013"/>
                    </a:lnTo>
                    <a:cubicBezTo>
                      <a:pt x="8025" y="1922"/>
                      <a:pt x="8177" y="1891"/>
                      <a:pt x="8329" y="1861"/>
                    </a:cubicBezTo>
                    <a:cubicBezTo>
                      <a:pt x="8329" y="1891"/>
                      <a:pt x="8329" y="1922"/>
                      <a:pt x="8329" y="1952"/>
                    </a:cubicBezTo>
                    <a:cubicBezTo>
                      <a:pt x="8238" y="2347"/>
                      <a:pt x="7052" y="3989"/>
                      <a:pt x="6292" y="4992"/>
                    </a:cubicBezTo>
                    <a:cubicBezTo>
                      <a:pt x="6232" y="5083"/>
                      <a:pt x="6232" y="5174"/>
                      <a:pt x="6292" y="5235"/>
                    </a:cubicBezTo>
                    <a:cubicBezTo>
                      <a:pt x="6315" y="5279"/>
                      <a:pt x="6369" y="5308"/>
                      <a:pt x="6433" y="5308"/>
                    </a:cubicBezTo>
                    <a:cubicBezTo>
                      <a:pt x="6456" y="5308"/>
                      <a:pt x="6481" y="5304"/>
                      <a:pt x="6505" y="5296"/>
                    </a:cubicBezTo>
                    <a:cubicBezTo>
                      <a:pt x="7782" y="4779"/>
                      <a:pt x="9301" y="4262"/>
                      <a:pt x="9788" y="4232"/>
                    </a:cubicBezTo>
                    <a:lnTo>
                      <a:pt x="9788" y="4232"/>
                    </a:lnTo>
                    <a:cubicBezTo>
                      <a:pt x="9453" y="4657"/>
                      <a:pt x="7994" y="5721"/>
                      <a:pt x="6657" y="6572"/>
                    </a:cubicBezTo>
                    <a:cubicBezTo>
                      <a:pt x="6596" y="6603"/>
                      <a:pt x="6566" y="6694"/>
                      <a:pt x="6596" y="6785"/>
                    </a:cubicBezTo>
                    <a:cubicBezTo>
                      <a:pt x="6596" y="6846"/>
                      <a:pt x="6687" y="6907"/>
                      <a:pt x="6748" y="6907"/>
                    </a:cubicBezTo>
                    <a:cubicBezTo>
                      <a:pt x="7812" y="6937"/>
                      <a:pt x="8876" y="7059"/>
                      <a:pt x="9909" y="7271"/>
                    </a:cubicBezTo>
                    <a:cubicBezTo>
                      <a:pt x="8998" y="7515"/>
                      <a:pt x="8086" y="7667"/>
                      <a:pt x="7143" y="7727"/>
                    </a:cubicBezTo>
                    <a:cubicBezTo>
                      <a:pt x="7083" y="7758"/>
                      <a:pt x="7022" y="7788"/>
                      <a:pt x="6991" y="7849"/>
                    </a:cubicBezTo>
                    <a:cubicBezTo>
                      <a:pt x="6991" y="7849"/>
                      <a:pt x="6566" y="8700"/>
                      <a:pt x="5046" y="9794"/>
                    </a:cubicBezTo>
                    <a:cubicBezTo>
                      <a:pt x="4225" y="10372"/>
                      <a:pt x="3314" y="10888"/>
                      <a:pt x="2341" y="11253"/>
                    </a:cubicBezTo>
                    <a:lnTo>
                      <a:pt x="456" y="9338"/>
                    </a:lnTo>
                    <a:lnTo>
                      <a:pt x="4408" y="2834"/>
                    </a:lnTo>
                    <a:cubicBezTo>
                      <a:pt x="4864" y="2013"/>
                      <a:pt x="5380" y="1192"/>
                      <a:pt x="5958" y="432"/>
                    </a:cubicBezTo>
                    <a:close/>
                    <a:moveTo>
                      <a:pt x="6034" y="1"/>
                    </a:moveTo>
                    <a:cubicBezTo>
                      <a:pt x="5880" y="1"/>
                      <a:pt x="5488" y="233"/>
                      <a:pt x="4073" y="2682"/>
                    </a:cubicBezTo>
                    <a:lnTo>
                      <a:pt x="61" y="9278"/>
                    </a:lnTo>
                    <a:cubicBezTo>
                      <a:pt x="0" y="9369"/>
                      <a:pt x="31" y="9460"/>
                      <a:pt x="92" y="9521"/>
                    </a:cubicBezTo>
                    <a:lnTo>
                      <a:pt x="2159" y="11588"/>
                    </a:lnTo>
                    <a:cubicBezTo>
                      <a:pt x="2189" y="11618"/>
                      <a:pt x="2250" y="11618"/>
                      <a:pt x="2280" y="11618"/>
                    </a:cubicBezTo>
                    <a:cubicBezTo>
                      <a:pt x="2310" y="11648"/>
                      <a:pt x="2341" y="11648"/>
                      <a:pt x="2341" y="11648"/>
                    </a:cubicBezTo>
                    <a:cubicBezTo>
                      <a:pt x="3405" y="11253"/>
                      <a:pt x="4377" y="10737"/>
                      <a:pt x="5289" y="10068"/>
                    </a:cubicBezTo>
                    <a:cubicBezTo>
                      <a:pt x="6080" y="9551"/>
                      <a:pt x="6748" y="8882"/>
                      <a:pt x="7295" y="8092"/>
                    </a:cubicBezTo>
                    <a:cubicBezTo>
                      <a:pt x="10274" y="7819"/>
                      <a:pt x="10335" y="7423"/>
                      <a:pt x="10365" y="7271"/>
                    </a:cubicBezTo>
                    <a:cubicBezTo>
                      <a:pt x="10365" y="7211"/>
                      <a:pt x="10335" y="7119"/>
                      <a:pt x="10305" y="7059"/>
                    </a:cubicBezTo>
                    <a:cubicBezTo>
                      <a:pt x="10061" y="6755"/>
                      <a:pt x="8450" y="6603"/>
                      <a:pt x="7356" y="6542"/>
                    </a:cubicBezTo>
                    <a:cubicBezTo>
                      <a:pt x="10396" y="4536"/>
                      <a:pt x="10274" y="4171"/>
                      <a:pt x="10213" y="4049"/>
                    </a:cubicBezTo>
                    <a:cubicBezTo>
                      <a:pt x="10183" y="3989"/>
                      <a:pt x="10153" y="3928"/>
                      <a:pt x="10061" y="3898"/>
                    </a:cubicBezTo>
                    <a:cubicBezTo>
                      <a:pt x="10012" y="3873"/>
                      <a:pt x="9939" y="3861"/>
                      <a:pt x="9848" y="3861"/>
                    </a:cubicBezTo>
                    <a:cubicBezTo>
                      <a:pt x="9269" y="3861"/>
                      <a:pt x="7937" y="4320"/>
                      <a:pt x="6991" y="4688"/>
                    </a:cubicBezTo>
                    <a:cubicBezTo>
                      <a:pt x="7569" y="3928"/>
                      <a:pt x="8572" y="2499"/>
                      <a:pt x="8694" y="2013"/>
                    </a:cubicBezTo>
                    <a:cubicBezTo>
                      <a:pt x="8754" y="1861"/>
                      <a:pt x="8694" y="1679"/>
                      <a:pt x="8572" y="1557"/>
                    </a:cubicBezTo>
                    <a:cubicBezTo>
                      <a:pt x="8503" y="1505"/>
                      <a:pt x="8417" y="1485"/>
                      <a:pt x="8325" y="1485"/>
                    </a:cubicBezTo>
                    <a:cubicBezTo>
                      <a:pt x="8093" y="1485"/>
                      <a:pt x="7821" y="1613"/>
                      <a:pt x="7691" y="1679"/>
                    </a:cubicBezTo>
                    <a:lnTo>
                      <a:pt x="7630" y="1709"/>
                    </a:lnTo>
                    <a:lnTo>
                      <a:pt x="5259" y="4171"/>
                    </a:lnTo>
                    <a:cubicBezTo>
                      <a:pt x="5532" y="3229"/>
                      <a:pt x="6019" y="1770"/>
                      <a:pt x="6201" y="1405"/>
                    </a:cubicBezTo>
                    <a:cubicBezTo>
                      <a:pt x="6414" y="1101"/>
                      <a:pt x="6475" y="676"/>
                      <a:pt x="6323" y="341"/>
                    </a:cubicBezTo>
                    <a:lnTo>
                      <a:pt x="6292" y="189"/>
                    </a:lnTo>
                    <a:cubicBezTo>
                      <a:pt x="6262" y="98"/>
                      <a:pt x="6171" y="37"/>
                      <a:pt x="6080" y="7"/>
                    </a:cubicBezTo>
                    <a:cubicBezTo>
                      <a:pt x="6067" y="4"/>
                      <a:pt x="6052" y="1"/>
                      <a:pt x="603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708;p35">
                <a:extLst>
                  <a:ext uri="{FF2B5EF4-FFF2-40B4-BE49-F238E27FC236}">
                    <a16:creationId xmlns:a16="http://schemas.microsoft.com/office/drawing/2014/main" id="{96391607-3373-FCE2-6103-D51C098484A9}"/>
                  </a:ext>
                </a:extLst>
              </p:cNvPr>
              <p:cNvSpPr/>
              <p:nvPr/>
            </p:nvSpPr>
            <p:spPr>
              <a:xfrm>
                <a:off x="4355200" y="1441225"/>
                <a:ext cx="146700" cy="141950"/>
              </a:xfrm>
              <a:custGeom>
                <a:avLst/>
                <a:gdLst/>
                <a:ahLst/>
                <a:cxnLst/>
                <a:rect l="l" t="t" r="r" b="b"/>
                <a:pathLst>
                  <a:path w="5868" h="5678" extrusionOk="0">
                    <a:moveTo>
                      <a:pt x="5715" y="0"/>
                    </a:moveTo>
                    <a:cubicBezTo>
                      <a:pt x="5337" y="0"/>
                      <a:pt x="4303" y="667"/>
                      <a:pt x="3192" y="1391"/>
                    </a:cubicBezTo>
                    <a:cubicBezTo>
                      <a:pt x="2220" y="1999"/>
                      <a:pt x="1126" y="2425"/>
                      <a:pt x="1" y="2668"/>
                    </a:cubicBezTo>
                    <a:lnTo>
                      <a:pt x="366" y="5677"/>
                    </a:lnTo>
                    <a:cubicBezTo>
                      <a:pt x="366" y="5677"/>
                      <a:pt x="2189" y="4948"/>
                      <a:pt x="2858" y="4066"/>
                    </a:cubicBezTo>
                    <a:cubicBezTo>
                      <a:pt x="3527" y="3215"/>
                      <a:pt x="3861" y="2212"/>
                      <a:pt x="4044" y="2060"/>
                    </a:cubicBezTo>
                    <a:cubicBezTo>
                      <a:pt x="4256" y="1938"/>
                      <a:pt x="5867" y="601"/>
                      <a:pt x="5867" y="145"/>
                    </a:cubicBezTo>
                    <a:cubicBezTo>
                      <a:pt x="5867" y="45"/>
                      <a:pt x="5813" y="0"/>
                      <a:pt x="571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7" name="Google Shape;709;p35">
                <a:extLst>
                  <a:ext uri="{FF2B5EF4-FFF2-40B4-BE49-F238E27FC236}">
                    <a16:creationId xmlns:a16="http://schemas.microsoft.com/office/drawing/2014/main" id="{2D9CF5C7-AC9B-8E63-8318-D1DA50421B42}"/>
                  </a:ext>
                </a:extLst>
              </p:cNvPr>
              <p:cNvSpPr/>
              <p:nvPr/>
            </p:nvSpPr>
            <p:spPr>
              <a:xfrm>
                <a:off x="4349900" y="1436350"/>
                <a:ext cx="156550" cy="151375"/>
              </a:xfrm>
              <a:custGeom>
                <a:avLst/>
                <a:gdLst/>
                <a:ahLst/>
                <a:cxnLst/>
                <a:rect l="l" t="t" r="r" b="b"/>
                <a:pathLst>
                  <a:path w="6262" h="6055" extrusionOk="0">
                    <a:moveTo>
                      <a:pt x="5942" y="0"/>
                    </a:moveTo>
                    <a:cubicBezTo>
                      <a:pt x="5580" y="0"/>
                      <a:pt x="4882" y="380"/>
                      <a:pt x="3313" y="1434"/>
                    </a:cubicBezTo>
                    <a:cubicBezTo>
                      <a:pt x="2341" y="2042"/>
                      <a:pt x="1277" y="2437"/>
                      <a:pt x="152" y="2681"/>
                    </a:cubicBezTo>
                    <a:cubicBezTo>
                      <a:pt x="61" y="2711"/>
                      <a:pt x="0" y="2802"/>
                      <a:pt x="0" y="2893"/>
                    </a:cubicBezTo>
                    <a:cubicBezTo>
                      <a:pt x="25" y="2994"/>
                      <a:pt x="92" y="3053"/>
                      <a:pt x="184" y="3053"/>
                    </a:cubicBezTo>
                    <a:cubicBezTo>
                      <a:pt x="202" y="3053"/>
                      <a:pt x="222" y="3051"/>
                      <a:pt x="243" y="3045"/>
                    </a:cubicBezTo>
                    <a:cubicBezTo>
                      <a:pt x="1398" y="2802"/>
                      <a:pt x="2493" y="2377"/>
                      <a:pt x="3496" y="1738"/>
                    </a:cubicBezTo>
                    <a:cubicBezTo>
                      <a:pt x="4073" y="1374"/>
                      <a:pt x="5471" y="431"/>
                      <a:pt x="5867" y="371"/>
                    </a:cubicBezTo>
                    <a:lnTo>
                      <a:pt x="5867" y="371"/>
                    </a:lnTo>
                    <a:cubicBezTo>
                      <a:pt x="5745" y="766"/>
                      <a:pt x="4529" y="1890"/>
                      <a:pt x="4164" y="2103"/>
                    </a:cubicBezTo>
                    <a:cubicBezTo>
                      <a:pt x="4043" y="2194"/>
                      <a:pt x="3952" y="2377"/>
                      <a:pt x="3769" y="2741"/>
                    </a:cubicBezTo>
                    <a:cubicBezTo>
                      <a:pt x="3526" y="3258"/>
                      <a:pt x="3252" y="3714"/>
                      <a:pt x="2918" y="4140"/>
                    </a:cubicBezTo>
                    <a:cubicBezTo>
                      <a:pt x="2280" y="4960"/>
                      <a:pt x="547" y="5690"/>
                      <a:pt x="517" y="5690"/>
                    </a:cubicBezTo>
                    <a:cubicBezTo>
                      <a:pt x="426" y="5720"/>
                      <a:pt x="395" y="5842"/>
                      <a:pt x="426" y="5933"/>
                    </a:cubicBezTo>
                    <a:cubicBezTo>
                      <a:pt x="456" y="6024"/>
                      <a:pt x="517" y="6054"/>
                      <a:pt x="608" y="6054"/>
                    </a:cubicBezTo>
                    <a:lnTo>
                      <a:pt x="669" y="6054"/>
                    </a:lnTo>
                    <a:cubicBezTo>
                      <a:pt x="730" y="6024"/>
                      <a:pt x="2523" y="5264"/>
                      <a:pt x="3222" y="4383"/>
                    </a:cubicBezTo>
                    <a:cubicBezTo>
                      <a:pt x="3556" y="3927"/>
                      <a:pt x="3830" y="3440"/>
                      <a:pt x="4073" y="2924"/>
                    </a:cubicBezTo>
                    <a:cubicBezTo>
                      <a:pt x="4164" y="2741"/>
                      <a:pt x="4256" y="2589"/>
                      <a:pt x="4377" y="2407"/>
                    </a:cubicBezTo>
                    <a:cubicBezTo>
                      <a:pt x="4408" y="2407"/>
                      <a:pt x="6262" y="948"/>
                      <a:pt x="6262" y="310"/>
                    </a:cubicBezTo>
                    <a:cubicBezTo>
                      <a:pt x="6262" y="219"/>
                      <a:pt x="6201" y="97"/>
                      <a:pt x="6110" y="36"/>
                    </a:cubicBezTo>
                    <a:cubicBezTo>
                      <a:pt x="6063" y="13"/>
                      <a:pt x="6008" y="0"/>
                      <a:pt x="594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710;p35">
                <a:extLst>
                  <a:ext uri="{FF2B5EF4-FFF2-40B4-BE49-F238E27FC236}">
                    <a16:creationId xmlns:a16="http://schemas.microsoft.com/office/drawing/2014/main" id="{03A6B26A-6E9A-8DBE-E515-5767C9B1A170}"/>
                  </a:ext>
                </a:extLst>
              </p:cNvPr>
              <p:cNvSpPr/>
              <p:nvPr/>
            </p:nvSpPr>
            <p:spPr>
              <a:xfrm>
                <a:off x="4264775" y="1533000"/>
                <a:ext cx="117050" cy="123875"/>
              </a:xfrm>
              <a:custGeom>
                <a:avLst/>
                <a:gdLst/>
                <a:ahLst/>
                <a:cxnLst/>
                <a:rect l="l" t="t" r="r" b="b"/>
                <a:pathLst>
                  <a:path w="4682" h="4955" extrusionOk="0">
                    <a:moveTo>
                      <a:pt x="2129" y="0"/>
                    </a:moveTo>
                    <a:lnTo>
                      <a:pt x="1" y="1885"/>
                    </a:lnTo>
                    <a:lnTo>
                      <a:pt x="2736" y="4954"/>
                    </a:lnTo>
                    <a:lnTo>
                      <a:pt x="4682" y="3283"/>
                    </a:lnTo>
                    <a:lnTo>
                      <a:pt x="2129" y="0"/>
                    </a:ln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711;p35">
                <a:extLst>
                  <a:ext uri="{FF2B5EF4-FFF2-40B4-BE49-F238E27FC236}">
                    <a16:creationId xmlns:a16="http://schemas.microsoft.com/office/drawing/2014/main" id="{2335FEE3-7041-A44A-21FC-F127FAFC574C}"/>
                  </a:ext>
                </a:extLst>
              </p:cNvPr>
              <p:cNvSpPr/>
              <p:nvPr/>
            </p:nvSpPr>
            <p:spPr>
              <a:xfrm>
                <a:off x="4260225" y="1528425"/>
                <a:ext cx="126925" cy="133000"/>
              </a:xfrm>
              <a:custGeom>
                <a:avLst/>
                <a:gdLst/>
                <a:ahLst/>
                <a:cxnLst/>
                <a:rect l="l" t="t" r="r" b="b"/>
                <a:pathLst>
                  <a:path w="5077" h="5320" extrusionOk="0">
                    <a:moveTo>
                      <a:pt x="2280" y="457"/>
                    </a:moveTo>
                    <a:lnTo>
                      <a:pt x="4590" y="3435"/>
                    </a:lnTo>
                    <a:lnTo>
                      <a:pt x="2949" y="4864"/>
                    </a:lnTo>
                    <a:lnTo>
                      <a:pt x="456" y="2068"/>
                    </a:lnTo>
                    <a:lnTo>
                      <a:pt x="2280" y="457"/>
                    </a:lnTo>
                    <a:close/>
                    <a:moveTo>
                      <a:pt x="2341" y="1"/>
                    </a:moveTo>
                    <a:cubicBezTo>
                      <a:pt x="2280" y="1"/>
                      <a:pt x="2219" y="1"/>
                      <a:pt x="2189" y="31"/>
                    </a:cubicBezTo>
                    <a:lnTo>
                      <a:pt x="61" y="1916"/>
                    </a:lnTo>
                    <a:cubicBezTo>
                      <a:pt x="0" y="1946"/>
                      <a:pt x="0" y="1976"/>
                      <a:pt x="0" y="2037"/>
                    </a:cubicBezTo>
                    <a:cubicBezTo>
                      <a:pt x="0" y="2098"/>
                      <a:pt x="0" y="2128"/>
                      <a:pt x="31" y="2189"/>
                    </a:cubicBezTo>
                    <a:lnTo>
                      <a:pt x="2766" y="5259"/>
                    </a:lnTo>
                    <a:cubicBezTo>
                      <a:pt x="2827" y="5289"/>
                      <a:pt x="2858" y="5320"/>
                      <a:pt x="2918" y="5320"/>
                    </a:cubicBezTo>
                    <a:cubicBezTo>
                      <a:pt x="2979" y="5320"/>
                      <a:pt x="3010" y="5289"/>
                      <a:pt x="3040" y="5259"/>
                    </a:cubicBezTo>
                    <a:lnTo>
                      <a:pt x="4985" y="3587"/>
                    </a:lnTo>
                    <a:cubicBezTo>
                      <a:pt x="5046" y="3527"/>
                      <a:pt x="5077" y="3405"/>
                      <a:pt x="5016" y="3344"/>
                    </a:cubicBezTo>
                    <a:lnTo>
                      <a:pt x="2463" y="61"/>
                    </a:lnTo>
                    <a:cubicBezTo>
                      <a:pt x="2432" y="31"/>
                      <a:pt x="2402" y="1"/>
                      <a:pt x="234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712;p35">
                <a:extLst>
                  <a:ext uri="{FF2B5EF4-FFF2-40B4-BE49-F238E27FC236}">
                    <a16:creationId xmlns:a16="http://schemas.microsoft.com/office/drawing/2014/main" id="{8F6B07BB-D3F0-6366-189A-F01663974449}"/>
                  </a:ext>
                </a:extLst>
              </p:cNvPr>
              <p:cNvSpPr/>
              <p:nvPr/>
            </p:nvSpPr>
            <p:spPr>
              <a:xfrm>
                <a:off x="3446375" y="1580100"/>
                <a:ext cx="897450" cy="1284250"/>
              </a:xfrm>
              <a:custGeom>
                <a:avLst/>
                <a:gdLst/>
                <a:ahLst/>
                <a:cxnLst/>
                <a:rect l="l" t="t" r="r" b="b"/>
                <a:pathLst>
                  <a:path w="35898" h="51370" extrusionOk="0">
                    <a:moveTo>
                      <a:pt x="32767" y="1"/>
                    </a:moveTo>
                    <a:lnTo>
                      <a:pt x="17265" y="10882"/>
                    </a:lnTo>
                    <a:lnTo>
                      <a:pt x="4074" y="17569"/>
                    </a:lnTo>
                    <a:cubicBezTo>
                      <a:pt x="4074" y="17569"/>
                      <a:pt x="1429" y="19089"/>
                      <a:pt x="1004" y="19849"/>
                    </a:cubicBezTo>
                    <a:cubicBezTo>
                      <a:pt x="578" y="20609"/>
                      <a:pt x="1" y="22980"/>
                      <a:pt x="153" y="23709"/>
                    </a:cubicBezTo>
                    <a:cubicBezTo>
                      <a:pt x="274" y="24439"/>
                      <a:pt x="1612" y="27174"/>
                      <a:pt x="1612" y="27174"/>
                    </a:cubicBezTo>
                    <a:cubicBezTo>
                      <a:pt x="1612" y="27174"/>
                      <a:pt x="1551" y="28451"/>
                      <a:pt x="3223" y="32980"/>
                    </a:cubicBezTo>
                    <a:cubicBezTo>
                      <a:pt x="4894" y="37813"/>
                      <a:pt x="6323" y="42767"/>
                      <a:pt x="7478" y="47752"/>
                    </a:cubicBezTo>
                    <a:cubicBezTo>
                      <a:pt x="7752" y="48937"/>
                      <a:pt x="7904" y="50153"/>
                      <a:pt x="7964" y="51369"/>
                    </a:cubicBezTo>
                    <a:cubicBezTo>
                      <a:pt x="7964" y="51369"/>
                      <a:pt x="10031" y="46141"/>
                      <a:pt x="9970" y="40791"/>
                    </a:cubicBezTo>
                    <a:cubicBezTo>
                      <a:pt x="9879" y="35472"/>
                      <a:pt x="6809" y="27964"/>
                      <a:pt x="6809" y="27964"/>
                    </a:cubicBezTo>
                    <a:cubicBezTo>
                      <a:pt x="6809" y="27964"/>
                      <a:pt x="18299" y="20214"/>
                      <a:pt x="20305" y="18572"/>
                    </a:cubicBezTo>
                    <a:cubicBezTo>
                      <a:pt x="22311" y="16900"/>
                      <a:pt x="35898" y="3587"/>
                      <a:pt x="35898" y="3587"/>
                    </a:cubicBezTo>
                    <a:lnTo>
                      <a:pt x="32767" y="1"/>
                    </a:lnTo>
                    <a:close/>
                  </a:path>
                </a:pathLst>
              </a:custGeom>
              <a:solidFill>
                <a:srgbClr val="00B0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11" name="Google Shape;713;p35">
                <a:extLst>
                  <a:ext uri="{FF2B5EF4-FFF2-40B4-BE49-F238E27FC236}">
                    <a16:creationId xmlns:a16="http://schemas.microsoft.com/office/drawing/2014/main" id="{93B65AC5-69A5-0AC6-A698-24C9A9AF46CC}"/>
                  </a:ext>
                </a:extLst>
              </p:cNvPr>
              <p:cNvSpPr/>
              <p:nvPr/>
            </p:nvSpPr>
            <p:spPr>
              <a:xfrm>
                <a:off x="3441050" y="1575250"/>
                <a:ext cx="907350" cy="1293650"/>
              </a:xfrm>
              <a:custGeom>
                <a:avLst/>
                <a:gdLst/>
                <a:ahLst/>
                <a:cxnLst/>
                <a:rect l="l" t="t" r="r" b="b"/>
                <a:pathLst>
                  <a:path w="36294" h="51746" extrusionOk="0">
                    <a:moveTo>
                      <a:pt x="32919" y="438"/>
                    </a:moveTo>
                    <a:lnTo>
                      <a:pt x="35837" y="3781"/>
                    </a:lnTo>
                    <a:cubicBezTo>
                      <a:pt x="34439" y="5149"/>
                      <a:pt x="22281" y="17034"/>
                      <a:pt x="20427" y="18614"/>
                    </a:cubicBezTo>
                    <a:cubicBezTo>
                      <a:pt x="18451" y="20256"/>
                      <a:pt x="7053" y="27946"/>
                      <a:pt x="6931" y="28006"/>
                    </a:cubicBezTo>
                    <a:cubicBezTo>
                      <a:pt x="6870" y="28067"/>
                      <a:pt x="6840" y="28158"/>
                      <a:pt x="6870" y="28250"/>
                    </a:cubicBezTo>
                    <a:cubicBezTo>
                      <a:pt x="6901" y="28310"/>
                      <a:pt x="9940" y="35757"/>
                      <a:pt x="10001" y="40985"/>
                    </a:cubicBezTo>
                    <a:cubicBezTo>
                      <a:pt x="10062" y="44967"/>
                      <a:pt x="8907" y="48919"/>
                      <a:pt x="8329" y="50621"/>
                    </a:cubicBezTo>
                    <a:cubicBezTo>
                      <a:pt x="8238" y="49709"/>
                      <a:pt x="8086" y="48797"/>
                      <a:pt x="7904" y="47916"/>
                    </a:cubicBezTo>
                    <a:cubicBezTo>
                      <a:pt x="6718" y="42900"/>
                      <a:pt x="5290" y="37976"/>
                      <a:pt x="3618" y="33113"/>
                    </a:cubicBezTo>
                    <a:cubicBezTo>
                      <a:pt x="1977" y="28706"/>
                      <a:pt x="2007" y="27368"/>
                      <a:pt x="2007" y="27368"/>
                    </a:cubicBezTo>
                    <a:cubicBezTo>
                      <a:pt x="2007" y="27338"/>
                      <a:pt x="2007" y="27307"/>
                      <a:pt x="2007" y="27277"/>
                    </a:cubicBezTo>
                    <a:cubicBezTo>
                      <a:pt x="2007" y="27277"/>
                      <a:pt x="670" y="24541"/>
                      <a:pt x="548" y="23873"/>
                    </a:cubicBezTo>
                    <a:cubicBezTo>
                      <a:pt x="426" y="23204"/>
                      <a:pt x="1034" y="20833"/>
                      <a:pt x="1399" y="20134"/>
                    </a:cubicBezTo>
                    <a:cubicBezTo>
                      <a:pt x="1703" y="19557"/>
                      <a:pt x="3679" y="18341"/>
                      <a:pt x="4408" y="17915"/>
                    </a:cubicBezTo>
                    <a:lnTo>
                      <a:pt x="17570" y="11228"/>
                    </a:lnTo>
                    <a:lnTo>
                      <a:pt x="32919" y="438"/>
                    </a:lnTo>
                    <a:close/>
                    <a:moveTo>
                      <a:pt x="32951" y="0"/>
                    </a:moveTo>
                    <a:cubicBezTo>
                      <a:pt x="32910" y="0"/>
                      <a:pt x="32869" y="15"/>
                      <a:pt x="32828" y="43"/>
                    </a:cubicBezTo>
                    <a:lnTo>
                      <a:pt x="17357" y="10924"/>
                    </a:lnTo>
                    <a:lnTo>
                      <a:pt x="4196" y="17581"/>
                    </a:lnTo>
                    <a:cubicBezTo>
                      <a:pt x="3922" y="17763"/>
                      <a:pt x="1460" y="19192"/>
                      <a:pt x="1065" y="19921"/>
                    </a:cubicBezTo>
                    <a:cubicBezTo>
                      <a:pt x="639" y="20681"/>
                      <a:pt x="1" y="23143"/>
                      <a:pt x="153" y="23933"/>
                    </a:cubicBezTo>
                    <a:cubicBezTo>
                      <a:pt x="305" y="24633"/>
                      <a:pt x="1460" y="27064"/>
                      <a:pt x="1642" y="27429"/>
                    </a:cubicBezTo>
                    <a:cubicBezTo>
                      <a:pt x="1642" y="27703"/>
                      <a:pt x="1733" y="29162"/>
                      <a:pt x="3253" y="33235"/>
                    </a:cubicBezTo>
                    <a:cubicBezTo>
                      <a:pt x="4925" y="38067"/>
                      <a:pt x="6354" y="42992"/>
                      <a:pt x="7509" y="47976"/>
                    </a:cubicBezTo>
                    <a:cubicBezTo>
                      <a:pt x="7782" y="49162"/>
                      <a:pt x="7934" y="50347"/>
                      <a:pt x="7965" y="51563"/>
                    </a:cubicBezTo>
                    <a:cubicBezTo>
                      <a:pt x="7965" y="51654"/>
                      <a:pt x="8025" y="51715"/>
                      <a:pt x="8117" y="51745"/>
                    </a:cubicBezTo>
                    <a:lnTo>
                      <a:pt x="8177" y="51745"/>
                    </a:lnTo>
                    <a:cubicBezTo>
                      <a:pt x="8238" y="51745"/>
                      <a:pt x="8299" y="51715"/>
                      <a:pt x="8360" y="51654"/>
                    </a:cubicBezTo>
                    <a:cubicBezTo>
                      <a:pt x="8360" y="51563"/>
                      <a:pt x="10427" y="46335"/>
                      <a:pt x="10366" y="41016"/>
                    </a:cubicBezTo>
                    <a:cubicBezTo>
                      <a:pt x="10305" y="36092"/>
                      <a:pt x="7691" y="29314"/>
                      <a:pt x="7265" y="28250"/>
                    </a:cubicBezTo>
                    <a:cubicBezTo>
                      <a:pt x="8603" y="27368"/>
                      <a:pt x="18755" y="20499"/>
                      <a:pt x="20640" y="18918"/>
                    </a:cubicBezTo>
                    <a:cubicBezTo>
                      <a:pt x="22646" y="17246"/>
                      <a:pt x="36111" y="4055"/>
                      <a:pt x="36233" y="3933"/>
                    </a:cubicBezTo>
                    <a:cubicBezTo>
                      <a:pt x="36293" y="3872"/>
                      <a:pt x="36293" y="3751"/>
                      <a:pt x="36233" y="3690"/>
                    </a:cubicBezTo>
                    <a:lnTo>
                      <a:pt x="33102" y="73"/>
                    </a:lnTo>
                    <a:cubicBezTo>
                      <a:pt x="33052" y="23"/>
                      <a:pt x="33001" y="0"/>
                      <a:pt x="3295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714;p35">
                <a:extLst>
                  <a:ext uri="{FF2B5EF4-FFF2-40B4-BE49-F238E27FC236}">
                    <a16:creationId xmlns:a16="http://schemas.microsoft.com/office/drawing/2014/main" id="{8EDDDC7D-9554-1F5A-BB02-B4BF3C1DE017}"/>
                  </a:ext>
                </a:extLst>
              </p:cNvPr>
              <p:cNvSpPr/>
              <p:nvPr/>
            </p:nvSpPr>
            <p:spPr>
              <a:xfrm>
                <a:off x="3557900" y="2427750"/>
                <a:ext cx="23775" cy="35375"/>
              </a:xfrm>
              <a:custGeom>
                <a:avLst/>
                <a:gdLst/>
                <a:ahLst/>
                <a:cxnLst/>
                <a:rect l="l" t="t" r="r" b="b"/>
                <a:pathLst>
                  <a:path w="951" h="1415" extrusionOk="0">
                    <a:moveTo>
                      <a:pt x="260" y="1"/>
                    </a:moveTo>
                    <a:cubicBezTo>
                      <a:pt x="131" y="1"/>
                      <a:pt x="1" y="133"/>
                      <a:pt x="99" y="290"/>
                    </a:cubicBezTo>
                    <a:cubicBezTo>
                      <a:pt x="221" y="563"/>
                      <a:pt x="342" y="806"/>
                      <a:pt x="433" y="989"/>
                    </a:cubicBezTo>
                    <a:cubicBezTo>
                      <a:pt x="494" y="1110"/>
                      <a:pt x="585" y="1232"/>
                      <a:pt x="585" y="1262"/>
                    </a:cubicBezTo>
                    <a:cubicBezTo>
                      <a:pt x="585" y="1353"/>
                      <a:pt x="677" y="1414"/>
                      <a:pt x="768" y="1414"/>
                    </a:cubicBezTo>
                    <a:lnTo>
                      <a:pt x="798" y="1414"/>
                    </a:lnTo>
                    <a:cubicBezTo>
                      <a:pt x="889" y="1384"/>
                      <a:pt x="950" y="1293"/>
                      <a:pt x="950" y="1201"/>
                    </a:cubicBezTo>
                    <a:cubicBezTo>
                      <a:pt x="889" y="1049"/>
                      <a:pt x="829" y="928"/>
                      <a:pt x="768" y="806"/>
                    </a:cubicBezTo>
                    <a:cubicBezTo>
                      <a:pt x="677" y="654"/>
                      <a:pt x="555" y="411"/>
                      <a:pt x="433" y="138"/>
                    </a:cubicBezTo>
                    <a:cubicBezTo>
                      <a:pt x="401" y="41"/>
                      <a:pt x="331" y="1"/>
                      <a:pt x="26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3" name="Google Shape;715;p35">
                <a:extLst>
                  <a:ext uri="{FF2B5EF4-FFF2-40B4-BE49-F238E27FC236}">
                    <a16:creationId xmlns:a16="http://schemas.microsoft.com/office/drawing/2014/main" id="{9F395312-DB86-1FA2-9426-80EA71C1DA32}"/>
                  </a:ext>
                </a:extLst>
              </p:cNvPr>
              <p:cNvSpPr/>
              <p:nvPr/>
            </p:nvSpPr>
            <p:spPr>
              <a:xfrm>
                <a:off x="3490500" y="2108950"/>
                <a:ext cx="79775" cy="314650"/>
              </a:xfrm>
              <a:custGeom>
                <a:avLst/>
                <a:gdLst/>
                <a:ahLst/>
                <a:cxnLst/>
                <a:rect l="l" t="t" r="r" b="b"/>
                <a:pathLst>
                  <a:path w="3191" h="12586" extrusionOk="0">
                    <a:moveTo>
                      <a:pt x="242" y="0"/>
                    </a:moveTo>
                    <a:cubicBezTo>
                      <a:pt x="118" y="0"/>
                      <a:pt x="1" y="119"/>
                      <a:pt x="59" y="275"/>
                    </a:cubicBezTo>
                    <a:lnTo>
                      <a:pt x="2339" y="5534"/>
                    </a:lnTo>
                    <a:lnTo>
                      <a:pt x="485" y="5169"/>
                    </a:lnTo>
                    <a:cubicBezTo>
                      <a:pt x="474" y="5167"/>
                      <a:pt x="464" y="5167"/>
                      <a:pt x="454" y="5167"/>
                    </a:cubicBezTo>
                    <a:cubicBezTo>
                      <a:pt x="289" y="5167"/>
                      <a:pt x="190" y="5389"/>
                      <a:pt x="333" y="5503"/>
                    </a:cubicBezTo>
                    <a:lnTo>
                      <a:pt x="2765" y="7570"/>
                    </a:lnTo>
                    <a:cubicBezTo>
                      <a:pt x="2491" y="8665"/>
                      <a:pt x="2369" y="9820"/>
                      <a:pt x="2339" y="10975"/>
                    </a:cubicBezTo>
                    <a:cubicBezTo>
                      <a:pt x="2339" y="11461"/>
                      <a:pt x="2400" y="11978"/>
                      <a:pt x="2552" y="12464"/>
                    </a:cubicBezTo>
                    <a:cubicBezTo>
                      <a:pt x="2582" y="12525"/>
                      <a:pt x="2673" y="12586"/>
                      <a:pt x="2734" y="12586"/>
                    </a:cubicBezTo>
                    <a:lnTo>
                      <a:pt x="2795" y="12555"/>
                    </a:lnTo>
                    <a:cubicBezTo>
                      <a:pt x="2886" y="12525"/>
                      <a:pt x="2947" y="12434"/>
                      <a:pt x="2917" y="12312"/>
                    </a:cubicBezTo>
                    <a:cubicBezTo>
                      <a:pt x="2765" y="11887"/>
                      <a:pt x="2704" y="11400"/>
                      <a:pt x="2704" y="10944"/>
                    </a:cubicBezTo>
                    <a:cubicBezTo>
                      <a:pt x="2734" y="9789"/>
                      <a:pt x="2886" y="8634"/>
                      <a:pt x="3160" y="7510"/>
                    </a:cubicBezTo>
                    <a:cubicBezTo>
                      <a:pt x="3190" y="7449"/>
                      <a:pt x="3160" y="7388"/>
                      <a:pt x="3099" y="7327"/>
                    </a:cubicBezTo>
                    <a:lnTo>
                      <a:pt x="1154" y="5686"/>
                    </a:lnTo>
                    <a:lnTo>
                      <a:pt x="2613" y="5990"/>
                    </a:lnTo>
                    <a:cubicBezTo>
                      <a:pt x="2626" y="5992"/>
                      <a:pt x="2639" y="5994"/>
                      <a:pt x="2652" y="5994"/>
                    </a:cubicBezTo>
                    <a:cubicBezTo>
                      <a:pt x="2785" y="5994"/>
                      <a:pt x="2881" y="5858"/>
                      <a:pt x="2825" y="5747"/>
                    </a:cubicBezTo>
                    <a:lnTo>
                      <a:pt x="424" y="123"/>
                    </a:lnTo>
                    <a:cubicBezTo>
                      <a:pt x="381" y="37"/>
                      <a:pt x="310" y="0"/>
                      <a:pt x="24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716;p35">
                <a:extLst>
                  <a:ext uri="{FF2B5EF4-FFF2-40B4-BE49-F238E27FC236}">
                    <a16:creationId xmlns:a16="http://schemas.microsoft.com/office/drawing/2014/main" id="{A344370B-F5B0-06B9-9996-9B5B45637E02}"/>
                  </a:ext>
                </a:extLst>
              </p:cNvPr>
              <p:cNvSpPr/>
              <p:nvPr/>
            </p:nvSpPr>
            <p:spPr>
              <a:xfrm>
                <a:off x="3718425" y="1987875"/>
                <a:ext cx="25850" cy="43625"/>
              </a:xfrm>
              <a:custGeom>
                <a:avLst/>
                <a:gdLst/>
                <a:ahLst/>
                <a:cxnLst/>
                <a:rect l="l" t="t" r="r" b="b"/>
                <a:pathLst>
                  <a:path w="1034" h="1745" extrusionOk="0">
                    <a:moveTo>
                      <a:pt x="810" y="1"/>
                    </a:moveTo>
                    <a:cubicBezTo>
                      <a:pt x="736" y="1"/>
                      <a:pt x="661" y="35"/>
                      <a:pt x="639" y="103"/>
                    </a:cubicBezTo>
                    <a:lnTo>
                      <a:pt x="61" y="1471"/>
                    </a:lnTo>
                    <a:cubicBezTo>
                      <a:pt x="0" y="1593"/>
                      <a:pt x="61" y="1684"/>
                      <a:pt x="152" y="1745"/>
                    </a:cubicBezTo>
                    <a:lnTo>
                      <a:pt x="243" y="1745"/>
                    </a:lnTo>
                    <a:cubicBezTo>
                      <a:pt x="304" y="1745"/>
                      <a:pt x="365" y="1684"/>
                      <a:pt x="395" y="1623"/>
                    </a:cubicBezTo>
                    <a:lnTo>
                      <a:pt x="973" y="255"/>
                    </a:lnTo>
                    <a:cubicBezTo>
                      <a:pt x="1034" y="164"/>
                      <a:pt x="973" y="42"/>
                      <a:pt x="882" y="12"/>
                    </a:cubicBezTo>
                    <a:cubicBezTo>
                      <a:pt x="859" y="4"/>
                      <a:pt x="834" y="1"/>
                      <a:pt x="81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717;p35">
                <a:extLst>
                  <a:ext uri="{FF2B5EF4-FFF2-40B4-BE49-F238E27FC236}">
                    <a16:creationId xmlns:a16="http://schemas.microsoft.com/office/drawing/2014/main" id="{7597B6BD-6F89-06A7-6056-540585EE2721}"/>
                  </a:ext>
                </a:extLst>
              </p:cNvPr>
              <p:cNvSpPr/>
              <p:nvPr/>
            </p:nvSpPr>
            <p:spPr>
              <a:xfrm>
                <a:off x="3609000" y="2051225"/>
                <a:ext cx="107150" cy="233325"/>
              </a:xfrm>
              <a:custGeom>
                <a:avLst/>
                <a:gdLst/>
                <a:ahLst/>
                <a:cxnLst/>
                <a:rect l="l" t="t" r="r" b="b"/>
                <a:pathLst>
                  <a:path w="4286" h="9333" extrusionOk="0">
                    <a:moveTo>
                      <a:pt x="183" y="1"/>
                    </a:moveTo>
                    <a:cubicBezTo>
                      <a:pt x="92" y="1"/>
                      <a:pt x="0" y="62"/>
                      <a:pt x="0" y="183"/>
                    </a:cubicBezTo>
                    <a:lnTo>
                      <a:pt x="122" y="9119"/>
                    </a:lnTo>
                    <a:cubicBezTo>
                      <a:pt x="122" y="9211"/>
                      <a:pt x="183" y="9302"/>
                      <a:pt x="274" y="9332"/>
                    </a:cubicBezTo>
                    <a:lnTo>
                      <a:pt x="304" y="9332"/>
                    </a:lnTo>
                    <a:cubicBezTo>
                      <a:pt x="395" y="9332"/>
                      <a:pt x="456" y="9271"/>
                      <a:pt x="487" y="9211"/>
                    </a:cubicBezTo>
                    <a:lnTo>
                      <a:pt x="4225" y="396"/>
                    </a:lnTo>
                    <a:cubicBezTo>
                      <a:pt x="4286" y="255"/>
                      <a:pt x="4160" y="141"/>
                      <a:pt x="4042" y="141"/>
                    </a:cubicBezTo>
                    <a:cubicBezTo>
                      <a:pt x="3981" y="141"/>
                      <a:pt x="3922" y="172"/>
                      <a:pt x="3891" y="244"/>
                    </a:cubicBezTo>
                    <a:lnTo>
                      <a:pt x="487" y="8238"/>
                    </a:lnTo>
                    <a:lnTo>
                      <a:pt x="365" y="183"/>
                    </a:lnTo>
                    <a:cubicBezTo>
                      <a:pt x="365" y="62"/>
                      <a:pt x="274" y="1"/>
                      <a:pt x="18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6" name="Google Shape;718;p35">
                <a:extLst>
                  <a:ext uri="{FF2B5EF4-FFF2-40B4-BE49-F238E27FC236}">
                    <a16:creationId xmlns:a16="http://schemas.microsoft.com/office/drawing/2014/main" id="{98D2BAD3-52A3-78C5-2581-94A3DA579503}"/>
                  </a:ext>
                </a:extLst>
              </p:cNvPr>
              <p:cNvSpPr/>
              <p:nvPr/>
            </p:nvSpPr>
            <p:spPr>
              <a:xfrm>
                <a:off x="3297450" y="2199400"/>
                <a:ext cx="189225" cy="148975"/>
              </a:xfrm>
              <a:custGeom>
                <a:avLst/>
                <a:gdLst/>
                <a:ahLst/>
                <a:cxnLst/>
                <a:rect l="l" t="t" r="r" b="b"/>
                <a:pathLst>
                  <a:path w="7569" h="5959" extrusionOk="0">
                    <a:moveTo>
                      <a:pt x="6262" y="1"/>
                    </a:moveTo>
                    <a:lnTo>
                      <a:pt x="0" y="244"/>
                    </a:lnTo>
                    <a:lnTo>
                      <a:pt x="1520" y="2949"/>
                    </a:lnTo>
                    <a:lnTo>
                      <a:pt x="3830" y="5958"/>
                    </a:lnTo>
                    <a:cubicBezTo>
                      <a:pt x="4438" y="5715"/>
                      <a:pt x="4985" y="5320"/>
                      <a:pt x="5441" y="4803"/>
                    </a:cubicBezTo>
                    <a:cubicBezTo>
                      <a:pt x="6383" y="3861"/>
                      <a:pt x="7325" y="1885"/>
                      <a:pt x="7447" y="1490"/>
                    </a:cubicBezTo>
                    <a:cubicBezTo>
                      <a:pt x="7569" y="1126"/>
                      <a:pt x="6262" y="1"/>
                      <a:pt x="626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7" name="Google Shape;719;p35">
                <a:extLst>
                  <a:ext uri="{FF2B5EF4-FFF2-40B4-BE49-F238E27FC236}">
                    <a16:creationId xmlns:a16="http://schemas.microsoft.com/office/drawing/2014/main" id="{801641CE-DE0B-3BE5-2E52-C78C98981256}"/>
                  </a:ext>
                </a:extLst>
              </p:cNvPr>
              <p:cNvSpPr/>
              <p:nvPr/>
            </p:nvSpPr>
            <p:spPr>
              <a:xfrm>
                <a:off x="3292875" y="2195600"/>
                <a:ext cx="198350" cy="157325"/>
              </a:xfrm>
              <a:custGeom>
                <a:avLst/>
                <a:gdLst/>
                <a:ahLst/>
                <a:cxnLst/>
                <a:rect l="l" t="t" r="r" b="b"/>
                <a:pathLst>
                  <a:path w="7934" h="6293" extrusionOk="0">
                    <a:moveTo>
                      <a:pt x="6384" y="366"/>
                    </a:moveTo>
                    <a:cubicBezTo>
                      <a:pt x="6961" y="882"/>
                      <a:pt x="7448" y="1460"/>
                      <a:pt x="7448" y="1612"/>
                    </a:cubicBezTo>
                    <a:cubicBezTo>
                      <a:pt x="7326" y="2007"/>
                      <a:pt x="6384" y="3952"/>
                      <a:pt x="5502" y="4834"/>
                    </a:cubicBezTo>
                    <a:cubicBezTo>
                      <a:pt x="5077" y="5259"/>
                      <a:pt x="4590" y="5624"/>
                      <a:pt x="4074" y="5867"/>
                    </a:cubicBezTo>
                    <a:lnTo>
                      <a:pt x="1855" y="3010"/>
                    </a:lnTo>
                    <a:lnTo>
                      <a:pt x="517" y="609"/>
                    </a:lnTo>
                    <a:lnTo>
                      <a:pt x="6384" y="366"/>
                    </a:lnTo>
                    <a:close/>
                    <a:moveTo>
                      <a:pt x="6445" y="1"/>
                    </a:moveTo>
                    <a:lnTo>
                      <a:pt x="183" y="244"/>
                    </a:lnTo>
                    <a:cubicBezTo>
                      <a:pt x="122" y="244"/>
                      <a:pt x="62" y="305"/>
                      <a:pt x="31" y="335"/>
                    </a:cubicBezTo>
                    <a:cubicBezTo>
                      <a:pt x="1" y="396"/>
                      <a:pt x="1" y="487"/>
                      <a:pt x="31" y="548"/>
                    </a:cubicBezTo>
                    <a:lnTo>
                      <a:pt x="1551" y="3192"/>
                    </a:lnTo>
                    <a:cubicBezTo>
                      <a:pt x="1551" y="3192"/>
                      <a:pt x="1551" y="3223"/>
                      <a:pt x="1551" y="3223"/>
                    </a:cubicBezTo>
                    <a:lnTo>
                      <a:pt x="3861" y="6232"/>
                    </a:lnTo>
                    <a:cubicBezTo>
                      <a:pt x="3891" y="6262"/>
                      <a:pt x="3952" y="6293"/>
                      <a:pt x="4013" y="6293"/>
                    </a:cubicBezTo>
                    <a:lnTo>
                      <a:pt x="4043" y="6293"/>
                    </a:lnTo>
                    <a:cubicBezTo>
                      <a:pt x="4712" y="6050"/>
                      <a:pt x="5290" y="5655"/>
                      <a:pt x="5776" y="5138"/>
                    </a:cubicBezTo>
                    <a:cubicBezTo>
                      <a:pt x="6718" y="4196"/>
                      <a:pt x="7660" y="2189"/>
                      <a:pt x="7812" y="1764"/>
                    </a:cubicBezTo>
                    <a:cubicBezTo>
                      <a:pt x="7934" y="1308"/>
                      <a:pt x="7083" y="487"/>
                      <a:pt x="6566" y="62"/>
                    </a:cubicBezTo>
                    <a:cubicBezTo>
                      <a:pt x="6536" y="1"/>
                      <a:pt x="6475" y="1"/>
                      <a:pt x="644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720;p35">
                <a:extLst>
                  <a:ext uri="{FF2B5EF4-FFF2-40B4-BE49-F238E27FC236}">
                    <a16:creationId xmlns:a16="http://schemas.microsoft.com/office/drawing/2014/main" id="{F64F5872-D671-D0DB-40CB-15E10C44C631}"/>
                  </a:ext>
                </a:extLst>
              </p:cNvPr>
              <p:cNvSpPr/>
              <p:nvPr/>
            </p:nvSpPr>
            <p:spPr>
              <a:xfrm>
                <a:off x="3154575" y="1716125"/>
                <a:ext cx="405825" cy="563600"/>
              </a:xfrm>
              <a:custGeom>
                <a:avLst/>
                <a:gdLst/>
                <a:ahLst/>
                <a:cxnLst/>
                <a:rect l="l" t="t" r="r" b="b"/>
                <a:pathLst>
                  <a:path w="16233" h="22544" extrusionOk="0">
                    <a:moveTo>
                      <a:pt x="8093" y="0"/>
                    </a:moveTo>
                    <a:cubicBezTo>
                      <a:pt x="7845" y="0"/>
                      <a:pt x="5704" y="27"/>
                      <a:pt x="4560" y="943"/>
                    </a:cubicBezTo>
                    <a:cubicBezTo>
                      <a:pt x="3344" y="1946"/>
                      <a:pt x="1" y="5198"/>
                      <a:pt x="487" y="8754"/>
                    </a:cubicBezTo>
                    <a:cubicBezTo>
                      <a:pt x="943" y="12311"/>
                      <a:pt x="3800" y="12371"/>
                      <a:pt x="3800" y="12371"/>
                    </a:cubicBezTo>
                    <a:cubicBezTo>
                      <a:pt x="3800" y="12371"/>
                      <a:pt x="2736" y="13070"/>
                      <a:pt x="2736" y="13830"/>
                    </a:cubicBezTo>
                    <a:cubicBezTo>
                      <a:pt x="2736" y="14590"/>
                      <a:pt x="3618" y="15077"/>
                      <a:pt x="3800" y="15168"/>
                    </a:cubicBezTo>
                    <a:cubicBezTo>
                      <a:pt x="4651" y="15715"/>
                      <a:pt x="5472" y="16384"/>
                      <a:pt x="6201" y="17113"/>
                    </a:cubicBezTo>
                    <a:cubicBezTo>
                      <a:pt x="7356" y="18268"/>
                      <a:pt x="8876" y="21520"/>
                      <a:pt x="8876" y="21520"/>
                    </a:cubicBezTo>
                    <a:cubicBezTo>
                      <a:pt x="9211" y="21946"/>
                      <a:pt x="9667" y="22280"/>
                      <a:pt x="10153" y="22463"/>
                    </a:cubicBezTo>
                    <a:cubicBezTo>
                      <a:pt x="10285" y="22517"/>
                      <a:pt x="10404" y="22544"/>
                      <a:pt x="10513" y="22544"/>
                    </a:cubicBezTo>
                    <a:cubicBezTo>
                      <a:pt x="11131" y="22544"/>
                      <a:pt x="11425" y="21682"/>
                      <a:pt x="11916" y="20183"/>
                    </a:cubicBezTo>
                    <a:cubicBezTo>
                      <a:pt x="12493" y="18450"/>
                      <a:pt x="14013" y="15046"/>
                      <a:pt x="14013" y="15046"/>
                    </a:cubicBezTo>
                    <a:cubicBezTo>
                      <a:pt x="14469" y="14712"/>
                      <a:pt x="14864" y="14286"/>
                      <a:pt x="15168" y="13770"/>
                    </a:cubicBezTo>
                    <a:cubicBezTo>
                      <a:pt x="15594" y="13010"/>
                      <a:pt x="15685" y="12371"/>
                      <a:pt x="15472" y="11095"/>
                    </a:cubicBezTo>
                    <a:cubicBezTo>
                      <a:pt x="15229" y="10031"/>
                      <a:pt x="14925" y="8967"/>
                      <a:pt x="14530" y="7934"/>
                    </a:cubicBezTo>
                    <a:cubicBezTo>
                      <a:pt x="14530" y="7934"/>
                      <a:pt x="15867" y="7052"/>
                      <a:pt x="16050" y="6262"/>
                    </a:cubicBezTo>
                    <a:cubicBezTo>
                      <a:pt x="16232" y="5441"/>
                      <a:pt x="12311" y="4165"/>
                      <a:pt x="12311" y="4165"/>
                    </a:cubicBezTo>
                    <a:cubicBezTo>
                      <a:pt x="12220" y="3465"/>
                      <a:pt x="12098" y="2766"/>
                      <a:pt x="11916" y="2128"/>
                    </a:cubicBezTo>
                    <a:cubicBezTo>
                      <a:pt x="11673" y="1459"/>
                      <a:pt x="8116" y="0"/>
                      <a:pt x="8116" y="0"/>
                    </a:cubicBezTo>
                    <a:cubicBezTo>
                      <a:pt x="8116" y="0"/>
                      <a:pt x="8108" y="0"/>
                      <a:pt x="809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721;p35">
                <a:extLst>
                  <a:ext uri="{FF2B5EF4-FFF2-40B4-BE49-F238E27FC236}">
                    <a16:creationId xmlns:a16="http://schemas.microsoft.com/office/drawing/2014/main" id="{523F880B-8479-BF54-5D20-FB6B027A5B95}"/>
                  </a:ext>
                </a:extLst>
              </p:cNvPr>
              <p:cNvSpPr/>
              <p:nvPr/>
            </p:nvSpPr>
            <p:spPr>
              <a:xfrm>
                <a:off x="3148500" y="1711550"/>
                <a:ext cx="416450" cy="573000"/>
              </a:xfrm>
              <a:custGeom>
                <a:avLst/>
                <a:gdLst/>
                <a:ahLst/>
                <a:cxnLst/>
                <a:rect l="l" t="t" r="r" b="b"/>
                <a:pathLst>
                  <a:path w="16658" h="22920" extrusionOk="0">
                    <a:moveTo>
                      <a:pt x="8299" y="396"/>
                    </a:moveTo>
                    <a:cubicBezTo>
                      <a:pt x="10001" y="1095"/>
                      <a:pt x="11824" y="2007"/>
                      <a:pt x="11976" y="2372"/>
                    </a:cubicBezTo>
                    <a:cubicBezTo>
                      <a:pt x="12159" y="3010"/>
                      <a:pt x="12280" y="3679"/>
                      <a:pt x="12372" y="4348"/>
                    </a:cubicBezTo>
                    <a:cubicBezTo>
                      <a:pt x="12372" y="4439"/>
                      <a:pt x="12432" y="4500"/>
                      <a:pt x="12493" y="4530"/>
                    </a:cubicBezTo>
                    <a:cubicBezTo>
                      <a:pt x="14499" y="5168"/>
                      <a:pt x="16171" y="6050"/>
                      <a:pt x="16110" y="6384"/>
                    </a:cubicBezTo>
                    <a:cubicBezTo>
                      <a:pt x="15958" y="6992"/>
                      <a:pt x="15016" y="7721"/>
                      <a:pt x="14651" y="7965"/>
                    </a:cubicBezTo>
                    <a:cubicBezTo>
                      <a:pt x="14590" y="8025"/>
                      <a:pt x="14560" y="8117"/>
                      <a:pt x="14590" y="8177"/>
                    </a:cubicBezTo>
                    <a:cubicBezTo>
                      <a:pt x="14955" y="9211"/>
                      <a:pt x="15290" y="10244"/>
                      <a:pt x="15502" y="11308"/>
                    </a:cubicBezTo>
                    <a:cubicBezTo>
                      <a:pt x="15746" y="12615"/>
                      <a:pt x="15624" y="13193"/>
                      <a:pt x="15229" y="13861"/>
                    </a:cubicBezTo>
                    <a:cubicBezTo>
                      <a:pt x="14955" y="14348"/>
                      <a:pt x="14590" y="14743"/>
                      <a:pt x="14135" y="15077"/>
                    </a:cubicBezTo>
                    <a:cubicBezTo>
                      <a:pt x="14104" y="15108"/>
                      <a:pt x="14074" y="15138"/>
                      <a:pt x="14074" y="15168"/>
                    </a:cubicBezTo>
                    <a:cubicBezTo>
                      <a:pt x="14043" y="15199"/>
                      <a:pt x="12554" y="18573"/>
                      <a:pt x="11976" y="20305"/>
                    </a:cubicBezTo>
                    <a:cubicBezTo>
                      <a:pt x="11581" y="21460"/>
                      <a:pt x="11308" y="22311"/>
                      <a:pt x="10913" y="22494"/>
                    </a:cubicBezTo>
                    <a:cubicBezTo>
                      <a:pt x="10844" y="22521"/>
                      <a:pt x="10776" y="22536"/>
                      <a:pt x="10708" y="22536"/>
                    </a:cubicBezTo>
                    <a:cubicBezTo>
                      <a:pt x="10624" y="22536"/>
                      <a:pt x="10540" y="22514"/>
                      <a:pt x="10457" y="22463"/>
                    </a:cubicBezTo>
                    <a:cubicBezTo>
                      <a:pt x="10001" y="22281"/>
                      <a:pt x="9606" y="22007"/>
                      <a:pt x="9271" y="21643"/>
                    </a:cubicBezTo>
                    <a:lnTo>
                      <a:pt x="9271" y="21612"/>
                    </a:lnTo>
                    <a:cubicBezTo>
                      <a:pt x="9210" y="21491"/>
                      <a:pt x="7751" y="18330"/>
                      <a:pt x="6566" y="17144"/>
                    </a:cubicBezTo>
                    <a:cubicBezTo>
                      <a:pt x="5837" y="16415"/>
                      <a:pt x="5046" y="15776"/>
                      <a:pt x="4195" y="15229"/>
                    </a:cubicBezTo>
                    <a:lnTo>
                      <a:pt x="4074" y="15168"/>
                    </a:lnTo>
                    <a:cubicBezTo>
                      <a:pt x="3830" y="15016"/>
                      <a:pt x="3192" y="14560"/>
                      <a:pt x="3192" y="14013"/>
                    </a:cubicBezTo>
                    <a:cubicBezTo>
                      <a:pt x="3192" y="13466"/>
                      <a:pt x="3861" y="12889"/>
                      <a:pt x="4134" y="12706"/>
                    </a:cubicBezTo>
                    <a:cubicBezTo>
                      <a:pt x="4286" y="12615"/>
                      <a:pt x="4226" y="12372"/>
                      <a:pt x="4043" y="12372"/>
                    </a:cubicBezTo>
                    <a:cubicBezTo>
                      <a:pt x="3952" y="12372"/>
                      <a:pt x="1338" y="12250"/>
                      <a:pt x="912" y="8907"/>
                    </a:cubicBezTo>
                    <a:cubicBezTo>
                      <a:pt x="396" y="5047"/>
                      <a:pt x="4438" y="1673"/>
                      <a:pt x="4925" y="1278"/>
                    </a:cubicBezTo>
                    <a:cubicBezTo>
                      <a:pt x="5989" y="396"/>
                      <a:pt x="8025" y="396"/>
                      <a:pt x="8299" y="396"/>
                    </a:cubicBezTo>
                    <a:close/>
                    <a:moveTo>
                      <a:pt x="8324" y="1"/>
                    </a:moveTo>
                    <a:cubicBezTo>
                      <a:pt x="8015" y="1"/>
                      <a:pt x="5887" y="28"/>
                      <a:pt x="4681" y="1004"/>
                    </a:cubicBezTo>
                    <a:cubicBezTo>
                      <a:pt x="4195" y="1369"/>
                      <a:pt x="1" y="4895"/>
                      <a:pt x="548" y="8968"/>
                    </a:cubicBezTo>
                    <a:cubicBezTo>
                      <a:pt x="882" y="11764"/>
                      <a:pt x="2706" y="12494"/>
                      <a:pt x="3587" y="12676"/>
                    </a:cubicBezTo>
                    <a:cubicBezTo>
                      <a:pt x="3253" y="12980"/>
                      <a:pt x="2827" y="13466"/>
                      <a:pt x="2827" y="14013"/>
                    </a:cubicBezTo>
                    <a:cubicBezTo>
                      <a:pt x="2827" y="14804"/>
                      <a:pt x="3587" y="15290"/>
                      <a:pt x="3891" y="15472"/>
                    </a:cubicBezTo>
                    <a:lnTo>
                      <a:pt x="4013" y="15564"/>
                    </a:lnTo>
                    <a:cubicBezTo>
                      <a:pt x="4833" y="16080"/>
                      <a:pt x="5593" y="16719"/>
                      <a:pt x="6292" y="17418"/>
                    </a:cubicBezTo>
                    <a:cubicBezTo>
                      <a:pt x="7417" y="18542"/>
                      <a:pt x="8937" y="21764"/>
                      <a:pt x="8967" y="21825"/>
                    </a:cubicBezTo>
                    <a:cubicBezTo>
                      <a:pt x="9302" y="22281"/>
                      <a:pt x="9788" y="22615"/>
                      <a:pt x="10335" y="22828"/>
                    </a:cubicBezTo>
                    <a:cubicBezTo>
                      <a:pt x="10457" y="22889"/>
                      <a:pt x="10609" y="22919"/>
                      <a:pt x="10730" y="22919"/>
                    </a:cubicBezTo>
                    <a:cubicBezTo>
                      <a:pt x="10852" y="22919"/>
                      <a:pt x="10973" y="22889"/>
                      <a:pt x="11095" y="22828"/>
                    </a:cubicBezTo>
                    <a:cubicBezTo>
                      <a:pt x="11612" y="22585"/>
                      <a:pt x="11885" y="21764"/>
                      <a:pt x="12341" y="20427"/>
                    </a:cubicBezTo>
                    <a:cubicBezTo>
                      <a:pt x="12888" y="18816"/>
                      <a:pt x="14226" y="15776"/>
                      <a:pt x="14408" y="15351"/>
                    </a:cubicBezTo>
                    <a:cubicBezTo>
                      <a:pt x="14894" y="14986"/>
                      <a:pt x="15290" y="14560"/>
                      <a:pt x="15594" y="14044"/>
                    </a:cubicBezTo>
                    <a:cubicBezTo>
                      <a:pt x="16049" y="13193"/>
                      <a:pt x="16110" y="12463"/>
                      <a:pt x="15898" y="11217"/>
                    </a:cubicBezTo>
                    <a:cubicBezTo>
                      <a:pt x="15685" y="10183"/>
                      <a:pt x="15381" y="9180"/>
                      <a:pt x="15016" y="8177"/>
                    </a:cubicBezTo>
                    <a:cubicBezTo>
                      <a:pt x="15350" y="7934"/>
                      <a:pt x="16323" y="7205"/>
                      <a:pt x="16475" y="6475"/>
                    </a:cubicBezTo>
                    <a:cubicBezTo>
                      <a:pt x="16657" y="5594"/>
                      <a:pt x="13800" y="4530"/>
                      <a:pt x="12736" y="4196"/>
                    </a:cubicBezTo>
                    <a:cubicBezTo>
                      <a:pt x="12645" y="3527"/>
                      <a:pt x="12524" y="2858"/>
                      <a:pt x="12341" y="2220"/>
                    </a:cubicBezTo>
                    <a:cubicBezTo>
                      <a:pt x="12068" y="1521"/>
                      <a:pt x="9028" y="275"/>
                      <a:pt x="8451" y="1"/>
                    </a:cubicBezTo>
                    <a:lnTo>
                      <a:pt x="8359" y="1"/>
                    </a:lnTo>
                    <a:cubicBezTo>
                      <a:pt x="8354" y="1"/>
                      <a:pt x="8342" y="1"/>
                      <a:pt x="832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0" name="Google Shape;722;p35">
                <a:extLst>
                  <a:ext uri="{FF2B5EF4-FFF2-40B4-BE49-F238E27FC236}">
                    <a16:creationId xmlns:a16="http://schemas.microsoft.com/office/drawing/2014/main" id="{6D5D8520-6E06-CBD3-A003-185F2599F325}"/>
                  </a:ext>
                </a:extLst>
              </p:cNvPr>
              <p:cNvSpPr/>
              <p:nvPr/>
            </p:nvSpPr>
            <p:spPr>
              <a:xfrm>
                <a:off x="3423575" y="1821975"/>
                <a:ext cx="26625" cy="33750"/>
              </a:xfrm>
              <a:custGeom>
                <a:avLst/>
                <a:gdLst/>
                <a:ahLst/>
                <a:cxnLst/>
                <a:rect l="l" t="t" r="r" b="b"/>
                <a:pathLst>
                  <a:path w="1065" h="1350" extrusionOk="0">
                    <a:moveTo>
                      <a:pt x="232" y="1"/>
                    </a:moveTo>
                    <a:cubicBezTo>
                      <a:pt x="203" y="1"/>
                      <a:pt x="176" y="7"/>
                      <a:pt x="153" y="22"/>
                    </a:cubicBezTo>
                    <a:cubicBezTo>
                      <a:pt x="1" y="113"/>
                      <a:pt x="31" y="478"/>
                      <a:pt x="244" y="842"/>
                    </a:cubicBezTo>
                    <a:cubicBezTo>
                      <a:pt x="424" y="1150"/>
                      <a:pt x="668" y="1350"/>
                      <a:pt x="831" y="1350"/>
                    </a:cubicBezTo>
                    <a:cubicBezTo>
                      <a:pt x="862" y="1350"/>
                      <a:pt x="889" y="1343"/>
                      <a:pt x="913" y="1329"/>
                    </a:cubicBezTo>
                    <a:cubicBezTo>
                      <a:pt x="1065" y="1238"/>
                      <a:pt x="1004" y="873"/>
                      <a:pt x="791" y="508"/>
                    </a:cubicBezTo>
                    <a:cubicBezTo>
                      <a:pt x="612" y="200"/>
                      <a:pt x="389" y="1"/>
                      <a:pt x="23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723;p35">
                <a:extLst>
                  <a:ext uri="{FF2B5EF4-FFF2-40B4-BE49-F238E27FC236}">
                    <a16:creationId xmlns:a16="http://schemas.microsoft.com/office/drawing/2014/main" id="{5FD67053-C6CE-AEB6-2BBE-9088182147BB}"/>
                  </a:ext>
                </a:extLst>
              </p:cNvPr>
              <p:cNvSpPr/>
              <p:nvPr/>
            </p:nvSpPr>
            <p:spPr>
              <a:xfrm>
                <a:off x="3393175" y="1787500"/>
                <a:ext cx="45400" cy="37300"/>
              </a:xfrm>
              <a:custGeom>
                <a:avLst/>
                <a:gdLst/>
                <a:ahLst/>
                <a:cxnLst/>
                <a:rect l="l" t="t" r="r" b="b"/>
                <a:pathLst>
                  <a:path w="1816" h="1492" extrusionOk="0">
                    <a:moveTo>
                      <a:pt x="1550" y="1"/>
                    </a:moveTo>
                    <a:cubicBezTo>
                      <a:pt x="1541" y="1"/>
                      <a:pt x="1531" y="1"/>
                      <a:pt x="1521" y="3"/>
                    </a:cubicBezTo>
                    <a:cubicBezTo>
                      <a:pt x="791" y="33"/>
                      <a:pt x="183" y="550"/>
                      <a:pt x="1" y="1279"/>
                    </a:cubicBezTo>
                    <a:cubicBezTo>
                      <a:pt x="1" y="1370"/>
                      <a:pt x="62" y="1462"/>
                      <a:pt x="153" y="1492"/>
                    </a:cubicBezTo>
                    <a:lnTo>
                      <a:pt x="183" y="1492"/>
                    </a:lnTo>
                    <a:cubicBezTo>
                      <a:pt x="275" y="1492"/>
                      <a:pt x="366" y="1431"/>
                      <a:pt x="396" y="1340"/>
                    </a:cubicBezTo>
                    <a:cubicBezTo>
                      <a:pt x="518" y="793"/>
                      <a:pt x="1004" y="398"/>
                      <a:pt x="1582" y="398"/>
                    </a:cubicBezTo>
                    <a:cubicBezTo>
                      <a:pt x="1816" y="368"/>
                      <a:pt x="1796" y="1"/>
                      <a:pt x="155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724;p35">
                <a:extLst>
                  <a:ext uri="{FF2B5EF4-FFF2-40B4-BE49-F238E27FC236}">
                    <a16:creationId xmlns:a16="http://schemas.microsoft.com/office/drawing/2014/main" id="{F6369F8F-E242-BAA9-B296-A903704C810E}"/>
                  </a:ext>
                </a:extLst>
              </p:cNvPr>
              <p:cNvSpPr/>
              <p:nvPr/>
            </p:nvSpPr>
            <p:spPr>
              <a:xfrm>
                <a:off x="3036800" y="1622800"/>
                <a:ext cx="543350" cy="472950"/>
              </a:xfrm>
              <a:custGeom>
                <a:avLst/>
                <a:gdLst/>
                <a:ahLst/>
                <a:cxnLst/>
                <a:rect l="l" t="t" r="r" b="b"/>
                <a:pathLst>
                  <a:path w="21734" h="18918" extrusionOk="0">
                    <a:moveTo>
                      <a:pt x="11614" y="0"/>
                    </a:moveTo>
                    <a:cubicBezTo>
                      <a:pt x="9832" y="0"/>
                      <a:pt x="8815" y="1545"/>
                      <a:pt x="8815" y="1545"/>
                    </a:cubicBezTo>
                    <a:cubicBezTo>
                      <a:pt x="8937" y="1211"/>
                      <a:pt x="8937" y="846"/>
                      <a:pt x="8815" y="511"/>
                    </a:cubicBezTo>
                    <a:cubicBezTo>
                      <a:pt x="8745" y="276"/>
                      <a:pt x="8565" y="141"/>
                      <a:pt x="8259" y="141"/>
                    </a:cubicBezTo>
                    <a:cubicBezTo>
                      <a:pt x="7773" y="141"/>
                      <a:pt x="6969" y="481"/>
                      <a:pt x="5776" y="1302"/>
                    </a:cubicBezTo>
                    <a:cubicBezTo>
                      <a:pt x="3861" y="2670"/>
                      <a:pt x="760" y="7715"/>
                      <a:pt x="456" y="8657"/>
                    </a:cubicBezTo>
                    <a:cubicBezTo>
                      <a:pt x="183" y="9600"/>
                      <a:pt x="0" y="10177"/>
                      <a:pt x="3101" y="14098"/>
                    </a:cubicBezTo>
                    <a:cubicBezTo>
                      <a:pt x="6171" y="17989"/>
                      <a:pt x="7235" y="17351"/>
                      <a:pt x="7478" y="17594"/>
                    </a:cubicBezTo>
                    <a:cubicBezTo>
                      <a:pt x="7610" y="17727"/>
                      <a:pt x="7885" y="17918"/>
                      <a:pt x="8376" y="17918"/>
                    </a:cubicBezTo>
                    <a:cubicBezTo>
                      <a:pt x="8672" y="17918"/>
                      <a:pt x="9046" y="17849"/>
                      <a:pt x="9514" y="17655"/>
                    </a:cubicBezTo>
                    <a:cubicBezTo>
                      <a:pt x="10730" y="17107"/>
                      <a:pt x="11308" y="16135"/>
                      <a:pt x="11247" y="15892"/>
                    </a:cubicBezTo>
                    <a:cubicBezTo>
                      <a:pt x="11186" y="15648"/>
                      <a:pt x="8937" y="15314"/>
                      <a:pt x="8329" y="13733"/>
                    </a:cubicBezTo>
                    <a:cubicBezTo>
                      <a:pt x="7858" y="12445"/>
                      <a:pt x="8478" y="11702"/>
                      <a:pt x="9135" y="11702"/>
                    </a:cubicBezTo>
                    <a:cubicBezTo>
                      <a:pt x="9284" y="11702"/>
                      <a:pt x="9435" y="11740"/>
                      <a:pt x="9575" y="11819"/>
                    </a:cubicBezTo>
                    <a:cubicBezTo>
                      <a:pt x="10335" y="12214"/>
                      <a:pt x="11672" y="14949"/>
                      <a:pt x="11946" y="15770"/>
                    </a:cubicBezTo>
                    <a:cubicBezTo>
                      <a:pt x="12250" y="16591"/>
                      <a:pt x="12979" y="18354"/>
                      <a:pt x="15563" y="18688"/>
                    </a:cubicBezTo>
                    <a:cubicBezTo>
                      <a:pt x="16651" y="18840"/>
                      <a:pt x="17739" y="18918"/>
                      <a:pt x="18673" y="18918"/>
                    </a:cubicBezTo>
                    <a:cubicBezTo>
                      <a:pt x="19984" y="18918"/>
                      <a:pt x="20993" y="18764"/>
                      <a:pt x="21277" y="18445"/>
                    </a:cubicBezTo>
                    <a:cubicBezTo>
                      <a:pt x="21733" y="17928"/>
                      <a:pt x="21034" y="15588"/>
                      <a:pt x="20578" y="13885"/>
                    </a:cubicBezTo>
                    <a:cubicBezTo>
                      <a:pt x="20092" y="12214"/>
                      <a:pt x="19241" y="11667"/>
                      <a:pt x="19241" y="11667"/>
                    </a:cubicBezTo>
                    <a:lnTo>
                      <a:pt x="18633" y="11971"/>
                    </a:lnTo>
                    <a:cubicBezTo>
                      <a:pt x="18055" y="12275"/>
                      <a:pt x="15685" y="14433"/>
                      <a:pt x="15685" y="14433"/>
                    </a:cubicBezTo>
                    <a:cubicBezTo>
                      <a:pt x="15590" y="14450"/>
                      <a:pt x="15495" y="14459"/>
                      <a:pt x="15402" y="14459"/>
                    </a:cubicBezTo>
                    <a:cubicBezTo>
                      <a:pt x="15014" y="14459"/>
                      <a:pt x="14641" y="14313"/>
                      <a:pt x="14347" y="14068"/>
                    </a:cubicBezTo>
                    <a:cubicBezTo>
                      <a:pt x="13678" y="13551"/>
                      <a:pt x="10031" y="10390"/>
                      <a:pt x="10031" y="10390"/>
                    </a:cubicBezTo>
                    <a:cubicBezTo>
                      <a:pt x="10031" y="10390"/>
                      <a:pt x="10001" y="9995"/>
                      <a:pt x="10608" y="8870"/>
                    </a:cubicBezTo>
                    <a:cubicBezTo>
                      <a:pt x="11186" y="7776"/>
                      <a:pt x="10943" y="7533"/>
                      <a:pt x="10487" y="7320"/>
                    </a:cubicBezTo>
                    <a:cubicBezTo>
                      <a:pt x="10031" y="7077"/>
                      <a:pt x="9089" y="7259"/>
                      <a:pt x="10244" y="6074"/>
                    </a:cubicBezTo>
                    <a:cubicBezTo>
                      <a:pt x="11277" y="5132"/>
                      <a:pt x="12432" y="4341"/>
                      <a:pt x="13678" y="3764"/>
                    </a:cubicBezTo>
                    <a:cubicBezTo>
                      <a:pt x="14499" y="3338"/>
                      <a:pt x="14438" y="3004"/>
                      <a:pt x="14438" y="3004"/>
                    </a:cubicBezTo>
                    <a:cubicBezTo>
                      <a:pt x="14438" y="3004"/>
                      <a:pt x="15776" y="1484"/>
                      <a:pt x="13071" y="329"/>
                    </a:cubicBezTo>
                    <a:cubicBezTo>
                      <a:pt x="12541" y="94"/>
                      <a:pt x="12054" y="0"/>
                      <a:pt x="1161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3" name="Google Shape;725;p35">
                <a:extLst>
                  <a:ext uri="{FF2B5EF4-FFF2-40B4-BE49-F238E27FC236}">
                    <a16:creationId xmlns:a16="http://schemas.microsoft.com/office/drawing/2014/main" id="{6E83552B-D0E2-B54A-0557-7214F2AE95A9}"/>
                  </a:ext>
                </a:extLst>
              </p:cNvPr>
              <p:cNvSpPr/>
              <p:nvPr/>
            </p:nvSpPr>
            <p:spPr>
              <a:xfrm>
                <a:off x="3030725" y="1618225"/>
                <a:ext cx="553225" cy="481675"/>
              </a:xfrm>
              <a:custGeom>
                <a:avLst/>
                <a:gdLst/>
                <a:ahLst/>
                <a:cxnLst/>
                <a:rect l="l" t="t" r="r" b="b"/>
                <a:pathLst>
                  <a:path w="22129" h="19267" extrusionOk="0">
                    <a:moveTo>
                      <a:pt x="11844" y="367"/>
                    </a:moveTo>
                    <a:cubicBezTo>
                      <a:pt x="12260" y="367"/>
                      <a:pt x="12720" y="452"/>
                      <a:pt x="13222" y="664"/>
                    </a:cubicBezTo>
                    <a:cubicBezTo>
                      <a:pt x="14134" y="1059"/>
                      <a:pt x="14651" y="1545"/>
                      <a:pt x="14773" y="2062"/>
                    </a:cubicBezTo>
                    <a:cubicBezTo>
                      <a:pt x="14833" y="2427"/>
                      <a:pt x="14742" y="2761"/>
                      <a:pt x="14529" y="3065"/>
                    </a:cubicBezTo>
                    <a:cubicBezTo>
                      <a:pt x="14499" y="3096"/>
                      <a:pt x="14499" y="3156"/>
                      <a:pt x="14499" y="3187"/>
                    </a:cubicBezTo>
                    <a:cubicBezTo>
                      <a:pt x="14499" y="3187"/>
                      <a:pt x="14469" y="3460"/>
                      <a:pt x="13830" y="3764"/>
                    </a:cubicBezTo>
                    <a:cubicBezTo>
                      <a:pt x="12554" y="4372"/>
                      <a:pt x="11368" y="5163"/>
                      <a:pt x="10365" y="6135"/>
                    </a:cubicBezTo>
                    <a:cubicBezTo>
                      <a:pt x="9848" y="6622"/>
                      <a:pt x="9666" y="6926"/>
                      <a:pt x="9757" y="7199"/>
                    </a:cubicBezTo>
                    <a:cubicBezTo>
                      <a:pt x="9818" y="7442"/>
                      <a:pt x="10092" y="7503"/>
                      <a:pt x="10335" y="7564"/>
                    </a:cubicBezTo>
                    <a:cubicBezTo>
                      <a:pt x="10426" y="7594"/>
                      <a:pt x="10517" y="7625"/>
                      <a:pt x="10639" y="7655"/>
                    </a:cubicBezTo>
                    <a:cubicBezTo>
                      <a:pt x="10851" y="7777"/>
                      <a:pt x="10943" y="7868"/>
                      <a:pt x="10973" y="7959"/>
                    </a:cubicBezTo>
                    <a:cubicBezTo>
                      <a:pt x="11034" y="8141"/>
                      <a:pt x="10943" y="8476"/>
                      <a:pt x="10669" y="8992"/>
                    </a:cubicBezTo>
                    <a:cubicBezTo>
                      <a:pt x="10061" y="10117"/>
                      <a:pt x="10061" y="10543"/>
                      <a:pt x="10061" y="10603"/>
                    </a:cubicBezTo>
                    <a:cubicBezTo>
                      <a:pt x="10061" y="10634"/>
                      <a:pt x="10092" y="10695"/>
                      <a:pt x="10122" y="10725"/>
                    </a:cubicBezTo>
                    <a:cubicBezTo>
                      <a:pt x="10152" y="10755"/>
                      <a:pt x="13800" y="13886"/>
                      <a:pt x="14438" y="14403"/>
                    </a:cubicBezTo>
                    <a:cubicBezTo>
                      <a:pt x="14774" y="14691"/>
                      <a:pt x="15204" y="14827"/>
                      <a:pt x="15625" y="14827"/>
                    </a:cubicBezTo>
                    <a:cubicBezTo>
                      <a:pt x="15737" y="14827"/>
                      <a:pt x="15849" y="14817"/>
                      <a:pt x="15958" y="14798"/>
                    </a:cubicBezTo>
                    <a:cubicBezTo>
                      <a:pt x="15988" y="14768"/>
                      <a:pt x="16019" y="14768"/>
                      <a:pt x="16049" y="14737"/>
                    </a:cubicBezTo>
                    <a:cubicBezTo>
                      <a:pt x="16687" y="14160"/>
                      <a:pt x="18511" y="12549"/>
                      <a:pt x="18967" y="12336"/>
                    </a:cubicBezTo>
                    <a:lnTo>
                      <a:pt x="19453" y="12093"/>
                    </a:lnTo>
                    <a:cubicBezTo>
                      <a:pt x="20061" y="12640"/>
                      <a:pt x="20457" y="13339"/>
                      <a:pt x="20639" y="14129"/>
                    </a:cubicBezTo>
                    <a:lnTo>
                      <a:pt x="20730" y="14524"/>
                    </a:lnTo>
                    <a:cubicBezTo>
                      <a:pt x="21125" y="15923"/>
                      <a:pt x="21733" y="18081"/>
                      <a:pt x="21368" y="18476"/>
                    </a:cubicBezTo>
                    <a:cubicBezTo>
                      <a:pt x="21166" y="18715"/>
                      <a:pt x="20238" y="18865"/>
                      <a:pt x="18895" y="18865"/>
                    </a:cubicBezTo>
                    <a:cubicBezTo>
                      <a:pt x="18022" y="18865"/>
                      <a:pt x="16974" y="18802"/>
                      <a:pt x="15836" y="18658"/>
                    </a:cubicBezTo>
                    <a:cubicBezTo>
                      <a:pt x="13253" y="18324"/>
                      <a:pt x="12614" y="16531"/>
                      <a:pt x="12371" y="15862"/>
                    </a:cubicBezTo>
                    <a:cubicBezTo>
                      <a:pt x="12128" y="15224"/>
                      <a:pt x="10760" y="12275"/>
                      <a:pt x="9879" y="11789"/>
                    </a:cubicBezTo>
                    <a:cubicBezTo>
                      <a:pt x="9727" y="11698"/>
                      <a:pt x="9544" y="11667"/>
                      <a:pt x="9362" y="11667"/>
                    </a:cubicBezTo>
                    <a:cubicBezTo>
                      <a:pt x="9119" y="11667"/>
                      <a:pt x="8845" y="11758"/>
                      <a:pt x="8633" y="11941"/>
                    </a:cubicBezTo>
                    <a:cubicBezTo>
                      <a:pt x="8177" y="12366"/>
                      <a:pt x="8055" y="13126"/>
                      <a:pt x="8389" y="13947"/>
                    </a:cubicBezTo>
                    <a:cubicBezTo>
                      <a:pt x="8815" y="15163"/>
                      <a:pt x="10183" y="15679"/>
                      <a:pt x="10912" y="15983"/>
                    </a:cubicBezTo>
                    <a:cubicBezTo>
                      <a:pt x="11064" y="16044"/>
                      <a:pt x="11216" y="16105"/>
                      <a:pt x="11277" y="16135"/>
                    </a:cubicBezTo>
                    <a:cubicBezTo>
                      <a:pt x="10973" y="16834"/>
                      <a:pt x="10365" y="17351"/>
                      <a:pt x="9666" y="17625"/>
                    </a:cubicBezTo>
                    <a:cubicBezTo>
                      <a:pt x="9222" y="17817"/>
                      <a:pt x="8873" y="17885"/>
                      <a:pt x="8600" y="17885"/>
                    </a:cubicBezTo>
                    <a:cubicBezTo>
                      <a:pt x="8181" y="17885"/>
                      <a:pt x="7941" y="17723"/>
                      <a:pt x="7812" y="17594"/>
                    </a:cubicBezTo>
                    <a:cubicBezTo>
                      <a:pt x="7721" y="17534"/>
                      <a:pt x="7599" y="17473"/>
                      <a:pt x="7478" y="17473"/>
                    </a:cubicBezTo>
                    <a:cubicBezTo>
                      <a:pt x="7052" y="17412"/>
                      <a:pt x="5927" y="17230"/>
                      <a:pt x="3465" y="14129"/>
                    </a:cubicBezTo>
                    <a:cubicBezTo>
                      <a:pt x="426" y="10299"/>
                      <a:pt x="608" y="9722"/>
                      <a:pt x="882" y="8871"/>
                    </a:cubicBezTo>
                    <a:cubicBezTo>
                      <a:pt x="1155" y="7898"/>
                      <a:pt x="4256" y="2944"/>
                      <a:pt x="6110" y="1637"/>
                    </a:cubicBezTo>
                    <a:cubicBezTo>
                      <a:pt x="7496" y="664"/>
                      <a:pt x="8182" y="489"/>
                      <a:pt x="8494" y="489"/>
                    </a:cubicBezTo>
                    <a:cubicBezTo>
                      <a:pt x="8572" y="489"/>
                      <a:pt x="8627" y="500"/>
                      <a:pt x="8663" y="512"/>
                    </a:cubicBezTo>
                    <a:cubicBezTo>
                      <a:pt x="8754" y="542"/>
                      <a:pt x="8815" y="634"/>
                      <a:pt x="8845" y="725"/>
                    </a:cubicBezTo>
                    <a:cubicBezTo>
                      <a:pt x="8937" y="998"/>
                      <a:pt x="8937" y="1333"/>
                      <a:pt x="8845" y="1637"/>
                    </a:cubicBezTo>
                    <a:cubicBezTo>
                      <a:pt x="8804" y="1783"/>
                      <a:pt x="8920" y="1900"/>
                      <a:pt x="9036" y="1900"/>
                    </a:cubicBezTo>
                    <a:cubicBezTo>
                      <a:pt x="9089" y="1900"/>
                      <a:pt x="9142" y="1876"/>
                      <a:pt x="9180" y="1819"/>
                    </a:cubicBezTo>
                    <a:cubicBezTo>
                      <a:pt x="9228" y="1746"/>
                      <a:pt x="10174" y="367"/>
                      <a:pt x="11844" y="367"/>
                    </a:cubicBezTo>
                    <a:close/>
                    <a:moveTo>
                      <a:pt x="11869" y="0"/>
                    </a:moveTo>
                    <a:cubicBezTo>
                      <a:pt x="10912" y="0"/>
                      <a:pt x="9977" y="385"/>
                      <a:pt x="9301" y="1120"/>
                    </a:cubicBezTo>
                    <a:cubicBezTo>
                      <a:pt x="9301" y="968"/>
                      <a:pt x="9271" y="786"/>
                      <a:pt x="9210" y="634"/>
                    </a:cubicBezTo>
                    <a:cubicBezTo>
                      <a:pt x="9180" y="421"/>
                      <a:pt x="8997" y="238"/>
                      <a:pt x="8815" y="178"/>
                    </a:cubicBezTo>
                    <a:cubicBezTo>
                      <a:pt x="8720" y="148"/>
                      <a:pt x="8613" y="132"/>
                      <a:pt x="8496" y="132"/>
                    </a:cubicBezTo>
                    <a:cubicBezTo>
                      <a:pt x="7905" y="132"/>
                      <a:pt x="7039" y="521"/>
                      <a:pt x="5897" y="1333"/>
                    </a:cubicBezTo>
                    <a:cubicBezTo>
                      <a:pt x="3982" y="2670"/>
                      <a:pt x="821" y="7777"/>
                      <a:pt x="517" y="8780"/>
                    </a:cubicBezTo>
                    <a:cubicBezTo>
                      <a:pt x="213" y="9783"/>
                      <a:pt x="0" y="10391"/>
                      <a:pt x="3161" y="14372"/>
                    </a:cubicBezTo>
                    <a:cubicBezTo>
                      <a:pt x="5715" y="17564"/>
                      <a:pt x="6900" y="17777"/>
                      <a:pt x="7417" y="17868"/>
                    </a:cubicBezTo>
                    <a:lnTo>
                      <a:pt x="7569" y="17898"/>
                    </a:lnTo>
                    <a:cubicBezTo>
                      <a:pt x="7739" y="18068"/>
                      <a:pt x="8061" y="18273"/>
                      <a:pt x="8594" y="18273"/>
                    </a:cubicBezTo>
                    <a:cubicBezTo>
                      <a:pt x="8919" y="18273"/>
                      <a:pt x="9323" y="18197"/>
                      <a:pt x="9818" y="17990"/>
                    </a:cubicBezTo>
                    <a:cubicBezTo>
                      <a:pt x="11064" y="17442"/>
                      <a:pt x="11763" y="16379"/>
                      <a:pt x="11672" y="16014"/>
                    </a:cubicBezTo>
                    <a:cubicBezTo>
                      <a:pt x="11642" y="15862"/>
                      <a:pt x="11429" y="15771"/>
                      <a:pt x="11064" y="15619"/>
                    </a:cubicBezTo>
                    <a:cubicBezTo>
                      <a:pt x="10335" y="15345"/>
                      <a:pt x="9119" y="14889"/>
                      <a:pt x="8754" y="13825"/>
                    </a:cubicBezTo>
                    <a:cubicBezTo>
                      <a:pt x="8481" y="13157"/>
                      <a:pt x="8541" y="12549"/>
                      <a:pt x="8906" y="12245"/>
                    </a:cubicBezTo>
                    <a:cubicBezTo>
                      <a:pt x="9030" y="12121"/>
                      <a:pt x="9196" y="12059"/>
                      <a:pt x="9360" y="12059"/>
                    </a:cubicBezTo>
                    <a:cubicBezTo>
                      <a:pt x="9478" y="12059"/>
                      <a:pt x="9595" y="12090"/>
                      <a:pt x="9696" y="12154"/>
                    </a:cubicBezTo>
                    <a:cubicBezTo>
                      <a:pt x="10365" y="12488"/>
                      <a:pt x="11672" y="15072"/>
                      <a:pt x="12007" y="16014"/>
                    </a:cubicBezTo>
                    <a:cubicBezTo>
                      <a:pt x="12280" y="16743"/>
                      <a:pt x="12949" y="18658"/>
                      <a:pt x="15776" y="19053"/>
                    </a:cubicBezTo>
                    <a:cubicBezTo>
                      <a:pt x="16809" y="19175"/>
                      <a:pt x="17873" y="19266"/>
                      <a:pt x="18937" y="19266"/>
                    </a:cubicBezTo>
                    <a:cubicBezTo>
                      <a:pt x="20244" y="19266"/>
                      <a:pt x="21338" y="19114"/>
                      <a:pt x="21672" y="18749"/>
                    </a:cubicBezTo>
                    <a:cubicBezTo>
                      <a:pt x="22128" y="18202"/>
                      <a:pt x="21733" y="16622"/>
                      <a:pt x="21125" y="14403"/>
                    </a:cubicBezTo>
                    <a:lnTo>
                      <a:pt x="21004" y="14038"/>
                    </a:lnTo>
                    <a:cubicBezTo>
                      <a:pt x="20517" y="12275"/>
                      <a:pt x="19605" y="11728"/>
                      <a:pt x="19575" y="11698"/>
                    </a:cubicBezTo>
                    <a:cubicBezTo>
                      <a:pt x="19545" y="11682"/>
                      <a:pt x="19514" y="11675"/>
                      <a:pt x="19484" y="11675"/>
                    </a:cubicBezTo>
                    <a:cubicBezTo>
                      <a:pt x="19453" y="11675"/>
                      <a:pt x="19423" y="11682"/>
                      <a:pt x="19393" y="11698"/>
                    </a:cubicBezTo>
                    <a:lnTo>
                      <a:pt x="18815" y="12002"/>
                    </a:lnTo>
                    <a:cubicBezTo>
                      <a:pt x="18238" y="12275"/>
                      <a:pt x="16171" y="14160"/>
                      <a:pt x="15836" y="14433"/>
                    </a:cubicBezTo>
                    <a:cubicBezTo>
                      <a:pt x="15763" y="14444"/>
                      <a:pt x="15691" y="14449"/>
                      <a:pt x="15620" y="14449"/>
                    </a:cubicBezTo>
                    <a:cubicBezTo>
                      <a:pt x="15277" y="14449"/>
                      <a:pt x="14958" y="14331"/>
                      <a:pt x="14681" y="14129"/>
                    </a:cubicBezTo>
                    <a:cubicBezTo>
                      <a:pt x="14104" y="13643"/>
                      <a:pt x="11003" y="10968"/>
                      <a:pt x="10456" y="10512"/>
                    </a:cubicBezTo>
                    <a:cubicBezTo>
                      <a:pt x="10578" y="10026"/>
                      <a:pt x="10760" y="9600"/>
                      <a:pt x="11003" y="9175"/>
                    </a:cubicBezTo>
                    <a:cubicBezTo>
                      <a:pt x="11338" y="8536"/>
                      <a:pt x="11429" y="8141"/>
                      <a:pt x="11338" y="7837"/>
                    </a:cubicBezTo>
                    <a:cubicBezTo>
                      <a:pt x="11247" y="7594"/>
                      <a:pt x="11064" y="7412"/>
                      <a:pt x="10821" y="7321"/>
                    </a:cubicBezTo>
                    <a:cubicBezTo>
                      <a:pt x="10700" y="7290"/>
                      <a:pt x="10548" y="7229"/>
                      <a:pt x="10426" y="7199"/>
                    </a:cubicBezTo>
                    <a:cubicBezTo>
                      <a:pt x="10335" y="7199"/>
                      <a:pt x="10213" y="7138"/>
                      <a:pt x="10122" y="7108"/>
                    </a:cubicBezTo>
                    <a:cubicBezTo>
                      <a:pt x="10122" y="7077"/>
                      <a:pt x="10092" y="6956"/>
                      <a:pt x="10639" y="6409"/>
                    </a:cubicBezTo>
                    <a:cubicBezTo>
                      <a:pt x="11642" y="5467"/>
                      <a:pt x="12766" y="4707"/>
                      <a:pt x="14013" y="4129"/>
                    </a:cubicBezTo>
                    <a:cubicBezTo>
                      <a:pt x="14712" y="3764"/>
                      <a:pt x="14864" y="3430"/>
                      <a:pt x="14894" y="3248"/>
                    </a:cubicBezTo>
                    <a:cubicBezTo>
                      <a:pt x="15137" y="2883"/>
                      <a:pt x="15259" y="2427"/>
                      <a:pt x="15168" y="2001"/>
                    </a:cubicBezTo>
                    <a:cubicBezTo>
                      <a:pt x="15016" y="1333"/>
                      <a:pt x="14408" y="786"/>
                      <a:pt x="13374" y="330"/>
                    </a:cubicBezTo>
                    <a:cubicBezTo>
                      <a:pt x="12890" y="109"/>
                      <a:pt x="12376" y="0"/>
                      <a:pt x="1186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726;p35">
                <a:extLst>
                  <a:ext uri="{FF2B5EF4-FFF2-40B4-BE49-F238E27FC236}">
                    <a16:creationId xmlns:a16="http://schemas.microsoft.com/office/drawing/2014/main" id="{B2294A51-D48A-3D32-4B29-4F92A818DCE3}"/>
                  </a:ext>
                </a:extLst>
              </p:cNvPr>
              <p:cNvSpPr/>
              <p:nvPr/>
            </p:nvSpPr>
            <p:spPr>
              <a:xfrm>
                <a:off x="3466125" y="1966700"/>
                <a:ext cx="70250" cy="20050"/>
              </a:xfrm>
              <a:custGeom>
                <a:avLst/>
                <a:gdLst/>
                <a:ahLst/>
                <a:cxnLst/>
                <a:rect l="l" t="t" r="r" b="b"/>
                <a:pathLst>
                  <a:path w="2810" h="802" extrusionOk="0">
                    <a:moveTo>
                      <a:pt x="187" y="0"/>
                    </a:moveTo>
                    <a:cubicBezTo>
                      <a:pt x="138" y="0"/>
                      <a:pt x="92" y="23"/>
                      <a:pt x="62" y="69"/>
                    </a:cubicBezTo>
                    <a:cubicBezTo>
                      <a:pt x="1" y="129"/>
                      <a:pt x="1" y="251"/>
                      <a:pt x="62" y="342"/>
                    </a:cubicBezTo>
                    <a:cubicBezTo>
                      <a:pt x="452" y="649"/>
                      <a:pt x="944" y="802"/>
                      <a:pt x="1445" y="802"/>
                    </a:cubicBezTo>
                    <a:cubicBezTo>
                      <a:pt x="1490" y="802"/>
                      <a:pt x="1536" y="801"/>
                      <a:pt x="1582" y="798"/>
                    </a:cubicBezTo>
                    <a:cubicBezTo>
                      <a:pt x="1916" y="798"/>
                      <a:pt x="2250" y="768"/>
                      <a:pt x="2585" y="707"/>
                    </a:cubicBezTo>
                    <a:cubicBezTo>
                      <a:pt x="2809" y="623"/>
                      <a:pt x="2749" y="305"/>
                      <a:pt x="2546" y="305"/>
                    </a:cubicBezTo>
                    <a:cubicBezTo>
                      <a:pt x="2530" y="305"/>
                      <a:pt x="2512" y="307"/>
                      <a:pt x="2493" y="312"/>
                    </a:cubicBezTo>
                    <a:cubicBezTo>
                      <a:pt x="2153" y="399"/>
                      <a:pt x="1853" y="432"/>
                      <a:pt x="1595" y="432"/>
                    </a:cubicBezTo>
                    <a:cubicBezTo>
                      <a:pt x="769" y="432"/>
                      <a:pt x="358" y="92"/>
                      <a:pt x="335" y="69"/>
                    </a:cubicBezTo>
                    <a:cubicBezTo>
                      <a:pt x="290" y="23"/>
                      <a:pt x="237" y="0"/>
                      <a:pt x="18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727;p35">
                <a:extLst>
                  <a:ext uri="{FF2B5EF4-FFF2-40B4-BE49-F238E27FC236}">
                    <a16:creationId xmlns:a16="http://schemas.microsoft.com/office/drawing/2014/main" id="{269DFE18-41AA-2FC8-018C-FD954C01097A}"/>
                  </a:ext>
                </a:extLst>
              </p:cNvPr>
              <p:cNvSpPr/>
              <p:nvPr/>
            </p:nvSpPr>
            <p:spPr>
              <a:xfrm>
                <a:off x="2435725" y="2100625"/>
                <a:ext cx="848050" cy="873900"/>
              </a:xfrm>
              <a:custGeom>
                <a:avLst/>
                <a:gdLst/>
                <a:ahLst/>
                <a:cxnLst/>
                <a:rect l="l" t="t" r="r" b="b"/>
                <a:pathLst>
                  <a:path w="33922" h="34956" extrusionOk="0">
                    <a:moveTo>
                      <a:pt x="30730" y="1"/>
                    </a:moveTo>
                    <a:lnTo>
                      <a:pt x="28816" y="1216"/>
                    </a:lnTo>
                    <a:cubicBezTo>
                      <a:pt x="28816" y="1216"/>
                      <a:pt x="21004" y="1216"/>
                      <a:pt x="20457" y="1733"/>
                    </a:cubicBezTo>
                    <a:cubicBezTo>
                      <a:pt x="19910" y="2280"/>
                      <a:pt x="5016" y="15502"/>
                      <a:pt x="4864" y="16171"/>
                    </a:cubicBezTo>
                    <a:cubicBezTo>
                      <a:pt x="4712" y="16870"/>
                      <a:pt x="0" y="32949"/>
                      <a:pt x="0" y="32949"/>
                    </a:cubicBezTo>
                    <a:lnTo>
                      <a:pt x="5076" y="34955"/>
                    </a:lnTo>
                    <a:lnTo>
                      <a:pt x="12007" y="19575"/>
                    </a:lnTo>
                    <a:lnTo>
                      <a:pt x="20578" y="15259"/>
                    </a:lnTo>
                    <a:lnTo>
                      <a:pt x="20578" y="15259"/>
                    </a:lnTo>
                    <a:cubicBezTo>
                      <a:pt x="20578" y="15259"/>
                      <a:pt x="20426" y="17387"/>
                      <a:pt x="18694" y="20335"/>
                    </a:cubicBezTo>
                    <a:cubicBezTo>
                      <a:pt x="16961" y="23253"/>
                      <a:pt x="11156" y="29545"/>
                      <a:pt x="11156" y="29545"/>
                    </a:cubicBezTo>
                    <a:cubicBezTo>
                      <a:pt x="11156" y="29545"/>
                      <a:pt x="17083" y="24530"/>
                      <a:pt x="20700" y="22858"/>
                    </a:cubicBezTo>
                    <a:cubicBezTo>
                      <a:pt x="24317" y="21186"/>
                      <a:pt x="26566" y="22128"/>
                      <a:pt x="29454" y="18511"/>
                    </a:cubicBezTo>
                    <a:cubicBezTo>
                      <a:pt x="32311" y="14894"/>
                      <a:pt x="33922" y="11976"/>
                      <a:pt x="33861" y="9089"/>
                    </a:cubicBezTo>
                    <a:cubicBezTo>
                      <a:pt x="33770" y="6232"/>
                      <a:pt x="30730" y="1"/>
                      <a:pt x="30730" y="1"/>
                    </a:cubicBezTo>
                    <a:close/>
                  </a:path>
                </a:pathLst>
              </a:custGeom>
              <a:solidFill>
                <a:srgbClr val="00B0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26" name="Google Shape;728;p35">
                <a:extLst>
                  <a:ext uri="{FF2B5EF4-FFF2-40B4-BE49-F238E27FC236}">
                    <a16:creationId xmlns:a16="http://schemas.microsoft.com/office/drawing/2014/main" id="{D38E72D8-E766-5A1D-0BB9-294690F38C54}"/>
                  </a:ext>
                </a:extLst>
              </p:cNvPr>
              <p:cNvSpPr/>
              <p:nvPr/>
            </p:nvSpPr>
            <p:spPr>
              <a:xfrm>
                <a:off x="2431175" y="2096075"/>
                <a:ext cx="857925" cy="883000"/>
              </a:xfrm>
              <a:custGeom>
                <a:avLst/>
                <a:gdLst/>
                <a:ahLst/>
                <a:cxnLst/>
                <a:rect l="l" t="t" r="r" b="b"/>
                <a:pathLst>
                  <a:path w="34317" h="35320" extrusionOk="0">
                    <a:moveTo>
                      <a:pt x="30821" y="456"/>
                    </a:moveTo>
                    <a:cubicBezTo>
                      <a:pt x="31338" y="1520"/>
                      <a:pt x="33800" y="6748"/>
                      <a:pt x="33861" y="9271"/>
                    </a:cubicBezTo>
                    <a:cubicBezTo>
                      <a:pt x="33922" y="11885"/>
                      <a:pt x="32615" y="14651"/>
                      <a:pt x="29484" y="18572"/>
                    </a:cubicBezTo>
                    <a:cubicBezTo>
                      <a:pt x="27660" y="20912"/>
                      <a:pt x="26019" y="21307"/>
                      <a:pt x="24165" y="21763"/>
                    </a:cubicBezTo>
                    <a:cubicBezTo>
                      <a:pt x="23010" y="22007"/>
                      <a:pt x="21885" y="22402"/>
                      <a:pt x="20821" y="22858"/>
                    </a:cubicBezTo>
                    <a:cubicBezTo>
                      <a:pt x="18511" y="23921"/>
                      <a:pt x="15198" y="26414"/>
                      <a:pt x="13131" y="28025"/>
                    </a:cubicBezTo>
                    <a:cubicBezTo>
                      <a:pt x="14985" y="25958"/>
                      <a:pt x="17903" y="22554"/>
                      <a:pt x="19058" y="20608"/>
                    </a:cubicBezTo>
                    <a:cubicBezTo>
                      <a:pt x="20791" y="17660"/>
                      <a:pt x="20943" y="15532"/>
                      <a:pt x="20943" y="15441"/>
                    </a:cubicBezTo>
                    <a:cubicBezTo>
                      <a:pt x="20967" y="15322"/>
                      <a:pt x="20878" y="15240"/>
                      <a:pt x="20765" y="15240"/>
                    </a:cubicBezTo>
                    <a:cubicBezTo>
                      <a:pt x="20734" y="15240"/>
                      <a:pt x="20702" y="15246"/>
                      <a:pt x="20669" y="15259"/>
                    </a:cubicBezTo>
                    <a:lnTo>
                      <a:pt x="12128" y="19605"/>
                    </a:lnTo>
                    <a:cubicBezTo>
                      <a:pt x="12097" y="19605"/>
                      <a:pt x="12067" y="19636"/>
                      <a:pt x="12037" y="19696"/>
                    </a:cubicBezTo>
                    <a:lnTo>
                      <a:pt x="5167" y="34894"/>
                    </a:lnTo>
                    <a:lnTo>
                      <a:pt x="426" y="33010"/>
                    </a:lnTo>
                    <a:cubicBezTo>
                      <a:pt x="973" y="31216"/>
                      <a:pt x="5137" y="17022"/>
                      <a:pt x="5228" y="16414"/>
                    </a:cubicBezTo>
                    <a:cubicBezTo>
                      <a:pt x="5532" y="15745"/>
                      <a:pt x="14499" y="7690"/>
                      <a:pt x="18298" y="4286"/>
                    </a:cubicBezTo>
                    <a:cubicBezTo>
                      <a:pt x="19696" y="3009"/>
                      <a:pt x="20608" y="2189"/>
                      <a:pt x="20760" y="2067"/>
                    </a:cubicBezTo>
                    <a:cubicBezTo>
                      <a:pt x="21095" y="1763"/>
                      <a:pt x="25198" y="1581"/>
                      <a:pt x="28967" y="1581"/>
                    </a:cubicBezTo>
                    <a:cubicBezTo>
                      <a:pt x="28998" y="1581"/>
                      <a:pt x="29028" y="1581"/>
                      <a:pt x="29058" y="1550"/>
                    </a:cubicBezTo>
                    <a:lnTo>
                      <a:pt x="30821" y="456"/>
                    </a:lnTo>
                    <a:close/>
                    <a:moveTo>
                      <a:pt x="30973" y="0"/>
                    </a:moveTo>
                    <a:cubicBezTo>
                      <a:pt x="30943" y="0"/>
                      <a:pt x="30882" y="0"/>
                      <a:pt x="30821" y="31"/>
                    </a:cubicBezTo>
                    <a:lnTo>
                      <a:pt x="28937" y="1216"/>
                    </a:lnTo>
                    <a:cubicBezTo>
                      <a:pt x="27022" y="1216"/>
                      <a:pt x="21064" y="1277"/>
                      <a:pt x="20517" y="1793"/>
                    </a:cubicBezTo>
                    <a:cubicBezTo>
                      <a:pt x="20396" y="1945"/>
                      <a:pt x="19423" y="2797"/>
                      <a:pt x="18085" y="4012"/>
                    </a:cubicBezTo>
                    <a:cubicBezTo>
                      <a:pt x="8420" y="12675"/>
                      <a:pt x="4985" y="15897"/>
                      <a:pt x="4894" y="16323"/>
                    </a:cubicBezTo>
                    <a:cubicBezTo>
                      <a:pt x="4772" y="16991"/>
                      <a:pt x="61" y="32919"/>
                      <a:pt x="30" y="33071"/>
                    </a:cubicBezTo>
                    <a:cubicBezTo>
                      <a:pt x="0" y="33162"/>
                      <a:pt x="30" y="33283"/>
                      <a:pt x="122" y="33314"/>
                    </a:cubicBezTo>
                    <a:lnTo>
                      <a:pt x="5198" y="35320"/>
                    </a:lnTo>
                    <a:lnTo>
                      <a:pt x="5289" y="35320"/>
                    </a:lnTo>
                    <a:cubicBezTo>
                      <a:pt x="5350" y="35320"/>
                      <a:pt x="5441" y="35289"/>
                      <a:pt x="5471" y="35229"/>
                    </a:cubicBezTo>
                    <a:lnTo>
                      <a:pt x="12401" y="19909"/>
                    </a:lnTo>
                    <a:lnTo>
                      <a:pt x="20547" y="15775"/>
                    </a:lnTo>
                    <a:lnTo>
                      <a:pt x="20547" y="15775"/>
                    </a:lnTo>
                    <a:cubicBezTo>
                      <a:pt x="20244" y="17417"/>
                      <a:pt x="19636" y="18997"/>
                      <a:pt x="18754" y="20426"/>
                    </a:cubicBezTo>
                    <a:cubicBezTo>
                      <a:pt x="17052" y="23314"/>
                      <a:pt x="11307" y="29545"/>
                      <a:pt x="11246" y="29605"/>
                    </a:cubicBezTo>
                    <a:cubicBezTo>
                      <a:pt x="11104" y="29748"/>
                      <a:pt x="11221" y="29927"/>
                      <a:pt x="11365" y="29927"/>
                    </a:cubicBezTo>
                    <a:cubicBezTo>
                      <a:pt x="11406" y="29927"/>
                      <a:pt x="11449" y="29912"/>
                      <a:pt x="11490" y="29879"/>
                    </a:cubicBezTo>
                    <a:cubicBezTo>
                      <a:pt x="11550" y="29818"/>
                      <a:pt x="17447" y="24864"/>
                      <a:pt x="21003" y="23222"/>
                    </a:cubicBezTo>
                    <a:cubicBezTo>
                      <a:pt x="22037" y="22766"/>
                      <a:pt x="23131" y="22402"/>
                      <a:pt x="24256" y="22159"/>
                    </a:cubicBezTo>
                    <a:cubicBezTo>
                      <a:pt x="26201" y="21672"/>
                      <a:pt x="27873" y="21247"/>
                      <a:pt x="29818" y="18815"/>
                    </a:cubicBezTo>
                    <a:cubicBezTo>
                      <a:pt x="33010" y="14833"/>
                      <a:pt x="34317" y="11976"/>
                      <a:pt x="34256" y="9271"/>
                    </a:cubicBezTo>
                    <a:cubicBezTo>
                      <a:pt x="34195" y="6414"/>
                      <a:pt x="31247" y="365"/>
                      <a:pt x="31095" y="91"/>
                    </a:cubicBezTo>
                    <a:cubicBezTo>
                      <a:pt x="31095" y="61"/>
                      <a:pt x="31034" y="0"/>
                      <a:pt x="30973"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729;p35">
                <a:extLst>
                  <a:ext uri="{FF2B5EF4-FFF2-40B4-BE49-F238E27FC236}">
                    <a16:creationId xmlns:a16="http://schemas.microsoft.com/office/drawing/2014/main" id="{8F6696D3-48F6-D06F-C3F2-4D94DB13BB58}"/>
                  </a:ext>
                </a:extLst>
              </p:cNvPr>
              <p:cNvSpPr/>
              <p:nvPr/>
            </p:nvSpPr>
            <p:spPr>
              <a:xfrm>
                <a:off x="2945600" y="2356625"/>
                <a:ext cx="20550" cy="130050"/>
              </a:xfrm>
              <a:custGeom>
                <a:avLst/>
                <a:gdLst/>
                <a:ahLst/>
                <a:cxnLst/>
                <a:rect l="l" t="t" r="r" b="b"/>
                <a:pathLst>
                  <a:path w="822" h="5202" extrusionOk="0">
                    <a:moveTo>
                      <a:pt x="273" y="1"/>
                    </a:moveTo>
                    <a:cubicBezTo>
                      <a:pt x="162" y="1"/>
                      <a:pt x="45" y="80"/>
                      <a:pt x="62" y="217"/>
                    </a:cubicBezTo>
                    <a:cubicBezTo>
                      <a:pt x="457" y="3135"/>
                      <a:pt x="1" y="4958"/>
                      <a:pt x="1" y="4958"/>
                    </a:cubicBezTo>
                    <a:cubicBezTo>
                      <a:pt x="1" y="5049"/>
                      <a:pt x="62" y="5171"/>
                      <a:pt x="153" y="5201"/>
                    </a:cubicBezTo>
                    <a:lnTo>
                      <a:pt x="183" y="5201"/>
                    </a:lnTo>
                    <a:cubicBezTo>
                      <a:pt x="274" y="5201"/>
                      <a:pt x="366" y="5141"/>
                      <a:pt x="396" y="5049"/>
                    </a:cubicBezTo>
                    <a:cubicBezTo>
                      <a:pt x="396" y="4989"/>
                      <a:pt x="822" y="3165"/>
                      <a:pt x="457" y="156"/>
                    </a:cubicBezTo>
                    <a:cubicBezTo>
                      <a:pt x="444" y="49"/>
                      <a:pt x="360" y="1"/>
                      <a:pt x="27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730;p35">
                <a:extLst>
                  <a:ext uri="{FF2B5EF4-FFF2-40B4-BE49-F238E27FC236}">
                    <a16:creationId xmlns:a16="http://schemas.microsoft.com/office/drawing/2014/main" id="{A2683887-89BA-643C-52A5-8E7F5BB9078E}"/>
                  </a:ext>
                </a:extLst>
              </p:cNvPr>
              <p:cNvSpPr/>
              <p:nvPr/>
            </p:nvSpPr>
            <p:spPr>
              <a:xfrm>
                <a:off x="3139375" y="2539775"/>
                <a:ext cx="28725" cy="38075"/>
              </a:xfrm>
              <a:custGeom>
                <a:avLst/>
                <a:gdLst/>
                <a:ahLst/>
                <a:cxnLst/>
                <a:rect l="l" t="t" r="r" b="b"/>
                <a:pathLst>
                  <a:path w="1149" h="1523" extrusionOk="0">
                    <a:moveTo>
                      <a:pt x="885" y="0"/>
                    </a:moveTo>
                    <a:cubicBezTo>
                      <a:pt x="826" y="0"/>
                      <a:pt x="768" y="28"/>
                      <a:pt x="730" y="94"/>
                    </a:cubicBezTo>
                    <a:cubicBezTo>
                      <a:pt x="335" y="793"/>
                      <a:pt x="62" y="1249"/>
                      <a:pt x="62" y="1249"/>
                    </a:cubicBezTo>
                    <a:cubicBezTo>
                      <a:pt x="1" y="1341"/>
                      <a:pt x="31" y="1462"/>
                      <a:pt x="122" y="1493"/>
                    </a:cubicBezTo>
                    <a:cubicBezTo>
                      <a:pt x="153" y="1523"/>
                      <a:pt x="183" y="1523"/>
                      <a:pt x="214" y="1523"/>
                    </a:cubicBezTo>
                    <a:cubicBezTo>
                      <a:pt x="274" y="1523"/>
                      <a:pt x="335" y="1493"/>
                      <a:pt x="366" y="1432"/>
                    </a:cubicBezTo>
                    <a:cubicBezTo>
                      <a:pt x="366" y="1432"/>
                      <a:pt x="670" y="1006"/>
                      <a:pt x="1065" y="307"/>
                    </a:cubicBezTo>
                    <a:cubicBezTo>
                      <a:pt x="1149" y="139"/>
                      <a:pt x="1015" y="0"/>
                      <a:pt x="88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9" name="Google Shape;731;p35">
                <a:extLst>
                  <a:ext uri="{FF2B5EF4-FFF2-40B4-BE49-F238E27FC236}">
                    <a16:creationId xmlns:a16="http://schemas.microsoft.com/office/drawing/2014/main" id="{49231D83-BA7E-3361-C229-B189CD1739E5}"/>
                  </a:ext>
                </a:extLst>
              </p:cNvPr>
              <p:cNvSpPr/>
              <p:nvPr/>
            </p:nvSpPr>
            <p:spPr>
              <a:xfrm>
                <a:off x="3163700" y="2134625"/>
                <a:ext cx="82100" cy="393850"/>
              </a:xfrm>
              <a:custGeom>
                <a:avLst/>
                <a:gdLst/>
                <a:ahLst/>
                <a:cxnLst/>
                <a:rect l="l" t="t" r="r" b="b"/>
                <a:pathLst>
                  <a:path w="3284" h="15754" extrusionOk="0">
                    <a:moveTo>
                      <a:pt x="229" y="1"/>
                    </a:moveTo>
                    <a:cubicBezTo>
                      <a:pt x="214" y="1"/>
                      <a:pt x="198" y="3"/>
                      <a:pt x="183" y="8"/>
                    </a:cubicBezTo>
                    <a:cubicBezTo>
                      <a:pt x="61" y="8"/>
                      <a:pt x="0" y="130"/>
                      <a:pt x="31" y="221"/>
                    </a:cubicBezTo>
                    <a:lnTo>
                      <a:pt x="882" y="4507"/>
                    </a:lnTo>
                    <a:cubicBezTo>
                      <a:pt x="912" y="4537"/>
                      <a:pt x="943" y="4598"/>
                      <a:pt x="973" y="4628"/>
                    </a:cubicBezTo>
                    <a:lnTo>
                      <a:pt x="2584" y="5480"/>
                    </a:lnTo>
                    <a:lnTo>
                      <a:pt x="1490" y="5814"/>
                    </a:lnTo>
                    <a:cubicBezTo>
                      <a:pt x="1429" y="5814"/>
                      <a:pt x="1399" y="5875"/>
                      <a:pt x="1368" y="5905"/>
                    </a:cubicBezTo>
                    <a:cubicBezTo>
                      <a:pt x="1338" y="5966"/>
                      <a:pt x="1338" y="6027"/>
                      <a:pt x="1368" y="6057"/>
                    </a:cubicBezTo>
                    <a:cubicBezTo>
                      <a:pt x="1399" y="6118"/>
                      <a:pt x="2858" y="9948"/>
                      <a:pt x="1855" y="12258"/>
                    </a:cubicBezTo>
                    <a:cubicBezTo>
                      <a:pt x="1429" y="13170"/>
                      <a:pt x="882" y="14264"/>
                      <a:pt x="213" y="15449"/>
                    </a:cubicBezTo>
                    <a:cubicBezTo>
                      <a:pt x="152" y="15540"/>
                      <a:pt x="183" y="15662"/>
                      <a:pt x="274" y="15723"/>
                    </a:cubicBezTo>
                    <a:cubicBezTo>
                      <a:pt x="304" y="15723"/>
                      <a:pt x="335" y="15753"/>
                      <a:pt x="396" y="15753"/>
                    </a:cubicBezTo>
                    <a:cubicBezTo>
                      <a:pt x="456" y="15723"/>
                      <a:pt x="487" y="15692"/>
                      <a:pt x="517" y="15632"/>
                    </a:cubicBezTo>
                    <a:cubicBezTo>
                      <a:pt x="1216" y="14416"/>
                      <a:pt x="1763" y="13322"/>
                      <a:pt x="2159" y="12410"/>
                    </a:cubicBezTo>
                    <a:cubicBezTo>
                      <a:pt x="3162" y="10252"/>
                      <a:pt x="2098" y="6939"/>
                      <a:pt x="1794" y="6118"/>
                    </a:cubicBezTo>
                    <a:lnTo>
                      <a:pt x="3131" y="5692"/>
                    </a:lnTo>
                    <a:cubicBezTo>
                      <a:pt x="3222" y="5662"/>
                      <a:pt x="3253" y="5601"/>
                      <a:pt x="3253" y="5540"/>
                    </a:cubicBezTo>
                    <a:cubicBezTo>
                      <a:pt x="3283" y="5449"/>
                      <a:pt x="3222" y="5388"/>
                      <a:pt x="3162" y="5358"/>
                    </a:cubicBezTo>
                    <a:lnTo>
                      <a:pt x="1247" y="4324"/>
                    </a:lnTo>
                    <a:lnTo>
                      <a:pt x="396" y="160"/>
                    </a:lnTo>
                    <a:cubicBezTo>
                      <a:pt x="370" y="60"/>
                      <a:pt x="304" y="1"/>
                      <a:pt x="22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732;p35">
                <a:extLst>
                  <a:ext uri="{FF2B5EF4-FFF2-40B4-BE49-F238E27FC236}">
                    <a16:creationId xmlns:a16="http://schemas.microsoft.com/office/drawing/2014/main" id="{7F402107-F0D0-9B24-ED7E-FEE820DEC8B6}"/>
                  </a:ext>
                </a:extLst>
              </p:cNvPr>
              <p:cNvSpPr/>
              <p:nvPr/>
            </p:nvSpPr>
            <p:spPr>
              <a:xfrm>
                <a:off x="2415975" y="2924350"/>
                <a:ext cx="126925" cy="107175"/>
              </a:xfrm>
              <a:custGeom>
                <a:avLst/>
                <a:gdLst/>
                <a:ahLst/>
                <a:cxnLst/>
                <a:rect l="l" t="t" r="r" b="b"/>
                <a:pathLst>
                  <a:path w="5077" h="4287" extrusionOk="0">
                    <a:moveTo>
                      <a:pt x="821" y="0"/>
                    </a:moveTo>
                    <a:lnTo>
                      <a:pt x="0" y="2432"/>
                    </a:lnTo>
                    <a:lnTo>
                      <a:pt x="4499" y="4286"/>
                    </a:lnTo>
                    <a:lnTo>
                      <a:pt x="5076" y="1794"/>
                    </a:lnTo>
                    <a:lnTo>
                      <a:pt x="821" y="0"/>
                    </a:ln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1" name="Google Shape;733;p35">
                <a:extLst>
                  <a:ext uri="{FF2B5EF4-FFF2-40B4-BE49-F238E27FC236}">
                    <a16:creationId xmlns:a16="http://schemas.microsoft.com/office/drawing/2014/main" id="{8E980647-351F-D1B3-5A3B-378BE086668B}"/>
                  </a:ext>
                </a:extLst>
              </p:cNvPr>
              <p:cNvSpPr/>
              <p:nvPr/>
            </p:nvSpPr>
            <p:spPr>
              <a:xfrm>
                <a:off x="2410650" y="2919775"/>
                <a:ext cx="136800" cy="117050"/>
              </a:xfrm>
              <a:custGeom>
                <a:avLst/>
                <a:gdLst/>
                <a:ahLst/>
                <a:cxnLst/>
                <a:rect l="l" t="t" r="r" b="b"/>
                <a:pathLst>
                  <a:path w="5472" h="4682" extrusionOk="0">
                    <a:moveTo>
                      <a:pt x="1125" y="457"/>
                    </a:moveTo>
                    <a:lnTo>
                      <a:pt x="5076" y="2098"/>
                    </a:lnTo>
                    <a:lnTo>
                      <a:pt x="4590" y="4226"/>
                    </a:lnTo>
                    <a:lnTo>
                      <a:pt x="456" y="2524"/>
                    </a:lnTo>
                    <a:lnTo>
                      <a:pt x="1125" y="457"/>
                    </a:lnTo>
                    <a:close/>
                    <a:moveTo>
                      <a:pt x="943" y="1"/>
                    </a:moveTo>
                    <a:cubicBezTo>
                      <a:pt x="882" y="31"/>
                      <a:pt x="851" y="62"/>
                      <a:pt x="851" y="123"/>
                    </a:cubicBezTo>
                    <a:lnTo>
                      <a:pt x="31" y="2585"/>
                    </a:lnTo>
                    <a:cubicBezTo>
                      <a:pt x="0" y="2676"/>
                      <a:pt x="61" y="2767"/>
                      <a:pt x="152" y="2828"/>
                    </a:cubicBezTo>
                    <a:lnTo>
                      <a:pt x="4651" y="4682"/>
                    </a:lnTo>
                    <a:lnTo>
                      <a:pt x="4712" y="4682"/>
                    </a:lnTo>
                    <a:cubicBezTo>
                      <a:pt x="4742" y="4682"/>
                      <a:pt x="4772" y="4682"/>
                      <a:pt x="4803" y="4651"/>
                    </a:cubicBezTo>
                    <a:cubicBezTo>
                      <a:pt x="4864" y="4621"/>
                      <a:pt x="4894" y="4591"/>
                      <a:pt x="4894" y="4530"/>
                    </a:cubicBezTo>
                    <a:lnTo>
                      <a:pt x="5472" y="2037"/>
                    </a:lnTo>
                    <a:cubicBezTo>
                      <a:pt x="5472" y="1946"/>
                      <a:pt x="5441" y="1855"/>
                      <a:pt x="5350" y="1825"/>
                    </a:cubicBezTo>
                    <a:lnTo>
                      <a:pt x="1095"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734;p35">
                <a:extLst>
                  <a:ext uri="{FF2B5EF4-FFF2-40B4-BE49-F238E27FC236}">
                    <a16:creationId xmlns:a16="http://schemas.microsoft.com/office/drawing/2014/main" id="{F7E7C1A9-39C8-04B1-9E5C-EF1150725D20}"/>
                  </a:ext>
                </a:extLst>
              </p:cNvPr>
              <p:cNvSpPr/>
              <p:nvPr/>
            </p:nvSpPr>
            <p:spPr>
              <a:xfrm>
                <a:off x="2339225" y="3088475"/>
                <a:ext cx="215075" cy="156575"/>
              </a:xfrm>
              <a:custGeom>
                <a:avLst/>
                <a:gdLst/>
                <a:ahLst/>
                <a:cxnLst/>
                <a:rect l="l" t="t" r="r" b="b"/>
                <a:pathLst>
                  <a:path w="8603" h="6263" extrusionOk="0">
                    <a:moveTo>
                      <a:pt x="1246" y="1"/>
                    </a:moveTo>
                    <a:lnTo>
                      <a:pt x="0" y="2402"/>
                    </a:lnTo>
                    <a:lnTo>
                      <a:pt x="790" y="2828"/>
                    </a:lnTo>
                    <a:lnTo>
                      <a:pt x="1550" y="1429"/>
                    </a:lnTo>
                    <a:lnTo>
                      <a:pt x="7265" y="4408"/>
                    </a:lnTo>
                    <a:lnTo>
                      <a:pt x="6505" y="5837"/>
                    </a:lnTo>
                    <a:lnTo>
                      <a:pt x="7325" y="6262"/>
                    </a:lnTo>
                    <a:lnTo>
                      <a:pt x="8602" y="3831"/>
                    </a:lnTo>
                    <a:lnTo>
                      <a:pt x="1246"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735;p35">
                <a:extLst>
                  <a:ext uri="{FF2B5EF4-FFF2-40B4-BE49-F238E27FC236}">
                    <a16:creationId xmlns:a16="http://schemas.microsoft.com/office/drawing/2014/main" id="{1D5F99C9-0522-4B6C-8760-AC2B58E2E07F}"/>
                  </a:ext>
                </a:extLst>
              </p:cNvPr>
              <p:cNvSpPr/>
              <p:nvPr/>
            </p:nvSpPr>
            <p:spPr>
              <a:xfrm>
                <a:off x="2333125" y="3083925"/>
                <a:ext cx="225725" cy="165675"/>
              </a:xfrm>
              <a:custGeom>
                <a:avLst/>
                <a:gdLst/>
                <a:ahLst/>
                <a:cxnLst/>
                <a:rect l="l" t="t" r="r" b="b"/>
                <a:pathLst>
                  <a:path w="9029" h="6627" extrusionOk="0">
                    <a:moveTo>
                      <a:pt x="1582" y="426"/>
                    </a:moveTo>
                    <a:lnTo>
                      <a:pt x="8573" y="4104"/>
                    </a:lnTo>
                    <a:lnTo>
                      <a:pt x="7478" y="6171"/>
                    </a:lnTo>
                    <a:lnTo>
                      <a:pt x="7022" y="5928"/>
                    </a:lnTo>
                    <a:lnTo>
                      <a:pt x="7691" y="4681"/>
                    </a:lnTo>
                    <a:cubicBezTo>
                      <a:pt x="7691" y="4621"/>
                      <a:pt x="7691" y="4590"/>
                      <a:pt x="7691" y="4529"/>
                    </a:cubicBezTo>
                    <a:cubicBezTo>
                      <a:pt x="7661" y="4469"/>
                      <a:pt x="7630" y="4438"/>
                      <a:pt x="7569" y="4408"/>
                    </a:cubicBezTo>
                    <a:lnTo>
                      <a:pt x="1855" y="1429"/>
                    </a:lnTo>
                    <a:cubicBezTo>
                      <a:pt x="1830" y="1412"/>
                      <a:pt x="1802" y="1405"/>
                      <a:pt x="1774" y="1405"/>
                    </a:cubicBezTo>
                    <a:cubicBezTo>
                      <a:pt x="1703" y="1405"/>
                      <a:pt x="1634" y="1454"/>
                      <a:pt x="1612" y="1520"/>
                    </a:cubicBezTo>
                    <a:lnTo>
                      <a:pt x="943" y="2766"/>
                    </a:lnTo>
                    <a:lnTo>
                      <a:pt x="487" y="2523"/>
                    </a:lnTo>
                    <a:lnTo>
                      <a:pt x="1582" y="426"/>
                    </a:lnTo>
                    <a:close/>
                    <a:moveTo>
                      <a:pt x="1430" y="0"/>
                    </a:moveTo>
                    <a:cubicBezTo>
                      <a:pt x="1399" y="31"/>
                      <a:pt x="1338" y="61"/>
                      <a:pt x="1338" y="92"/>
                    </a:cubicBezTo>
                    <a:lnTo>
                      <a:pt x="62" y="2523"/>
                    </a:lnTo>
                    <a:cubicBezTo>
                      <a:pt x="1" y="2614"/>
                      <a:pt x="62" y="2736"/>
                      <a:pt x="153" y="2797"/>
                    </a:cubicBezTo>
                    <a:lnTo>
                      <a:pt x="943" y="3222"/>
                    </a:lnTo>
                    <a:lnTo>
                      <a:pt x="1095" y="3222"/>
                    </a:lnTo>
                    <a:cubicBezTo>
                      <a:pt x="1126" y="3192"/>
                      <a:pt x="1186" y="3162"/>
                      <a:pt x="1217" y="3101"/>
                    </a:cubicBezTo>
                    <a:lnTo>
                      <a:pt x="1855" y="1855"/>
                    </a:lnTo>
                    <a:lnTo>
                      <a:pt x="7235" y="4651"/>
                    </a:lnTo>
                    <a:lnTo>
                      <a:pt x="6597" y="5928"/>
                    </a:lnTo>
                    <a:cubicBezTo>
                      <a:pt x="6536" y="6019"/>
                      <a:pt x="6566" y="6140"/>
                      <a:pt x="6658" y="6171"/>
                    </a:cubicBezTo>
                    <a:lnTo>
                      <a:pt x="7478" y="6596"/>
                    </a:lnTo>
                    <a:cubicBezTo>
                      <a:pt x="7509" y="6627"/>
                      <a:pt x="7539" y="6627"/>
                      <a:pt x="7569" y="6627"/>
                    </a:cubicBezTo>
                    <a:lnTo>
                      <a:pt x="7600" y="6627"/>
                    </a:lnTo>
                    <a:cubicBezTo>
                      <a:pt x="7661" y="6596"/>
                      <a:pt x="7691" y="6566"/>
                      <a:pt x="7721" y="6535"/>
                    </a:cubicBezTo>
                    <a:lnTo>
                      <a:pt x="8998" y="4104"/>
                    </a:lnTo>
                    <a:cubicBezTo>
                      <a:pt x="9028" y="4013"/>
                      <a:pt x="8998" y="3891"/>
                      <a:pt x="8907" y="3830"/>
                    </a:cubicBezTo>
                    <a:lnTo>
                      <a:pt x="158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736;p35">
                <a:extLst>
                  <a:ext uri="{FF2B5EF4-FFF2-40B4-BE49-F238E27FC236}">
                    <a16:creationId xmlns:a16="http://schemas.microsoft.com/office/drawing/2014/main" id="{45DBAEAF-9535-D8BF-EF0C-C06BBBEC4D8E}"/>
                  </a:ext>
                </a:extLst>
              </p:cNvPr>
              <p:cNvSpPr/>
              <p:nvPr/>
            </p:nvSpPr>
            <p:spPr>
              <a:xfrm>
                <a:off x="1865050" y="3045975"/>
                <a:ext cx="874650" cy="792125"/>
              </a:xfrm>
              <a:custGeom>
                <a:avLst/>
                <a:gdLst/>
                <a:ahLst/>
                <a:cxnLst/>
                <a:rect l="l" t="t" r="r" b="b"/>
                <a:pathLst>
                  <a:path w="34986" h="31685" extrusionOk="0">
                    <a:moveTo>
                      <a:pt x="10911" y="1"/>
                    </a:moveTo>
                    <a:cubicBezTo>
                      <a:pt x="10092" y="1"/>
                      <a:pt x="9308" y="453"/>
                      <a:pt x="8906" y="1214"/>
                    </a:cubicBezTo>
                    <a:lnTo>
                      <a:pt x="578" y="17142"/>
                    </a:lnTo>
                    <a:cubicBezTo>
                      <a:pt x="0" y="18236"/>
                      <a:pt x="426" y="19634"/>
                      <a:pt x="1550" y="20212"/>
                    </a:cubicBezTo>
                    <a:lnTo>
                      <a:pt x="23010" y="31428"/>
                    </a:lnTo>
                    <a:cubicBezTo>
                      <a:pt x="23349" y="31602"/>
                      <a:pt x="23710" y="31685"/>
                      <a:pt x="24066" y="31685"/>
                    </a:cubicBezTo>
                    <a:cubicBezTo>
                      <a:pt x="24890" y="31685"/>
                      <a:pt x="25686" y="31240"/>
                      <a:pt x="26110" y="30455"/>
                    </a:cubicBezTo>
                    <a:lnTo>
                      <a:pt x="34408" y="14558"/>
                    </a:lnTo>
                    <a:cubicBezTo>
                      <a:pt x="34986" y="13433"/>
                      <a:pt x="34560" y="12066"/>
                      <a:pt x="33435" y="11488"/>
                    </a:cubicBezTo>
                    <a:lnTo>
                      <a:pt x="11976" y="272"/>
                    </a:lnTo>
                    <a:cubicBezTo>
                      <a:pt x="11634" y="87"/>
                      <a:pt x="11269" y="1"/>
                      <a:pt x="10911" y="1"/>
                    </a:cubicBezTo>
                    <a:close/>
                  </a:path>
                </a:pathLst>
              </a:custGeom>
              <a:solidFill>
                <a:srgbClr val="A3A3A3"/>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737;p35">
                <a:extLst>
                  <a:ext uri="{FF2B5EF4-FFF2-40B4-BE49-F238E27FC236}">
                    <a16:creationId xmlns:a16="http://schemas.microsoft.com/office/drawing/2014/main" id="{46471070-104B-3DC7-82CC-D22F4BA859EA}"/>
                  </a:ext>
                </a:extLst>
              </p:cNvPr>
              <p:cNvSpPr/>
              <p:nvPr/>
            </p:nvSpPr>
            <p:spPr>
              <a:xfrm>
                <a:off x="1859725" y="3041150"/>
                <a:ext cx="885300" cy="801925"/>
              </a:xfrm>
              <a:custGeom>
                <a:avLst/>
                <a:gdLst/>
                <a:ahLst/>
                <a:cxnLst/>
                <a:rect l="l" t="t" r="r" b="b"/>
                <a:pathLst>
                  <a:path w="35412" h="32077" extrusionOk="0">
                    <a:moveTo>
                      <a:pt x="11051" y="403"/>
                    </a:moveTo>
                    <a:cubicBezTo>
                      <a:pt x="11076" y="403"/>
                      <a:pt x="11100" y="403"/>
                      <a:pt x="11125" y="404"/>
                    </a:cubicBezTo>
                    <a:cubicBezTo>
                      <a:pt x="11460" y="404"/>
                      <a:pt x="11794" y="465"/>
                      <a:pt x="12098" y="617"/>
                    </a:cubicBezTo>
                    <a:lnTo>
                      <a:pt x="33557" y="11833"/>
                    </a:lnTo>
                    <a:cubicBezTo>
                      <a:pt x="34560" y="12380"/>
                      <a:pt x="34955" y="13626"/>
                      <a:pt x="34439" y="14660"/>
                    </a:cubicBezTo>
                    <a:lnTo>
                      <a:pt x="26141" y="30557"/>
                    </a:lnTo>
                    <a:cubicBezTo>
                      <a:pt x="25761" y="31275"/>
                      <a:pt x="25029" y="31685"/>
                      <a:pt x="24281" y="31685"/>
                    </a:cubicBezTo>
                    <a:cubicBezTo>
                      <a:pt x="23952" y="31685"/>
                      <a:pt x="23620" y="31605"/>
                      <a:pt x="23314" y="31438"/>
                    </a:cubicBezTo>
                    <a:lnTo>
                      <a:pt x="1855" y="20253"/>
                    </a:lnTo>
                    <a:cubicBezTo>
                      <a:pt x="821" y="19706"/>
                      <a:pt x="426" y="18429"/>
                      <a:pt x="973" y="17426"/>
                    </a:cubicBezTo>
                    <a:lnTo>
                      <a:pt x="9271" y="1499"/>
                    </a:lnTo>
                    <a:cubicBezTo>
                      <a:pt x="9624" y="851"/>
                      <a:pt x="10291" y="403"/>
                      <a:pt x="11051" y="403"/>
                    </a:cubicBezTo>
                    <a:close/>
                    <a:moveTo>
                      <a:pt x="11139" y="0"/>
                    </a:moveTo>
                    <a:cubicBezTo>
                      <a:pt x="10245" y="0"/>
                      <a:pt x="9383" y="488"/>
                      <a:pt x="8937" y="1316"/>
                    </a:cubicBezTo>
                    <a:lnTo>
                      <a:pt x="639" y="17244"/>
                    </a:lnTo>
                    <a:cubicBezTo>
                      <a:pt x="0" y="18429"/>
                      <a:pt x="456" y="19918"/>
                      <a:pt x="1672" y="20557"/>
                    </a:cubicBezTo>
                    <a:lnTo>
                      <a:pt x="23132" y="31773"/>
                    </a:lnTo>
                    <a:cubicBezTo>
                      <a:pt x="23496" y="31955"/>
                      <a:pt x="23891" y="32046"/>
                      <a:pt x="24287" y="32077"/>
                    </a:cubicBezTo>
                    <a:cubicBezTo>
                      <a:pt x="25198" y="32046"/>
                      <a:pt x="26050" y="31560"/>
                      <a:pt x="26475" y="30739"/>
                    </a:cubicBezTo>
                    <a:lnTo>
                      <a:pt x="34773" y="14842"/>
                    </a:lnTo>
                    <a:cubicBezTo>
                      <a:pt x="35411" y="13626"/>
                      <a:pt x="34955" y="12137"/>
                      <a:pt x="33740" y="11499"/>
                    </a:cubicBezTo>
                    <a:lnTo>
                      <a:pt x="12280" y="283"/>
                    </a:lnTo>
                    <a:cubicBezTo>
                      <a:pt x="11914" y="91"/>
                      <a:pt x="11524" y="0"/>
                      <a:pt x="1113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738;p35">
                <a:extLst>
                  <a:ext uri="{FF2B5EF4-FFF2-40B4-BE49-F238E27FC236}">
                    <a16:creationId xmlns:a16="http://schemas.microsoft.com/office/drawing/2014/main" id="{3CF6FDDC-17CE-86DA-A667-4EECC047FABF}"/>
                  </a:ext>
                </a:extLst>
              </p:cNvPr>
              <p:cNvSpPr/>
              <p:nvPr/>
            </p:nvSpPr>
            <p:spPr>
              <a:xfrm>
                <a:off x="2369600" y="2985125"/>
                <a:ext cx="202925" cy="243200"/>
              </a:xfrm>
              <a:custGeom>
                <a:avLst/>
                <a:gdLst/>
                <a:ahLst/>
                <a:cxnLst/>
                <a:rect l="l" t="t" r="r" b="b"/>
                <a:pathLst>
                  <a:path w="8117" h="9728" extrusionOk="0">
                    <a:moveTo>
                      <a:pt x="1855" y="1"/>
                    </a:moveTo>
                    <a:lnTo>
                      <a:pt x="244" y="3618"/>
                    </a:lnTo>
                    <a:cubicBezTo>
                      <a:pt x="244" y="3618"/>
                      <a:pt x="1" y="5229"/>
                      <a:pt x="244" y="5715"/>
                    </a:cubicBezTo>
                    <a:cubicBezTo>
                      <a:pt x="487" y="6171"/>
                      <a:pt x="2980" y="7326"/>
                      <a:pt x="2980" y="7326"/>
                    </a:cubicBezTo>
                    <a:cubicBezTo>
                      <a:pt x="2980" y="7326"/>
                      <a:pt x="2919" y="8603"/>
                      <a:pt x="3314" y="8937"/>
                    </a:cubicBezTo>
                    <a:cubicBezTo>
                      <a:pt x="3831" y="9241"/>
                      <a:pt x="4408" y="9515"/>
                      <a:pt x="4986" y="9728"/>
                    </a:cubicBezTo>
                    <a:lnTo>
                      <a:pt x="5715" y="7478"/>
                    </a:lnTo>
                    <a:cubicBezTo>
                      <a:pt x="5837" y="7904"/>
                      <a:pt x="6019" y="8329"/>
                      <a:pt x="6202" y="8755"/>
                    </a:cubicBezTo>
                    <a:cubicBezTo>
                      <a:pt x="6315" y="9014"/>
                      <a:pt x="6532" y="9109"/>
                      <a:pt x="6798" y="9109"/>
                    </a:cubicBezTo>
                    <a:cubicBezTo>
                      <a:pt x="7030" y="9109"/>
                      <a:pt x="7300" y="9037"/>
                      <a:pt x="7569" y="8937"/>
                    </a:cubicBezTo>
                    <a:cubicBezTo>
                      <a:pt x="8117" y="8694"/>
                      <a:pt x="7083" y="7539"/>
                      <a:pt x="7083" y="7083"/>
                    </a:cubicBezTo>
                    <a:cubicBezTo>
                      <a:pt x="7083" y="6597"/>
                      <a:pt x="7235" y="4895"/>
                      <a:pt x="7235" y="4895"/>
                    </a:cubicBezTo>
                    <a:lnTo>
                      <a:pt x="6354" y="1855"/>
                    </a:lnTo>
                    <a:lnTo>
                      <a:pt x="1855" y="1"/>
                    </a:ln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7" name="Google Shape;739;p35">
                <a:extLst>
                  <a:ext uri="{FF2B5EF4-FFF2-40B4-BE49-F238E27FC236}">
                    <a16:creationId xmlns:a16="http://schemas.microsoft.com/office/drawing/2014/main" id="{DBD672A8-8DE5-95A0-6741-5827934C3EBD}"/>
                  </a:ext>
                </a:extLst>
              </p:cNvPr>
              <p:cNvSpPr/>
              <p:nvPr/>
            </p:nvSpPr>
            <p:spPr>
              <a:xfrm>
                <a:off x="2365800" y="2981050"/>
                <a:ext cx="203700" cy="252600"/>
              </a:xfrm>
              <a:custGeom>
                <a:avLst/>
                <a:gdLst/>
                <a:ahLst/>
                <a:cxnLst/>
                <a:rect l="l" t="t" r="r" b="b"/>
                <a:pathLst>
                  <a:path w="8148" h="10104" extrusionOk="0">
                    <a:moveTo>
                      <a:pt x="2098" y="438"/>
                    </a:moveTo>
                    <a:lnTo>
                      <a:pt x="6354" y="2170"/>
                    </a:lnTo>
                    <a:lnTo>
                      <a:pt x="7266" y="5088"/>
                    </a:lnTo>
                    <a:cubicBezTo>
                      <a:pt x="7235" y="5362"/>
                      <a:pt x="7083" y="6790"/>
                      <a:pt x="7083" y="7246"/>
                    </a:cubicBezTo>
                    <a:cubicBezTo>
                      <a:pt x="7144" y="7550"/>
                      <a:pt x="7266" y="7824"/>
                      <a:pt x="7418" y="8097"/>
                    </a:cubicBezTo>
                    <a:cubicBezTo>
                      <a:pt x="7570" y="8340"/>
                      <a:pt x="7782" y="8736"/>
                      <a:pt x="7752" y="8887"/>
                    </a:cubicBezTo>
                    <a:cubicBezTo>
                      <a:pt x="7752" y="8887"/>
                      <a:pt x="7721" y="8918"/>
                      <a:pt x="7691" y="8918"/>
                    </a:cubicBezTo>
                    <a:cubicBezTo>
                      <a:pt x="7372" y="9056"/>
                      <a:pt x="7142" y="9105"/>
                      <a:pt x="6976" y="9105"/>
                    </a:cubicBezTo>
                    <a:cubicBezTo>
                      <a:pt x="6666" y="9105"/>
                      <a:pt x="6576" y="8936"/>
                      <a:pt x="6536" y="8857"/>
                    </a:cubicBezTo>
                    <a:cubicBezTo>
                      <a:pt x="6354" y="8432"/>
                      <a:pt x="6202" y="8036"/>
                      <a:pt x="6080" y="7611"/>
                    </a:cubicBezTo>
                    <a:cubicBezTo>
                      <a:pt x="6050" y="7520"/>
                      <a:pt x="5989" y="7459"/>
                      <a:pt x="5898" y="7459"/>
                    </a:cubicBezTo>
                    <a:cubicBezTo>
                      <a:pt x="5807" y="7459"/>
                      <a:pt x="5746" y="7520"/>
                      <a:pt x="5715" y="7611"/>
                    </a:cubicBezTo>
                    <a:lnTo>
                      <a:pt x="5047" y="9647"/>
                    </a:lnTo>
                    <a:cubicBezTo>
                      <a:pt x="4560" y="9465"/>
                      <a:pt x="4074" y="9222"/>
                      <a:pt x="3618" y="8948"/>
                    </a:cubicBezTo>
                    <a:cubicBezTo>
                      <a:pt x="3375" y="8766"/>
                      <a:pt x="3314" y="8006"/>
                      <a:pt x="3344" y="7520"/>
                    </a:cubicBezTo>
                    <a:cubicBezTo>
                      <a:pt x="3375" y="7429"/>
                      <a:pt x="3314" y="7337"/>
                      <a:pt x="3253" y="7307"/>
                    </a:cubicBezTo>
                    <a:cubicBezTo>
                      <a:pt x="2037" y="6790"/>
                      <a:pt x="761" y="6121"/>
                      <a:pt x="578" y="5787"/>
                    </a:cubicBezTo>
                    <a:cubicBezTo>
                      <a:pt x="427" y="5483"/>
                      <a:pt x="487" y="4450"/>
                      <a:pt x="578" y="3842"/>
                    </a:cubicBezTo>
                    <a:lnTo>
                      <a:pt x="2098" y="438"/>
                    </a:lnTo>
                    <a:close/>
                    <a:moveTo>
                      <a:pt x="2000" y="1"/>
                    </a:moveTo>
                    <a:cubicBezTo>
                      <a:pt x="1933" y="1"/>
                      <a:pt x="1870" y="35"/>
                      <a:pt x="1825" y="103"/>
                    </a:cubicBezTo>
                    <a:lnTo>
                      <a:pt x="214" y="3720"/>
                    </a:lnTo>
                    <a:cubicBezTo>
                      <a:pt x="214" y="3751"/>
                      <a:pt x="214" y="3751"/>
                      <a:pt x="214" y="3781"/>
                    </a:cubicBezTo>
                    <a:cubicBezTo>
                      <a:pt x="214" y="3963"/>
                      <a:pt x="1" y="5514"/>
                      <a:pt x="244" y="5970"/>
                    </a:cubicBezTo>
                    <a:cubicBezTo>
                      <a:pt x="487" y="6456"/>
                      <a:pt x="2341" y="7337"/>
                      <a:pt x="2949" y="7611"/>
                    </a:cubicBezTo>
                    <a:cubicBezTo>
                      <a:pt x="2919" y="8006"/>
                      <a:pt x="2949" y="8948"/>
                      <a:pt x="3344" y="9252"/>
                    </a:cubicBezTo>
                    <a:cubicBezTo>
                      <a:pt x="3892" y="9587"/>
                      <a:pt x="4469" y="9860"/>
                      <a:pt x="5077" y="10103"/>
                    </a:cubicBezTo>
                    <a:lnTo>
                      <a:pt x="5138" y="10103"/>
                    </a:lnTo>
                    <a:cubicBezTo>
                      <a:pt x="5168" y="10103"/>
                      <a:pt x="5199" y="10073"/>
                      <a:pt x="5229" y="10073"/>
                    </a:cubicBezTo>
                    <a:cubicBezTo>
                      <a:pt x="5259" y="10043"/>
                      <a:pt x="5290" y="10012"/>
                      <a:pt x="5320" y="9951"/>
                    </a:cubicBezTo>
                    <a:lnTo>
                      <a:pt x="5867" y="8249"/>
                    </a:lnTo>
                    <a:cubicBezTo>
                      <a:pt x="5959" y="8523"/>
                      <a:pt x="6050" y="8766"/>
                      <a:pt x="6171" y="9009"/>
                    </a:cubicBezTo>
                    <a:cubicBezTo>
                      <a:pt x="6293" y="9252"/>
                      <a:pt x="6523" y="9482"/>
                      <a:pt x="6959" y="9482"/>
                    </a:cubicBezTo>
                    <a:cubicBezTo>
                      <a:pt x="7178" y="9482"/>
                      <a:pt x="7448" y="9424"/>
                      <a:pt x="7782" y="9283"/>
                    </a:cubicBezTo>
                    <a:cubicBezTo>
                      <a:pt x="7904" y="9222"/>
                      <a:pt x="7995" y="9131"/>
                      <a:pt x="8025" y="9009"/>
                    </a:cubicBezTo>
                    <a:cubicBezTo>
                      <a:pt x="8147" y="8705"/>
                      <a:pt x="7934" y="8310"/>
                      <a:pt x="7691" y="7915"/>
                    </a:cubicBezTo>
                    <a:cubicBezTo>
                      <a:pt x="7570" y="7702"/>
                      <a:pt x="7478" y="7489"/>
                      <a:pt x="7418" y="7246"/>
                    </a:cubicBezTo>
                    <a:cubicBezTo>
                      <a:pt x="7418" y="6790"/>
                      <a:pt x="7570" y="5088"/>
                      <a:pt x="7570" y="5088"/>
                    </a:cubicBezTo>
                    <a:cubicBezTo>
                      <a:pt x="7570" y="5058"/>
                      <a:pt x="7570" y="5058"/>
                      <a:pt x="7570" y="5027"/>
                    </a:cubicBezTo>
                    <a:lnTo>
                      <a:pt x="6688" y="1988"/>
                    </a:lnTo>
                    <a:cubicBezTo>
                      <a:pt x="6688" y="1927"/>
                      <a:pt x="6627" y="1897"/>
                      <a:pt x="6597" y="1866"/>
                    </a:cubicBezTo>
                    <a:lnTo>
                      <a:pt x="2068" y="12"/>
                    </a:lnTo>
                    <a:cubicBezTo>
                      <a:pt x="2045" y="4"/>
                      <a:pt x="2022" y="1"/>
                      <a:pt x="200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8" name="Google Shape;740;p35">
                <a:extLst>
                  <a:ext uri="{FF2B5EF4-FFF2-40B4-BE49-F238E27FC236}">
                    <a16:creationId xmlns:a16="http://schemas.microsoft.com/office/drawing/2014/main" id="{A891F4EC-6DC5-DABD-BA86-72DB22A2459D}"/>
                  </a:ext>
                </a:extLst>
              </p:cNvPr>
              <p:cNvSpPr/>
              <p:nvPr/>
            </p:nvSpPr>
            <p:spPr>
              <a:xfrm>
                <a:off x="3203975" y="2077075"/>
                <a:ext cx="187725" cy="261425"/>
              </a:xfrm>
              <a:custGeom>
                <a:avLst/>
                <a:gdLst/>
                <a:ahLst/>
                <a:cxnLst/>
                <a:rect l="l" t="t" r="r" b="b"/>
                <a:pathLst>
                  <a:path w="7509" h="10457" extrusionOk="0">
                    <a:moveTo>
                      <a:pt x="1064" y="0"/>
                    </a:moveTo>
                    <a:lnTo>
                      <a:pt x="0" y="943"/>
                    </a:lnTo>
                    <a:lnTo>
                      <a:pt x="3739" y="10456"/>
                    </a:lnTo>
                    <a:lnTo>
                      <a:pt x="7508" y="6414"/>
                    </a:lnTo>
                    <a:cubicBezTo>
                      <a:pt x="7508" y="6414"/>
                      <a:pt x="3496" y="547"/>
                      <a:pt x="106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741;p35">
                <a:extLst>
                  <a:ext uri="{FF2B5EF4-FFF2-40B4-BE49-F238E27FC236}">
                    <a16:creationId xmlns:a16="http://schemas.microsoft.com/office/drawing/2014/main" id="{AF26CF34-208A-1502-5FCA-7885B8156487}"/>
                  </a:ext>
                </a:extLst>
              </p:cNvPr>
              <p:cNvSpPr/>
              <p:nvPr/>
            </p:nvSpPr>
            <p:spPr>
              <a:xfrm>
                <a:off x="3198650" y="2072200"/>
                <a:ext cx="197600" cy="271625"/>
              </a:xfrm>
              <a:custGeom>
                <a:avLst/>
                <a:gdLst/>
                <a:ahLst/>
                <a:cxnLst/>
                <a:rect l="l" t="t" r="r" b="b"/>
                <a:pathLst>
                  <a:path w="7904" h="10865" extrusionOk="0">
                    <a:moveTo>
                      <a:pt x="1338" y="378"/>
                    </a:moveTo>
                    <a:cubicBezTo>
                      <a:pt x="3466" y="986"/>
                      <a:pt x="6870" y="5758"/>
                      <a:pt x="7448" y="6578"/>
                    </a:cubicBezTo>
                    <a:lnTo>
                      <a:pt x="4043" y="10287"/>
                    </a:lnTo>
                    <a:lnTo>
                      <a:pt x="457" y="1168"/>
                    </a:lnTo>
                    <a:lnTo>
                      <a:pt x="1338" y="378"/>
                    </a:lnTo>
                    <a:close/>
                    <a:moveTo>
                      <a:pt x="1255" y="0"/>
                    </a:moveTo>
                    <a:cubicBezTo>
                      <a:pt x="1214" y="0"/>
                      <a:pt x="1177" y="22"/>
                      <a:pt x="1156" y="43"/>
                    </a:cubicBezTo>
                    <a:lnTo>
                      <a:pt x="92" y="986"/>
                    </a:lnTo>
                    <a:cubicBezTo>
                      <a:pt x="31" y="1046"/>
                      <a:pt x="1" y="1107"/>
                      <a:pt x="31" y="1198"/>
                    </a:cubicBezTo>
                    <a:lnTo>
                      <a:pt x="3770" y="10743"/>
                    </a:lnTo>
                    <a:cubicBezTo>
                      <a:pt x="3800" y="10803"/>
                      <a:pt x="3861" y="10834"/>
                      <a:pt x="3922" y="10864"/>
                    </a:cubicBezTo>
                    <a:lnTo>
                      <a:pt x="3983" y="10864"/>
                    </a:lnTo>
                    <a:cubicBezTo>
                      <a:pt x="4013" y="10864"/>
                      <a:pt x="4074" y="10834"/>
                      <a:pt x="4104" y="10803"/>
                    </a:cubicBezTo>
                    <a:lnTo>
                      <a:pt x="7843" y="6730"/>
                    </a:lnTo>
                    <a:cubicBezTo>
                      <a:pt x="7904" y="6670"/>
                      <a:pt x="7904" y="6578"/>
                      <a:pt x="7843" y="6518"/>
                    </a:cubicBezTo>
                    <a:cubicBezTo>
                      <a:pt x="7691" y="6274"/>
                      <a:pt x="3800" y="560"/>
                      <a:pt x="1308" y="13"/>
                    </a:cubicBezTo>
                    <a:cubicBezTo>
                      <a:pt x="1290" y="4"/>
                      <a:pt x="1272" y="0"/>
                      <a:pt x="125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742;p35">
                <a:extLst>
                  <a:ext uri="{FF2B5EF4-FFF2-40B4-BE49-F238E27FC236}">
                    <a16:creationId xmlns:a16="http://schemas.microsoft.com/office/drawing/2014/main" id="{7E308A31-681C-571E-F2A8-2AD0E2CF642C}"/>
                  </a:ext>
                </a:extLst>
              </p:cNvPr>
              <p:cNvSpPr/>
              <p:nvPr/>
            </p:nvSpPr>
            <p:spPr>
              <a:xfrm>
                <a:off x="3448650" y="2167500"/>
                <a:ext cx="45625" cy="145150"/>
              </a:xfrm>
              <a:custGeom>
                <a:avLst/>
                <a:gdLst/>
                <a:ahLst/>
                <a:cxnLst/>
                <a:rect l="l" t="t" r="r" b="b"/>
                <a:pathLst>
                  <a:path w="1825" h="5806" extrusionOk="0">
                    <a:moveTo>
                      <a:pt x="943" y="0"/>
                    </a:moveTo>
                    <a:lnTo>
                      <a:pt x="1" y="2858"/>
                    </a:lnTo>
                    <a:lnTo>
                      <a:pt x="1825" y="5806"/>
                    </a:lnTo>
                    <a:cubicBezTo>
                      <a:pt x="1825" y="5806"/>
                      <a:pt x="1612" y="2371"/>
                      <a:pt x="94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743;p35">
                <a:extLst>
                  <a:ext uri="{FF2B5EF4-FFF2-40B4-BE49-F238E27FC236}">
                    <a16:creationId xmlns:a16="http://schemas.microsoft.com/office/drawing/2014/main" id="{734D88AE-1062-950E-BB7C-19CFA1EED10B}"/>
                  </a:ext>
                </a:extLst>
              </p:cNvPr>
              <p:cNvSpPr/>
              <p:nvPr/>
            </p:nvSpPr>
            <p:spPr>
              <a:xfrm>
                <a:off x="3444100" y="2162175"/>
                <a:ext cx="54725" cy="155050"/>
              </a:xfrm>
              <a:custGeom>
                <a:avLst/>
                <a:gdLst/>
                <a:ahLst/>
                <a:cxnLst/>
                <a:rect l="l" t="t" r="r" b="b"/>
                <a:pathLst>
                  <a:path w="2189" h="6202" extrusionOk="0">
                    <a:moveTo>
                      <a:pt x="1125" y="882"/>
                    </a:moveTo>
                    <a:cubicBezTo>
                      <a:pt x="1429" y="2311"/>
                      <a:pt x="1642" y="3770"/>
                      <a:pt x="1763" y="5259"/>
                    </a:cubicBezTo>
                    <a:lnTo>
                      <a:pt x="396" y="3040"/>
                    </a:lnTo>
                    <a:lnTo>
                      <a:pt x="1125" y="882"/>
                    </a:lnTo>
                    <a:close/>
                    <a:moveTo>
                      <a:pt x="1125" y="1"/>
                    </a:moveTo>
                    <a:cubicBezTo>
                      <a:pt x="1064" y="1"/>
                      <a:pt x="973" y="61"/>
                      <a:pt x="943" y="153"/>
                    </a:cubicBezTo>
                    <a:lnTo>
                      <a:pt x="31" y="3010"/>
                    </a:lnTo>
                    <a:cubicBezTo>
                      <a:pt x="0" y="3071"/>
                      <a:pt x="0" y="3131"/>
                      <a:pt x="31" y="3162"/>
                    </a:cubicBezTo>
                    <a:lnTo>
                      <a:pt x="1855" y="6110"/>
                    </a:lnTo>
                    <a:cubicBezTo>
                      <a:pt x="1885" y="6171"/>
                      <a:pt x="1946" y="6201"/>
                      <a:pt x="2007" y="6201"/>
                    </a:cubicBezTo>
                    <a:lnTo>
                      <a:pt x="2067" y="6201"/>
                    </a:lnTo>
                    <a:cubicBezTo>
                      <a:pt x="2159" y="6171"/>
                      <a:pt x="2189" y="6080"/>
                      <a:pt x="2189" y="5988"/>
                    </a:cubicBezTo>
                    <a:cubicBezTo>
                      <a:pt x="2189" y="5958"/>
                      <a:pt x="2007" y="2523"/>
                      <a:pt x="1307" y="153"/>
                    </a:cubicBezTo>
                    <a:cubicBezTo>
                      <a:pt x="1307" y="61"/>
                      <a:pt x="1216" y="31"/>
                      <a:pt x="112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744;p35">
                <a:extLst>
                  <a:ext uri="{FF2B5EF4-FFF2-40B4-BE49-F238E27FC236}">
                    <a16:creationId xmlns:a16="http://schemas.microsoft.com/office/drawing/2014/main" id="{3E5CDAAD-EF08-613D-2F69-1BD373515C54}"/>
                  </a:ext>
                </a:extLst>
              </p:cNvPr>
              <p:cNvSpPr/>
              <p:nvPr/>
            </p:nvSpPr>
            <p:spPr>
              <a:xfrm>
                <a:off x="2411400" y="2220700"/>
                <a:ext cx="981800" cy="206675"/>
              </a:xfrm>
              <a:custGeom>
                <a:avLst/>
                <a:gdLst/>
                <a:ahLst/>
                <a:cxnLst/>
                <a:rect l="l" t="t" r="r" b="b"/>
                <a:pathLst>
                  <a:path w="39272" h="8267" extrusionOk="0">
                    <a:moveTo>
                      <a:pt x="6262" y="0"/>
                    </a:moveTo>
                    <a:lnTo>
                      <a:pt x="1" y="3678"/>
                    </a:lnTo>
                    <a:cubicBezTo>
                      <a:pt x="1" y="3678"/>
                      <a:pt x="6141" y="6413"/>
                      <a:pt x="6749" y="6505"/>
                    </a:cubicBezTo>
                    <a:cubicBezTo>
                      <a:pt x="7156" y="6545"/>
                      <a:pt x="10878" y="7009"/>
                      <a:pt x="14041" y="7009"/>
                    </a:cubicBezTo>
                    <a:cubicBezTo>
                      <a:pt x="15598" y="7009"/>
                      <a:pt x="17020" y="6897"/>
                      <a:pt x="17843" y="6565"/>
                    </a:cubicBezTo>
                    <a:cubicBezTo>
                      <a:pt x="19938" y="5712"/>
                      <a:pt x="22672" y="3823"/>
                      <a:pt x="25014" y="3823"/>
                    </a:cubicBezTo>
                    <a:cubicBezTo>
                      <a:pt x="25424" y="3823"/>
                      <a:pt x="25822" y="3881"/>
                      <a:pt x="26202" y="4012"/>
                    </a:cubicBezTo>
                    <a:cubicBezTo>
                      <a:pt x="28599" y="4850"/>
                      <a:pt x="31435" y="8266"/>
                      <a:pt x="34345" y="8266"/>
                    </a:cubicBezTo>
                    <a:cubicBezTo>
                      <a:pt x="34498" y="8266"/>
                      <a:pt x="34651" y="8257"/>
                      <a:pt x="34804" y="8237"/>
                    </a:cubicBezTo>
                    <a:cubicBezTo>
                      <a:pt x="37873" y="7842"/>
                      <a:pt x="39271" y="5108"/>
                      <a:pt x="39272" y="5106"/>
                    </a:cubicBezTo>
                    <a:lnTo>
                      <a:pt x="39272" y="5106"/>
                    </a:lnTo>
                    <a:cubicBezTo>
                      <a:pt x="39272" y="5107"/>
                      <a:pt x="38860" y="5867"/>
                      <a:pt x="36975" y="5867"/>
                    </a:cubicBezTo>
                    <a:cubicBezTo>
                      <a:pt x="36567" y="5867"/>
                      <a:pt x="36090" y="5831"/>
                      <a:pt x="35533" y="5745"/>
                    </a:cubicBezTo>
                    <a:cubicBezTo>
                      <a:pt x="32403" y="5289"/>
                      <a:pt x="28633" y="1216"/>
                      <a:pt x="25655" y="760"/>
                    </a:cubicBezTo>
                    <a:cubicBezTo>
                      <a:pt x="25442" y="725"/>
                      <a:pt x="25219" y="710"/>
                      <a:pt x="24988" y="710"/>
                    </a:cubicBezTo>
                    <a:cubicBezTo>
                      <a:pt x="22285" y="710"/>
                      <a:pt x="18399" y="2874"/>
                      <a:pt x="15049" y="2874"/>
                    </a:cubicBezTo>
                    <a:cubicBezTo>
                      <a:pt x="14634" y="2874"/>
                      <a:pt x="14226" y="2841"/>
                      <a:pt x="13831" y="2766"/>
                    </a:cubicBezTo>
                    <a:cubicBezTo>
                      <a:pt x="11186" y="2188"/>
                      <a:pt x="8663" y="1277"/>
                      <a:pt x="626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745;p35">
                <a:extLst>
                  <a:ext uri="{FF2B5EF4-FFF2-40B4-BE49-F238E27FC236}">
                    <a16:creationId xmlns:a16="http://schemas.microsoft.com/office/drawing/2014/main" id="{F8B55245-3DC9-0317-739B-3808038F33F2}"/>
                  </a:ext>
                </a:extLst>
              </p:cNvPr>
              <p:cNvSpPr/>
              <p:nvPr/>
            </p:nvSpPr>
            <p:spPr>
              <a:xfrm>
                <a:off x="2406075" y="2216325"/>
                <a:ext cx="992500" cy="215625"/>
              </a:xfrm>
              <a:custGeom>
                <a:avLst/>
                <a:gdLst/>
                <a:ahLst/>
                <a:cxnLst/>
                <a:rect l="l" t="t" r="r" b="b"/>
                <a:pathLst>
                  <a:path w="39700" h="8625" extrusionOk="0">
                    <a:moveTo>
                      <a:pt x="6506" y="388"/>
                    </a:moveTo>
                    <a:cubicBezTo>
                      <a:pt x="8876" y="1634"/>
                      <a:pt x="11399" y="2546"/>
                      <a:pt x="14013" y="3123"/>
                    </a:cubicBezTo>
                    <a:cubicBezTo>
                      <a:pt x="14418" y="3198"/>
                      <a:pt x="14832" y="3232"/>
                      <a:pt x="15254" y="3232"/>
                    </a:cubicBezTo>
                    <a:cubicBezTo>
                      <a:pt x="17051" y="3232"/>
                      <a:pt x="18981" y="2626"/>
                      <a:pt x="20852" y="2060"/>
                    </a:cubicBezTo>
                    <a:cubicBezTo>
                      <a:pt x="22453" y="1543"/>
                      <a:pt x="23967" y="1070"/>
                      <a:pt x="25206" y="1070"/>
                    </a:cubicBezTo>
                    <a:cubicBezTo>
                      <a:pt x="25425" y="1070"/>
                      <a:pt x="25636" y="1085"/>
                      <a:pt x="25837" y="1117"/>
                    </a:cubicBezTo>
                    <a:cubicBezTo>
                      <a:pt x="27266" y="1330"/>
                      <a:pt x="28968" y="2455"/>
                      <a:pt x="30579" y="3549"/>
                    </a:cubicBezTo>
                    <a:cubicBezTo>
                      <a:pt x="32312" y="4674"/>
                      <a:pt x="34075" y="5859"/>
                      <a:pt x="35716" y="6133"/>
                    </a:cubicBezTo>
                    <a:cubicBezTo>
                      <a:pt x="36232" y="6205"/>
                      <a:pt x="36682" y="6235"/>
                      <a:pt x="37073" y="6235"/>
                    </a:cubicBezTo>
                    <a:cubicBezTo>
                      <a:pt x="37834" y="6235"/>
                      <a:pt x="38374" y="6121"/>
                      <a:pt x="38755" y="5981"/>
                    </a:cubicBezTo>
                    <a:lnTo>
                      <a:pt x="38755" y="5981"/>
                    </a:lnTo>
                    <a:cubicBezTo>
                      <a:pt x="37844" y="7196"/>
                      <a:pt x="36476" y="7987"/>
                      <a:pt x="34986" y="8199"/>
                    </a:cubicBezTo>
                    <a:cubicBezTo>
                      <a:pt x="34835" y="8219"/>
                      <a:pt x="34683" y="8229"/>
                      <a:pt x="34532" y="8229"/>
                    </a:cubicBezTo>
                    <a:cubicBezTo>
                      <a:pt x="32834" y="8229"/>
                      <a:pt x="31164" y="7031"/>
                      <a:pt x="29546" y="5859"/>
                    </a:cubicBezTo>
                    <a:cubicBezTo>
                      <a:pt x="28451" y="5099"/>
                      <a:pt x="27448" y="4339"/>
                      <a:pt x="26445" y="4005"/>
                    </a:cubicBezTo>
                    <a:cubicBezTo>
                      <a:pt x="26050" y="3883"/>
                      <a:pt x="25625" y="3822"/>
                      <a:pt x="25199" y="3822"/>
                    </a:cubicBezTo>
                    <a:cubicBezTo>
                      <a:pt x="23527" y="3822"/>
                      <a:pt x="21643" y="4765"/>
                      <a:pt x="19971" y="5616"/>
                    </a:cubicBezTo>
                    <a:cubicBezTo>
                      <a:pt x="19272" y="5950"/>
                      <a:pt x="18603" y="6285"/>
                      <a:pt x="17965" y="6558"/>
                    </a:cubicBezTo>
                    <a:cubicBezTo>
                      <a:pt x="17199" y="6862"/>
                      <a:pt x="15866" y="6970"/>
                      <a:pt x="14360" y="6970"/>
                    </a:cubicBezTo>
                    <a:cubicBezTo>
                      <a:pt x="11800" y="6970"/>
                      <a:pt x="8740" y="6658"/>
                      <a:pt x="7114" y="6467"/>
                    </a:cubicBezTo>
                    <a:lnTo>
                      <a:pt x="6992" y="6467"/>
                    </a:lnTo>
                    <a:cubicBezTo>
                      <a:pt x="6566" y="6406"/>
                      <a:pt x="3071" y="4917"/>
                      <a:pt x="639" y="3822"/>
                    </a:cubicBezTo>
                    <a:lnTo>
                      <a:pt x="6506" y="388"/>
                    </a:lnTo>
                    <a:close/>
                    <a:moveTo>
                      <a:pt x="6464" y="0"/>
                    </a:moveTo>
                    <a:cubicBezTo>
                      <a:pt x="6430" y="0"/>
                      <a:pt x="6399" y="8"/>
                      <a:pt x="6384" y="23"/>
                    </a:cubicBezTo>
                    <a:lnTo>
                      <a:pt x="123" y="3701"/>
                    </a:lnTo>
                    <a:cubicBezTo>
                      <a:pt x="31" y="3762"/>
                      <a:pt x="1" y="3822"/>
                      <a:pt x="1" y="3883"/>
                    </a:cubicBezTo>
                    <a:cubicBezTo>
                      <a:pt x="1" y="3944"/>
                      <a:pt x="62" y="4035"/>
                      <a:pt x="123" y="4066"/>
                    </a:cubicBezTo>
                    <a:cubicBezTo>
                      <a:pt x="761" y="4339"/>
                      <a:pt x="6323" y="6801"/>
                      <a:pt x="6931" y="6862"/>
                    </a:cubicBezTo>
                    <a:lnTo>
                      <a:pt x="7053" y="6862"/>
                    </a:lnTo>
                    <a:cubicBezTo>
                      <a:pt x="8660" y="7049"/>
                      <a:pt x="11656" y="7351"/>
                      <a:pt x="14228" y="7351"/>
                    </a:cubicBezTo>
                    <a:cubicBezTo>
                      <a:pt x="15840" y="7351"/>
                      <a:pt x="17285" y="7232"/>
                      <a:pt x="18117" y="6892"/>
                    </a:cubicBezTo>
                    <a:cubicBezTo>
                      <a:pt x="18725" y="6649"/>
                      <a:pt x="19424" y="6345"/>
                      <a:pt x="20123" y="5950"/>
                    </a:cubicBezTo>
                    <a:cubicBezTo>
                      <a:pt x="21793" y="5115"/>
                      <a:pt x="23621" y="4201"/>
                      <a:pt x="25224" y="4201"/>
                    </a:cubicBezTo>
                    <a:cubicBezTo>
                      <a:pt x="25605" y="4201"/>
                      <a:pt x="25973" y="4253"/>
                      <a:pt x="26324" y="4370"/>
                    </a:cubicBezTo>
                    <a:cubicBezTo>
                      <a:pt x="27266" y="4704"/>
                      <a:pt x="28269" y="5433"/>
                      <a:pt x="29333" y="6193"/>
                    </a:cubicBezTo>
                    <a:cubicBezTo>
                      <a:pt x="31005" y="7379"/>
                      <a:pt x="32737" y="8625"/>
                      <a:pt x="34530" y="8625"/>
                    </a:cubicBezTo>
                    <a:cubicBezTo>
                      <a:pt x="34682" y="8625"/>
                      <a:pt x="34865" y="8625"/>
                      <a:pt x="35017" y="8595"/>
                    </a:cubicBezTo>
                    <a:cubicBezTo>
                      <a:pt x="38148" y="8199"/>
                      <a:pt x="39576" y="5464"/>
                      <a:pt x="39637" y="5373"/>
                    </a:cubicBezTo>
                    <a:cubicBezTo>
                      <a:pt x="39699" y="5227"/>
                      <a:pt x="39576" y="5095"/>
                      <a:pt x="39454" y="5095"/>
                    </a:cubicBezTo>
                    <a:cubicBezTo>
                      <a:pt x="39397" y="5095"/>
                      <a:pt x="39341" y="5123"/>
                      <a:pt x="39303" y="5190"/>
                    </a:cubicBezTo>
                    <a:cubicBezTo>
                      <a:pt x="39303" y="5190"/>
                      <a:pt x="38899" y="5856"/>
                      <a:pt x="37171" y="5856"/>
                    </a:cubicBezTo>
                    <a:cubicBezTo>
                      <a:pt x="36778" y="5856"/>
                      <a:pt x="36317" y="5822"/>
                      <a:pt x="35777" y="5737"/>
                    </a:cubicBezTo>
                    <a:cubicBezTo>
                      <a:pt x="34227" y="5494"/>
                      <a:pt x="32494" y="4400"/>
                      <a:pt x="30761" y="3215"/>
                    </a:cubicBezTo>
                    <a:cubicBezTo>
                      <a:pt x="29029" y="2060"/>
                      <a:pt x="27387" y="965"/>
                      <a:pt x="25868" y="753"/>
                    </a:cubicBezTo>
                    <a:cubicBezTo>
                      <a:pt x="25643" y="713"/>
                      <a:pt x="25408" y="696"/>
                      <a:pt x="25163" y="696"/>
                    </a:cubicBezTo>
                    <a:cubicBezTo>
                      <a:pt x="23881" y="696"/>
                      <a:pt x="22338" y="1184"/>
                      <a:pt x="20731" y="1695"/>
                    </a:cubicBezTo>
                    <a:cubicBezTo>
                      <a:pt x="18871" y="2265"/>
                      <a:pt x="16970" y="2856"/>
                      <a:pt x="15227" y="2856"/>
                    </a:cubicBezTo>
                    <a:cubicBezTo>
                      <a:pt x="14834" y="2856"/>
                      <a:pt x="14449" y="2826"/>
                      <a:pt x="14074" y="2759"/>
                    </a:cubicBezTo>
                    <a:cubicBezTo>
                      <a:pt x="11460" y="2181"/>
                      <a:pt x="8937" y="1269"/>
                      <a:pt x="6566" y="23"/>
                    </a:cubicBezTo>
                    <a:cubicBezTo>
                      <a:pt x="6536" y="8"/>
                      <a:pt x="6498" y="0"/>
                      <a:pt x="646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 name="Graphic 157">
              <a:extLst>
                <a:ext uri="{FF2B5EF4-FFF2-40B4-BE49-F238E27FC236}">
                  <a16:creationId xmlns:a16="http://schemas.microsoft.com/office/drawing/2014/main" id="{30CA4673-2AE4-491D-1204-1AAB3BB9542F}"/>
                </a:ext>
              </a:extLst>
            </p:cNvPr>
            <p:cNvGrpSpPr/>
            <p:nvPr/>
          </p:nvGrpSpPr>
          <p:grpSpPr>
            <a:xfrm>
              <a:off x="3961058" y="1400673"/>
              <a:ext cx="963500" cy="962306"/>
              <a:chOff x="6835420" y="-51931"/>
              <a:chExt cx="3816830" cy="3812100"/>
            </a:xfrm>
          </p:grpSpPr>
          <p:grpSp>
            <p:nvGrpSpPr>
              <p:cNvPr id="6" name="Graphic 157">
                <a:extLst>
                  <a:ext uri="{FF2B5EF4-FFF2-40B4-BE49-F238E27FC236}">
                    <a16:creationId xmlns:a16="http://schemas.microsoft.com/office/drawing/2014/main" id="{133DFAEA-D4D4-9C46-48A2-B0E78DB501F2}"/>
                  </a:ext>
                </a:extLst>
              </p:cNvPr>
              <p:cNvGrpSpPr/>
              <p:nvPr/>
            </p:nvGrpSpPr>
            <p:grpSpPr>
              <a:xfrm>
                <a:off x="6835420" y="-51931"/>
                <a:ext cx="3816830" cy="3812100"/>
                <a:chOff x="6835420" y="-51931"/>
                <a:chExt cx="3816830" cy="3812100"/>
              </a:xfrm>
              <a:solidFill>
                <a:srgbClr val="20744B"/>
              </a:solidFill>
            </p:grpSpPr>
            <p:sp>
              <p:nvSpPr>
                <p:cNvPr id="9" name="Freeform: Shape 8">
                  <a:extLst>
                    <a:ext uri="{FF2B5EF4-FFF2-40B4-BE49-F238E27FC236}">
                      <a16:creationId xmlns:a16="http://schemas.microsoft.com/office/drawing/2014/main" id="{1F2D4A9B-87AA-755A-58B4-EF6112D02202}"/>
                    </a:ext>
                  </a:extLst>
                </p:cNvPr>
                <p:cNvSpPr/>
                <p:nvPr/>
              </p:nvSpPr>
              <p:spPr>
                <a:xfrm>
                  <a:off x="6835420" y="-51931"/>
                  <a:ext cx="3816830" cy="3812100"/>
                </a:xfrm>
                <a:custGeom>
                  <a:avLst/>
                  <a:gdLst>
                    <a:gd name="connsiteX0" fmla="*/ 3650638 w 3816830"/>
                    <a:gd name="connsiteY0" fmla="*/ 325539 h 3812100"/>
                    <a:gd name="connsiteX1" fmla="*/ 2269931 w 3816830"/>
                    <a:gd name="connsiteY1" fmla="*/ 325539 h 3812100"/>
                    <a:gd name="connsiteX2" fmla="*/ 2269931 w 3816830"/>
                    <a:gd name="connsiteY2" fmla="*/ 0 h 3812100"/>
                    <a:gd name="connsiteX3" fmla="*/ 0 w 3816830"/>
                    <a:gd name="connsiteY3" fmla="*/ 350436 h 3812100"/>
                    <a:gd name="connsiteX4" fmla="*/ 0 w 3816830"/>
                    <a:gd name="connsiteY4" fmla="*/ 3421206 h 3812100"/>
                    <a:gd name="connsiteX5" fmla="*/ 2269807 w 3816830"/>
                    <a:gd name="connsiteY5" fmla="*/ 3812101 h 3812100"/>
                    <a:gd name="connsiteX6" fmla="*/ 2269807 w 3816830"/>
                    <a:gd name="connsiteY6" fmla="*/ 3329955 h 3812100"/>
                    <a:gd name="connsiteX7" fmla="*/ 3650638 w 3816830"/>
                    <a:gd name="connsiteY7" fmla="*/ 3329955 h 3812100"/>
                    <a:gd name="connsiteX8" fmla="*/ 3816831 w 3816830"/>
                    <a:gd name="connsiteY8" fmla="*/ 3180569 h 3812100"/>
                    <a:gd name="connsiteX9" fmla="*/ 3816831 w 3816830"/>
                    <a:gd name="connsiteY9" fmla="*/ 474925 h 3812100"/>
                    <a:gd name="connsiteX10" fmla="*/ 3650638 w 3816830"/>
                    <a:gd name="connsiteY10" fmla="*/ 325539 h 3812100"/>
                    <a:gd name="connsiteX11" fmla="*/ 3672424 w 3816830"/>
                    <a:gd name="connsiteY11" fmla="*/ 3205342 h 3812100"/>
                    <a:gd name="connsiteX12" fmla="*/ 2265201 w 3816830"/>
                    <a:gd name="connsiteY12" fmla="*/ 3205342 h 3812100"/>
                    <a:gd name="connsiteX13" fmla="*/ 2262960 w 3816830"/>
                    <a:gd name="connsiteY13" fmla="*/ 2947774 h 3812100"/>
                    <a:gd name="connsiteX14" fmla="*/ 2601943 w 3816830"/>
                    <a:gd name="connsiteY14" fmla="*/ 2947774 h 3812100"/>
                    <a:gd name="connsiteX15" fmla="*/ 2601943 w 3816830"/>
                    <a:gd name="connsiteY15" fmla="*/ 2647880 h 3812100"/>
                    <a:gd name="connsiteX16" fmla="*/ 2260346 w 3816830"/>
                    <a:gd name="connsiteY16" fmla="*/ 2647880 h 3812100"/>
                    <a:gd name="connsiteX17" fmla="*/ 2258727 w 3816830"/>
                    <a:gd name="connsiteY17" fmla="*/ 2470608 h 3812100"/>
                    <a:gd name="connsiteX18" fmla="*/ 2601943 w 3816830"/>
                    <a:gd name="connsiteY18" fmla="*/ 2470608 h 3812100"/>
                    <a:gd name="connsiteX19" fmla="*/ 2601943 w 3816830"/>
                    <a:gd name="connsiteY19" fmla="*/ 2170714 h 3812100"/>
                    <a:gd name="connsiteX20" fmla="*/ 2256113 w 3816830"/>
                    <a:gd name="connsiteY20" fmla="*/ 2170714 h 3812100"/>
                    <a:gd name="connsiteX21" fmla="*/ 2254495 w 3816830"/>
                    <a:gd name="connsiteY21" fmla="*/ 1993442 h 3812100"/>
                    <a:gd name="connsiteX22" fmla="*/ 2601943 w 3816830"/>
                    <a:gd name="connsiteY22" fmla="*/ 1993442 h 3812100"/>
                    <a:gd name="connsiteX23" fmla="*/ 2601943 w 3816830"/>
                    <a:gd name="connsiteY23" fmla="*/ 1693548 h 3812100"/>
                    <a:gd name="connsiteX24" fmla="*/ 2253374 w 3816830"/>
                    <a:gd name="connsiteY24" fmla="*/ 1693548 h 3812100"/>
                    <a:gd name="connsiteX25" fmla="*/ 2253374 w 3816830"/>
                    <a:gd name="connsiteY25" fmla="*/ 1516276 h 3812100"/>
                    <a:gd name="connsiteX26" fmla="*/ 2601943 w 3816830"/>
                    <a:gd name="connsiteY26" fmla="*/ 1516276 h 3812100"/>
                    <a:gd name="connsiteX27" fmla="*/ 2601943 w 3816830"/>
                    <a:gd name="connsiteY27" fmla="*/ 1216257 h 3812100"/>
                    <a:gd name="connsiteX28" fmla="*/ 2253374 w 3816830"/>
                    <a:gd name="connsiteY28" fmla="*/ 1216257 h 3812100"/>
                    <a:gd name="connsiteX29" fmla="*/ 2253374 w 3816830"/>
                    <a:gd name="connsiteY29" fmla="*/ 1038985 h 3812100"/>
                    <a:gd name="connsiteX30" fmla="*/ 2601943 w 3816830"/>
                    <a:gd name="connsiteY30" fmla="*/ 1038985 h 3812100"/>
                    <a:gd name="connsiteX31" fmla="*/ 2601943 w 3816830"/>
                    <a:gd name="connsiteY31" fmla="*/ 739091 h 3812100"/>
                    <a:gd name="connsiteX32" fmla="*/ 2253374 w 3816830"/>
                    <a:gd name="connsiteY32" fmla="*/ 739091 h 3812100"/>
                    <a:gd name="connsiteX33" fmla="*/ 2253374 w 3816830"/>
                    <a:gd name="connsiteY33" fmla="*/ 466585 h 3812100"/>
                    <a:gd name="connsiteX34" fmla="*/ 3672548 w 3816830"/>
                    <a:gd name="connsiteY34" fmla="*/ 466585 h 3812100"/>
                    <a:gd name="connsiteX35" fmla="*/ 3672548 w 3816830"/>
                    <a:gd name="connsiteY35" fmla="*/ 3205342 h 38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16830" h="3812100">
                      <a:moveTo>
                        <a:pt x="3650638" y="325539"/>
                      </a:moveTo>
                      <a:lnTo>
                        <a:pt x="2269931" y="325539"/>
                      </a:lnTo>
                      <a:lnTo>
                        <a:pt x="2269931" y="0"/>
                      </a:lnTo>
                      <a:lnTo>
                        <a:pt x="0" y="350436"/>
                      </a:lnTo>
                      <a:lnTo>
                        <a:pt x="0" y="3421206"/>
                      </a:lnTo>
                      <a:lnTo>
                        <a:pt x="2269807" y="3812101"/>
                      </a:lnTo>
                      <a:lnTo>
                        <a:pt x="2269807" y="3329955"/>
                      </a:lnTo>
                      <a:lnTo>
                        <a:pt x="3650638" y="3329955"/>
                      </a:lnTo>
                      <a:cubicBezTo>
                        <a:pt x="3742386" y="3329955"/>
                        <a:pt x="3816831" y="3263105"/>
                        <a:pt x="3816831" y="3180569"/>
                      </a:cubicBezTo>
                      <a:lnTo>
                        <a:pt x="3816831" y="474925"/>
                      </a:lnTo>
                      <a:cubicBezTo>
                        <a:pt x="3816831" y="392389"/>
                        <a:pt x="3742386" y="325539"/>
                        <a:pt x="3650638" y="325539"/>
                      </a:cubicBezTo>
                      <a:close/>
                      <a:moveTo>
                        <a:pt x="3672424" y="3205342"/>
                      </a:moveTo>
                      <a:lnTo>
                        <a:pt x="2265201" y="3205342"/>
                      </a:lnTo>
                      <a:lnTo>
                        <a:pt x="2262960" y="2947774"/>
                      </a:lnTo>
                      <a:lnTo>
                        <a:pt x="2601943" y="2947774"/>
                      </a:lnTo>
                      <a:lnTo>
                        <a:pt x="2601943" y="2647880"/>
                      </a:lnTo>
                      <a:lnTo>
                        <a:pt x="2260346" y="2647880"/>
                      </a:lnTo>
                      <a:lnTo>
                        <a:pt x="2258727" y="2470608"/>
                      </a:lnTo>
                      <a:lnTo>
                        <a:pt x="2601943" y="2470608"/>
                      </a:lnTo>
                      <a:lnTo>
                        <a:pt x="2601943" y="2170714"/>
                      </a:lnTo>
                      <a:lnTo>
                        <a:pt x="2256113" y="2170714"/>
                      </a:lnTo>
                      <a:lnTo>
                        <a:pt x="2254495" y="1993442"/>
                      </a:lnTo>
                      <a:lnTo>
                        <a:pt x="2601943" y="1993442"/>
                      </a:lnTo>
                      <a:lnTo>
                        <a:pt x="2601943" y="1693548"/>
                      </a:lnTo>
                      <a:lnTo>
                        <a:pt x="2253374" y="1693548"/>
                      </a:lnTo>
                      <a:lnTo>
                        <a:pt x="2253374" y="1516276"/>
                      </a:lnTo>
                      <a:lnTo>
                        <a:pt x="2601943" y="1516276"/>
                      </a:lnTo>
                      <a:lnTo>
                        <a:pt x="2601943" y="1216257"/>
                      </a:lnTo>
                      <a:lnTo>
                        <a:pt x="2253374" y="1216257"/>
                      </a:lnTo>
                      <a:lnTo>
                        <a:pt x="2253374" y="1038985"/>
                      </a:lnTo>
                      <a:lnTo>
                        <a:pt x="2601943" y="1038985"/>
                      </a:lnTo>
                      <a:lnTo>
                        <a:pt x="2601943" y="739091"/>
                      </a:lnTo>
                      <a:lnTo>
                        <a:pt x="2253374" y="739091"/>
                      </a:lnTo>
                      <a:lnTo>
                        <a:pt x="2253374" y="466585"/>
                      </a:lnTo>
                      <a:lnTo>
                        <a:pt x="3672548" y="466585"/>
                      </a:lnTo>
                      <a:lnTo>
                        <a:pt x="3672548" y="3205342"/>
                      </a:lnTo>
                      <a:close/>
                    </a:path>
                  </a:pathLst>
                </a:custGeom>
                <a:solidFill>
                  <a:srgbClr val="20744B"/>
                </a:solidFill>
                <a:ln w="1244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80501F66-A7D4-80F0-DFF3-A2EDD434ABE7}"/>
                    </a:ext>
                  </a:extLst>
                </p:cNvPr>
                <p:cNvSpPr/>
                <p:nvPr/>
              </p:nvSpPr>
              <p:spPr>
                <a:xfrm>
                  <a:off x="9628205" y="687159"/>
                  <a:ext cx="589206" cy="299893"/>
                </a:xfrm>
                <a:custGeom>
                  <a:avLst/>
                  <a:gdLst>
                    <a:gd name="connsiteX0" fmla="*/ 0 w 589206"/>
                    <a:gd name="connsiteY0" fmla="*/ 0 h 299893"/>
                    <a:gd name="connsiteX1" fmla="*/ 589206 w 589206"/>
                    <a:gd name="connsiteY1" fmla="*/ 0 h 299893"/>
                    <a:gd name="connsiteX2" fmla="*/ 589206 w 589206"/>
                    <a:gd name="connsiteY2" fmla="*/ 299894 h 299893"/>
                    <a:gd name="connsiteX3" fmla="*/ 0 w 589206"/>
                    <a:gd name="connsiteY3" fmla="*/ 299894 h 299893"/>
                  </a:gdLst>
                  <a:ahLst/>
                  <a:cxnLst>
                    <a:cxn ang="0">
                      <a:pos x="connsiteX0" y="connsiteY0"/>
                    </a:cxn>
                    <a:cxn ang="0">
                      <a:pos x="connsiteX1" y="connsiteY1"/>
                    </a:cxn>
                    <a:cxn ang="0">
                      <a:pos x="connsiteX2" y="connsiteY2"/>
                    </a:cxn>
                    <a:cxn ang="0">
                      <a:pos x="connsiteX3" y="connsiteY3"/>
                    </a:cxn>
                  </a:cxnLst>
                  <a:rect l="l" t="t" r="r" b="b"/>
                  <a:pathLst>
                    <a:path w="589206" h="299893">
                      <a:moveTo>
                        <a:pt x="0" y="0"/>
                      </a:moveTo>
                      <a:lnTo>
                        <a:pt x="589206" y="0"/>
                      </a:lnTo>
                      <a:lnTo>
                        <a:pt x="589206" y="299894"/>
                      </a:lnTo>
                      <a:lnTo>
                        <a:pt x="0" y="299894"/>
                      </a:lnTo>
                      <a:close/>
                    </a:path>
                  </a:pathLst>
                </a:custGeom>
                <a:solidFill>
                  <a:srgbClr val="20744B"/>
                </a:solidFill>
                <a:ln w="1244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AD30F38-24D6-84C2-E2A6-3B38ABBE42A0}"/>
                    </a:ext>
                  </a:extLst>
                </p:cNvPr>
                <p:cNvSpPr/>
                <p:nvPr/>
              </p:nvSpPr>
              <p:spPr>
                <a:xfrm>
                  <a:off x="9628205" y="1164326"/>
                  <a:ext cx="589206" cy="299893"/>
                </a:xfrm>
                <a:custGeom>
                  <a:avLst/>
                  <a:gdLst>
                    <a:gd name="connsiteX0" fmla="*/ 0 w 589206"/>
                    <a:gd name="connsiteY0" fmla="*/ 0 h 299893"/>
                    <a:gd name="connsiteX1" fmla="*/ 589206 w 589206"/>
                    <a:gd name="connsiteY1" fmla="*/ 0 h 299893"/>
                    <a:gd name="connsiteX2" fmla="*/ 589206 w 589206"/>
                    <a:gd name="connsiteY2" fmla="*/ 299894 h 299893"/>
                    <a:gd name="connsiteX3" fmla="*/ 0 w 589206"/>
                    <a:gd name="connsiteY3" fmla="*/ 299894 h 299893"/>
                  </a:gdLst>
                  <a:ahLst/>
                  <a:cxnLst>
                    <a:cxn ang="0">
                      <a:pos x="connsiteX0" y="connsiteY0"/>
                    </a:cxn>
                    <a:cxn ang="0">
                      <a:pos x="connsiteX1" y="connsiteY1"/>
                    </a:cxn>
                    <a:cxn ang="0">
                      <a:pos x="connsiteX2" y="connsiteY2"/>
                    </a:cxn>
                    <a:cxn ang="0">
                      <a:pos x="connsiteX3" y="connsiteY3"/>
                    </a:cxn>
                  </a:cxnLst>
                  <a:rect l="l" t="t" r="r" b="b"/>
                  <a:pathLst>
                    <a:path w="589206" h="299893">
                      <a:moveTo>
                        <a:pt x="0" y="0"/>
                      </a:moveTo>
                      <a:lnTo>
                        <a:pt x="589206" y="0"/>
                      </a:lnTo>
                      <a:lnTo>
                        <a:pt x="589206" y="299894"/>
                      </a:lnTo>
                      <a:lnTo>
                        <a:pt x="0" y="299894"/>
                      </a:lnTo>
                      <a:close/>
                    </a:path>
                  </a:pathLst>
                </a:custGeom>
                <a:solidFill>
                  <a:srgbClr val="20744B"/>
                </a:solidFill>
                <a:ln w="1244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FCBFCCF-E3F6-2791-02A1-B681BC62E563}"/>
                    </a:ext>
                  </a:extLst>
                </p:cNvPr>
                <p:cNvSpPr/>
                <p:nvPr/>
              </p:nvSpPr>
              <p:spPr>
                <a:xfrm>
                  <a:off x="9628205" y="1641616"/>
                  <a:ext cx="589206" cy="299893"/>
                </a:xfrm>
                <a:custGeom>
                  <a:avLst/>
                  <a:gdLst>
                    <a:gd name="connsiteX0" fmla="*/ 0 w 589206"/>
                    <a:gd name="connsiteY0" fmla="*/ 0 h 299893"/>
                    <a:gd name="connsiteX1" fmla="*/ 589206 w 589206"/>
                    <a:gd name="connsiteY1" fmla="*/ 0 h 299893"/>
                    <a:gd name="connsiteX2" fmla="*/ 589206 w 589206"/>
                    <a:gd name="connsiteY2" fmla="*/ 299894 h 299893"/>
                    <a:gd name="connsiteX3" fmla="*/ 0 w 589206"/>
                    <a:gd name="connsiteY3" fmla="*/ 299894 h 299893"/>
                  </a:gdLst>
                  <a:ahLst/>
                  <a:cxnLst>
                    <a:cxn ang="0">
                      <a:pos x="connsiteX0" y="connsiteY0"/>
                    </a:cxn>
                    <a:cxn ang="0">
                      <a:pos x="connsiteX1" y="connsiteY1"/>
                    </a:cxn>
                    <a:cxn ang="0">
                      <a:pos x="connsiteX2" y="connsiteY2"/>
                    </a:cxn>
                    <a:cxn ang="0">
                      <a:pos x="connsiteX3" y="connsiteY3"/>
                    </a:cxn>
                  </a:cxnLst>
                  <a:rect l="l" t="t" r="r" b="b"/>
                  <a:pathLst>
                    <a:path w="589206" h="299893">
                      <a:moveTo>
                        <a:pt x="0" y="0"/>
                      </a:moveTo>
                      <a:lnTo>
                        <a:pt x="589206" y="0"/>
                      </a:lnTo>
                      <a:lnTo>
                        <a:pt x="589206" y="299894"/>
                      </a:lnTo>
                      <a:lnTo>
                        <a:pt x="0" y="299894"/>
                      </a:lnTo>
                      <a:close/>
                    </a:path>
                  </a:pathLst>
                </a:custGeom>
                <a:solidFill>
                  <a:srgbClr val="20744B"/>
                </a:solidFill>
                <a:ln w="1244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8EFC535-9EBE-DD07-E6F3-FCB64F40AB91}"/>
                    </a:ext>
                  </a:extLst>
                </p:cNvPr>
                <p:cNvSpPr/>
                <p:nvPr/>
              </p:nvSpPr>
              <p:spPr>
                <a:xfrm>
                  <a:off x="9628205" y="2118783"/>
                  <a:ext cx="589206" cy="299893"/>
                </a:xfrm>
                <a:custGeom>
                  <a:avLst/>
                  <a:gdLst>
                    <a:gd name="connsiteX0" fmla="*/ 0 w 589206"/>
                    <a:gd name="connsiteY0" fmla="*/ 0 h 299893"/>
                    <a:gd name="connsiteX1" fmla="*/ 589206 w 589206"/>
                    <a:gd name="connsiteY1" fmla="*/ 0 h 299893"/>
                    <a:gd name="connsiteX2" fmla="*/ 589206 w 589206"/>
                    <a:gd name="connsiteY2" fmla="*/ 299894 h 299893"/>
                    <a:gd name="connsiteX3" fmla="*/ 0 w 589206"/>
                    <a:gd name="connsiteY3" fmla="*/ 299894 h 299893"/>
                  </a:gdLst>
                  <a:ahLst/>
                  <a:cxnLst>
                    <a:cxn ang="0">
                      <a:pos x="connsiteX0" y="connsiteY0"/>
                    </a:cxn>
                    <a:cxn ang="0">
                      <a:pos x="connsiteX1" y="connsiteY1"/>
                    </a:cxn>
                    <a:cxn ang="0">
                      <a:pos x="connsiteX2" y="connsiteY2"/>
                    </a:cxn>
                    <a:cxn ang="0">
                      <a:pos x="connsiteX3" y="connsiteY3"/>
                    </a:cxn>
                  </a:cxnLst>
                  <a:rect l="l" t="t" r="r" b="b"/>
                  <a:pathLst>
                    <a:path w="589206" h="299893">
                      <a:moveTo>
                        <a:pt x="0" y="0"/>
                      </a:moveTo>
                      <a:lnTo>
                        <a:pt x="589206" y="0"/>
                      </a:lnTo>
                      <a:lnTo>
                        <a:pt x="589206" y="299894"/>
                      </a:lnTo>
                      <a:lnTo>
                        <a:pt x="0" y="299894"/>
                      </a:lnTo>
                      <a:close/>
                    </a:path>
                  </a:pathLst>
                </a:custGeom>
                <a:solidFill>
                  <a:srgbClr val="20744B"/>
                </a:solidFill>
                <a:ln w="1244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FBA6B9E-6BB7-8943-83E9-44CED81FC42D}"/>
                    </a:ext>
                  </a:extLst>
                </p:cNvPr>
                <p:cNvSpPr/>
                <p:nvPr/>
              </p:nvSpPr>
              <p:spPr>
                <a:xfrm>
                  <a:off x="9628205" y="2595949"/>
                  <a:ext cx="589206" cy="299893"/>
                </a:xfrm>
                <a:custGeom>
                  <a:avLst/>
                  <a:gdLst>
                    <a:gd name="connsiteX0" fmla="*/ 0 w 589206"/>
                    <a:gd name="connsiteY0" fmla="*/ 0 h 299893"/>
                    <a:gd name="connsiteX1" fmla="*/ 589206 w 589206"/>
                    <a:gd name="connsiteY1" fmla="*/ 0 h 299893"/>
                    <a:gd name="connsiteX2" fmla="*/ 589206 w 589206"/>
                    <a:gd name="connsiteY2" fmla="*/ 299894 h 299893"/>
                    <a:gd name="connsiteX3" fmla="*/ 0 w 589206"/>
                    <a:gd name="connsiteY3" fmla="*/ 299894 h 299893"/>
                  </a:gdLst>
                  <a:ahLst/>
                  <a:cxnLst>
                    <a:cxn ang="0">
                      <a:pos x="connsiteX0" y="connsiteY0"/>
                    </a:cxn>
                    <a:cxn ang="0">
                      <a:pos x="connsiteX1" y="connsiteY1"/>
                    </a:cxn>
                    <a:cxn ang="0">
                      <a:pos x="connsiteX2" y="connsiteY2"/>
                    </a:cxn>
                    <a:cxn ang="0">
                      <a:pos x="connsiteX3" y="connsiteY3"/>
                    </a:cxn>
                  </a:cxnLst>
                  <a:rect l="l" t="t" r="r" b="b"/>
                  <a:pathLst>
                    <a:path w="589206" h="299893">
                      <a:moveTo>
                        <a:pt x="0" y="0"/>
                      </a:moveTo>
                      <a:lnTo>
                        <a:pt x="589206" y="0"/>
                      </a:lnTo>
                      <a:lnTo>
                        <a:pt x="589206" y="299894"/>
                      </a:lnTo>
                      <a:lnTo>
                        <a:pt x="0" y="299894"/>
                      </a:lnTo>
                      <a:close/>
                    </a:path>
                  </a:pathLst>
                </a:custGeom>
                <a:solidFill>
                  <a:srgbClr val="20744B"/>
                </a:solidFill>
                <a:ln w="12440"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1CD9BFBB-B1E8-9826-1D1F-16F962796FE9}"/>
                  </a:ext>
                </a:extLst>
              </p:cNvPr>
              <p:cNvSpPr/>
              <p:nvPr/>
            </p:nvSpPr>
            <p:spPr>
              <a:xfrm>
                <a:off x="7402965" y="1073573"/>
                <a:ext cx="1011223" cy="1437474"/>
              </a:xfrm>
              <a:custGeom>
                <a:avLst/>
                <a:gdLst>
                  <a:gd name="connsiteX0" fmla="*/ 25147 w 1011223"/>
                  <a:gd name="connsiteY0" fmla="*/ 54277 h 1437474"/>
                  <a:gd name="connsiteX1" fmla="*/ 317571 w 1011223"/>
                  <a:gd name="connsiteY1" fmla="*/ 37596 h 1437474"/>
                  <a:gd name="connsiteX2" fmla="*/ 501441 w 1011223"/>
                  <a:gd name="connsiteY2" fmla="*/ 543145 h 1437474"/>
                  <a:gd name="connsiteX3" fmla="*/ 718799 w 1011223"/>
                  <a:gd name="connsiteY3" fmla="*/ 16681 h 1437474"/>
                  <a:gd name="connsiteX4" fmla="*/ 1011224 w 1011223"/>
                  <a:gd name="connsiteY4" fmla="*/ 0 h 1437474"/>
                  <a:gd name="connsiteX5" fmla="*/ 656057 w 1011223"/>
                  <a:gd name="connsiteY5" fmla="*/ 717803 h 1437474"/>
                  <a:gd name="connsiteX6" fmla="*/ 1011224 w 1011223"/>
                  <a:gd name="connsiteY6" fmla="*/ 1437474 h 1437474"/>
                  <a:gd name="connsiteX7" fmla="*/ 701993 w 1011223"/>
                  <a:gd name="connsiteY7" fmla="*/ 1416560 h 1437474"/>
                  <a:gd name="connsiteX8" fmla="*/ 493101 w 1011223"/>
                  <a:gd name="connsiteY8" fmla="*/ 868062 h 1437474"/>
                  <a:gd name="connsiteX9" fmla="*/ 284208 w 1011223"/>
                  <a:gd name="connsiteY9" fmla="*/ 1395646 h 1437474"/>
                  <a:gd name="connsiteX10" fmla="*/ 0 w 1011223"/>
                  <a:gd name="connsiteY10" fmla="*/ 1370623 h 1437474"/>
                  <a:gd name="connsiteX11" fmla="*/ 330145 w 1011223"/>
                  <a:gd name="connsiteY11" fmla="*/ 734983 h 14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223" h="1437474">
                    <a:moveTo>
                      <a:pt x="25147" y="54277"/>
                    </a:moveTo>
                    <a:lnTo>
                      <a:pt x="317571" y="37596"/>
                    </a:lnTo>
                    <a:lnTo>
                      <a:pt x="501441" y="543145"/>
                    </a:lnTo>
                    <a:lnTo>
                      <a:pt x="718799" y="16681"/>
                    </a:lnTo>
                    <a:lnTo>
                      <a:pt x="1011224" y="0"/>
                    </a:lnTo>
                    <a:lnTo>
                      <a:pt x="656057" y="717803"/>
                    </a:lnTo>
                    <a:lnTo>
                      <a:pt x="1011224" y="1437474"/>
                    </a:lnTo>
                    <a:lnTo>
                      <a:pt x="701993" y="1416560"/>
                    </a:lnTo>
                    <a:lnTo>
                      <a:pt x="493101" y="868062"/>
                    </a:lnTo>
                    <a:lnTo>
                      <a:pt x="284208" y="1395646"/>
                    </a:lnTo>
                    <a:lnTo>
                      <a:pt x="0" y="1370623"/>
                    </a:lnTo>
                    <a:lnTo>
                      <a:pt x="330145" y="734983"/>
                    </a:lnTo>
                    <a:close/>
                  </a:path>
                </a:pathLst>
              </a:custGeom>
              <a:solidFill>
                <a:srgbClr val="FFFFFF"/>
              </a:solidFill>
              <a:ln w="12440" cap="flat">
                <a:noFill/>
                <a:prstDash val="solid"/>
                <a:miter/>
              </a:ln>
            </p:spPr>
            <p:txBody>
              <a:bodyPr rtlCol="0" anchor="ctr"/>
              <a:lstStyle/>
              <a:p>
                <a:endParaRPr lang="en-US"/>
              </a:p>
            </p:txBody>
          </p:sp>
        </p:grpSp>
      </p:grpSp>
      <p:grpSp>
        <p:nvGrpSpPr>
          <p:cNvPr id="344" name="Group 343">
            <a:extLst>
              <a:ext uri="{FF2B5EF4-FFF2-40B4-BE49-F238E27FC236}">
                <a16:creationId xmlns:a16="http://schemas.microsoft.com/office/drawing/2014/main" id="{11368E33-6657-D954-9B9E-BC0E9C7DD087}"/>
              </a:ext>
            </a:extLst>
          </p:cNvPr>
          <p:cNvGrpSpPr/>
          <p:nvPr/>
        </p:nvGrpSpPr>
        <p:grpSpPr>
          <a:xfrm>
            <a:off x="-1252463" y="7644191"/>
            <a:ext cx="3431999" cy="709024"/>
            <a:chOff x="8283736" y="597805"/>
            <a:chExt cx="3431999" cy="709024"/>
          </a:xfrm>
        </p:grpSpPr>
        <p:sp>
          <p:nvSpPr>
            <p:cNvPr id="345" name="TextBox 344">
              <a:extLst>
                <a:ext uri="{FF2B5EF4-FFF2-40B4-BE49-F238E27FC236}">
                  <a16:creationId xmlns:a16="http://schemas.microsoft.com/office/drawing/2014/main" id="{9D5A4F09-1300-D267-F1EC-E8D49D60FB2C}"/>
                </a:ext>
              </a:extLst>
            </p:cNvPr>
            <p:cNvSpPr txBox="1"/>
            <p:nvPr/>
          </p:nvSpPr>
          <p:spPr>
            <a:xfrm>
              <a:off x="8283736" y="598943"/>
              <a:ext cx="2024274" cy="707886"/>
            </a:xfrm>
            <a:prstGeom prst="rect">
              <a:avLst/>
            </a:prstGeom>
            <a:solidFill>
              <a:srgbClr val="B9FFC6"/>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Go To</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346" name="TextBox 345">
              <a:extLst>
                <a:ext uri="{FF2B5EF4-FFF2-40B4-BE49-F238E27FC236}">
                  <a16:creationId xmlns:a16="http://schemas.microsoft.com/office/drawing/2014/main" id="{4859DFF5-ECB6-357B-6110-C89D75A55CAC}"/>
                </a:ext>
              </a:extLst>
            </p:cNvPr>
            <p:cNvSpPr txBox="1"/>
            <p:nvPr/>
          </p:nvSpPr>
          <p:spPr>
            <a:xfrm>
              <a:off x="9605355" y="597805"/>
              <a:ext cx="2110380" cy="707886"/>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الوسيلة</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grpSp>
      <p:pic>
        <p:nvPicPr>
          <p:cNvPr id="348" name="Graphic 347">
            <a:extLst>
              <a:ext uri="{FF2B5EF4-FFF2-40B4-BE49-F238E27FC236}">
                <a16:creationId xmlns:a16="http://schemas.microsoft.com/office/drawing/2014/main" id="{7FCC4653-F745-C1BB-B614-67E0945636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51322" y="7741542"/>
            <a:ext cx="463614" cy="514322"/>
          </a:xfrm>
          <a:prstGeom prst="rect">
            <a:avLst/>
          </a:prstGeom>
        </p:spPr>
      </p:pic>
    </p:spTree>
    <p:extLst>
      <p:ext uri="{BB962C8B-B14F-4D97-AF65-F5344CB8AC3E}">
        <p14:creationId xmlns:p14="http://schemas.microsoft.com/office/powerpoint/2010/main" val="2839643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Group 169">
            <a:extLst>
              <a:ext uri="{FF2B5EF4-FFF2-40B4-BE49-F238E27FC236}">
                <a16:creationId xmlns:a16="http://schemas.microsoft.com/office/drawing/2014/main" id="{2FE27DDD-DFD1-8710-37A2-4567C8291750}"/>
              </a:ext>
            </a:extLst>
          </p:cNvPr>
          <p:cNvGrpSpPr/>
          <p:nvPr/>
        </p:nvGrpSpPr>
        <p:grpSpPr>
          <a:xfrm>
            <a:off x="-254109" y="1394080"/>
            <a:ext cx="6397661" cy="4058375"/>
            <a:chOff x="-350330" y="963130"/>
            <a:chExt cx="6960674" cy="4415524"/>
          </a:xfrm>
        </p:grpSpPr>
        <p:grpSp>
          <p:nvGrpSpPr>
            <p:cNvPr id="4" name="Google Shape;592;p35">
              <a:extLst>
                <a:ext uri="{FF2B5EF4-FFF2-40B4-BE49-F238E27FC236}">
                  <a16:creationId xmlns:a16="http://schemas.microsoft.com/office/drawing/2014/main" id="{4A8867BF-81A8-7993-93AF-6CFCE1C04759}"/>
                </a:ext>
              </a:extLst>
            </p:cNvPr>
            <p:cNvGrpSpPr/>
            <p:nvPr/>
          </p:nvGrpSpPr>
          <p:grpSpPr>
            <a:xfrm>
              <a:off x="-350330" y="963130"/>
              <a:ext cx="6960674" cy="4415524"/>
              <a:chOff x="425800" y="719900"/>
              <a:chExt cx="6917325" cy="4388026"/>
            </a:xfrm>
          </p:grpSpPr>
          <p:sp>
            <p:nvSpPr>
              <p:cNvPr id="5" name="Google Shape;593;p35">
                <a:extLst>
                  <a:ext uri="{FF2B5EF4-FFF2-40B4-BE49-F238E27FC236}">
                    <a16:creationId xmlns:a16="http://schemas.microsoft.com/office/drawing/2014/main" id="{FF4A012C-343A-FE8C-5A94-6D29232D5641}"/>
                  </a:ext>
                </a:extLst>
              </p:cNvPr>
              <p:cNvSpPr/>
              <p:nvPr/>
            </p:nvSpPr>
            <p:spPr>
              <a:xfrm>
                <a:off x="425800" y="893600"/>
                <a:ext cx="6917325" cy="4214325"/>
              </a:xfrm>
              <a:custGeom>
                <a:avLst/>
                <a:gdLst/>
                <a:ahLst/>
                <a:cxnLst/>
                <a:rect l="l" t="t" r="r" b="b"/>
                <a:pathLst>
                  <a:path w="276693" h="168573" extrusionOk="0">
                    <a:moveTo>
                      <a:pt x="173462" y="0"/>
                    </a:moveTo>
                    <a:cubicBezTo>
                      <a:pt x="170808" y="0"/>
                      <a:pt x="168153" y="96"/>
                      <a:pt x="165505" y="287"/>
                    </a:cubicBezTo>
                    <a:cubicBezTo>
                      <a:pt x="150216" y="1412"/>
                      <a:pt x="135079" y="6488"/>
                      <a:pt x="123164" y="16761"/>
                    </a:cubicBezTo>
                    <a:cubicBezTo>
                      <a:pt x="110580" y="27613"/>
                      <a:pt x="97723" y="33540"/>
                      <a:pt x="81036" y="33904"/>
                    </a:cubicBezTo>
                    <a:cubicBezTo>
                      <a:pt x="79991" y="33929"/>
                      <a:pt x="78942" y="33939"/>
                      <a:pt x="77890" y="33939"/>
                    </a:cubicBezTo>
                    <a:cubicBezTo>
                      <a:pt x="70835" y="33939"/>
                      <a:pt x="63625" y="33467"/>
                      <a:pt x="56516" y="33467"/>
                    </a:cubicBezTo>
                    <a:cubicBezTo>
                      <a:pt x="43336" y="33467"/>
                      <a:pt x="30501" y="35091"/>
                      <a:pt x="19636" y="44360"/>
                    </a:cubicBezTo>
                    <a:cubicBezTo>
                      <a:pt x="7417" y="54756"/>
                      <a:pt x="1642" y="71048"/>
                      <a:pt x="791" y="87005"/>
                    </a:cubicBezTo>
                    <a:cubicBezTo>
                      <a:pt x="1" y="102021"/>
                      <a:pt x="3283" y="117462"/>
                      <a:pt x="10487" y="130502"/>
                    </a:cubicBezTo>
                    <a:cubicBezTo>
                      <a:pt x="15746" y="140015"/>
                      <a:pt x="22919" y="148465"/>
                      <a:pt x="31703" y="154636"/>
                    </a:cubicBezTo>
                    <a:cubicBezTo>
                      <a:pt x="44566" y="163656"/>
                      <a:pt x="60100" y="167240"/>
                      <a:pt x="75486" y="167240"/>
                    </a:cubicBezTo>
                    <a:cubicBezTo>
                      <a:pt x="77625" y="167240"/>
                      <a:pt x="79761" y="167171"/>
                      <a:pt x="81887" y="167037"/>
                    </a:cubicBezTo>
                    <a:cubicBezTo>
                      <a:pt x="97299" y="166088"/>
                      <a:pt x="112942" y="159393"/>
                      <a:pt x="128416" y="159393"/>
                    </a:cubicBezTo>
                    <a:cubicBezTo>
                      <a:pt x="129787" y="159393"/>
                      <a:pt x="131158" y="159446"/>
                      <a:pt x="132526" y="159560"/>
                    </a:cubicBezTo>
                    <a:cubicBezTo>
                      <a:pt x="147185" y="160761"/>
                      <a:pt x="169176" y="168573"/>
                      <a:pt x="192496" y="168573"/>
                    </a:cubicBezTo>
                    <a:cubicBezTo>
                      <a:pt x="201622" y="168573"/>
                      <a:pt x="210953" y="167376"/>
                      <a:pt x="220126" y="164119"/>
                    </a:cubicBezTo>
                    <a:cubicBezTo>
                      <a:pt x="258455" y="150502"/>
                      <a:pt x="276693" y="101869"/>
                      <a:pt x="265507" y="63327"/>
                    </a:cubicBezTo>
                    <a:cubicBezTo>
                      <a:pt x="260158" y="45090"/>
                      <a:pt x="248790" y="29163"/>
                      <a:pt x="233227" y="18220"/>
                    </a:cubicBezTo>
                    <a:cubicBezTo>
                      <a:pt x="216165" y="6188"/>
                      <a:pt x="194845" y="0"/>
                      <a:pt x="173462" y="0"/>
                    </a:cubicBezTo>
                    <a:close/>
                  </a:path>
                </a:pathLst>
              </a:custGeom>
              <a:solidFill>
                <a:srgbClr val="6453C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594;p35">
                <a:extLst>
                  <a:ext uri="{FF2B5EF4-FFF2-40B4-BE49-F238E27FC236}">
                    <a16:creationId xmlns:a16="http://schemas.microsoft.com/office/drawing/2014/main" id="{1B01ECDD-33F9-4E01-61A3-8B5689689E22}"/>
                  </a:ext>
                </a:extLst>
              </p:cNvPr>
              <p:cNvSpPr/>
              <p:nvPr/>
            </p:nvSpPr>
            <p:spPr>
              <a:xfrm>
                <a:off x="425800" y="893601"/>
                <a:ext cx="6917325" cy="4214325"/>
              </a:xfrm>
              <a:custGeom>
                <a:avLst/>
                <a:gdLst/>
                <a:ahLst/>
                <a:cxnLst/>
                <a:rect l="l" t="t" r="r" b="b"/>
                <a:pathLst>
                  <a:path w="276693" h="168573" extrusionOk="0">
                    <a:moveTo>
                      <a:pt x="173462" y="0"/>
                    </a:moveTo>
                    <a:cubicBezTo>
                      <a:pt x="170808" y="0"/>
                      <a:pt x="168153" y="96"/>
                      <a:pt x="165505" y="287"/>
                    </a:cubicBezTo>
                    <a:cubicBezTo>
                      <a:pt x="150216" y="1412"/>
                      <a:pt x="135079" y="6488"/>
                      <a:pt x="123164" y="16761"/>
                    </a:cubicBezTo>
                    <a:cubicBezTo>
                      <a:pt x="110580" y="27613"/>
                      <a:pt x="97723" y="33540"/>
                      <a:pt x="81036" y="33904"/>
                    </a:cubicBezTo>
                    <a:cubicBezTo>
                      <a:pt x="79991" y="33929"/>
                      <a:pt x="78942" y="33939"/>
                      <a:pt x="77890" y="33939"/>
                    </a:cubicBezTo>
                    <a:cubicBezTo>
                      <a:pt x="70835" y="33939"/>
                      <a:pt x="63625" y="33467"/>
                      <a:pt x="56516" y="33467"/>
                    </a:cubicBezTo>
                    <a:cubicBezTo>
                      <a:pt x="43336" y="33467"/>
                      <a:pt x="30501" y="35091"/>
                      <a:pt x="19636" y="44360"/>
                    </a:cubicBezTo>
                    <a:cubicBezTo>
                      <a:pt x="7417" y="54756"/>
                      <a:pt x="1642" y="71048"/>
                      <a:pt x="791" y="87005"/>
                    </a:cubicBezTo>
                    <a:cubicBezTo>
                      <a:pt x="1" y="102021"/>
                      <a:pt x="3283" y="117462"/>
                      <a:pt x="10487" y="130502"/>
                    </a:cubicBezTo>
                    <a:cubicBezTo>
                      <a:pt x="15746" y="140015"/>
                      <a:pt x="22919" y="148465"/>
                      <a:pt x="31703" y="154636"/>
                    </a:cubicBezTo>
                    <a:cubicBezTo>
                      <a:pt x="44566" y="163656"/>
                      <a:pt x="60100" y="167240"/>
                      <a:pt x="75486" y="167240"/>
                    </a:cubicBezTo>
                    <a:cubicBezTo>
                      <a:pt x="77625" y="167240"/>
                      <a:pt x="79761" y="167171"/>
                      <a:pt x="81887" y="167037"/>
                    </a:cubicBezTo>
                    <a:cubicBezTo>
                      <a:pt x="97299" y="166088"/>
                      <a:pt x="112942" y="159393"/>
                      <a:pt x="128416" y="159393"/>
                    </a:cubicBezTo>
                    <a:cubicBezTo>
                      <a:pt x="129787" y="159393"/>
                      <a:pt x="131158" y="159446"/>
                      <a:pt x="132526" y="159560"/>
                    </a:cubicBezTo>
                    <a:cubicBezTo>
                      <a:pt x="147185" y="160761"/>
                      <a:pt x="169176" y="168573"/>
                      <a:pt x="192496" y="168573"/>
                    </a:cubicBezTo>
                    <a:cubicBezTo>
                      <a:pt x="201622" y="168573"/>
                      <a:pt x="210953" y="167376"/>
                      <a:pt x="220126" y="164119"/>
                    </a:cubicBezTo>
                    <a:cubicBezTo>
                      <a:pt x="258455" y="150502"/>
                      <a:pt x="276693" y="101869"/>
                      <a:pt x="265507" y="63327"/>
                    </a:cubicBezTo>
                    <a:cubicBezTo>
                      <a:pt x="260158" y="45090"/>
                      <a:pt x="248790" y="29163"/>
                      <a:pt x="233227" y="18220"/>
                    </a:cubicBezTo>
                    <a:cubicBezTo>
                      <a:pt x="216165" y="6188"/>
                      <a:pt x="194845" y="0"/>
                      <a:pt x="173462" y="0"/>
                    </a:cubicBezTo>
                    <a:close/>
                  </a:path>
                </a:pathLst>
              </a:custGeom>
              <a:solidFill>
                <a:srgbClr val="B9FFC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595;p35">
                <a:extLst>
                  <a:ext uri="{FF2B5EF4-FFF2-40B4-BE49-F238E27FC236}">
                    <a16:creationId xmlns:a16="http://schemas.microsoft.com/office/drawing/2014/main" id="{B6732A89-DFF3-93D8-0272-600979521E53}"/>
                  </a:ext>
                </a:extLst>
              </p:cNvPr>
              <p:cNvSpPr/>
              <p:nvPr/>
            </p:nvSpPr>
            <p:spPr>
              <a:xfrm>
                <a:off x="2999550" y="4210850"/>
                <a:ext cx="377700" cy="886800"/>
              </a:xfrm>
              <a:custGeom>
                <a:avLst/>
                <a:gdLst/>
                <a:ahLst/>
                <a:cxnLst/>
                <a:rect l="l" t="t" r="r" b="b"/>
                <a:pathLst>
                  <a:path w="15108" h="35472" extrusionOk="0">
                    <a:moveTo>
                      <a:pt x="14743" y="395"/>
                    </a:moveTo>
                    <a:lnTo>
                      <a:pt x="14743" y="35107"/>
                    </a:lnTo>
                    <a:lnTo>
                      <a:pt x="366" y="35107"/>
                    </a:lnTo>
                    <a:lnTo>
                      <a:pt x="396" y="395"/>
                    </a:lnTo>
                    <a:close/>
                    <a:moveTo>
                      <a:pt x="183" y="0"/>
                    </a:moveTo>
                    <a:cubicBezTo>
                      <a:pt x="92" y="0"/>
                      <a:pt x="1" y="91"/>
                      <a:pt x="1" y="213"/>
                    </a:cubicBezTo>
                    <a:lnTo>
                      <a:pt x="1" y="35289"/>
                    </a:lnTo>
                    <a:cubicBezTo>
                      <a:pt x="1" y="35411"/>
                      <a:pt x="92" y="35472"/>
                      <a:pt x="183" y="35472"/>
                    </a:cubicBezTo>
                    <a:lnTo>
                      <a:pt x="14925" y="35472"/>
                    </a:lnTo>
                    <a:cubicBezTo>
                      <a:pt x="15016" y="35472"/>
                      <a:pt x="15108" y="35411"/>
                      <a:pt x="15108" y="35289"/>
                    </a:cubicBezTo>
                    <a:lnTo>
                      <a:pt x="15108" y="213"/>
                    </a:lnTo>
                    <a:cubicBezTo>
                      <a:pt x="15108" y="91"/>
                      <a:pt x="15016" y="0"/>
                      <a:pt x="1492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596;p35">
                <a:extLst>
                  <a:ext uri="{FF2B5EF4-FFF2-40B4-BE49-F238E27FC236}">
                    <a16:creationId xmlns:a16="http://schemas.microsoft.com/office/drawing/2014/main" id="{469D14EB-BE33-38FF-193B-ACCD82C854FF}"/>
                  </a:ext>
                </a:extLst>
              </p:cNvPr>
              <p:cNvSpPr/>
              <p:nvPr/>
            </p:nvSpPr>
            <p:spPr>
              <a:xfrm>
                <a:off x="2482075" y="4413725"/>
                <a:ext cx="377700" cy="683925"/>
              </a:xfrm>
              <a:custGeom>
                <a:avLst/>
                <a:gdLst/>
                <a:ahLst/>
                <a:cxnLst/>
                <a:rect l="l" t="t" r="r" b="b"/>
                <a:pathLst>
                  <a:path w="15108" h="27357" extrusionOk="0">
                    <a:moveTo>
                      <a:pt x="14742" y="396"/>
                    </a:moveTo>
                    <a:lnTo>
                      <a:pt x="14742" y="26992"/>
                    </a:lnTo>
                    <a:lnTo>
                      <a:pt x="365" y="26992"/>
                    </a:lnTo>
                    <a:lnTo>
                      <a:pt x="396" y="396"/>
                    </a:lnTo>
                    <a:close/>
                    <a:moveTo>
                      <a:pt x="183" y="1"/>
                    </a:moveTo>
                    <a:cubicBezTo>
                      <a:pt x="92" y="1"/>
                      <a:pt x="1" y="92"/>
                      <a:pt x="1" y="213"/>
                    </a:cubicBezTo>
                    <a:lnTo>
                      <a:pt x="1" y="27174"/>
                    </a:lnTo>
                    <a:cubicBezTo>
                      <a:pt x="1" y="27296"/>
                      <a:pt x="92" y="27357"/>
                      <a:pt x="183" y="27357"/>
                    </a:cubicBezTo>
                    <a:lnTo>
                      <a:pt x="14925" y="27357"/>
                    </a:lnTo>
                    <a:cubicBezTo>
                      <a:pt x="15046" y="27357"/>
                      <a:pt x="15107" y="27296"/>
                      <a:pt x="15107" y="27174"/>
                    </a:cubicBezTo>
                    <a:lnTo>
                      <a:pt x="15107" y="213"/>
                    </a:lnTo>
                    <a:cubicBezTo>
                      <a:pt x="15107" y="92"/>
                      <a:pt x="15046" y="1"/>
                      <a:pt x="1492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597;p35">
                <a:extLst>
                  <a:ext uri="{FF2B5EF4-FFF2-40B4-BE49-F238E27FC236}">
                    <a16:creationId xmlns:a16="http://schemas.microsoft.com/office/drawing/2014/main" id="{9BDBC463-9C6B-9E6C-E89B-CD5C9024EF59}"/>
                  </a:ext>
                </a:extLst>
              </p:cNvPr>
              <p:cNvSpPr/>
              <p:nvPr/>
            </p:nvSpPr>
            <p:spPr>
              <a:xfrm>
                <a:off x="1964600" y="4694900"/>
                <a:ext cx="377675" cy="402750"/>
              </a:xfrm>
              <a:custGeom>
                <a:avLst/>
                <a:gdLst/>
                <a:ahLst/>
                <a:cxnLst/>
                <a:rect l="l" t="t" r="r" b="b"/>
                <a:pathLst>
                  <a:path w="15107" h="16110" extrusionOk="0">
                    <a:moveTo>
                      <a:pt x="14712" y="365"/>
                    </a:moveTo>
                    <a:lnTo>
                      <a:pt x="14712" y="15745"/>
                    </a:lnTo>
                    <a:lnTo>
                      <a:pt x="365" y="15745"/>
                    </a:lnTo>
                    <a:lnTo>
                      <a:pt x="365" y="365"/>
                    </a:lnTo>
                    <a:close/>
                    <a:moveTo>
                      <a:pt x="182" y="0"/>
                    </a:moveTo>
                    <a:cubicBezTo>
                      <a:pt x="91" y="0"/>
                      <a:pt x="0" y="61"/>
                      <a:pt x="0" y="182"/>
                    </a:cubicBezTo>
                    <a:lnTo>
                      <a:pt x="0" y="15927"/>
                    </a:lnTo>
                    <a:cubicBezTo>
                      <a:pt x="0" y="16049"/>
                      <a:pt x="91" y="16110"/>
                      <a:pt x="182" y="16110"/>
                    </a:cubicBezTo>
                    <a:lnTo>
                      <a:pt x="14924" y="16110"/>
                    </a:lnTo>
                    <a:cubicBezTo>
                      <a:pt x="15016" y="16110"/>
                      <a:pt x="15107" y="16049"/>
                      <a:pt x="15107" y="15927"/>
                    </a:cubicBezTo>
                    <a:lnTo>
                      <a:pt x="15107" y="182"/>
                    </a:lnTo>
                    <a:cubicBezTo>
                      <a:pt x="15107" y="61"/>
                      <a:pt x="15016" y="0"/>
                      <a:pt x="1492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98;p35">
                <a:extLst>
                  <a:ext uri="{FF2B5EF4-FFF2-40B4-BE49-F238E27FC236}">
                    <a16:creationId xmlns:a16="http://schemas.microsoft.com/office/drawing/2014/main" id="{487FE711-FA37-AD26-75BD-7DF071716B3C}"/>
                  </a:ext>
                </a:extLst>
              </p:cNvPr>
              <p:cNvSpPr/>
              <p:nvPr/>
            </p:nvSpPr>
            <p:spPr>
              <a:xfrm>
                <a:off x="1447100" y="4948700"/>
                <a:ext cx="377700" cy="148950"/>
              </a:xfrm>
              <a:custGeom>
                <a:avLst/>
                <a:gdLst/>
                <a:ahLst/>
                <a:cxnLst/>
                <a:rect l="l" t="t" r="r" b="b"/>
                <a:pathLst>
                  <a:path w="15108" h="5958" extrusionOk="0">
                    <a:moveTo>
                      <a:pt x="14742" y="365"/>
                    </a:moveTo>
                    <a:lnTo>
                      <a:pt x="14742" y="5593"/>
                    </a:lnTo>
                    <a:lnTo>
                      <a:pt x="365" y="5593"/>
                    </a:lnTo>
                    <a:lnTo>
                      <a:pt x="365" y="365"/>
                    </a:lnTo>
                    <a:close/>
                    <a:moveTo>
                      <a:pt x="183" y="0"/>
                    </a:moveTo>
                    <a:cubicBezTo>
                      <a:pt x="92" y="0"/>
                      <a:pt x="1" y="61"/>
                      <a:pt x="1" y="183"/>
                    </a:cubicBezTo>
                    <a:lnTo>
                      <a:pt x="1" y="5775"/>
                    </a:lnTo>
                    <a:cubicBezTo>
                      <a:pt x="1" y="5897"/>
                      <a:pt x="92" y="5958"/>
                      <a:pt x="183" y="5958"/>
                    </a:cubicBezTo>
                    <a:lnTo>
                      <a:pt x="14925" y="5958"/>
                    </a:lnTo>
                    <a:cubicBezTo>
                      <a:pt x="15016" y="5958"/>
                      <a:pt x="15107" y="5897"/>
                      <a:pt x="15107" y="5775"/>
                    </a:cubicBezTo>
                    <a:lnTo>
                      <a:pt x="15107" y="183"/>
                    </a:lnTo>
                    <a:cubicBezTo>
                      <a:pt x="15107" y="61"/>
                      <a:pt x="15016" y="0"/>
                      <a:pt x="1492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599;p35">
                <a:extLst>
                  <a:ext uri="{FF2B5EF4-FFF2-40B4-BE49-F238E27FC236}">
                    <a16:creationId xmlns:a16="http://schemas.microsoft.com/office/drawing/2014/main" id="{9DB7BBF1-64E3-3ADA-C891-31E74DD3F6AB}"/>
                  </a:ext>
                </a:extLst>
              </p:cNvPr>
              <p:cNvSpPr/>
              <p:nvPr/>
            </p:nvSpPr>
            <p:spPr>
              <a:xfrm>
                <a:off x="929625" y="5023150"/>
                <a:ext cx="377675" cy="74500"/>
              </a:xfrm>
              <a:custGeom>
                <a:avLst/>
                <a:gdLst/>
                <a:ahLst/>
                <a:cxnLst/>
                <a:rect l="l" t="t" r="r" b="b"/>
                <a:pathLst>
                  <a:path w="15107" h="2980" extrusionOk="0">
                    <a:moveTo>
                      <a:pt x="14742" y="396"/>
                    </a:moveTo>
                    <a:lnTo>
                      <a:pt x="14742" y="2615"/>
                    </a:lnTo>
                    <a:lnTo>
                      <a:pt x="365" y="2615"/>
                    </a:lnTo>
                    <a:lnTo>
                      <a:pt x="365" y="396"/>
                    </a:lnTo>
                    <a:close/>
                    <a:moveTo>
                      <a:pt x="182" y="1"/>
                    </a:moveTo>
                    <a:cubicBezTo>
                      <a:pt x="61" y="1"/>
                      <a:pt x="0" y="92"/>
                      <a:pt x="0" y="214"/>
                    </a:cubicBezTo>
                    <a:lnTo>
                      <a:pt x="0" y="2797"/>
                    </a:lnTo>
                    <a:cubicBezTo>
                      <a:pt x="0" y="2919"/>
                      <a:pt x="61" y="2980"/>
                      <a:pt x="182" y="2980"/>
                    </a:cubicBezTo>
                    <a:lnTo>
                      <a:pt x="14924" y="2980"/>
                    </a:lnTo>
                    <a:cubicBezTo>
                      <a:pt x="15016" y="2980"/>
                      <a:pt x="15107" y="2919"/>
                      <a:pt x="15107" y="2797"/>
                    </a:cubicBezTo>
                    <a:lnTo>
                      <a:pt x="15107" y="214"/>
                    </a:lnTo>
                    <a:cubicBezTo>
                      <a:pt x="15107" y="92"/>
                      <a:pt x="15016" y="1"/>
                      <a:pt x="1492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600;p35">
                <a:extLst>
                  <a:ext uri="{FF2B5EF4-FFF2-40B4-BE49-F238E27FC236}">
                    <a16:creationId xmlns:a16="http://schemas.microsoft.com/office/drawing/2014/main" id="{1E07FDE4-4A59-16A6-FBBE-006CB5C7316C}"/>
                  </a:ext>
                </a:extLst>
              </p:cNvPr>
              <p:cNvSpPr/>
              <p:nvPr/>
            </p:nvSpPr>
            <p:spPr>
              <a:xfrm>
                <a:off x="6067250" y="2605200"/>
                <a:ext cx="948375" cy="833625"/>
              </a:xfrm>
              <a:custGeom>
                <a:avLst/>
                <a:gdLst/>
                <a:ahLst/>
                <a:cxnLst/>
                <a:rect l="l" t="t" r="r" b="b"/>
                <a:pathLst>
                  <a:path w="37935" h="33345" extrusionOk="0">
                    <a:moveTo>
                      <a:pt x="1672" y="0"/>
                    </a:moveTo>
                    <a:cubicBezTo>
                      <a:pt x="760" y="0"/>
                      <a:pt x="0" y="760"/>
                      <a:pt x="0" y="1672"/>
                    </a:cubicBezTo>
                    <a:lnTo>
                      <a:pt x="0" y="31703"/>
                    </a:lnTo>
                    <a:cubicBezTo>
                      <a:pt x="0" y="32615"/>
                      <a:pt x="760" y="33344"/>
                      <a:pt x="1672" y="33344"/>
                    </a:cubicBezTo>
                    <a:lnTo>
                      <a:pt x="36293" y="33344"/>
                    </a:lnTo>
                    <a:cubicBezTo>
                      <a:pt x="37205" y="33344"/>
                      <a:pt x="37934" y="32615"/>
                      <a:pt x="37934" y="31703"/>
                    </a:cubicBezTo>
                    <a:lnTo>
                      <a:pt x="37934" y="1672"/>
                    </a:lnTo>
                    <a:cubicBezTo>
                      <a:pt x="37934" y="760"/>
                      <a:pt x="37205" y="0"/>
                      <a:pt x="36293"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601;p35">
                <a:extLst>
                  <a:ext uri="{FF2B5EF4-FFF2-40B4-BE49-F238E27FC236}">
                    <a16:creationId xmlns:a16="http://schemas.microsoft.com/office/drawing/2014/main" id="{D41A3A2B-A62C-2163-92BD-FEA861A0B3F3}"/>
                  </a:ext>
                </a:extLst>
              </p:cNvPr>
              <p:cNvSpPr/>
              <p:nvPr/>
            </p:nvSpPr>
            <p:spPr>
              <a:xfrm>
                <a:off x="6062700" y="2600625"/>
                <a:ext cx="957475" cy="843500"/>
              </a:xfrm>
              <a:custGeom>
                <a:avLst/>
                <a:gdLst/>
                <a:ahLst/>
                <a:cxnLst/>
                <a:rect l="l" t="t" r="r" b="b"/>
                <a:pathLst>
                  <a:path w="38299" h="33740" extrusionOk="0">
                    <a:moveTo>
                      <a:pt x="36475" y="396"/>
                    </a:moveTo>
                    <a:cubicBezTo>
                      <a:pt x="37265" y="396"/>
                      <a:pt x="37934" y="1034"/>
                      <a:pt x="37934" y="1855"/>
                    </a:cubicBezTo>
                    <a:lnTo>
                      <a:pt x="37934" y="31855"/>
                    </a:lnTo>
                    <a:cubicBezTo>
                      <a:pt x="37934" y="32676"/>
                      <a:pt x="37265" y="33345"/>
                      <a:pt x="36475" y="33345"/>
                    </a:cubicBezTo>
                    <a:lnTo>
                      <a:pt x="1854" y="33345"/>
                    </a:lnTo>
                    <a:cubicBezTo>
                      <a:pt x="1034" y="33345"/>
                      <a:pt x="395" y="32676"/>
                      <a:pt x="395" y="31855"/>
                    </a:cubicBezTo>
                    <a:lnTo>
                      <a:pt x="395" y="1855"/>
                    </a:lnTo>
                    <a:cubicBezTo>
                      <a:pt x="395" y="1034"/>
                      <a:pt x="1034" y="396"/>
                      <a:pt x="1854" y="396"/>
                    </a:cubicBezTo>
                    <a:close/>
                    <a:moveTo>
                      <a:pt x="1854" y="1"/>
                    </a:moveTo>
                    <a:cubicBezTo>
                      <a:pt x="821" y="1"/>
                      <a:pt x="0" y="852"/>
                      <a:pt x="0" y="1855"/>
                    </a:cubicBezTo>
                    <a:lnTo>
                      <a:pt x="0" y="31886"/>
                    </a:lnTo>
                    <a:cubicBezTo>
                      <a:pt x="0" y="32889"/>
                      <a:pt x="821" y="33709"/>
                      <a:pt x="1854" y="33740"/>
                    </a:cubicBezTo>
                    <a:lnTo>
                      <a:pt x="36475" y="33740"/>
                    </a:lnTo>
                    <a:cubicBezTo>
                      <a:pt x="37478" y="33709"/>
                      <a:pt x="38299" y="32889"/>
                      <a:pt x="38299" y="31886"/>
                    </a:cubicBezTo>
                    <a:lnTo>
                      <a:pt x="38299" y="1855"/>
                    </a:lnTo>
                    <a:cubicBezTo>
                      <a:pt x="38299" y="852"/>
                      <a:pt x="37478" y="1"/>
                      <a:pt x="3647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602;p35">
                <a:extLst>
                  <a:ext uri="{FF2B5EF4-FFF2-40B4-BE49-F238E27FC236}">
                    <a16:creationId xmlns:a16="http://schemas.microsoft.com/office/drawing/2014/main" id="{F89AE142-FB39-DBAC-BCE4-7667CDD0FD16}"/>
                  </a:ext>
                </a:extLst>
              </p:cNvPr>
              <p:cNvSpPr/>
              <p:nvPr/>
            </p:nvSpPr>
            <p:spPr>
              <a:xfrm>
                <a:off x="6037625" y="2560350"/>
                <a:ext cx="948350" cy="833625"/>
              </a:xfrm>
              <a:custGeom>
                <a:avLst/>
                <a:gdLst/>
                <a:ahLst/>
                <a:cxnLst/>
                <a:rect l="l" t="t" r="r" b="b"/>
                <a:pathLst>
                  <a:path w="37934" h="33345" extrusionOk="0">
                    <a:moveTo>
                      <a:pt x="1641" y="1"/>
                    </a:moveTo>
                    <a:cubicBezTo>
                      <a:pt x="730" y="1"/>
                      <a:pt x="0" y="730"/>
                      <a:pt x="0" y="1673"/>
                    </a:cubicBezTo>
                    <a:lnTo>
                      <a:pt x="0" y="31673"/>
                    </a:lnTo>
                    <a:cubicBezTo>
                      <a:pt x="0" y="32615"/>
                      <a:pt x="730" y="33345"/>
                      <a:pt x="1641" y="33345"/>
                    </a:cubicBezTo>
                    <a:lnTo>
                      <a:pt x="36262" y="33345"/>
                    </a:lnTo>
                    <a:cubicBezTo>
                      <a:pt x="37174" y="33345"/>
                      <a:pt x="37934" y="32615"/>
                      <a:pt x="37934" y="31673"/>
                    </a:cubicBezTo>
                    <a:lnTo>
                      <a:pt x="37934" y="1673"/>
                    </a:lnTo>
                    <a:cubicBezTo>
                      <a:pt x="37934" y="730"/>
                      <a:pt x="37174" y="1"/>
                      <a:pt x="3626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Google Shape;603;p35">
                <a:extLst>
                  <a:ext uri="{FF2B5EF4-FFF2-40B4-BE49-F238E27FC236}">
                    <a16:creationId xmlns:a16="http://schemas.microsoft.com/office/drawing/2014/main" id="{678066B0-2B17-549D-84FC-58DE6CF80D63}"/>
                  </a:ext>
                </a:extLst>
              </p:cNvPr>
              <p:cNvSpPr/>
              <p:nvPr/>
            </p:nvSpPr>
            <p:spPr>
              <a:xfrm>
                <a:off x="6033050" y="2555800"/>
                <a:ext cx="957500" cy="842750"/>
              </a:xfrm>
              <a:custGeom>
                <a:avLst/>
                <a:gdLst/>
                <a:ahLst/>
                <a:cxnLst/>
                <a:rect l="l" t="t" r="r" b="b"/>
                <a:pathLst>
                  <a:path w="38300" h="33710" extrusionOk="0">
                    <a:moveTo>
                      <a:pt x="36445" y="365"/>
                    </a:moveTo>
                    <a:cubicBezTo>
                      <a:pt x="37266" y="365"/>
                      <a:pt x="37904" y="1034"/>
                      <a:pt x="37934" y="1855"/>
                    </a:cubicBezTo>
                    <a:lnTo>
                      <a:pt x="37934" y="31855"/>
                    </a:lnTo>
                    <a:cubicBezTo>
                      <a:pt x="37934" y="32676"/>
                      <a:pt x="37266" y="33344"/>
                      <a:pt x="36445" y="33344"/>
                    </a:cubicBezTo>
                    <a:lnTo>
                      <a:pt x="1855" y="33344"/>
                    </a:lnTo>
                    <a:cubicBezTo>
                      <a:pt x="1034" y="33344"/>
                      <a:pt x="365" y="32676"/>
                      <a:pt x="365" y="31855"/>
                    </a:cubicBezTo>
                    <a:lnTo>
                      <a:pt x="365" y="1855"/>
                    </a:lnTo>
                    <a:cubicBezTo>
                      <a:pt x="365" y="1034"/>
                      <a:pt x="1034" y="365"/>
                      <a:pt x="1855" y="365"/>
                    </a:cubicBezTo>
                    <a:close/>
                    <a:moveTo>
                      <a:pt x="1824" y="0"/>
                    </a:moveTo>
                    <a:cubicBezTo>
                      <a:pt x="821" y="0"/>
                      <a:pt x="1" y="821"/>
                      <a:pt x="1" y="1855"/>
                    </a:cubicBezTo>
                    <a:lnTo>
                      <a:pt x="1" y="31855"/>
                    </a:lnTo>
                    <a:cubicBezTo>
                      <a:pt x="1" y="32888"/>
                      <a:pt x="821" y="33709"/>
                      <a:pt x="1824" y="33709"/>
                    </a:cubicBezTo>
                    <a:lnTo>
                      <a:pt x="36445" y="33709"/>
                    </a:lnTo>
                    <a:cubicBezTo>
                      <a:pt x="37479" y="33709"/>
                      <a:pt x="38299" y="32888"/>
                      <a:pt x="38299" y="31855"/>
                    </a:cubicBezTo>
                    <a:lnTo>
                      <a:pt x="38299" y="1855"/>
                    </a:lnTo>
                    <a:cubicBezTo>
                      <a:pt x="38299" y="821"/>
                      <a:pt x="37479" y="0"/>
                      <a:pt x="3644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605;p35">
                <a:extLst>
                  <a:ext uri="{FF2B5EF4-FFF2-40B4-BE49-F238E27FC236}">
                    <a16:creationId xmlns:a16="http://schemas.microsoft.com/office/drawing/2014/main" id="{945025ED-BACA-B91B-D187-98703C1DF49B}"/>
                  </a:ext>
                </a:extLst>
              </p:cNvPr>
              <p:cNvSpPr/>
              <p:nvPr/>
            </p:nvSpPr>
            <p:spPr>
              <a:xfrm>
                <a:off x="6033050" y="2555800"/>
                <a:ext cx="957500" cy="114775"/>
              </a:xfrm>
              <a:custGeom>
                <a:avLst/>
                <a:gdLst/>
                <a:ahLst/>
                <a:cxnLst/>
                <a:rect l="l" t="t" r="r" b="b"/>
                <a:pathLst>
                  <a:path w="38300" h="4591" extrusionOk="0">
                    <a:moveTo>
                      <a:pt x="36445" y="365"/>
                    </a:moveTo>
                    <a:cubicBezTo>
                      <a:pt x="37266" y="365"/>
                      <a:pt x="37904" y="1034"/>
                      <a:pt x="37904" y="1855"/>
                    </a:cubicBezTo>
                    <a:lnTo>
                      <a:pt x="37904" y="4225"/>
                    </a:lnTo>
                    <a:lnTo>
                      <a:pt x="365" y="4225"/>
                    </a:lnTo>
                    <a:lnTo>
                      <a:pt x="365" y="1855"/>
                    </a:lnTo>
                    <a:cubicBezTo>
                      <a:pt x="365" y="1034"/>
                      <a:pt x="1034" y="365"/>
                      <a:pt x="1824" y="365"/>
                    </a:cubicBezTo>
                    <a:close/>
                    <a:moveTo>
                      <a:pt x="1824" y="0"/>
                    </a:moveTo>
                    <a:cubicBezTo>
                      <a:pt x="821" y="0"/>
                      <a:pt x="1" y="821"/>
                      <a:pt x="1" y="1855"/>
                    </a:cubicBezTo>
                    <a:lnTo>
                      <a:pt x="1" y="4408"/>
                    </a:lnTo>
                    <a:cubicBezTo>
                      <a:pt x="1" y="4499"/>
                      <a:pt x="61" y="4590"/>
                      <a:pt x="183" y="4590"/>
                    </a:cubicBezTo>
                    <a:lnTo>
                      <a:pt x="38117" y="4590"/>
                    </a:lnTo>
                    <a:cubicBezTo>
                      <a:pt x="38208" y="4590"/>
                      <a:pt x="38299" y="4499"/>
                      <a:pt x="38299" y="4408"/>
                    </a:cubicBezTo>
                    <a:lnTo>
                      <a:pt x="38299" y="1855"/>
                    </a:lnTo>
                    <a:cubicBezTo>
                      <a:pt x="38299" y="821"/>
                      <a:pt x="37479" y="0"/>
                      <a:pt x="3644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606;p35">
                <a:extLst>
                  <a:ext uri="{FF2B5EF4-FFF2-40B4-BE49-F238E27FC236}">
                    <a16:creationId xmlns:a16="http://schemas.microsoft.com/office/drawing/2014/main" id="{60C470C6-C830-7C77-9C97-DA30DFF7C211}"/>
                  </a:ext>
                </a:extLst>
              </p:cNvPr>
              <p:cNvSpPr/>
              <p:nvPr/>
            </p:nvSpPr>
            <p:spPr>
              <a:xfrm>
                <a:off x="6710125" y="2590750"/>
                <a:ext cx="50925" cy="50175"/>
              </a:xfrm>
              <a:custGeom>
                <a:avLst/>
                <a:gdLst/>
                <a:ahLst/>
                <a:cxnLst/>
                <a:rect l="l" t="t" r="r" b="b"/>
                <a:pathLst>
                  <a:path w="2037" h="2007" extrusionOk="0">
                    <a:moveTo>
                      <a:pt x="1003" y="1"/>
                    </a:moveTo>
                    <a:cubicBezTo>
                      <a:pt x="456" y="1"/>
                      <a:pt x="0" y="457"/>
                      <a:pt x="0" y="1004"/>
                    </a:cubicBezTo>
                    <a:cubicBezTo>
                      <a:pt x="0" y="1551"/>
                      <a:pt x="456" y="2007"/>
                      <a:pt x="1003" y="2007"/>
                    </a:cubicBezTo>
                    <a:cubicBezTo>
                      <a:pt x="1581" y="2007"/>
                      <a:pt x="2037" y="1551"/>
                      <a:pt x="2037" y="1004"/>
                    </a:cubicBezTo>
                    <a:cubicBezTo>
                      <a:pt x="2037" y="457"/>
                      <a:pt x="1581" y="1"/>
                      <a:pt x="100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607;p35">
                <a:extLst>
                  <a:ext uri="{FF2B5EF4-FFF2-40B4-BE49-F238E27FC236}">
                    <a16:creationId xmlns:a16="http://schemas.microsoft.com/office/drawing/2014/main" id="{8B19168C-D2A1-33C9-6509-4A9941AE883D}"/>
                  </a:ext>
                </a:extLst>
              </p:cNvPr>
              <p:cNvSpPr/>
              <p:nvPr/>
            </p:nvSpPr>
            <p:spPr>
              <a:xfrm>
                <a:off x="6694925" y="2585550"/>
                <a:ext cx="70700" cy="60700"/>
              </a:xfrm>
              <a:custGeom>
                <a:avLst/>
                <a:gdLst/>
                <a:ahLst/>
                <a:cxnLst/>
                <a:rect l="l" t="t" r="r" b="b"/>
                <a:pathLst>
                  <a:path w="2828" h="2428" extrusionOk="0">
                    <a:moveTo>
                      <a:pt x="1611" y="391"/>
                    </a:moveTo>
                    <a:cubicBezTo>
                      <a:pt x="2067" y="391"/>
                      <a:pt x="2432" y="756"/>
                      <a:pt x="2432" y="1212"/>
                    </a:cubicBezTo>
                    <a:cubicBezTo>
                      <a:pt x="2432" y="1705"/>
                      <a:pt x="2029" y="2031"/>
                      <a:pt x="1608" y="2031"/>
                    </a:cubicBezTo>
                    <a:cubicBezTo>
                      <a:pt x="1407" y="2031"/>
                      <a:pt x="1201" y="1957"/>
                      <a:pt x="1034" y="1789"/>
                    </a:cubicBezTo>
                    <a:cubicBezTo>
                      <a:pt x="517" y="1273"/>
                      <a:pt x="882" y="391"/>
                      <a:pt x="1611" y="391"/>
                    </a:cubicBezTo>
                    <a:close/>
                    <a:moveTo>
                      <a:pt x="1616" y="0"/>
                    </a:moveTo>
                    <a:cubicBezTo>
                      <a:pt x="1315" y="0"/>
                      <a:pt x="1009" y="112"/>
                      <a:pt x="760" y="361"/>
                    </a:cubicBezTo>
                    <a:cubicBezTo>
                      <a:pt x="0" y="1121"/>
                      <a:pt x="547" y="2428"/>
                      <a:pt x="1611" y="2428"/>
                    </a:cubicBezTo>
                    <a:cubicBezTo>
                      <a:pt x="2280" y="2428"/>
                      <a:pt x="2827" y="1880"/>
                      <a:pt x="2827" y="1212"/>
                    </a:cubicBezTo>
                    <a:cubicBezTo>
                      <a:pt x="2827" y="475"/>
                      <a:pt x="2235" y="0"/>
                      <a:pt x="161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608;p35">
                <a:extLst>
                  <a:ext uri="{FF2B5EF4-FFF2-40B4-BE49-F238E27FC236}">
                    <a16:creationId xmlns:a16="http://schemas.microsoft.com/office/drawing/2014/main" id="{40BDBC66-D0B1-8B26-E897-B096B66FE106}"/>
                  </a:ext>
                </a:extLst>
              </p:cNvPr>
              <p:cNvSpPr/>
              <p:nvPr/>
            </p:nvSpPr>
            <p:spPr>
              <a:xfrm>
                <a:off x="6782300" y="2590725"/>
                <a:ext cx="59300" cy="50975"/>
              </a:xfrm>
              <a:custGeom>
                <a:avLst/>
                <a:gdLst/>
                <a:ahLst/>
                <a:cxnLst/>
                <a:rect l="l" t="t" r="r" b="b"/>
                <a:pathLst>
                  <a:path w="2372" h="2039" extrusionOk="0">
                    <a:moveTo>
                      <a:pt x="1363" y="0"/>
                    </a:moveTo>
                    <a:cubicBezTo>
                      <a:pt x="1109" y="0"/>
                      <a:pt x="849" y="95"/>
                      <a:pt x="639" y="306"/>
                    </a:cubicBezTo>
                    <a:cubicBezTo>
                      <a:pt x="1" y="944"/>
                      <a:pt x="457" y="2008"/>
                      <a:pt x="1338" y="2038"/>
                    </a:cubicBezTo>
                    <a:cubicBezTo>
                      <a:pt x="1916" y="2038"/>
                      <a:pt x="2372" y="1552"/>
                      <a:pt x="2372" y="1005"/>
                    </a:cubicBezTo>
                    <a:cubicBezTo>
                      <a:pt x="2372" y="393"/>
                      <a:pt x="1880" y="0"/>
                      <a:pt x="136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609;p35">
                <a:extLst>
                  <a:ext uri="{FF2B5EF4-FFF2-40B4-BE49-F238E27FC236}">
                    <a16:creationId xmlns:a16="http://schemas.microsoft.com/office/drawing/2014/main" id="{A2E58FAD-B049-FEC4-CA15-D45ADDB72CA2}"/>
                  </a:ext>
                </a:extLst>
              </p:cNvPr>
              <p:cNvSpPr/>
              <p:nvPr/>
            </p:nvSpPr>
            <p:spPr>
              <a:xfrm>
                <a:off x="6775475" y="2585550"/>
                <a:ext cx="70700" cy="60700"/>
              </a:xfrm>
              <a:custGeom>
                <a:avLst/>
                <a:gdLst/>
                <a:ahLst/>
                <a:cxnLst/>
                <a:rect l="l" t="t" r="r" b="b"/>
                <a:pathLst>
                  <a:path w="2828" h="2428" extrusionOk="0">
                    <a:moveTo>
                      <a:pt x="1611" y="391"/>
                    </a:moveTo>
                    <a:cubicBezTo>
                      <a:pt x="2067" y="391"/>
                      <a:pt x="2432" y="756"/>
                      <a:pt x="2432" y="1212"/>
                    </a:cubicBezTo>
                    <a:cubicBezTo>
                      <a:pt x="2432" y="1705"/>
                      <a:pt x="2029" y="2031"/>
                      <a:pt x="1608" y="2031"/>
                    </a:cubicBezTo>
                    <a:cubicBezTo>
                      <a:pt x="1407" y="2031"/>
                      <a:pt x="1201" y="1957"/>
                      <a:pt x="1034" y="1789"/>
                    </a:cubicBezTo>
                    <a:cubicBezTo>
                      <a:pt x="517" y="1273"/>
                      <a:pt x="882" y="391"/>
                      <a:pt x="1611" y="391"/>
                    </a:cubicBezTo>
                    <a:close/>
                    <a:moveTo>
                      <a:pt x="1616" y="0"/>
                    </a:moveTo>
                    <a:cubicBezTo>
                      <a:pt x="1315" y="0"/>
                      <a:pt x="1009" y="112"/>
                      <a:pt x="760" y="361"/>
                    </a:cubicBezTo>
                    <a:cubicBezTo>
                      <a:pt x="0" y="1121"/>
                      <a:pt x="547" y="2428"/>
                      <a:pt x="1611" y="2428"/>
                    </a:cubicBezTo>
                    <a:cubicBezTo>
                      <a:pt x="2280" y="2397"/>
                      <a:pt x="2827" y="1880"/>
                      <a:pt x="2827" y="1212"/>
                    </a:cubicBezTo>
                    <a:cubicBezTo>
                      <a:pt x="2827" y="475"/>
                      <a:pt x="2235" y="0"/>
                      <a:pt x="161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610;p35">
                <a:extLst>
                  <a:ext uri="{FF2B5EF4-FFF2-40B4-BE49-F238E27FC236}">
                    <a16:creationId xmlns:a16="http://schemas.microsoft.com/office/drawing/2014/main" id="{55FB558D-BB0F-1973-81CC-1EE522D83B2F}"/>
                  </a:ext>
                </a:extLst>
              </p:cNvPr>
              <p:cNvSpPr/>
              <p:nvPr/>
            </p:nvSpPr>
            <p:spPr>
              <a:xfrm>
                <a:off x="6871225" y="2590750"/>
                <a:ext cx="50175" cy="50175"/>
              </a:xfrm>
              <a:custGeom>
                <a:avLst/>
                <a:gdLst/>
                <a:ahLst/>
                <a:cxnLst/>
                <a:rect l="l" t="t" r="r" b="b"/>
                <a:pathLst>
                  <a:path w="2007" h="2007" extrusionOk="0">
                    <a:moveTo>
                      <a:pt x="1003" y="1"/>
                    </a:moveTo>
                    <a:cubicBezTo>
                      <a:pt x="456" y="1"/>
                      <a:pt x="0" y="457"/>
                      <a:pt x="0" y="1004"/>
                    </a:cubicBezTo>
                    <a:cubicBezTo>
                      <a:pt x="0" y="1551"/>
                      <a:pt x="456" y="2007"/>
                      <a:pt x="1003" y="2007"/>
                    </a:cubicBezTo>
                    <a:cubicBezTo>
                      <a:pt x="1550" y="2007"/>
                      <a:pt x="2006" y="1551"/>
                      <a:pt x="2006" y="1004"/>
                    </a:cubicBezTo>
                    <a:cubicBezTo>
                      <a:pt x="2006" y="457"/>
                      <a:pt x="1550" y="1"/>
                      <a:pt x="100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611;p35">
                <a:extLst>
                  <a:ext uri="{FF2B5EF4-FFF2-40B4-BE49-F238E27FC236}">
                    <a16:creationId xmlns:a16="http://schemas.microsoft.com/office/drawing/2014/main" id="{907BE0AB-C2E5-4513-AE86-5A325AF2572A}"/>
                  </a:ext>
                </a:extLst>
              </p:cNvPr>
              <p:cNvSpPr/>
              <p:nvPr/>
            </p:nvSpPr>
            <p:spPr>
              <a:xfrm>
                <a:off x="6856024" y="2585550"/>
                <a:ext cx="70675" cy="60700"/>
              </a:xfrm>
              <a:custGeom>
                <a:avLst/>
                <a:gdLst/>
                <a:ahLst/>
                <a:cxnLst/>
                <a:rect l="l" t="t" r="r" b="b"/>
                <a:pathLst>
                  <a:path w="2827" h="2428" extrusionOk="0">
                    <a:moveTo>
                      <a:pt x="1642" y="391"/>
                    </a:moveTo>
                    <a:cubicBezTo>
                      <a:pt x="2067" y="391"/>
                      <a:pt x="2462" y="756"/>
                      <a:pt x="2462" y="1212"/>
                    </a:cubicBezTo>
                    <a:cubicBezTo>
                      <a:pt x="2462" y="1705"/>
                      <a:pt x="2059" y="2031"/>
                      <a:pt x="1629" y="2031"/>
                    </a:cubicBezTo>
                    <a:cubicBezTo>
                      <a:pt x="1423" y="2031"/>
                      <a:pt x="1211" y="1957"/>
                      <a:pt x="1034" y="1789"/>
                    </a:cubicBezTo>
                    <a:cubicBezTo>
                      <a:pt x="517" y="1273"/>
                      <a:pt x="882" y="391"/>
                      <a:pt x="1642" y="391"/>
                    </a:cubicBezTo>
                    <a:close/>
                    <a:moveTo>
                      <a:pt x="1616" y="0"/>
                    </a:moveTo>
                    <a:cubicBezTo>
                      <a:pt x="1315" y="0"/>
                      <a:pt x="1008" y="112"/>
                      <a:pt x="760" y="361"/>
                    </a:cubicBezTo>
                    <a:cubicBezTo>
                      <a:pt x="0" y="1121"/>
                      <a:pt x="547" y="2428"/>
                      <a:pt x="1642" y="2428"/>
                    </a:cubicBezTo>
                    <a:cubicBezTo>
                      <a:pt x="2280" y="2428"/>
                      <a:pt x="2827" y="1880"/>
                      <a:pt x="2827" y="1212"/>
                    </a:cubicBezTo>
                    <a:cubicBezTo>
                      <a:pt x="2827" y="475"/>
                      <a:pt x="2235" y="0"/>
                      <a:pt x="161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612;p35">
                <a:extLst>
                  <a:ext uri="{FF2B5EF4-FFF2-40B4-BE49-F238E27FC236}">
                    <a16:creationId xmlns:a16="http://schemas.microsoft.com/office/drawing/2014/main" id="{8E0C7377-2D76-2CAA-5BB8-06117473C0B0}"/>
                  </a:ext>
                </a:extLst>
              </p:cNvPr>
              <p:cNvSpPr/>
              <p:nvPr/>
            </p:nvSpPr>
            <p:spPr>
              <a:xfrm>
                <a:off x="6140200" y="2718425"/>
                <a:ext cx="754600" cy="309300"/>
              </a:xfrm>
              <a:custGeom>
                <a:avLst/>
                <a:gdLst/>
                <a:ahLst/>
                <a:cxnLst/>
                <a:rect l="l" t="t" r="r" b="b"/>
                <a:pathLst>
                  <a:path w="30184" h="12372" extrusionOk="0">
                    <a:moveTo>
                      <a:pt x="29120" y="365"/>
                    </a:moveTo>
                    <a:cubicBezTo>
                      <a:pt x="29484" y="365"/>
                      <a:pt x="29788" y="669"/>
                      <a:pt x="29788" y="1064"/>
                    </a:cubicBezTo>
                    <a:lnTo>
                      <a:pt x="29788" y="7660"/>
                    </a:lnTo>
                    <a:cubicBezTo>
                      <a:pt x="29788" y="8055"/>
                      <a:pt x="29484" y="8359"/>
                      <a:pt x="29120" y="8359"/>
                    </a:cubicBezTo>
                    <a:lnTo>
                      <a:pt x="2098" y="8359"/>
                    </a:lnTo>
                    <a:lnTo>
                      <a:pt x="365" y="11064"/>
                    </a:lnTo>
                    <a:lnTo>
                      <a:pt x="365" y="1064"/>
                    </a:lnTo>
                    <a:cubicBezTo>
                      <a:pt x="365" y="669"/>
                      <a:pt x="669" y="365"/>
                      <a:pt x="1034" y="365"/>
                    </a:cubicBezTo>
                    <a:close/>
                    <a:moveTo>
                      <a:pt x="1034" y="0"/>
                    </a:moveTo>
                    <a:cubicBezTo>
                      <a:pt x="456" y="0"/>
                      <a:pt x="0" y="456"/>
                      <a:pt x="0" y="1064"/>
                    </a:cubicBezTo>
                    <a:lnTo>
                      <a:pt x="0" y="12371"/>
                    </a:lnTo>
                    <a:lnTo>
                      <a:pt x="2311" y="8724"/>
                    </a:lnTo>
                    <a:lnTo>
                      <a:pt x="29120" y="8724"/>
                    </a:lnTo>
                    <a:cubicBezTo>
                      <a:pt x="29697" y="8724"/>
                      <a:pt x="30183" y="8268"/>
                      <a:pt x="30183" y="7660"/>
                    </a:cubicBezTo>
                    <a:lnTo>
                      <a:pt x="30183" y="1064"/>
                    </a:lnTo>
                    <a:cubicBezTo>
                      <a:pt x="30183" y="456"/>
                      <a:pt x="29697" y="0"/>
                      <a:pt x="2912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613;p35">
                <a:extLst>
                  <a:ext uri="{FF2B5EF4-FFF2-40B4-BE49-F238E27FC236}">
                    <a16:creationId xmlns:a16="http://schemas.microsoft.com/office/drawing/2014/main" id="{8802198C-8159-7ADA-DC07-6D8827AABF83}"/>
                  </a:ext>
                </a:extLst>
              </p:cNvPr>
              <p:cNvSpPr/>
              <p:nvPr/>
            </p:nvSpPr>
            <p:spPr>
              <a:xfrm>
                <a:off x="6140200" y="3051250"/>
                <a:ext cx="754600" cy="309300"/>
              </a:xfrm>
              <a:custGeom>
                <a:avLst/>
                <a:gdLst/>
                <a:ahLst/>
                <a:cxnLst/>
                <a:rect l="l" t="t" r="r" b="b"/>
                <a:pathLst>
                  <a:path w="30184" h="12372" extrusionOk="0">
                    <a:moveTo>
                      <a:pt x="29120" y="396"/>
                    </a:moveTo>
                    <a:cubicBezTo>
                      <a:pt x="29484" y="396"/>
                      <a:pt x="29788" y="699"/>
                      <a:pt x="29788" y="1064"/>
                    </a:cubicBezTo>
                    <a:lnTo>
                      <a:pt x="29788" y="11064"/>
                    </a:lnTo>
                    <a:lnTo>
                      <a:pt x="28056" y="8359"/>
                    </a:lnTo>
                    <a:lnTo>
                      <a:pt x="1034" y="8359"/>
                    </a:lnTo>
                    <a:cubicBezTo>
                      <a:pt x="669" y="8359"/>
                      <a:pt x="365" y="8055"/>
                      <a:pt x="365" y="7690"/>
                    </a:cubicBezTo>
                    <a:lnTo>
                      <a:pt x="365" y="1064"/>
                    </a:lnTo>
                    <a:cubicBezTo>
                      <a:pt x="365" y="699"/>
                      <a:pt x="669" y="396"/>
                      <a:pt x="1034" y="396"/>
                    </a:cubicBezTo>
                    <a:close/>
                    <a:moveTo>
                      <a:pt x="1034" y="0"/>
                    </a:moveTo>
                    <a:cubicBezTo>
                      <a:pt x="456" y="0"/>
                      <a:pt x="0" y="487"/>
                      <a:pt x="0" y="1064"/>
                    </a:cubicBezTo>
                    <a:lnTo>
                      <a:pt x="0" y="7690"/>
                    </a:lnTo>
                    <a:cubicBezTo>
                      <a:pt x="0" y="8268"/>
                      <a:pt x="456" y="8724"/>
                      <a:pt x="1034" y="8724"/>
                    </a:cubicBezTo>
                    <a:lnTo>
                      <a:pt x="27873" y="8724"/>
                    </a:lnTo>
                    <a:lnTo>
                      <a:pt x="30183" y="12371"/>
                    </a:lnTo>
                    <a:lnTo>
                      <a:pt x="30183" y="1064"/>
                    </a:lnTo>
                    <a:cubicBezTo>
                      <a:pt x="30183" y="487"/>
                      <a:pt x="29697" y="0"/>
                      <a:pt x="2912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614;p35">
                <a:extLst>
                  <a:ext uri="{FF2B5EF4-FFF2-40B4-BE49-F238E27FC236}">
                    <a16:creationId xmlns:a16="http://schemas.microsoft.com/office/drawing/2014/main" id="{2A6D7A1F-5D75-98CC-7DFA-62495B8A7B5A}"/>
                  </a:ext>
                </a:extLst>
              </p:cNvPr>
              <p:cNvSpPr/>
              <p:nvPr/>
            </p:nvSpPr>
            <p:spPr>
              <a:xfrm>
                <a:off x="6209350" y="2762500"/>
                <a:ext cx="126925" cy="126925"/>
              </a:xfrm>
              <a:custGeom>
                <a:avLst/>
                <a:gdLst/>
                <a:ahLst/>
                <a:cxnLst/>
                <a:rect l="l" t="t" r="r" b="b"/>
                <a:pathLst>
                  <a:path w="5077" h="5077" extrusionOk="0">
                    <a:moveTo>
                      <a:pt x="2554" y="0"/>
                    </a:moveTo>
                    <a:cubicBezTo>
                      <a:pt x="1125" y="0"/>
                      <a:pt x="0" y="1155"/>
                      <a:pt x="0" y="2553"/>
                    </a:cubicBezTo>
                    <a:cubicBezTo>
                      <a:pt x="0" y="3951"/>
                      <a:pt x="1125" y="5076"/>
                      <a:pt x="2554" y="5076"/>
                    </a:cubicBezTo>
                    <a:cubicBezTo>
                      <a:pt x="3952" y="5076"/>
                      <a:pt x="5077" y="3951"/>
                      <a:pt x="5077" y="2553"/>
                    </a:cubicBezTo>
                    <a:cubicBezTo>
                      <a:pt x="5077" y="1155"/>
                      <a:pt x="3952" y="0"/>
                      <a:pt x="2554" y="0"/>
                    </a:cubicBezTo>
                    <a:close/>
                  </a:path>
                </a:pathLst>
              </a:custGeom>
              <a:solidFill>
                <a:srgbClr val="6453C2"/>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615;p35">
                <a:extLst>
                  <a:ext uri="{FF2B5EF4-FFF2-40B4-BE49-F238E27FC236}">
                    <a16:creationId xmlns:a16="http://schemas.microsoft.com/office/drawing/2014/main" id="{FB3C9ADF-1371-47C3-B2A4-90EB0B19F698}"/>
                  </a:ext>
                </a:extLst>
              </p:cNvPr>
              <p:cNvSpPr/>
              <p:nvPr/>
            </p:nvSpPr>
            <p:spPr>
              <a:xfrm>
                <a:off x="6181225" y="2757850"/>
                <a:ext cx="159600" cy="136875"/>
              </a:xfrm>
              <a:custGeom>
                <a:avLst/>
                <a:gdLst/>
                <a:ahLst/>
                <a:cxnLst/>
                <a:rect l="l" t="t" r="r" b="b"/>
                <a:pathLst>
                  <a:path w="6384" h="5475" extrusionOk="0">
                    <a:moveTo>
                      <a:pt x="3642" y="399"/>
                    </a:moveTo>
                    <a:cubicBezTo>
                      <a:pt x="3654" y="399"/>
                      <a:pt x="3666" y="399"/>
                      <a:pt x="3679" y="399"/>
                    </a:cubicBezTo>
                    <a:cubicBezTo>
                      <a:pt x="4955" y="399"/>
                      <a:pt x="6019" y="1432"/>
                      <a:pt x="6019" y="2739"/>
                    </a:cubicBezTo>
                    <a:cubicBezTo>
                      <a:pt x="6019" y="4153"/>
                      <a:pt x="4859" y="5083"/>
                      <a:pt x="3656" y="5083"/>
                    </a:cubicBezTo>
                    <a:cubicBezTo>
                      <a:pt x="3074" y="5083"/>
                      <a:pt x="2482" y="4866"/>
                      <a:pt x="2007" y="4381"/>
                    </a:cubicBezTo>
                    <a:cubicBezTo>
                      <a:pt x="526" y="2930"/>
                      <a:pt x="1569" y="399"/>
                      <a:pt x="3642" y="399"/>
                    </a:cubicBezTo>
                    <a:close/>
                    <a:moveTo>
                      <a:pt x="3625" y="1"/>
                    </a:moveTo>
                    <a:cubicBezTo>
                      <a:pt x="2958" y="1"/>
                      <a:pt x="2281" y="246"/>
                      <a:pt x="1733" y="794"/>
                    </a:cubicBezTo>
                    <a:cubicBezTo>
                      <a:pt x="1" y="2527"/>
                      <a:pt x="1247" y="5475"/>
                      <a:pt x="3679" y="5475"/>
                    </a:cubicBezTo>
                    <a:cubicBezTo>
                      <a:pt x="5168" y="5444"/>
                      <a:pt x="6384" y="4229"/>
                      <a:pt x="6384" y="2739"/>
                    </a:cubicBezTo>
                    <a:cubicBezTo>
                      <a:pt x="6384" y="1090"/>
                      <a:pt x="5028" y="1"/>
                      <a:pt x="362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616;p35">
                <a:extLst>
                  <a:ext uri="{FF2B5EF4-FFF2-40B4-BE49-F238E27FC236}">
                    <a16:creationId xmlns:a16="http://schemas.microsoft.com/office/drawing/2014/main" id="{5013E138-E4E6-AEA3-FDE3-5D68D1CC6C6E}"/>
                  </a:ext>
                </a:extLst>
              </p:cNvPr>
              <p:cNvSpPr/>
              <p:nvPr/>
            </p:nvSpPr>
            <p:spPr>
              <a:xfrm>
                <a:off x="6246575" y="2781475"/>
                <a:ext cx="52475" cy="52475"/>
              </a:xfrm>
              <a:custGeom>
                <a:avLst/>
                <a:gdLst/>
                <a:ahLst/>
                <a:cxnLst/>
                <a:rect l="l" t="t" r="r" b="b"/>
                <a:pathLst>
                  <a:path w="2099" h="2099" extrusionOk="0">
                    <a:moveTo>
                      <a:pt x="1065" y="1"/>
                    </a:moveTo>
                    <a:cubicBezTo>
                      <a:pt x="457" y="1"/>
                      <a:pt x="1" y="457"/>
                      <a:pt x="1" y="1034"/>
                    </a:cubicBezTo>
                    <a:cubicBezTo>
                      <a:pt x="1" y="1642"/>
                      <a:pt x="457" y="2098"/>
                      <a:pt x="1065" y="2098"/>
                    </a:cubicBezTo>
                    <a:cubicBezTo>
                      <a:pt x="1642" y="2098"/>
                      <a:pt x="2098" y="1642"/>
                      <a:pt x="2098" y="1034"/>
                    </a:cubicBezTo>
                    <a:cubicBezTo>
                      <a:pt x="2098" y="457"/>
                      <a:pt x="1642" y="1"/>
                      <a:pt x="1065"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617;p35">
                <a:extLst>
                  <a:ext uri="{FF2B5EF4-FFF2-40B4-BE49-F238E27FC236}">
                    <a16:creationId xmlns:a16="http://schemas.microsoft.com/office/drawing/2014/main" id="{2C849CDF-66B7-9CBB-CD5C-91C60BB52F6E}"/>
                  </a:ext>
                </a:extLst>
              </p:cNvPr>
              <p:cNvSpPr/>
              <p:nvPr/>
            </p:nvSpPr>
            <p:spPr>
              <a:xfrm>
                <a:off x="6231375" y="2776700"/>
                <a:ext cx="72975" cy="61800"/>
              </a:xfrm>
              <a:custGeom>
                <a:avLst/>
                <a:gdLst/>
                <a:ahLst/>
                <a:cxnLst/>
                <a:rect l="l" t="t" r="r" b="b"/>
                <a:pathLst>
                  <a:path w="2919" h="2472" extrusionOk="0">
                    <a:moveTo>
                      <a:pt x="1673" y="374"/>
                    </a:moveTo>
                    <a:cubicBezTo>
                      <a:pt x="2129" y="374"/>
                      <a:pt x="2524" y="739"/>
                      <a:pt x="2524" y="1225"/>
                    </a:cubicBezTo>
                    <a:cubicBezTo>
                      <a:pt x="2524" y="1747"/>
                      <a:pt x="2094" y="2111"/>
                      <a:pt x="1638" y="2111"/>
                    </a:cubicBezTo>
                    <a:cubicBezTo>
                      <a:pt x="1429" y="2111"/>
                      <a:pt x="1215" y="2035"/>
                      <a:pt x="1034" y="1864"/>
                    </a:cubicBezTo>
                    <a:cubicBezTo>
                      <a:pt x="487" y="1317"/>
                      <a:pt x="882" y="374"/>
                      <a:pt x="1673" y="374"/>
                    </a:cubicBezTo>
                    <a:close/>
                    <a:moveTo>
                      <a:pt x="1647" y="0"/>
                    </a:moveTo>
                    <a:cubicBezTo>
                      <a:pt x="1336" y="0"/>
                      <a:pt x="1019" y="116"/>
                      <a:pt x="761" y="374"/>
                    </a:cubicBezTo>
                    <a:cubicBezTo>
                      <a:pt x="1" y="1134"/>
                      <a:pt x="548" y="2472"/>
                      <a:pt x="1673" y="2472"/>
                    </a:cubicBezTo>
                    <a:cubicBezTo>
                      <a:pt x="2341" y="2472"/>
                      <a:pt x="2919" y="1924"/>
                      <a:pt x="2919" y="1225"/>
                    </a:cubicBezTo>
                    <a:cubicBezTo>
                      <a:pt x="2898" y="489"/>
                      <a:pt x="2286" y="0"/>
                      <a:pt x="164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618;p35">
                <a:extLst>
                  <a:ext uri="{FF2B5EF4-FFF2-40B4-BE49-F238E27FC236}">
                    <a16:creationId xmlns:a16="http://schemas.microsoft.com/office/drawing/2014/main" id="{84312BAE-C647-5B60-53DB-B131B04D3ABD}"/>
                  </a:ext>
                </a:extLst>
              </p:cNvPr>
              <p:cNvSpPr/>
              <p:nvPr/>
            </p:nvSpPr>
            <p:spPr>
              <a:xfrm>
                <a:off x="6235950" y="2842475"/>
                <a:ext cx="73725" cy="46950"/>
              </a:xfrm>
              <a:custGeom>
                <a:avLst/>
                <a:gdLst/>
                <a:ahLst/>
                <a:cxnLst/>
                <a:rect l="l" t="t" r="r" b="b"/>
                <a:pathLst>
                  <a:path w="2949" h="1878" extrusionOk="0">
                    <a:moveTo>
                      <a:pt x="1474" y="0"/>
                    </a:moveTo>
                    <a:cubicBezTo>
                      <a:pt x="760" y="0"/>
                      <a:pt x="46" y="464"/>
                      <a:pt x="0" y="1391"/>
                    </a:cubicBezTo>
                    <a:cubicBezTo>
                      <a:pt x="426" y="1725"/>
                      <a:pt x="943" y="1877"/>
                      <a:pt x="1490" y="1877"/>
                    </a:cubicBezTo>
                    <a:cubicBezTo>
                      <a:pt x="2006" y="1877"/>
                      <a:pt x="2523" y="1725"/>
                      <a:pt x="2949" y="1391"/>
                    </a:cubicBezTo>
                    <a:cubicBezTo>
                      <a:pt x="2903" y="464"/>
                      <a:pt x="2189" y="0"/>
                      <a:pt x="147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619;p35">
                <a:extLst>
                  <a:ext uri="{FF2B5EF4-FFF2-40B4-BE49-F238E27FC236}">
                    <a16:creationId xmlns:a16="http://schemas.microsoft.com/office/drawing/2014/main" id="{B7AB60C3-8CC5-6BC7-2711-8BD7576BC1C8}"/>
                  </a:ext>
                </a:extLst>
              </p:cNvPr>
              <p:cNvSpPr/>
              <p:nvPr/>
            </p:nvSpPr>
            <p:spPr>
              <a:xfrm>
                <a:off x="6230625" y="2837350"/>
                <a:ext cx="84375" cy="57375"/>
              </a:xfrm>
              <a:custGeom>
                <a:avLst/>
                <a:gdLst/>
                <a:ahLst/>
                <a:cxnLst/>
                <a:rect l="l" t="t" r="r" b="b"/>
                <a:pathLst>
                  <a:path w="3375" h="2295" extrusionOk="0">
                    <a:moveTo>
                      <a:pt x="1687" y="327"/>
                    </a:moveTo>
                    <a:cubicBezTo>
                      <a:pt x="2303" y="327"/>
                      <a:pt x="2919" y="730"/>
                      <a:pt x="2979" y="1535"/>
                    </a:cubicBezTo>
                    <a:cubicBezTo>
                      <a:pt x="2584" y="1778"/>
                      <a:pt x="2136" y="1900"/>
                      <a:pt x="1687" y="1900"/>
                    </a:cubicBezTo>
                    <a:cubicBezTo>
                      <a:pt x="1239" y="1900"/>
                      <a:pt x="791" y="1778"/>
                      <a:pt x="396" y="1535"/>
                    </a:cubicBezTo>
                    <a:cubicBezTo>
                      <a:pt x="456" y="730"/>
                      <a:pt x="1072" y="327"/>
                      <a:pt x="1687" y="327"/>
                    </a:cubicBezTo>
                    <a:close/>
                    <a:moveTo>
                      <a:pt x="1684" y="0"/>
                    </a:moveTo>
                    <a:cubicBezTo>
                      <a:pt x="874" y="0"/>
                      <a:pt x="61" y="532"/>
                      <a:pt x="1" y="1596"/>
                    </a:cubicBezTo>
                    <a:cubicBezTo>
                      <a:pt x="1" y="1657"/>
                      <a:pt x="31" y="1717"/>
                      <a:pt x="92" y="1748"/>
                    </a:cubicBezTo>
                    <a:cubicBezTo>
                      <a:pt x="548" y="2082"/>
                      <a:pt x="1125" y="2264"/>
                      <a:pt x="1703" y="2295"/>
                    </a:cubicBezTo>
                    <a:cubicBezTo>
                      <a:pt x="2250" y="2264"/>
                      <a:pt x="2827" y="2082"/>
                      <a:pt x="3283" y="1748"/>
                    </a:cubicBezTo>
                    <a:cubicBezTo>
                      <a:pt x="3344" y="1717"/>
                      <a:pt x="3374" y="1657"/>
                      <a:pt x="3344" y="1596"/>
                    </a:cubicBezTo>
                    <a:cubicBezTo>
                      <a:pt x="3298" y="532"/>
                      <a:pt x="2493" y="0"/>
                      <a:pt x="168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620;p35">
                <a:extLst>
                  <a:ext uri="{FF2B5EF4-FFF2-40B4-BE49-F238E27FC236}">
                    <a16:creationId xmlns:a16="http://schemas.microsoft.com/office/drawing/2014/main" id="{B2349425-6351-6C1B-5A93-0C4347B7683A}"/>
                  </a:ext>
                </a:extLst>
              </p:cNvPr>
              <p:cNvSpPr/>
              <p:nvPr/>
            </p:nvSpPr>
            <p:spPr>
              <a:xfrm>
                <a:off x="6381075" y="2768575"/>
                <a:ext cx="215850" cy="9125"/>
              </a:xfrm>
              <a:custGeom>
                <a:avLst/>
                <a:gdLst/>
                <a:ahLst/>
                <a:cxnLst/>
                <a:rect l="l" t="t" r="r" b="b"/>
                <a:pathLst>
                  <a:path w="8634" h="365" extrusionOk="0">
                    <a:moveTo>
                      <a:pt x="1" y="0"/>
                    </a:moveTo>
                    <a:lnTo>
                      <a:pt x="1" y="365"/>
                    </a:lnTo>
                    <a:lnTo>
                      <a:pt x="8633" y="365"/>
                    </a:lnTo>
                    <a:lnTo>
                      <a:pt x="8633"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621;p35">
                <a:extLst>
                  <a:ext uri="{FF2B5EF4-FFF2-40B4-BE49-F238E27FC236}">
                    <a16:creationId xmlns:a16="http://schemas.microsoft.com/office/drawing/2014/main" id="{B64D662D-81CE-3578-20DB-5E8286E175EE}"/>
                  </a:ext>
                </a:extLst>
              </p:cNvPr>
              <p:cNvSpPr/>
              <p:nvPr/>
            </p:nvSpPr>
            <p:spPr>
              <a:xfrm>
                <a:off x="6385650" y="2830125"/>
                <a:ext cx="444550" cy="9150"/>
              </a:xfrm>
              <a:custGeom>
                <a:avLst/>
                <a:gdLst/>
                <a:ahLst/>
                <a:cxnLst/>
                <a:rect l="l" t="t" r="r" b="b"/>
                <a:pathLst>
                  <a:path w="17782" h="366" extrusionOk="0">
                    <a:moveTo>
                      <a:pt x="0" y="0"/>
                    </a:moveTo>
                    <a:lnTo>
                      <a:pt x="0" y="365"/>
                    </a:lnTo>
                    <a:lnTo>
                      <a:pt x="17782" y="365"/>
                    </a:lnTo>
                    <a:lnTo>
                      <a:pt x="1778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622;p35">
                <a:extLst>
                  <a:ext uri="{FF2B5EF4-FFF2-40B4-BE49-F238E27FC236}">
                    <a16:creationId xmlns:a16="http://schemas.microsoft.com/office/drawing/2014/main" id="{36079068-670C-ABD2-8E1F-95287C5CF9C3}"/>
                  </a:ext>
                </a:extLst>
              </p:cNvPr>
              <p:cNvSpPr/>
              <p:nvPr/>
            </p:nvSpPr>
            <p:spPr>
              <a:xfrm>
                <a:off x="6385650" y="2868875"/>
                <a:ext cx="444550" cy="9150"/>
              </a:xfrm>
              <a:custGeom>
                <a:avLst/>
                <a:gdLst/>
                <a:ahLst/>
                <a:cxnLst/>
                <a:rect l="l" t="t" r="r" b="b"/>
                <a:pathLst>
                  <a:path w="17782" h="366" extrusionOk="0">
                    <a:moveTo>
                      <a:pt x="0" y="0"/>
                    </a:moveTo>
                    <a:lnTo>
                      <a:pt x="0" y="365"/>
                    </a:lnTo>
                    <a:lnTo>
                      <a:pt x="17782" y="365"/>
                    </a:lnTo>
                    <a:lnTo>
                      <a:pt x="1778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623;p35">
                <a:extLst>
                  <a:ext uri="{FF2B5EF4-FFF2-40B4-BE49-F238E27FC236}">
                    <a16:creationId xmlns:a16="http://schemas.microsoft.com/office/drawing/2014/main" id="{566D8EA9-9F13-316B-C49E-1B2CF2778A18}"/>
                  </a:ext>
                </a:extLst>
              </p:cNvPr>
              <p:cNvSpPr/>
              <p:nvPr/>
            </p:nvSpPr>
            <p:spPr>
              <a:xfrm>
                <a:off x="6209350" y="3102150"/>
                <a:ext cx="126925" cy="126925"/>
              </a:xfrm>
              <a:custGeom>
                <a:avLst/>
                <a:gdLst/>
                <a:ahLst/>
                <a:cxnLst/>
                <a:rect l="l" t="t" r="r" b="b"/>
                <a:pathLst>
                  <a:path w="5077" h="5077" extrusionOk="0">
                    <a:moveTo>
                      <a:pt x="2554" y="1"/>
                    </a:moveTo>
                    <a:cubicBezTo>
                      <a:pt x="1125" y="1"/>
                      <a:pt x="0" y="1156"/>
                      <a:pt x="0" y="2554"/>
                    </a:cubicBezTo>
                    <a:cubicBezTo>
                      <a:pt x="0" y="3952"/>
                      <a:pt x="1125" y="5077"/>
                      <a:pt x="2554" y="5077"/>
                    </a:cubicBezTo>
                    <a:cubicBezTo>
                      <a:pt x="3952" y="5077"/>
                      <a:pt x="5077" y="3952"/>
                      <a:pt x="5077" y="2554"/>
                    </a:cubicBezTo>
                    <a:cubicBezTo>
                      <a:pt x="5077" y="1156"/>
                      <a:pt x="3952" y="1"/>
                      <a:pt x="255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624;p35">
                <a:extLst>
                  <a:ext uri="{FF2B5EF4-FFF2-40B4-BE49-F238E27FC236}">
                    <a16:creationId xmlns:a16="http://schemas.microsoft.com/office/drawing/2014/main" id="{85478A6D-4E51-D116-6320-5BA18DD4BC10}"/>
                  </a:ext>
                </a:extLst>
              </p:cNvPr>
              <p:cNvSpPr/>
              <p:nvPr/>
            </p:nvSpPr>
            <p:spPr>
              <a:xfrm>
                <a:off x="6181225" y="3097525"/>
                <a:ext cx="159600" cy="136875"/>
              </a:xfrm>
              <a:custGeom>
                <a:avLst/>
                <a:gdLst/>
                <a:ahLst/>
                <a:cxnLst/>
                <a:rect l="l" t="t" r="r" b="b"/>
                <a:pathLst>
                  <a:path w="6384" h="5475" extrusionOk="0">
                    <a:moveTo>
                      <a:pt x="3679" y="399"/>
                    </a:moveTo>
                    <a:cubicBezTo>
                      <a:pt x="4955" y="399"/>
                      <a:pt x="6019" y="1432"/>
                      <a:pt x="6019" y="2739"/>
                    </a:cubicBezTo>
                    <a:cubicBezTo>
                      <a:pt x="6019" y="4160"/>
                      <a:pt x="4847" y="5093"/>
                      <a:pt x="3638" y="5093"/>
                    </a:cubicBezTo>
                    <a:cubicBezTo>
                      <a:pt x="3062" y="5093"/>
                      <a:pt x="2477" y="4881"/>
                      <a:pt x="2007" y="4411"/>
                    </a:cubicBezTo>
                    <a:cubicBezTo>
                      <a:pt x="518" y="2921"/>
                      <a:pt x="1581" y="399"/>
                      <a:pt x="3679" y="399"/>
                    </a:cubicBezTo>
                    <a:close/>
                    <a:moveTo>
                      <a:pt x="3625" y="0"/>
                    </a:moveTo>
                    <a:cubicBezTo>
                      <a:pt x="2958" y="0"/>
                      <a:pt x="2281" y="246"/>
                      <a:pt x="1733" y="794"/>
                    </a:cubicBezTo>
                    <a:cubicBezTo>
                      <a:pt x="1" y="2526"/>
                      <a:pt x="1247" y="5475"/>
                      <a:pt x="3679" y="5475"/>
                    </a:cubicBezTo>
                    <a:cubicBezTo>
                      <a:pt x="5168" y="5444"/>
                      <a:pt x="6384" y="4228"/>
                      <a:pt x="6384" y="2739"/>
                    </a:cubicBezTo>
                    <a:cubicBezTo>
                      <a:pt x="6384" y="1090"/>
                      <a:pt x="5028" y="0"/>
                      <a:pt x="362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625;p35">
                <a:extLst>
                  <a:ext uri="{FF2B5EF4-FFF2-40B4-BE49-F238E27FC236}">
                    <a16:creationId xmlns:a16="http://schemas.microsoft.com/office/drawing/2014/main" id="{47E77584-EB78-F1DB-162F-A1FC0856758D}"/>
                  </a:ext>
                </a:extLst>
              </p:cNvPr>
              <p:cNvSpPr/>
              <p:nvPr/>
            </p:nvSpPr>
            <p:spPr>
              <a:xfrm>
                <a:off x="6246575" y="3121150"/>
                <a:ext cx="52475" cy="52475"/>
              </a:xfrm>
              <a:custGeom>
                <a:avLst/>
                <a:gdLst/>
                <a:ahLst/>
                <a:cxnLst/>
                <a:rect l="l" t="t" r="r" b="b"/>
                <a:pathLst>
                  <a:path w="2099" h="2099" extrusionOk="0">
                    <a:moveTo>
                      <a:pt x="1065" y="1"/>
                    </a:moveTo>
                    <a:cubicBezTo>
                      <a:pt x="457" y="1"/>
                      <a:pt x="1" y="457"/>
                      <a:pt x="1" y="1065"/>
                    </a:cubicBezTo>
                    <a:cubicBezTo>
                      <a:pt x="1" y="1642"/>
                      <a:pt x="457" y="2098"/>
                      <a:pt x="1065" y="2098"/>
                    </a:cubicBezTo>
                    <a:cubicBezTo>
                      <a:pt x="1642" y="2098"/>
                      <a:pt x="2098" y="1642"/>
                      <a:pt x="2098" y="1065"/>
                    </a:cubicBezTo>
                    <a:cubicBezTo>
                      <a:pt x="2098" y="457"/>
                      <a:pt x="1642" y="1"/>
                      <a:pt x="1065"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626;p35">
                <a:extLst>
                  <a:ext uri="{FF2B5EF4-FFF2-40B4-BE49-F238E27FC236}">
                    <a16:creationId xmlns:a16="http://schemas.microsoft.com/office/drawing/2014/main" id="{93CC1EB3-1BF6-A7E9-C060-CE0BA7AD53AD}"/>
                  </a:ext>
                </a:extLst>
              </p:cNvPr>
              <p:cNvSpPr/>
              <p:nvPr/>
            </p:nvSpPr>
            <p:spPr>
              <a:xfrm>
                <a:off x="6230625" y="3115825"/>
                <a:ext cx="73725" cy="63100"/>
              </a:xfrm>
              <a:custGeom>
                <a:avLst/>
                <a:gdLst/>
                <a:ahLst/>
                <a:cxnLst/>
                <a:rect l="l" t="t" r="r" b="b"/>
                <a:pathLst>
                  <a:path w="2949" h="2524" extrusionOk="0">
                    <a:moveTo>
                      <a:pt x="1703" y="396"/>
                    </a:moveTo>
                    <a:cubicBezTo>
                      <a:pt x="2159" y="396"/>
                      <a:pt x="2554" y="791"/>
                      <a:pt x="2554" y="1278"/>
                    </a:cubicBezTo>
                    <a:cubicBezTo>
                      <a:pt x="2554" y="1793"/>
                      <a:pt x="2121" y="2140"/>
                      <a:pt x="1671" y="2140"/>
                    </a:cubicBezTo>
                    <a:cubicBezTo>
                      <a:pt x="1458" y="2140"/>
                      <a:pt x="1241" y="2062"/>
                      <a:pt x="1064" y="1886"/>
                    </a:cubicBezTo>
                    <a:cubicBezTo>
                      <a:pt x="517" y="1338"/>
                      <a:pt x="912" y="396"/>
                      <a:pt x="1703" y="396"/>
                    </a:cubicBezTo>
                    <a:close/>
                    <a:moveTo>
                      <a:pt x="1662" y="0"/>
                    </a:moveTo>
                    <a:cubicBezTo>
                      <a:pt x="1355" y="0"/>
                      <a:pt x="1043" y="113"/>
                      <a:pt x="791" y="366"/>
                    </a:cubicBezTo>
                    <a:cubicBezTo>
                      <a:pt x="1" y="1156"/>
                      <a:pt x="578" y="2524"/>
                      <a:pt x="1703" y="2524"/>
                    </a:cubicBezTo>
                    <a:cubicBezTo>
                      <a:pt x="2371" y="2524"/>
                      <a:pt x="2919" y="1946"/>
                      <a:pt x="2949" y="1278"/>
                    </a:cubicBezTo>
                    <a:cubicBezTo>
                      <a:pt x="2949" y="512"/>
                      <a:pt x="2316" y="0"/>
                      <a:pt x="166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627;p35">
                <a:extLst>
                  <a:ext uri="{FF2B5EF4-FFF2-40B4-BE49-F238E27FC236}">
                    <a16:creationId xmlns:a16="http://schemas.microsoft.com/office/drawing/2014/main" id="{5440718B-FB74-6D39-9C7A-88FF0161D0BD}"/>
                  </a:ext>
                </a:extLst>
              </p:cNvPr>
              <p:cNvSpPr/>
              <p:nvPr/>
            </p:nvSpPr>
            <p:spPr>
              <a:xfrm>
                <a:off x="6235950" y="3182325"/>
                <a:ext cx="73725" cy="46750"/>
              </a:xfrm>
              <a:custGeom>
                <a:avLst/>
                <a:gdLst/>
                <a:ahLst/>
                <a:cxnLst/>
                <a:rect l="l" t="t" r="r" b="b"/>
                <a:pathLst>
                  <a:path w="2949" h="1870" extrusionOk="0">
                    <a:moveTo>
                      <a:pt x="1474" y="1"/>
                    </a:moveTo>
                    <a:cubicBezTo>
                      <a:pt x="760" y="1"/>
                      <a:pt x="46" y="472"/>
                      <a:pt x="0" y="1414"/>
                    </a:cubicBezTo>
                    <a:cubicBezTo>
                      <a:pt x="426" y="1718"/>
                      <a:pt x="943" y="1870"/>
                      <a:pt x="1490" y="1870"/>
                    </a:cubicBezTo>
                    <a:cubicBezTo>
                      <a:pt x="2006" y="1870"/>
                      <a:pt x="2523" y="1718"/>
                      <a:pt x="2949" y="1414"/>
                    </a:cubicBezTo>
                    <a:cubicBezTo>
                      <a:pt x="2903" y="472"/>
                      <a:pt x="2189" y="1"/>
                      <a:pt x="14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628;p35">
                <a:extLst>
                  <a:ext uri="{FF2B5EF4-FFF2-40B4-BE49-F238E27FC236}">
                    <a16:creationId xmlns:a16="http://schemas.microsoft.com/office/drawing/2014/main" id="{B1677958-A0BC-0539-4AA9-6DBF294D8085}"/>
                  </a:ext>
                </a:extLst>
              </p:cNvPr>
              <p:cNvSpPr/>
              <p:nvPr/>
            </p:nvSpPr>
            <p:spPr>
              <a:xfrm>
                <a:off x="6230625" y="3177000"/>
                <a:ext cx="83625" cy="57400"/>
              </a:xfrm>
              <a:custGeom>
                <a:avLst/>
                <a:gdLst/>
                <a:ahLst/>
                <a:cxnLst/>
                <a:rect l="l" t="t" r="r" b="b"/>
                <a:pathLst>
                  <a:path w="3345" h="2296" extrusionOk="0">
                    <a:moveTo>
                      <a:pt x="1687" y="328"/>
                    </a:moveTo>
                    <a:cubicBezTo>
                      <a:pt x="2303" y="328"/>
                      <a:pt x="2919" y="730"/>
                      <a:pt x="2979" y="1536"/>
                    </a:cubicBezTo>
                    <a:cubicBezTo>
                      <a:pt x="2584" y="1779"/>
                      <a:pt x="2136" y="1901"/>
                      <a:pt x="1687" y="1901"/>
                    </a:cubicBezTo>
                    <a:cubicBezTo>
                      <a:pt x="1239" y="1901"/>
                      <a:pt x="791" y="1779"/>
                      <a:pt x="396" y="1536"/>
                    </a:cubicBezTo>
                    <a:cubicBezTo>
                      <a:pt x="456" y="730"/>
                      <a:pt x="1072" y="328"/>
                      <a:pt x="1687" y="328"/>
                    </a:cubicBezTo>
                    <a:close/>
                    <a:moveTo>
                      <a:pt x="1684" y="1"/>
                    </a:moveTo>
                    <a:cubicBezTo>
                      <a:pt x="874" y="1"/>
                      <a:pt x="61" y="533"/>
                      <a:pt x="1" y="1597"/>
                    </a:cubicBezTo>
                    <a:cubicBezTo>
                      <a:pt x="1" y="1688"/>
                      <a:pt x="31" y="1718"/>
                      <a:pt x="92" y="1779"/>
                    </a:cubicBezTo>
                    <a:cubicBezTo>
                      <a:pt x="548" y="2113"/>
                      <a:pt x="1125" y="2296"/>
                      <a:pt x="1703" y="2296"/>
                    </a:cubicBezTo>
                    <a:cubicBezTo>
                      <a:pt x="2250" y="2296"/>
                      <a:pt x="2827" y="2113"/>
                      <a:pt x="3283" y="1779"/>
                    </a:cubicBezTo>
                    <a:cubicBezTo>
                      <a:pt x="3344" y="1718"/>
                      <a:pt x="3344" y="1688"/>
                      <a:pt x="3344" y="1597"/>
                    </a:cubicBezTo>
                    <a:cubicBezTo>
                      <a:pt x="3298" y="533"/>
                      <a:pt x="2493" y="1"/>
                      <a:pt x="168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629;p35">
                <a:extLst>
                  <a:ext uri="{FF2B5EF4-FFF2-40B4-BE49-F238E27FC236}">
                    <a16:creationId xmlns:a16="http://schemas.microsoft.com/office/drawing/2014/main" id="{BF26391E-EDC4-CAE9-967C-031EF1390DF4}"/>
                  </a:ext>
                </a:extLst>
              </p:cNvPr>
              <p:cNvSpPr/>
              <p:nvPr/>
            </p:nvSpPr>
            <p:spPr>
              <a:xfrm>
                <a:off x="6381075" y="3108250"/>
                <a:ext cx="215850" cy="9900"/>
              </a:xfrm>
              <a:custGeom>
                <a:avLst/>
                <a:gdLst/>
                <a:ahLst/>
                <a:cxnLst/>
                <a:rect l="l" t="t" r="r" b="b"/>
                <a:pathLst>
                  <a:path w="8634" h="396" extrusionOk="0">
                    <a:moveTo>
                      <a:pt x="1" y="0"/>
                    </a:moveTo>
                    <a:lnTo>
                      <a:pt x="1" y="395"/>
                    </a:lnTo>
                    <a:lnTo>
                      <a:pt x="8633" y="395"/>
                    </a:lnTo>
                    <a:lnTo>
                      <a:pt x="8633"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630;p35">
                <a:extLst>
                  <a:ext uri="{FF2B5EF4-FFF2-40B4-BE49-F238E27FC236}">
                    <a16:creationId xmlns:a16="http://schemas.microsoft.com/office/drawing/2014/main" id="{AFDE0A76-AE8E-4E31-28AD-3780F6109060}"/>
                  </a:ext>
                </a:extLst>
              </p:cNvPr>
              <p:cNvSpPr/>
              <p:nvPr/>
            </p:nvSpPr>
            <p:spPr>
              <a:xfrm>
                <a:off x="6385650" y="3169800"/>
                <a:ext cx="444550" cy="9125"/>
              </a:xfrm>
              <a:custGeom>
                <a:avLst/>
                <a:gdLst/>
                <a:ahLst/>
                <a:cxnLst/>
                <a:rect l="l" t="t" r="r" b="b"/>
                <a:pathLst>
                  <a:path w="17782" h="365" extrusionOk="0">
                    <a:moveTo>
                      <a:pt x="0" y="0"/>
                    </a:moveTo>
                    <a:lnTo>
                      <a:pt x="0" y="365"/>
                    </a:lnTo>
                    <a:lnTo>
                      <a:pt x="17782" y="365"/>
                    </a:lnTo>
                    <a:lnTo>
                      <a:pt x="1778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631;p35">
                <a:extLst>
                  <a:ext uri="{FF2B5EF4-FFF2-40B4-BE49-F238E27FC236}">
                    <a16:creationId xmlns:a16="http://schemas.microsoft.com/office/drawing/2014/main" id="{CA6CBE0B-3664-95CF-225B-0A1E58218E00}"/>
                  </a:ext>
                </a:extLst>
              </p:cNvPr>
              <p:cNvSpPr/>
              <p:nvPr/>
            </p:nvSpPr>
            <p:spPr>
              <a:xfrm>
                <a:off x="6385650" y="3208550"/>
                <a:ext cx="444550" cy="9900"/>
              </a:xfrm>
              <a:custGeom>
                <a:avLst/>
                <a:gdLst/>
                <a:ahLst/>
                <a:cxnLst/>
                <a:rect l="l" t="t" r="r" b="b"/>
                <a:pathLst>
                  <a:path w="17782" h="396" extrusionOk="0">
                    <a:moveTo>
                      <a:pt x="0" y="0"/>
                    </a:moveTo>
                    <a:lnTo>
                      <a:pt x="0" y="395"/>
                    </a:lnTo>
                    <a:lnTo>
                      <a:pt x="17782" y="395"/>
                    </a:lnTo>
                    <a:lnTo>
                      <a:pt x="1778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632;p35">
                <a:extLst>
                  <a:ext uri="{FF2B5EF4-FFF2-40B4-BE49-F238E27FC236}">
                    <a16:creationId xmlns:a16="http://schemas.microsoft.com/office/drawing/2014/main" id="{6D921621-CDA6-D196-D145-21FB5C36FFDE}"/>
                  </a:ext>
                </a:extLst>
              </p:cNvPr>
              <p:cNvSpPr/>
              <p:nvPr/>
            </p:nvSpPr>
            <p:spPr>
              <a:xfrm>
                <a:off x="6352200" y="1526900"/>
                <a:ext cx="823750" cy="246100"/>
              </a:xfrm>
              <a:custGeom>
                <a:avLst/>
                <a:gdLst/>
                <a:ahLst/>
                <a:cxnLst/>
                <a:rect l="l" t="t" r="r" b="b"/>
                <a:pathLst>
                  <a:path w="32950" h="9844" extrusionOk="0">
                    <a:moveTo>
                      <a:pt x="15108" y="1"/>
                    </a:moveTo>
                    <a:cubicBezTo>
                      <a:pt x="14682" y="31"/>
                      <a:pt x="14256" y="62"/>
                      <a:pt x="13831" y="122"/>
                    </a:cubicBezTo>
                    <a:cubicBezTo>
                      <a:pt x="8664" y="791"/>
                      <a:pt x="3922" y="3375"/>
                      <a:pt x="578" y="7357"/>
                    </a:cubicBezTo>
                    <a:cubicBezTo>
                      <a:pt x="1" y="7964"/>
                      <a:pt x="31" y="8937"/>
                      <a:pt x="670" y="9484"/>
                    </a:cubicBezTo>
                    <a:cubicBezTo>
                      <a:pt x="955" y="9715"/>
                      <a:pt x="1301" y="9831"/>
                      <a:pt x="1646" y="9831"/>
                    </a:cubicBezTo>
                    <a:cubicBezTo>
                      <a:pt x="2072" y="9831"/>
                      <a:pt x="2495" y="9655"/>
                      <a:pt x="2797" y="9302"/>
                    </a:cubicBezTo>
                    <a:cubicBezTo>
                      <a:pt x="3466" y="8542"/>
                      <a:pt x="4195" y="7813"/>
                      <a:pt x="4955" y="7144"/>
                    </a:cubicBezTo>
                    <a:cubicBezTo>
                      <a:pt x="8246" y="4339"/>
                      <a:pt x="12345" y="2895"/>
                      <a:pt x="16479" y="2895"/>
                    </a:cubicBezTo>
                    <a:cubicBezTo>
                      <a:pt x="19333" y="2895"/>
                      <a:pt x="22202" y="3583"/>
                      <a:pt x="24834" y="4986"/>
                    </a:cubicBezTo>
                    <a:cubicBezTo>
                      <a:pt x="26871" y="6050"/>
                      <a:pt x="28694" y="7539"/>
                      <a:pt x="30184" y="9302"/>
                    </a:cubicBezTo>
                    <a:cubicBezTo>
                      <a:pt x="30472" y="9658"/>
                      <a:pt x="30892" y="9844"/>
                      <a:pt x="31313" y="9844"/>
                    </a:cubicBezTo>
                    <a:cubicBezTo>
                      <a:pt x="31647" y="9844"/>
                      <a:pt x="31982" y="9726"/>
                      <a:pt x="32251" y="9484"/>
                    </a:cubicBezTo>
                    <a:cubicBezTo>
                      <a:pt x="32889" y="8968"/>
                      <a:pt x="32950" y="7995"/>
                      <a:pt x="32403" y="7357"/>
                    </a:cubicBezTo>
                    <a:cubicBezTo>
                      <a:pt x="28208" y="2524"/>
                      <a:pt x="22858" y="92"/>
                      <a:pt x="1647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633;p35">
                <a:extLst>
                  <a:ext uri="{FF2B5EF4-FFF2-40B4-BE49-F238E27FC236}">
                    <a16:creationId xmlns:a16="http://schemas.microsoft.com/office/drawing/2014/main" id="{DE3975AA-0844-9A89-A9A0-DAA61AB4C0D9}"/>
                  </a:ext>
                </a:extLst>
              </p:cNvPr>
              <p:cNvSpPr/>
              <p:nvPr/>
            </p:nvSpPr>
            <p:spPr>
              <a:xfrm>
                <a:off x="6452700" y="1675075"/>
                <a:ext cx="610025" cy="195225"/>
              </a:xfrm>
              <a:custGeom>
                <a:avLst/>
                <a:gdLst/>
                <a:ahLst/>
                <a:cxnLst/>
                <a:rect l="l" t="t" r="r" b="b"/>
                <a:pathLst>
                  <a:path w="24401" h="7809" extrusionOk="0">
                    <a:moveTo>
                      <a:pt x="13002" y="1"/>
                    </a:moveTo>
                    <a:cubicBezTo>
                      <a:pt x="10176" y="1"/>
                      <a:pt x="7957" y="518"/>
                      <a:pt x="5829" y="1551"/>
                    </a:cubicBezTo>
                    <a:cubicBezTo>
                      <a:pt x="4005" y="2463"/>
                      <a:pt x="2364" y="3709"/>
                      <a:pt x="1057" y="5290"/>
                    </a:cubicBezTo>
                    <a:cubicBezTo>
                      <a:pt x="1" y="6391"/>
                      <a:pt x="1038" y="7808"/>
                      <a:pt x="2167" y="7808"/>
                    </a:cubicBezTo>
                    <a:cubicBezTo>
                      <a:pt x="2565" y="7808"/>
                      <a:pt x="2974" y="7632"/>
                      <a:pt x="3306" y="7205"/>
                    </a:cubicBezTo>
                    <a:cubicBezTo>
                      <a:pt x="3428" y="7083"/>
                      <a:pt x="3549" y="6931"/>
                      <a:pt x="3671" y="6810"/>
                    </a:cubicBezTo>
                    <a:cubicBezTo>
                      <a:pt x="6210" y="4248"/>
                      <a:pt x="9081" y="2949"/>
                      <a:pt x="12297" y="2949"/>
                    </a:cubicBezTo>
                    <a:cubicBezTo>
                      <a:pt x="13431" y="2949"/>
                      <a:pt x="14609" y="3111"/>
                      <a:pt x="15829" y="3436"/>
                    </a:cubicBezTo>
                    <a:cubicBezTo>
                      <a:pt x="18079" y="4074"/>
                      <a:pt x="20085" y="5381"/>
                      <a:pt x="21574" y="7205"/>
                    </a:cubicBezTo>
                    <a:cubicBezTo>
                      <a:pt x="21862" y="7561"/>
                      <a:pt x="22282" y="7746"/>
                      <a:pt x="22708" y="7746"/>
                    </a:cubicBezTo>
                    <a:cubicBezTo>
                      <a:pt x="23047" y="7746"/>
                      <a:pt x="23389" y="7629"/>
                      <a:pt x="23671" y="7387"/>
                    </a:cubicBezTo>
                    <a:cubicBezTo>
                      <a:pt x="24340" y="6870"/>
                      <a:pt x="24401" y="5898"/>
                      <a:pt x="23823" y="5290"/>
                    </a:cubicBezTo>
                    <a:cubicBezTo>
                      <a:pt x="20814" y="1825"/>
                      <a:pt x="17045" y="92"/>
                      <a:pt x="1300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634;p35">
                <a:extLst>
                  <a:ext uri="{FF2B5EF4-FFF2-40B4-BE49-F238E27FC236}">
                    <a16:creationId xmlns:a16="http://schemas.microsoft.com/office/drawing/2014/main" id="{C0F57A24-9914-20FD-03D9-D708A24D6A61}"/>
                  </a:ext>
                </a:extLst>
              </p:cNvPr>
              <p:cNvSpPr/>
              <p:nvPr/>
            </p:nvSpPr>
            <p:spPr>
              <a:xfrm>
                <a:off x="6575625" y="1823450"/>
                <a:ext cx="369325" cy="141050"/>
              </a:xfrm>
              <a:custGeom>
                <a:avLst/>
                <a:gdLst/>
                <a:ahLst/>
                <a:cxnLst/>
                <a:rect l="l" t="t" r="r" b="b"/>
                <a:pathLst>
                  <a:path w="14773" h="5642" extrusionOk="0">
                    <a:moveTo>
                      <a:pt x="7535" y="1"/>
                    </a:moveTo>
                    <a:cubicBezTo>
                      <a:pt x="5008" y="1"/>
                      <a:pt x="2477" y="1072"/>
                      <a:pt x="699" y="3215"/>
                    </a:cubicBezTo>
                    <a:cubicBezTo>
                      <a:pt x="0" y="4005"/>
                      <a:pt x="365" y="5252"/>
                      <a:pt x="1398" y="5556"/>
                    </a:cubicBezTo>
                    <a:cubicBezTo>
                      <a:pt x="1543" y="5612"/>
                      <a:pt x="1695" y="5638"/>
                      <a:pt x="1846" y="5638"/>
                    </a:cubicBezTo>
                    <a:cubicBezTo>
                      <a:pt x="2267" y="5638"/>
                      <a:pt x="2689" y="5435"/>
                      <a:pt x="2979" y="5100"/>
                    </a:cubicBezTo>
                    <a:cubicBezTo>
                      <a:pt x="4126" y="3724"/>
                      <a:pt x="5801" y="2977"/>
                      <a:pt x="7525" y="2977"/>
                    </a:cubicBezTo>
                    <a:cubicBezTo>
                      <a:pt x="8315" y="2977"/>
                      <a:pt x="9115" y="3134"/>
                      <a:pt x="9879" y="3458"/>
                    </a:cubicBezTo>
                    <a:cubicBezTo>
                      <a:pt x="10730" y="3823"/>
                      <a:pt x="11520" y="4400"/>
                      <a:pt x="12128" y="5130"/>
                    </a:cubicBezTo>
                    <a:cubicBezTo>
                      <a:pt x="12430" y="5483"/>
                      <a:pt x="12827" y="5641"/>
                      <a:pt x="13220" y="5641"/>
                    </a:cubicBezTo>
                    <a:cubicBezTo>
                      <a:pt x="13975" y="5641"/>
                      <a:pt x="14712" y="5057"/>
                      <a:pt x="14712" y="4157"/>
                    </a:cubicBezTo>
                    <a:lnTo>
                      <a:pt x="14772" y="4127"/>
                    </a:lnTo>
                    <a:cubicBezTo>
                      <a:pt x="14681" y="3823"/>
                      <a:pt x="14529" y="3519"/>
                      <a:pt x="14347" y="3215"/>
                    </a:cubicBezTo>
                    <a:cubicBezTo>
                      <a:pt x="12584" y="1072"/>
                      <a:pt x="10061" y="1"/>
                      <a:pt x="753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635;p35">
                <a:extLst>
                  <a:ext uri="{FF2B5EF4-FFF2-40B4-BE49-F238E27FC236}">
                    <a16:creationId xmlns:a16="http://schemas.microsoft.com/office/drawing/2014/main" id="{08CBCD8D-5154-BFA8-2A81-6615D70FCFB2}"/>
                  </a:ext>
                </a:extLst>
              </p:cNvPr>
              <p:cNvSpPr/>
              <p:nvPr/>
            </p:nvSpPr>
            <p:spPr>
              <a:xfrm>
                <a:off x="6664525" y="1972950"/>
                <a:ext cx="173800" cy="148225"/>
              </a:xfrm>
              <a:custGeom>
                <a:avLst/>
                <a:gdLst/>
                <a:ahLst/>
                <a:cxnLst/>
                <a:rect l="l" t="t" r="r" b="b"/>
                <a:pathLst>
                  <a:path w="6952" h="5929" extrusionOk="0">
                    <a:moveTo>
                      <a:pt x="3971" y="0"/>
                    </a:moveTo>
                    <a:cubicBezTo>
                      <a:pt x="3241" y="0"/>
                      <a:pt x="2495" y="273"/>
                      <a:pt x="1885" y="883"/>
                    </a:cubicBezTo>
                    <a:cubicBezTo>
                      <a:pt x="0" y="2737"/>
                      <a:pt x="1338" y="5928"/>
                      <a:pt x="3982" y="5928"/>
                    </a:cubicBezTo>
                    <a:cubicBezTo>
                      <a:pt x="5624" y="5928"/>
                      <a:pt x="6931" y="4621"/>
                      <a:pt x="6931" y="2980"/>
                    </a:cubicBezTo>
                    <a:cubicBezTo>
                      <a:pt x="6951" y="1191"/>
                      <a:pt x="5498" y="0"/>
                      <a:pt x="397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636;p35">
                <a:extLst>
                  <a:ext uri="{FF2B5EF4-FFF2-40B4-BE49-F238E27FC236}">
                    <a16:creationId xmlns:a16="http://schemas.microsoft.com/office/drawing/2014/main" id="{D99448C0-2FA0-832F-3DE4-F7FC734D4AD6}"/>
                  </a:ext>
                </a:extLst>
              </p:cNvPr>
              <p:cNvSpPr/>
              <p:nvPr/>
            </p:nvSpPr>
            <p:spPr>
              <a:xfrm>
                <a:off x="5035325" y="3481700"/>
                <a:ext cx="1342750" cy="1292250"/>
              </a:xfrm>
              <a:custGeom>
                <a:avLst/>
                <a:gdLst/>
                <a:ahLst/>
                <a:cxnLst/>
                <a:rect l="l" t="t" r="r" b="b"/>
                <a:pathLst>
                  <a:path w="53710" h="51690" extrusionOk="0">
                    <a:moveTo>
                      <a:pt x="27873" y="716"/>
                    </a:moveTo>
                    <a:cubicBezTo>
                      <a:pt x="41703" y="746"/>
                      <a:pt x="52919" y="11962"/>
                      <a:pt x="52949" y="25792"/>
                    </a:cubicBezTo>
                    <a:cubicBezTo>
                      <a:pt x="52949" y="35944"/>
                      <a:pt x="46840" y="45093"/>
                      <a:pt x="37478" y="48984"/>
                    </a:cubicBezTo>
                    <a:cubicBezTo>
                      <a:pt x="34370" y="50261"/>
                      <a:pt x="31108" y="50883"/>
                      <a:pt x="27876" y="50883"/>
                    </a:cubicBezTo>
                    <a:cubicBezTo>
                      <a:pt x="21343" y="50883"/>
                      <a:pt x="14931" y="48342"/>
                      <a:pt x="10152" y="43543"/>
                    </a:cubicBezTo>
                    <a:cubicBezTo>
                      <a:pt x="2979" y="36370"/>
                      <a:pt x="821" y="25579"/>
                      <a:pt x="4711" y="16218"/>
                    </a:cubicBezTo>
                    <a:cubicBezTo>
                      <a:pt x="8572" y="6856"/>
                      <a:pt x="17721" y="716"/>
                      <a:pt x="27873" y="716"/>
                    </a:cubicBezTo>
                    <a:close/>
                    <a:moveTo>
                      <a:pt x="27874" y="1"/>
                    </a:moveTo>
                    <a:cubicBezTo>
                      <a:pt x="21155" y="1"/>
                      <a:pt x="14544" y="2616"/>
                      <a:pt x="9605" y="7555"/>
                    </a:cubicBezTo>
                    <a:cubicBezTo>
                      <a:pt x="2219" y="14971"/>
                      <a:pt x="0" y="26066"/>
                      <a:pt x="4012" y="35731"/>
                    </a:cubicBezTo>
                    <a:cubicBezTo>
                      <a:pt x="7994" y="45367"/>
                      <a:pt x="17417" y="51689"/>
                      <a:pt x="27873" y="51689"/>
                    </a:cubicBezTo>
                    <a:cubicBezTo>
                      <a:pt x="42129" y="51659"/>
                      <a:pt x="53679" y="40108"/>
                      <a:pt x="53709" y="25853"/>
                    </a:cubicBezTo>
                    <a:cubicBezTo>
                      <a:pt x="53709" y="15397"/>
                      <a:pt x="47417" y="5974"/>
                      <a:pt x="37752" y="1962"/>
                    </a:cubicBezTo>
                    <a:cubicBezTo>
                      <a:pt x="34559" y="643"/>
                      <a:pt x="31203" y="1"/>
                      <a:pt x="2787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637;p35">
                <a:extLst>
                  <a:ext uri="{FF2B5EF4-FFF2-40B4-BE49-F238E27FC236}">
                    <a16:creationId xmlns:a16="http://schemas.microsoft.com/office/drawing/2014/main" id="{283F76A4-DD0E-7551-52E9-B68B27480D84}"/>
                  </a:ext>
                </a:extLst>
              </p:cNvPr>
              <p:cNvSpPr/>
              <p:nvPr/>
            </p:nvSpPr>
            <p:spPr>
              <a:xfrm>
                <a:off x="5407650" y="3482100"/>
                <a:ext cx="648975" cy="1291850"/>
              </a:xfrm>
              <a:custGeom>
                <a:avLst/>
                <a:gdLst/>
                <a:ahLst/>
                <a:cxnLst/>
                <a:rect l="l" t="t" r="r" b="b"/>
                <a:pathLst>
                  <a:path w="25959" h="51674" extrusionOk="0">
                    <a:moveTo>
                      <a:pt x="12980" y="700"/>
                    </a:moveTo>
                    <a:cubicBezTo>
                      <a:pt x="19728" y="700"/>
                      <a:pt x="25199" y="11977"/>
                      <a:pt x="25199" y="25776"/>
                    </a:cubicBezTo>
                    <a:cubicBezTo>
                      <a:pt x="25199" y="39606"/>
                      <a:pt x="19728" y="50852"/>
                      <a:pt x="12980" y="50852"/>
                    </a:cubicBezTo>
                    <a:cubicBezTo>
                      <a:pt x="6232" y="50852"/>
                      <a:pt x="761" y="39606"/>
                      <a:pt x="761" y="25776"/>
                    </a:cubicBezTo>
                    <a:cubicBezTo>
                      <a:pt x="761" y="11977"/>
                      <a:pt x="6232" y="700"/>
                      <a:pt x="12980" y="700"/>
                    </a:cubicBezTo>
                    <a:close/>
                    <a:moveTo>
                      <a:pt x="12980" y="1"/>
                    </a:moveTo>
                    <a:cubicBezTo>
                      <a:pt x="5807" y="1"/>
                      <a:pt x="1" y="11581"/>
                      <a:pt x="1" y="25837"/>
                    </a:cubicBezTo>
                    <a:cubicBezTo>
                      <a:pt x="1" y="40062"/>
                      <a:pt x="5807" y="51673"/>
                      <a:pt x="12980" y="51673"/>
                    </a:cubicBezTo>
                    <a:cubicBezTo>
                      <a:pt x="20123" y="51673"/>
                      <a:pt x="25959" y="40062"/>
                      <a:pt x="25959" y="25837"/>
                    </a:cubicBezTo>
                    <a:cubicBezTo>
                      <a:pt x="25959" y="11581"/>
                      <a:pt x="20123" y="1"/>
                      <a:pt x="1298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638;p35">
                <a:extLst>
                  <a:ext uri="{FF2B5EF4-FFF2-40B4-BE49-F238E27FC236}">
                    <a16:creationId xmlns:a16="http://schemas.microsoft.com/office/drawing/2014/main" id="{11E4A6B3-8A9A-A942-1159-DA4B2FE0576C}"/>
                  </a:ext>
                </a:extLst>
              </p:cNvPr>
              <p:cNvSpPr/>
              <p:nvPr/>
            </p:nvSpPr>
            <p:spPr>
              <a:xfrm>
                <a:off x="5283800" y="3662075"/>
                <a:ext cx="905650" cy="198475"/>
              </a:xfrm>
              <a:custGeom>
                <a:avLst/>
                <a:gdLst/>
                <a:ahLst/>
                <a:cxnLst/>
                <a:rect l="l" t="t" r="r" b="b"/>
                <a:pathLst>
                  <a:path w="36226" h="7939" extrusionOk="0">
                    <a:moveTo>
                      <a:pt x="35692" y="1"/>
                    </a:moveTo>
                    <a:cubicBezTo>
                      <a:pt x="35609" y="1"/>
                      <a:pt x="35523" y="29"/>
                      <a:pt x="35442" y="97"/>
                    </a:cubicBezTo>
                    <a:cubicBezTo>
                      <a:pt x="30585" y="4831"/>
                      <a:pt x="24276" y="7202"/>
                      <a:pt x="17959" y="7202"/>
                    </a:cubicBezTo>
                    <a:cubicBezTo>
                      <a:pt x="11745" y="7202"/>
                      <a:pt x="5523" y="4907"/>
                      <a:pt x="669" y="309"/>
                    </a:cubicBezTo>
                    <a:cubicBezTo>
                      <a:pt x="593" y="233"/>
                      <a:pt x="502" y="195"/>
                      <a:pt x="411" y="195"/>
                    </a:cubicBezTo>
                    <a:cubicBezTo>
                      <a:pt x="320" y="195"/>
                      <a:pt x="228" y="233"/>
                      <a:pt x="152" y="309"/>
                    </a:cubicBezTo>
                    <a:cubicBezTo>
                      <a:pt x="0" y="461"/>
                      <a:pt x="0" y="705"/>
                      <a:pt x="152" y="856"/>
                    </a:cubicBezTo>
                    <a:cubicBezTo>
                      <a:pt x="4925" y="5416"/>
                      <a:pt x="11308" y="7939"/>
                      <a:pt x="17934" y="7939"/>
                    </a:cubicBezTo>
                    <a:cubicBezTo>
                      <a:pt x="17972" y="7939"/>
                      <a:pt x="18011" y="7939"/>
                      <a:pt x="18049" y="7939"/>
                    </a:cubicBezTo>
                    <a:cubicBezTo>
                      <a:pt x="24755" y="7939"/>
                      <a:pt x="31184" y="5298"/>
                      <a:pt x="35989" y="613"/>
                    </a:cubicBezTo>
                    <a:cubicBezTo>
                      <a:pt x="36226" y="353"/>
                      <a:pt x="35983" y="1"/>
                      <a:pt x="3569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639;p35">
                <a:extLst>
                  <a:ext uri="{FF2B5EF4-FFF2-40B4-BE49-F238E27FC236}">
                    <a16:creationId xmlns:a16="http://schemas.microsoft.com/office/drawing/2014/main" id="{922C9DE4-8DCB-7EE0-CEED-DD8637CA285D}"/>
                  </a:ext>
                </a:extLst>
              </p:cNvPr>
              <p:cNvSpPr/>
              <p:nvPr/>
            </p:nvSpPr>
            <p:spPr>
              <a:xfrm>
                <a:off x="5275450" y="4393100"/>
                <a:ext cx="909775" cy="201500"/>
              </a:xfrm>
              <a:custGeom>
                <a:avLst/>
                <a:gdLst/>
                <a:ahLst/>
                <a:cxnLst/>
                <a:rect l="l" t="t" r="r" b="b"/>
                <a:pathLst>
                  <a:path w="36391" h="8060" extrusionOk="0">
                    <a:moveTo>
                      <a:pt x="18268" y="0"/>
                    </a:moveTo>
                    <a:cubicBezTo>
                      <a:pt x="11713" y="0"/>
                      <a:pt x="5157" y="2478"/>
                      <a:pt x="122" y="7421"/>
                    </a:cubicBezTo>
                    <a:cubicBezTo>
                      <a:pt x="0" y="7573"/>
                      <a:pt x="0" y="7786"/>
                      <a:pt x="122" y="7938"/>
                    </a:cubicBezTo>
                    <a:cubicBezTo>
                      <a:pt x="213" y="8029"/>
                      <a:pt x="304" y="8060"/>
                      <a:pt x="395" y="8060"/>
                    </a:cubicBezTo>
                    <a:cubicBezTo>
                      <a:pt x="517" y="8060"/>
                      <a:pt x="608" y="8029"/>
                      <a:pt x="669" y="7938"/>
                    </a:cubicBezTo>
                    <a:cubicBezTo>
                      <a:pt x="5549" y="3151"/>
                      <a:pt x="11908" y="749"/>
                      <a:pt x="18268" y="749"/>
                    </a:cubicBezTo>
                    <a:cubicBezTo>
                      <a:pt x="24507" y="749"/>
                      <a:pt x="30747" y="3059"/>
                      <a:pt x="35593" y="7695"/>
                    </a:cubicBezTo>
                    <a:cubicBezTo>
                      <a:pt x="35678" y="7780"/>
                      <a:pt x="35771" y="7815"/>
                      <a:pt x="35859" y="7815"/>
                    </a:cubicBezTo>
                    <a:cubicBezTo>
                      <a:pt x="36151" y="7815"/>
                      <a:pt x="36390" y="7428"/>
                      <a:pt x="36110" y="7148"/>
                    </a:cubicBezTo>
                    <a:cubicBezTo>
                      <a:pt x="31116" y="2379"/>
                      <a:pt x="24692" y="0"/>
                      <a:pt x="1826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640;p35">
                <a:extLst>
                  <a:ext uri="{FF2B5EF4-FFF2-40B4-BE49-F238E27FC236}">
                    <a16:creationId xmlns:a16="http://schemas.microsoft.com/office/drawing/2014/main" id="{450CDBD8-42E8-B0A5-6F5E-7B1EAD2EE91B}"/>
                  </a:ext>
                </a:extLst>
              </p:cNvPr>
              <p:cNvSpPr/>
              <p:nvPr/>
            </p:nvSpPr>
            <p:spPr>
              <a:xfrm>
                <a:off x="5082425" y="4117375"/>
                <a:ext cx="1299450" cy="19025"/>
              </a:xfrm>
              <a:custGeom>
                <a:avLst/>
                <a:gdLst/>
                <a:ahLst/>
                <a:cxnLst/>
                <a:rect l="l" t="t" r="r" b="b"/>
                <a:pathLst>
                  <a:path w="51978" h="761" extrusionOk="0">
                    <a:moveTo>
                      <a:pt x="517" y="0"/>
                    </a:moveTo>
                    <a:cubicBezTo>
                      <a:pt x="1" y="0"/>
                      <a:pt x="1" y="760"/>
                      <a:pt x="517" y="760"/>
                    </a:cubicBezTo>
                    <a:lnTo>
                      <a:pt x="51461" y="760"/>
                    </a:lnTo>
                    <a:cubicBezTo>
                      <a:pt x="51977" y="760"/>
                      <a:pt x="51977" y="0"/>
                      <a:pt x="5146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641;p35">
                <a:extLst>
                  <a:ext uri="{FF2B5EF4-FFF2-40B4-BE49-F238E27FC236}">
                    <a16:creationId xmlns:a16="http://schemas.microsoft.com/office/drawing/2014/main" id="{082AB709-BAC3-1C71-F7F1-621FB17167D1}"/>
                  </a:ext>
                </a:extLst>
              </p:cNvPr>
              <p:cNvSpPr/>
              <p:nvPr/>
            </p:nvSpPr>
            <p:spPr>
              <a:xfrm>
                <a:off x="5722250" y="3480575"/>
                <a:ext cx="19025" cy="1293375"/>
              </a:xfrm>
              <a:custGeom>
                <a:avLst/>
                <a:gdLst/>
                <a:ahLst/>
                <a:cxnLst/>
                <a:rect l="l" t="t" r="r" b="b"/>
                <a:pathLst>
                  <a:path w="761" h="51735" extrusionOk="0">
                    <a:moveTo>
                      <a:pt x="381" y="1"/>
                    </a:moveTo>
                    <a:cubicBezTo>
                      <a:pt x="191" y="1"/>
                      <a:pt x="1" y="122"/>
                      <a:pt x="1" y="366"/>
                    </a:cubicBezTo>
                    <a:lnTo>
                      <a:pt x="1" y="51339"/>
                    </a:lnTo>
                    <a:cubicBezTo>
                      <a:pt x="1" y="51552"/>
                      <a:pt x="183" y="51734"/>
                      <a:pt x="396" y="51734"/>
                    </a:cubicBezTo>
                    <a:cubicBezTo>
                      <a:pt x="609" y="51734"/>
                      <a:pt x="761" y="51552"/>
                      <a:pt x="761" y="51339"/>
                    </a:cubicBezTo>
                    <a:lnTo>
                      <a:pt x="761" y="366"/>
                    </a:lnTo>
                    <a:cubicBezTo>
                      <a:pt x="761" y="122"/>
                      <a:pt x="571" y="1"/>
                      <a:pt x="38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643;p35">
                <a:extLst>
                  <a:ext uri="{FF2B5EF4-FFF2-40B4-BE49-F238E27FC236}">
                    <a16:creationId xmlns:a16="http://schemas.microsoft.com/office/drawing/2014/main" id="{51301333-E61D-74C8-BF88-A8AF4EAAA32B}"/>
                  </a:ext>
                </a:extLst>
              </p:cNvPr>
              <p:cNvSpPr/>
              <p:nvPr/>
            </p:nvSpPr>
            <p:spPr>
              <a:xfrm>
                <a:off x="4732489" y="1470675"/>
                <a:ext cx="345775" cy="464300"/>
              </a:xfrm>
              <a:custGeom>
                <a:avLst/>
                <a:gdLst/>
                <a:ahLst/>
                <a:cxnLst/>
                <a:rect l="l" t="t" r="r" b="b"/>
                <a:pathLst>
                  <a:path w="13831" h="18572" extrusionOk="0">
                    <a:moveTo>
                      <a:pt x="6879" y="3757"/>
                    </a:moveTo>
                    <a:cubicBezTo>
                      <a:pt x="8501" y="3757"/>
                      <a:pt x="10062" y="5016"/>
                      <a:pt x="10062" y="6930"/>
                    </a:cubicBezTo>
                    <a:cubicBezTo>
                      <a:pt x="10062" y="8663"/>
                      <a:pt x="8663" y="10061"/>
                      <a:pt x="6931" y="10061"/>
                    </a:cubicBezTo>
                    <a:cubicBezTo>
                      <a:pt x="4104" y="10061"/>
                      <a:pt x="2706" y="6687"/>
                      <a:pt x="4682" y="4681"/>
                    </a:cubicBezTo>
                    <a:cubicBezTo>
                      <a:pt x="5319" y="4043"/>
                      <a:pt x="6106" y="3757"/>
                      <a:pt x="6879" y="3757"/>
                    </a:cubicBezTo>
                    <a:close/>
                    <a:moveTo>
                      <a:pt x="6931" y="0"/>
                    </a:moveTo>
                    <a:cubicBezTo>
                      <a:pt x="3101" y="0"/>
                      <a:pt x="1" y="3101"/>
                      <a:pt x="1" y="6930"/>
                    </a:cubicBezTo>
                    <a:cubicBezTo>
                      <a:pt x="1" y="10730"/>
                      <a:pt x="6931" y="18572"/>
                      <a:pt x="6931" y="18572"/>
                    </a:cubicBezTo>
                    <a:cubicBezTo>
                      <a:pt x="6931" y="18572"/>
                      <a:pt x="13831" y="10760"/>
                      <a:pt x="13831" y="6930"/>
                    </a:cubicBezTo>
                    <a:cubicBezTo>
                      <a:pt x="13831" y="3101"/>
                      <a:pt x="10730" y="0"/>
                      <a:pt x="693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6" name="Google Shape;644;p35">
                <a:extLst>
                  <a:ext uri="{FF2B5EF4-FFF2-40B4-BE49-F238E27FC236}">
                    <a16:creationId xmlns:a16="http://schemas.microsoft.com/office/drawing/2014/main" id="{289B1F97-6D9A-4884-8290-D67ADAC94CC6}"/>
                  </a:ext>
                </a:extLst>
              </p:cNvPr>
              <p:cNvSpPr/>
              <p:nvPr/>
            </p:nvSpPr>
            <p:spPr>
              <a:xfrm>
                <a:off x="4728325" y="1469150"/>
                <a:ext cx="355650" cy="469650"/>
              </a:xfrm>
              <a:custGeom>
                <a:avLst/>
                <a:gdLst/>
                <a:ahLst/>
                <a:cxnLst/>
                <a:rect l="l" t="t" r="r" b="b"/>
                <a:pathLst>
                  <a:path w="14226" h="18786" extrusionOk="0">
                    <a:moveTo>
                      <a:pt x="7113" y="3983"/>
                    </a:moveTo>
                    <a:cubicBezTo>
                      <a:pt x="8724" y="3983"/>
                      <a:pt x="10061" y="5320"/>
                      <a:pt x="10061" y="6961"/>
                    </a:cubicBezTo>
                    <a:cubicBezTo>
                      <a:pt x="10061" y="8735"/>
                      <a:pt x="8592" y="9921"/>
                      <a:pt x="7068" y="9921"/>
                    </a:cubicBezTo>
                    <a:cubicBezTo>
                      <a:pt x="6346" y="9921"/>
                      <a:pt x="5612" y="9655"/>
                      <a:pt x="5016" y="9059"/>
                    </a:cubicBezTo>
                    <a:cubicBezTo>
                      <a:pt x="3131" y="7174"/>
                      <a:pt x="4468" y="3983"/>
                      <a:pt x="7113" y="3983"/>
                    </a:cubicBezTo>
                    <a:close/>
                    <a:moveTo>
                      <a:pt x="7068" y="3610"/>
                    </a:moveTo>
                    <a:cubicBezTo>
                      <a:pt x="6251" y="3610"/>
                      <a:pt x="5419" y="3913"/>
                      <a:pt x="4742" y="4591"/>
                    </a:cubicBezTo>
                    <a:cubicBezTo>
                      <a:pt x="2614" y="6688"/>
                      <a:pt x="4134" y="10305"/>
                      <a:pt x="7113" y="10305"/>
                    </a:cubicBezTo>
                    <a:cubicBezTo>
                      <a:pt x="8937" y="10274"/>
                      <a:pt x="10426" y="8785"/>
                      <a:pt x="10426" y="6961"/>
                    </a:cubicBezTo>
                    <a:cubicBezTo>
                      <a:pt x="10426" y="4944"/>
                      <a:pt x="8781" y="3610"/>
                      <a:pt x="7068" y="3610"/>
                    </a:cubicBezTo>
                    <a:close/>
                    <a:moveTo>
                      <a:pt x="7113" y="214"/>
                    </a:moveTo>
                    <a:cubicBezTo>
                      <a:pt x="10821" y="214"/>
                      <a:pt x="13830" y="3223"/>
                      <a:pt x="13830" y="6961"/>
                    </a:cubicBezTo>
                    <a:cubicBezTo>
                      <a:pt x="13830" y="10366"/>
                      <a:pt x="8085" y="17174"/>
                      <a:pt x="7113" y="18299"/>
                    </a:cubicBezTo>
                    <a:cubicBezTo>
                      <a:pt x="6110" y="17174"/>
                      <a:pt x="365" y="10366"/>
                      <a:pt x="365" y="6961"/>
                    </a:cubicBezTo>
                    <a:cubicBezTo>
                      <a:pt x="365" y="3223"/>
                      <a:pt x="3374" y="214"/>
                      <a:pt x="7113" y="214"/>
                    </a:cubicBezTo>
                    <a:close/>
                    <a:moveTo>
                      <a:pt x="7113" y="1"/>
                    </a:moveTo>
                    <a:cubicBezTo>
                      <a:pt x="3222" y="1"/>
                      <a:pt x="91" y="3071"/>
                      <a:pt x="0" y="6931"/>
                    </a:cubicBezTo>
                    <a:cubicBezTo>
                      <a:pt x="0" y="10791"/>
                      <a:pt x="6687" y="18390"/>
                      <a:pt x="6961" y="18724"/>
                    </a:cubicBezTo>
                    <a:cubicBezTo>
                      <a:pt x="6991" y="18755"/>
                      <a:pt x="7052" y="18785"/>
                      <a:pt x="7113" y="18785"/>
                    </a:cubicBezTo>
                    <a:cubicBezTo>
                      <a:pt x="7143" y="18785"/>
                      <a:pt x="7204" y="18755"/>
                      <a:pt x="7234" y="18724"/>
                    </a:cubicBezTo>
                    <a:cubicBezTo>
                      <a:pt x="7538" y="18390"/>
                      <a:pt x="14225" y="10791"/>
                      <a:pt x="14225" y="6931"/>
                    </a:cubicBezTo>
                    <a:cubicBezTo>
                      <a:pt x="14134" y="3071"/>
                      <a:pt x="10973" y="1"/>
                      <a:pt x="711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645;p35">
                <a:extLst>
                  <a:ext uri="{FF2B5EF4-FFF2-40B4-BE49-F238E27FC236}">
                    <a16:creationId xmlns:a16="http://schemas.microsoft.com/office/drawing/2014/main" id="{01D41D21-C3B3-7C8C-59FA-1B55D02251B2}"/>
                  </a:ext>
                </a:extLst>
              </p:cNvPr>
              <p:cNvSpPr/>
              <p:nvPr/>
            </p:nvSpPr>
            <p:spPr>
              <a:xfrm>
                <a:off x="6581700" y="3799750"/>
                <a:ext cx="218875" cy="293325"/>
              </a:xfrm>
              <a:custGeom>
                <a:avLst/>
                <a:gdLst/>
                <a:ahLst/>
                <a:cxnLst/>
                <a:rect l="l" t="t" r="r" b="b"/>
                <a:pathLst>
                  <a:path w="8755" h="11733" extrusionOk="0">
                    <a:moveTo>
                      <a:pt x="4367" y="2372"/>
                    </a:moveTo>
                    <a:cubicBezTo>
                      <a:pt x="5399" y="2372"/>
                      <a:pt x="6383" y="3178"/>
                      <a:pt x="6383" y="4377"/>
                    </a:cubicBezTo>
                    <a:cubicBezTo>
                      <a:pt x="6353" y="5471"/>
                      <a:pt x="5472" y="6353"/>
                      <a:pt x="4377" y="6353"/>
                    </a:cubicBezTo>
                    <a:cubicBezTo>
                      <a:pt x="2614" y="6353"/>
                      <a:pt x="1733" y="4195"/>
                      <a:pt x="2979" y="2948"/>
                    </a:cubicBezTo>
                    <a:cubicBezTo>
                      <a:pt x="3387" y="2550"/>
                      <a:pt x="3882" y="2372"/>
                      <a:pt x="4367" y="2372"/>
                    </a:cubicBezTo>
                    <a:close/>
                    <a:moveTo>
                      <a:pt x="4377" y="0"/>
                    </a:moveTo>
                    <a:cubicBezTo>
                      <a:pt x="1976" y="0"/>
                      <a:pt x="0" y="1976"/>
                      <a:pt x="31" y="4377"/>
                    </a:cubicBezTo>
                    <a:cubicBezTo>
                      <a:pt x="31" y="6778"/>
                      <a:pt x="4377" y="11733"/>
                      <a:pt x="4377" y="11733"/>
                    </a:cubicBezTo>
                    <a:cubicBezTo>
                      <a:pt x="4377" y="11733"/>
                      <a:pt x="8754" y="6778"/>
                      <a:pt x="8754" y="4377"/>
                    </a:cubicBezTo>
                    <a:cubicBezTo>
                      <a:pt x="8754" y="1976"/>
                      <a:pt x="6809" y="0"/>
                      <a:pt x="437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646;p35">
                <a:extLst>
                  <a:ext uri="{FF2B5EF4-FFF2-40B4-BE49-F238E27FC236}">
                    <a16:creationId xmlns:a16="http://schemas.microsoft.com/office/drawing/2014/main" id="{D8A1FEE4-4B15-EBD7-DC59-F9228ED7DF35}"/>
                  </a:ext>
                </a:extLst>
              </p:cNvPr>
              <p:cNvSpPr/>
              <p:nvPr/>
            </p:nvSpPr>
            <p:spPr>
              <a:xfrm>
                <a:off x="6577125" y="3795175"/>
                <a:ext cx="228000" cy="302000"/>
              </a:xfrm>
              <a:custGeom>
                <a:avLst/>
                <a:gdLst/>
                <a:ahLst/>
                <a:cxnLst/>
                <a:rect l="l" t="t" r="r" b="b"/>
                <a:pathLst>
                  <a:path w="9120" h="12080" extrusionOk="0">
                    <a:moveTo>
                      <a:pt x="4560" y="2767"/>
                    </a:moveTo>
                    <a:cubicBezTo>
                      <a:pt x="5563" y="2767"/>
                      <a:pt x="6354" y="3557"/>
                      <a:pt x="6354" y="4560"/>
                    </a:cubicBezTo>
                    <a:cubicBezTo>
                      <a:pt x="6354" y="5628"/>
                      <a:pt x="5466" y="6335"/>
                      <a:pt x="4544" y="6335"/>
                    </a:cubicBezTo>
                    <a:cubicBezTo>
                      <a:pt x="4100" y="6335"/>
                      <a:pt x="3649" y="6171"/>
                      <a:pt x="3284" y="5806"/>
                    </a:cubicBezTo>
                    <a:cubicBezTo>
                      <a:pt x="2159" y="4682"/>
                      <a:pt x="2980" y="2767"/>
                      <a:pt x="4560" y="2767"/>
                    </a:cubicBezTo>
                    <a:close/>
                    <a:moveTo>
                      <a:pt x="4557" y="2371"/>
                    </a:moveTo>
                    <a:cubicBezTo>
                      <a:pt x="4024" y="2371"/>
                      <a:pt x="3482" y="2569"/>
                      <a:pt x="3041" y="3010"/>
                    </a:cubicBezTo>
                    <a:cubicBezTo>
                      <a:pt x="1673" y="4378"/>
                      <a:pt x="2615" y="6718"/>
                      <a:pt x="4560" y="6718"/>
                    </a:cubicBezTo>
                    <a:cubicBezTo>
                      <a:pt x="5776" y="6718"/>
                      <a:pt x="6718" y="5745"/>
                      <a:pt x="6749" y="4560"/>
                    </a:cubicBezTo>
                    <a:cubicBezTo>
                      <a:pt x="6749" y="3242"/>
                      <a:pt x="5675" y="2371"/>
                      <a:pt x="4557" y="2371"/>
                    </a:cubicBezTo>
                    <a:close/>
                    <a:moveTo>
                      <a:pt x="4560" y="365"/>
                    </a:moveTo>
                    <a:lnTo>
                      <a:pt x="4560" y="396"/>
                    </a:lnTo>
                    <a:cubicBezTo>
                      <a:pt x="4579" y="396"/>
                      <a:pt x="4597" y="395"/>
                      <a:pt x="4615" y="395"/>
                    </a:cubicBezTo>
                    <a:cubicBezTo>
                      <a:pt x="6900" y="395"/>
                      <a:pt x="8755" y="2268"/>
                      <a:pt x="8755" y="4560"/>
                    </a:cubicBezTo>
                    <a:cubicBezTo>
                      <a:pt x="8755" y="6627"/>
                      <a:pt x="5320" y="10730"/>
                      <a:pt x="4560" y="11612"/>
                    </a:cubicBezTo>
                    <a:cubicBezTo>
                      <a:pt x="3800" y="10730"/>
                      <a:pt x="396" y="6627"/>
                      <a:pt x="396" y="4560"/>
                    </a:cubicBezTo>
                    <a:cubicBezTo>
                      <a:pt x="396" y="2250"/>
                      <a:pt x="2250" y="365"/>
                      <a:pt x="4560" y="365"/>
                    </a:cubicBezTo>
                    <a:close/>
                    <a:moveTo>
                      <a:pt x="4560" y="1"/>
                    </a:moveTo>
                    <a:cubicBezTo>
                      <a:pt x="2068" y="1"/>
                      <a:pt x="1" y="2037"/>
                      <a:pt x="1" y="4560"/>
                    </a:cubicBezTo>
                    <a:cubicBezTo>
                      <a:pt x="1" y="6992"/>
                      <a:pt x="4256" y="11825"/>
                      <a:pt x="4439" y="12007"/>
                    </a:cubicBezTo>
                    <a:cubicBezTo>
                      <a:pt x="4469" y="12068"/>
                      <a:pt x="4500" y="12068"/>
                      <a:pt x="4560" y="12068"/>
                    </a:cubicBezTo>
                    <a:cubicBezTo>
                      <a:pt x="4577" y="12076"/>
                      <a:pt x="4593" y="12080"/>
                      <a:pt x="4609" y="12080"/>
                    </a:cubicBezTo>
                    <a:cubicBezTo>
                      <a:pt x="4652" y="12080"/>
                      <a:pt x="4690" y="12051"/>
                      <a:pt x="4712" y="12007"/>
                    </a:cubicBezTo>
                    <a:cubicBezTo>
                      <a:pt x="4895" y="11825"/>
                      <a:pt x="9120" y="6992"/>
                      <a:pt x="9120" y="4560"/>
                    </a:cubicBezTo>
                    <a:cubicBezTo>
                      <a:pt x="9120" y="2037"/>
                      <a:pt x="7083" y="1"/>
                      <a:pt x="456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654;p35">
                <a:extLst>
                  <a:ext uri="{FF2B5EF4-FFF2-40B4-BE49-F238E27FC236}">
                    <a16:creationId xmlns:a16="http://schemas.microsoft.com/office/drawing/2014/main" id="{D70212A3-6E6F-990E-AA73-912BFAC8E011}"/>
                  </a:ext>
                </a:extLst>
              </p:cNvPr>
              <p:cNvSpPr/>
              <p:nvPr/>
            </p:nvSpPr>
            <p:spPr>
              <a:xfrm>
                <a:off x="4251100" y="2592150"/>
                <a:ext cx="1044875" cy="647575"/>
              </a:xfrm>
              <a:custGeom>
                <a:avLst/>
                <a:gdLst/>
                <a:ahLst/>
                <a:cxnLst/>
                <a:rect l="l" t="t" r="r" b="b"/>
                <a:pathLst>
                  <a:path w="41795" h="25903" extrusionOk="0">
                    <a:moveTo>
                      <a:pt x="22019" y="1"/>
                    </a:moveTo>
                    <a:cubicBezTo>
                      <a:pt x="21582" y="1"/>
                      <a:pt x="21142" y="22"/>
                      <a:pt x="20700" y="66"/>
                    </a:cubicBezTo>
                    <a:cubicBezTo>
                      <a:pt x="15199" y="583"/>
                      <a:pt x="10609" y="4474"/>
                      <a:pt x="9150" y="9793"/>
                    </a:cubicBezTo>
                    <a:cubicBezTo>
                      <a:pt x="8937" y="9793"/>
                      <a:pt x="8724" y="9762"/>
                      <a:pt x="8512" y="9762"/>
                    </a:cubicBezTo>
                    <a:cubicBezTo>
                      <a:pt x="8453" y="9761"/>
                      <a:pt x="8395" y="9761"/>
                      <a:pt x="8338" y="9761"/>
                    </a:cubicBezTo>
                    <a:cubicBezTo>
                      <a:pt x="4099" y="9761"/>
                      <a:pt x="574" y="13042"/>
                      <a:pt x="274" y="17270"/>
                    </a:cubicBezTo>
                    <a:cubicBezTo>
                      <a:pt x="1" y="21586"/>
                      <a:pt x="3131" y="25355"/>
                      <a:pt x="7417" y="25842"/>
                    </a:cubicBezTo>
                    <a:lnTo>
                      <a:pt x="7417" y="25902"/>
                    </a:lnTo>
                    <a:lnTo>
                      <a:pt x="32281" y="25902"/>
                    </a:lnTo>
                    <a:cubicBezTo>
                      <a:pt x="37539" y="25902"/>
                      <a:pt x="41795" y="21738"/>
                      <a:pt x="41795" y="16571"/>
                    </a:cubicBezTo>
                    <a:cubicBezTo>
                      <a:pt x="41764" y="12012"/>
                      <a:pt x="38421" y="8121"/>
                      <a:pt x="33892" y="7392"/>
                    </a:cubicBezTo>
                    <a:cubicBezTo>
                      <a:pt x="31628" y="2835"/>
                      <a:pt x="27023" y="1"/>
                      <a:pt x="2201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655;p35">
                <a:extLst>
                  <a:ext uri="{FF2B5EF4-FFF2-40B4-BE49-F238E27FC236}">
                    <a16:creationId xmlns:a16="http://schemas.microsoft.com/office/drawing/2014/main" id="{AC94819B-1CD9-A184-1232-1B5A734E2216}"/>
                  </a:ext>
                </a:extLst>
              </p:cNvPr>
              <p:cNvSpPr/>
              <p:nvPr/>
            </p:nvSpPr>
            <p:spPr>
              <a:xfrm>
                <a:off x="4244275" y="2587700"/>
                <a:ext cx="1057025" cy="656575"/>
              </a:xfrm>
              <a:custGeom>
                <a:avLst/>
                <a:gdLst/>
                <a:ahLst/>
                <a:cxnLst/>
                <a:rect l="l" t="t" r="r" b="b"/>
                <a:pathLst>
                  <a:path w="42281" h="26263" extrusionOk="0">
                    <a:moveTo>
                      <a:pt x="22086" y="396"/>
                    </a:moveTo>
                    <a:cubicBezTo>
                      <a:pt x="22130" y="396"/>
                      <a:pt x="22175" y="396"/>
                      <a:pt x="22219" y="396"/>
                    </a:cubicBezTo>
                    <a:cubicBezTo>
                      <a:pt x="22246" y="396"/>
                      <a:pt x="22272" y="396"/>
                      <a:pt x="22299" y="396"/>
                    </a:cubicBezTo>
                    <a:cubicBezTo>
                      <a:pt x="27253" y="396"/>
                      <a:pt x="31775" y="3216"/>
                      <a:pt x="33983" y="7661"/>
                    </a:cubicBezTo>
                    <a:cubicBezTo>
                      <a:pt x="34013" y="7722"/>
                      <a:pt x="34074" y="7752"/>
                      <a:pt x="34135" y="7752"/>
                    </a:cubicBezTo>
                    <a:cubicBezTo>
                      <a:pt x="38572" y="8451"/>
                      <a:pt x="41855" y="12281"/>
                      <a:pt x="41885" y="16779"/>
                    </a:cubicBezTo>
                    <a:cubicBezTo>
                      <a:pt x="41885" y="21795"/>
                      <a:pt x="37721" y="25898"/>
                      <a:pt x="32554" y="25898"/>
                    </a:cubicBezTo>
                    <a:lnTo>
                      <a:pt x="7842" y="25898"/>
                    </a:lnTo>
                    <a:cubicBezTo>
                      <a:pt x="7812" y="25837"/>
                      <a:pt x="7781" y="25807"/>
                      <a:pt x="7721" y="25807"/>
                    </a:cubicBezTo>
                    <a:cubicBezTo>
                      <a:pt x="3526" y="25321"/>
                      <a:pt x="486" y="21673"/>
                      <a:pt x="760" y="17479"/>
                    </a:cubicBezTo>
                    <a:cubicBezTo>
                      <a:pt x="1031" y="13323"/>
                      <a:pt x="4494" y="10122"/>
                      <a:pt x="8637" y="10122"/>
                    </a:cubicBezTo>
                    <a:cubicBezTo>
                      <a:pt x="8676" y="10122"/>
                      <a:pt x="8715" y="10122"/>
                      <a:pt x="8754" y="10123"/>
                    </a:cubicBezTo>
                    <a:cubicBezTo>
                      <a:pt x="8967" y="10123"/>
                      <a:pt x="9180" y="10153"/>
                      <a:pt x="9392" y="10153"/>
                    </a:cubicBezTo>
                    <a:cubicBezTo>
                      <a:pt x="9409" y="10159"/>
                      <a:pt x="9425" y="10161"/>
                      <a:pt x="9441" y="10161"/>
                    </a:cubicBezTo>
                    <a:cubicBezTo>
                      <a:pt x="9514" y="10161"/>
                      <a:pt x="9580" y="10107"/>
                      <a:pt x="9605" y="10032"/>
                    </a:cubicBezTo>
                    <a:cubicBezTo>
                      <a:pt x="11083" y="4360"/>
                      <a:pt x="16214" y="396"/>
                      <a:pt x="22086" y="396"/>
                    </a:cubicBezTo>
                    <a:close/>
                    <a:moveTo>
                      <a:pt x="22151" y="1"/>
                    </a:moveTo>
                    <a:cubicBezTo>
                      <a:pt x="16161" y="1"/>
                      <a:pt x="10876" y="3975"/>
                      <a:pt x="9271" y="9758"/>
                    </a:cubicBezTo>
                    <a:lnTo>
                      <a:pt x="8785" y="9758"/>
                    </a:lnTo>
                    <a:cubicBezTo>
                      <a:pt x="8707" y="9756"/>
                      <a:pt x="8629" y="9755"/>
                      <a:pt x="8552" y="9755"/>
                    </a:cubicBezTo>
                    <a:cubicBezTo>
                      <a:pt x="4247" y="9755"/>
                      <a:pt x="663" y="13057"/>
                      <a:pt x="335" y="17357"/>
                    </a:cubicBezTo>
                    <a:cubicBezTo>
                      <a:pt x="0" y="21734"/>
                      <a:pt x="3161" y="25625"/>
                      <a:pt x="7538" y="26172"/>
                    </a:cubicBezTo>
                    <a:cubicBezTo>
                      <a:pt x="7569" y="26232"/>
                      <a:pt x="7629" y="26263"/>
                      <a:pt x="7690" y="26263"/>
                    </a:cubicBezTo>
                    <a:lnTo>
                      <a:pt x="32554" y="26263"/>
                    </a:lnTo>
                    <a:cubicBezTo>
                      <a:pt x="37904" y="26263"/>
                      <a:pt x="42281" y="22007"/>
                      <a:pt x="42281" y="16779"/>
                    </a:cubicBezTo>
                    <a:cubicBezTo>
                      <a:pt x="42250" y="12129"/>
                      <a:pt x="38876" y="8147"/>
                      <a:pt x="34287" y="7418"/>
                    </a:cubicBezTo>
                    <a:cubicBezTo>
                      <a:pt x="31976" y="2858"/>
                      <a:pt x="27326" y="1"/>
                      <a:pt x="22219" y="1"/>
                    </a:cubicBezTo>
                    <a:cubicBezTo>
                      <a:pt x="22197" y="1"/>
                      <a:pt x="22174" y="1"/>
                      <a:pt x="2215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656;p35">
                <a:extLst>
                  <a:ext uri="{FF2B5EF4-FFF2-40B4-BE49-F238E27FC236}">
                    <a16:creationId xmlns:a16="http://schemas.microsoft.com/office/drawing/2014/main" id="{D518F096-325B-B2AF-EA0E-EE1D86618FF4}"/>
                  </a:ext>
                </a:extLst>
              </p:cNvPr>
              <p:cNvSpPr/>
              <p:nvPr/>
            </p:nvSpPr>
            <p:spPr>
              <a:xfrm>
                <a:off x="4220700" y="2558725"/>
                <a:ext cx="1046400" cy="646800"/>
              </a:xfrm>
              <a:custGeom>
                <a:avLst/>
                <a:gdLst/>
                <a:ahLst/>
                <a:cxnLst/>
                <a:rect l="l" t="t" r="r" b="b"/>
                <a:pathLst>
                  <a:path w="41856" h="25872" extrusionOk="0">
                    <a:moveTo>
                      <a:pt x="22050" y="0"/>
                    </a:moveTo>
                    <a:cubicBezTo>
                      <a:pt x="21613" y="0"/>
                      <a:pt x="21173" y="22"/>
                      <a:pt x="20731" y="66"/>
                    </a:cubicBezTo>
                    <a:cubicBezTo>
                      <a:pt x="15229" y="583"/>
                      <a:pt x="10639" y="4443"/>
                      <a:pt x="9180" y="9762"/>
                    </a:cubicBezTo>
                    <a:cubicBezTo>
                      <a:pt x="8968" y="9762"/>
                      <a:pt x="8755" y="9732"/>
                      <a:pt x="8542" y="9732"/>
                    </a:cubicBezTo>
                    <a:cubicBezTo>
                      <a:pt x="8465" y="9729"/>
                      <a:pt x="8389" y="9728"/>
                      <a:pt x="8312" y="9728"/>
                    </a:cubicBezTo>
                    <a:cubicBezTo>
                      <a:pt x="4097" y="9728"/>
                      <a:pt x="574" y="13000"/>
                      <a:pt x="305" y="17239"/>
                    </a:cubicBezTo>
                    <a:cubicBezTo>
                      <a:pt x="1" y="21556"/>
                      <a:pt x="3162" y="25325"/>
                      <a:pt x="7478" y="25780"/>
                    </a:cubicBezTo>
                    <a:lnTo>
                      <a:pt x="7478" y="25872"/>
                    </a:lnTo>
                    <a:lnTo>
                      <a:pt x="32312" y="25872"/>
                    </a:lnTo>
                    <a:cubicBezTo>
                      <a:pt x="37570" y="25872"/>
                      <a:pt x="41856" y="21677"/>
                      <a:pt x="41856" y="16540"/>
                    </a:cubicBezTo>
                    <a:cubicBezTo>
                      <a:pt x="41795" y="11951"/>
                      <a:pt x="38451" y="8060"/>
                      <a:pt x="33922" y="7361"/>
                    </a:cubicBezTo>
                    <a:cubicBezTo>
                      <a:pt x="31658" y="2832"/>
                      <a:pt x="27054" y="0"/>
                      <a:pt x="2205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657;p35">
                <a:extLst>
                  <a:ext uri="{FF2B5EF4-FFF2-40B4-BE49-F238E27FC236}">
                    <a16:creationId xmlns:a16="http://schemas.microsoft.com/office/drawing/2014/main" id="{7FEA43FB-FF90-BF20-98A2-ADD7FAC36394}"/>
                  </a:ext>
                </a:extLst>
              </p:cNvPr>
              <p:cNvSpPr/>
              <p:nvPr/>
            </p:nvSpPr>
            <p:spPr>
              <a:xfrm>
                <a:off x="4215400" y="2552750"/>
                <a:ext cx="1056275" cy="657350"/>
              </a:xfrm>
              <a:custGeom>
                <a:avLst/>
                <a:gdLst/>
                <a:ahLst/>
                <a:cxnLst/>
                <a:rect l="l" t="t" r="r" b="b"/>
                <a:pathLst>
                  <a:path w="42251" h="26294" extrusionOk="0">
                    <a:moveTo>
                      <a:pt x="22086" y="426"/>
                    </a:moveTo>
                    <a:cubicBezTo>
                      <a:pt x="22130" y="426"/>
                      <a:pt x="22175" y="426"/>
                      <a:pt x="22219" y="426"/>
                    </a:cubicBezTo>
                    <a:cubicBezTo>
                      <a:pt x="27204" y="426"/>
                      <a:pt x="31733" y="3223"/>
                      <a:pt x="33983" y="7691"/>
                    </a:cubicBezTo>
                    <a:cubicBezTo>
                      <a:pt x="33983" y="7752"/>
                      <a:pt x="34043" y="7782"/>
                      <a:pt x="34104" y="7782"/>
                    </a:cubicBezTo>
                    <a:cubicBezTo>
                      <a:pt x="38542" y="8481"/>
                      <a:pt x="41855" y="12311"/>
                      <a:pt x="41855" y="16779"/>
                    </a:cubicBezTo>
                    <a:cubicBezTo>
                      <a:pt x="41855" y="21825"/>
                      <a:pt x="37691" y="25898"/>
                      <a:pt x="32524" y="25898"/>
                    </a:cubicBezTo>
                    <a:lnTo>
                      <a:pt x="7842" y="25898"/>
                    </a:lnTo>
                    <a:cubicBezTo>
                      <a:pt x="7812" y="25868"/>
                      <a:pt x="7751" y="25837"/>
                      <a:pt x="7721" y="25837"/>
                    </a:cubicBezTo>
                    <a:cubicBezTo>
                      <a:pt x="3587" y="25320"/>
                      <a:pt x="578" y="21673"/>
                      <a:pt x="851" y="17509"/>
                    </a:cubicBezTo>
                    <a:cubicBezTo>
                      <a:pt x="1125" y="13375"/>
                      <a:pt x="4590" y="10153"/>
                      <a:pt x="8754" y="10153"/>
                    </a:cubicBezTo>
                    <a:cubicBezTo>
                      <a:pt x="8967" y="10153"/>
                      <a:pt x="9180" y="10183"/>
                      <a:pt x="9392" y="10183"/>
                    </a:cubicBezTo>
                    <a:cubicBezTo>
                      <a:pt x="9409" y="10189"/>
                      <a:pt x="9424" y="10191"/>
                      <a:pt x="9438" y="10191"/>
                    </a:cubicBezTo>
                    <a:cubicBezTo>
                      <a:pt x="9504" y="10191"/>
                      <a:pt x="9550" y="10137"/>
                      <a:pt x="9575" y="10062"/>
                    </a:cubicBezTo>
                    <a:cubicBezTo>
                      <a:pt x="11083" y="4391"/>
                      <a:pt x="16214" y="426"/>
                      <a:pt x="22086" y="426"/>
                    </a:cubicBezTo>
                    <a:close/>
                    <a:moveTo>
                      <a:pt x="22151" y="1"/>
                    </a:moveTo>
                    <a:cubicBezTo>
                      <a:pt x="16131" y="1"/>
                      <a:pt x="10876" y="4005"/>
                      <a:pt x="9240" y="9788"/>
                    </a:cubicBezTo>
                    <a:lnTo>
                      <a:pt x="8754" y="9788"/>
                    </a:lnTo>
                    <a:cubicBezTo>
                      <a:pt x="8677" y="9786"/>
                      <a:pt x="8600" y="9785"/>
                      <a:pt x="8523" y="9785"/>
                    </a:cubicBezTo>
                    <a:cubicBezTo>
                      <a:pt x="4247" y="9785"/>
                      <a:pt x="663" y="13087"/>
                      <a:pt x="334" y="17387"/>
                    </a:cubicBezTo>
                    <a:cubicBezTo>
                      <a:pt x="0" y="21764"/>
                      <a:pt x="3161" y="25655"/>
                      <a:pt x="7508" y="26202"/>
                    </a:cubicBezTo>
                    <a:cubicBezTo>
                      <a:pt x="7538" y="26263"/>
                      <a:pt x="7599" y="26293"/>
                      <a:pt x="7690" y="26293"/>
                    </a:cubicBezTo>
                    <a:lnTo>
                      <a:pt x="32524" y="26293"/>
                    </a:lnTo>
                    <a:cubicBezTo>
                      <a:pt x="37904" y="26293"/>
                      <a:pt x="42250" y="22038"/>
                      <a:pt x="42250" y="16779"/>
                    </a:cubicBezTo>
                    <a:cubicBezTo>
                      <a:pt x="42220" y="12129"/>
                      <a:pt x="38846" y="8177"/>
                      <a:pt x="34286" y="7417"/>
                    </a:cubicBezTo>
                    <a:cubicBezTo>
                      <a:pt x="31976" y="2858"/>
                      <a:pt x="27295" y="1"/>
                      <a:pt x="22219" y="1"/>
                    </a:cubicBezTo>
                    <a:cubicBezTo>
                      <a:pt x="22197" y="1"/>
                      <a:pt x="22174" y="1"/>
                      <a:pt x="2215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658;p35">
                <a:extLst>
                  <a:ext uri="{FF2B5EF4-FFF2-40B4-BE49-F238E27FC236}">
                    <a16:creationId xmlns:a16="http://schemas.microsoft.com/office/drawing/2014/main" id="{FCF48AA6-7D5B-28A1-D946-EE6CAF09E7DB}"/>
                  </a:ext>
                </a:extLst>
              </p:cNvPr>
              <p:cNvSpPr/>
              <p:nvPr/>
            </p:nvSpPr>
            <p:spPr>
              <a:xfrm>
                <a:off x="4542150" y="2734375"/>
                <a:ext cx="430875" cy="612500"/>
              </a:xfrm>
              <a:custGeom>
                <a:avLst/>
                <a:gdLst/>
                <a:ahLst/>
                <a:cxnLst/>
                <a:rect l="l" t="t" r="r" b="b"/>
                <a:pathLst>
                  <a:path w="17235" h="24500" extrusionOk="0">
                    <a:moveTo>
                      <a:pt x="8602" y="0"/>
                    </a:moveTo>
                    <a:lnTo>
                      <a:pt x="0" y="14955"/>
                    </a:lnTo>
                    <a:lnTo>
                      <a:pt x="2554" y="14955"/>
                    </a:lnTo>
                    <a:lnTo>
                      <a:pt x="2554" y="24499"/>
                    </a:lnTo>
                    <a:lnTo>
                      <a:pt x="14681" y="24499"/>
                    </a:lnTo>
                    <a:lnTo>
                      <a:pt x="14681" y="14955"/>
                    </a:lnTo>
                    <a:lnTo>
                      <a:pt x="17235" y="14955"/>
                    </a:lnTo>
                    <a:lnTo>
                      <a:pt x="860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659;p35">
                <a:extLst>
                  <a:ext uri="{FF2B5EF4-FFF2-40B4-BE49-F238E27FC236}">
                    <a16:creationId xmlns:a16="http://schemas.microsoft.com/office/drawing/2014/main" id="{2556B3AD-6C0D-4E19-2299-AD3273E4722B}"/>
                  </a:ext>
                </a:extLst>
              </p:cNvPr>
              <p:cNvSpPr/>
              <p:nvPr/>
            </p:nvSpPr>
            <p:spPr>
              <a:xfrm>
                <a:off x="4536825" y="2729825"/>
                <a:ext cx="442275" cy="621600"/>
              </a:xfrm>
              <a:custGeom>
                <a:avLst/>
                <a:gdLst/>
                <a:ahLst/>
                <a:cxnLst/>
                <a:rect l="l" t="t" r="r" b="b"/>
                <a:pathLst>
                  <a:path w="17691" h="24864" extrusionOk="0">
                    <a:moveTo>
                      <a:pt x="8846" y="578"/>
                    </a:moveTo>
                    <a:lnTo>
                      <a:pt x="17144" y="14955"/>
                    </a:lnTo>
                    <a:lnTo>
                      <a:pt x="14894" y="14955"/>
                    </a:lnTo>
                    <a:cubicBezTo>
                      <a:pt x="14803" y="14955"/>
                      <a:pt x="14712" y="15015"/>
                      <a:pt x="14712" y="15137"/>
                    </a:cubicBezTo>
                    <a:lnTo>
                      <a:pt x="14712" y="24468"/>
                    </a:lnTo>
                    <a:lnTo>
                      <a:pt x="2949" y="24468"/>
                    </a:lnTo>
                    <a:lnTo>
                      <a:pt x="2949" y="15137"/>
                    </a:lnTo>
                    <a:cubicBezTo>
                      <a:pt x="2949" y="15015"/>
                      <a:pt x="2888" y="14955"/>
                      <a:pt x="2767" y="14955"/>
                    </a:cubicBezTo>
                    <a:lnTo>
                      <a:pt x="548" y="14955"/>
                    </a:lnTo>
                    <a:lnTo>
                      <a:pt x="8846" y="578"/>
                    </a:lnTo>
                    <a:close/>
                    <a:moveTo>
                      <a:pt x="8815" y="0"/>
                    </a:moveTo>
                    <a:cubicBezTo>
                      <a:pt x="8754" y="0"/>
                      <a:pt x="8694" y="30"/>
                      <a:pt x="8663" y="91"/>
                    </a:cubicBezTo>
                    <a:lnTo>
                      <a:pt x="31" y="15046"/>
                    </a:lnTo>
                    <a:cubicBezTo>
                      <a:pt x="0" y="15107"/>
                      <a:pt x="0" y="15167"/>
                      <a:pt x="31" y="15228"/>
                    </a:cubicBezTo>
                    <a:cubicBezTo>
                      <a:pt x="61" y="15289"/>
                      <a:pt x="122" y="15319"/>
                      <a:pt x="183" y="15319"/>
                    </a:cubicBezTo>
                    <a:lnTo>
                      <a:pt x="2554" y="15319"/>
                    </a:lnTo>
                    <a:lnTo>
                      <a:pt x="2554" y="24681"/>
                    </a:lnTo>
                    <a:cubicBezTo>
                      <a:pt x="2554" y="24772"/>
                      <a:pt x="2645" y="24864"/>
                      <a:pt x="2736" y="24864"/>
                    </a:cubicBezTo>
                    <a:lnTo>
                      <a:pt x="14894" y="24864"/>
                    </a:lnTo>
                    <a:cubicBezTo>
                      <a:pt x="15016" y="24864"/>
                      <a:pt x="15077" y="24772"/>
                      <a:pt x="15077" y="24681"/>
                    </a:cubicBezTo>
                    <a:lnTo>
                      <a:pt x="15077" y="15319"/>
                    </a:lnTo>
                    <a:lnTo>
                      <a:pt x="17448" y="15319"/>
                    </a:lnTo>
                    <a:cubicBezTo>
                      <a:pt x="17600" y="15319"/>
                      <a:pt x="17691" y="15167"/>
                      <a:pt x="17600" y="15046"/>
                    </a:cubicBezTo>
                    <a:lnTo>
                      <a:pt x="8967" y="91"/>
                    </a:lnTo>
                    <a:cubicBezTo>
                      <a:pt x="8937" y="30"/>
                      <a:pt x="8876" y="0"/>
                      <a:pt x="881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660;p35">
                <a:extLst>
                  <a:ext uri="{FF2B5EF4-FFF2-40B4-BE49-F238E27FC236}">
                    <a16:creationId xmlns:a16="http://schemas.microsoft.com/office/drawing/2014/main" id="{C7C98069-FA58-193C-92C2-273A1FCBE566}"/>
                  </a:ext>
                </a:extLst>
              </p:cNvPr>
              <p:cNvSpPr/>
              <p:nvPr/>
            </p:nvSpPr>
            <p:spPr>
              <a:xfrm>
                <a:off x="4522375" y="2715375"/>
                <a:ext cx="430900" cy="611725"/>
              </a:xfrm>
              <a:custGeom>
                <a:avLst/>
                <a:gdLst/>
                <a:ahLst/>
                <a:cxnLst/>
                <a:rect l="l" t="t" r="r" b="b"/>
                <a:pathLst>
                  <a:path w="17236" h="24469" extrusionOk="0">
                    <a:moveTo>
                      <a:pt x="8633" y="1"/>
                    </a:moveTo>
                    <a:lnTo>
                      <a:pt x="1" y="14925"/>
                    </a:lnTo>
                    <a:lnTo>
                      <a:pt x="2554" y="14925"/>
                    </a:lnTo>
                    <a:lnTo>
                      <a:pt x="2554" y="24469"/>
                    </a:lnTo>
                    <a:lnTo>
                      <a:pt x="14682" y="24469"/>
                    </a:lnTo>
                    <a:lnTo>
                      <a:pt x="14682" y="14925"/>
                    </a:lnTo>
                    <a:lnTo>
                      <a:pt x="17235" y="14925"/>
                    </a:lnTo>
                    <a:lnTo>
                      <a:pt x="8633" y="1"/>
                    </a:lnTo>
                    <a:close/>
                  </a:path>
                </a:pathLst>
              </a:custGeom>
              <a:solidFill>
                <a:srgbClr val="00B0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3" name="Google Shape;661;p35">
                <a:extLst>
                  <a:ext uri="{FF2B5EF4-FFF2-40B4-BE49-F238E27FC236}">
                    <a16:creationId xmlns:a16="http://schemas.microsoft.com/office/drawing/2014/main" id="{462209C3-4D9F-CB0A-9668-4DB48AAAD0C5}"/>
                  </a:ext>
                </a:extLst>
              </p:cNvPr>
              <p:cNvSpPr/>
              <p:nvPr/>
            </p:nvSpPr>
            <p:spPr>
              <a:xfrm>
                <a:off x="4517075" y="2710050"/>
                <a:ext cx="441525" cy="621625"/>
              </a:xfrm>
              <a:custGeom>
                <a:avLst/>
                <a:gdLst/>
                <a:ahLst/>
                <a:cxnLst/>
                <a:rect l="l" t="t" r="r" b="b"/>
                <a:pathLst>
                  <a:path w="17661" h="24865" extrusionOk="0">
                    <a:moveTo>
                      <a:pt x="8845" y="578"/>
                    </a:moveTo>
                    <a:lnTo>
                      <a:pt x="17143" y="14955"/>
                    </a:lnTo>
                    <a:lnTo>
                      <a:pt x="14924" y="14955"/>
                    </a:lnTo>
                    <a:cubicBezTo>
                      <a:pt x="14803" y="14955"/>
                      <a:pt x="14712" y="15047"/>
                      <a:pt x="14712" y="15138"/>
                    </a:cubicBezTo>
                    <a:lnTo>
                      <a:pt x="14712" y="24500"/>
                    </a:lnTo>
                    <a:lnTo>
                      <a:pt x="2949" y="24500"/>
                    </a:lnTo>
                    <a:lnTo>
                      <a:pt x="2949" y="15138"/>
                    </a:lnTo>
                    <a:cubicBezTo>
                      <a:pt x="2949" y="15047"/>
                      <a:pt x="2857" y="14955"/>
                      <a:pt x="2766" y="14955"/>
                    </a:cubicBezTo>
                    <a:lnTo>
                      <a:pt x="547" y="14955"/>
                    </a:lnTo>
                    <a:lnTo>
                      <a:pt x="8845" y="578"/>
                    </a:lnTo>
                    <a:close/>
                    <a:moveTo>
                      <a:pt x="8830" y="1"/>
                    </a:moveTo>
                    <a:cubicBezTo>
                      <a:pt x="8769" y="1"/>
                      <a:pt x="8709" y="31"/>
                      <a:pt x="8663" y="92"/>
                    </a:cubicBezTo>
                    <a:lnTo>
                      <a:pt x="31" y="15047"/>
                    </a:lnTo>
                    <a:cubicBezTo>
                      <a:pt x="0" y="15107"/>
                      <a:pt x="0" y="15168"/>
                      <a:pt x="31" y="15229"/>
                    </a:cubicBezTo>
                    <a:cubicBezTo>
                      <a:pt x="61" y="15290"/>
                      <a:pt x="122" y="15320"/>
                      <a:pt x="213" y="15320"/>
                    </a:cubicBezTo>
                    <a:lnTo>
                      <a:pt x="2553" y="15320"/>
                    </a:lnTo>
                    <a:lnTo>
                      <a:pt x="2553" y="24682"/>
                    </a:lnTo>
                    <a:cubicBezTo>
                      <a:pt x="2553" y="24773"/>
                      <a:pt x="2645" y="24864"/>
                      <a:pt x="2736" y="24864"/>
                    </a:cubicBezTo>
                    <a:lnTo>
                      <a:pt x="14894" y="24864"/>
                    </a:lnTo>
                    <a:cubicBezTo>
                      <a:pt x="15016" y="24864"/>
                      <a:pt x="15107" y="24773"/>
                      <a:pt x="15107" y="24682"/>
                    </a:cubicBezTo>
                    <a:lnTo>
                      <a:pt x="15107" y="15320"/>
                    </a:lnTo>
                    <a:lnTo>
                      <a:pt x="17447" y="15320"/>
                    </a:lnTo>
                    <a:cubicBezTo>
                      <a:pt x="17539" y="15320"/>
                      <a:pt x="17599" y="15290"/>
                      <a:pt x="17630" y="15229"/>
                    </a:cubicBezTo>
                    <a:cubicBezTo>
                      <a:pt x="17660" y="15168"/>
                      <a:pt x="17660" y="15107"/>
                      <a:pt x="17630" y="15047"/>
                    </a:cubicBezTo>
                    <a:lnTo>
                      <a:pt x="8997" y="92"/>
                    </a:lnTo>
                    <a:cubicBezTo>
                      <a:pt x="8952" y="31"/>
                      <a:pt x="8891" y="1"/>
                      <a:pt x="883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662;p35">
                <a:extLst>
                  <a:ext uri="{FF2B5EF4-FFF2-40B4-BE49-F238E27FC236}">
                    <a16:creationId xmlns:a16="http://schemas.microsoft.com/office/drawing/2014/main" id="{BC5B66AC-F2DB-200B-6A61-3BD133AF903B}"/>
                  </a:ext>
                </a:extLst>
              </p:cNvPr>
              <p:cNvSpPr/>
              <p:nvPr/>
            </p:nvSpPr>
            <p:spPr>
              <a:xfrm>
                <a:off x="706200" y="4113375"/>
                <a:ext cx="678625" cy="226675"/>
              </a:xfrm>
              <a:custGeom>
                <a:avLst/>
                <a:gdLst/>
                <a:ahLst/>
                <a:cxnLst/>
                <a:rect l="l" t="t" r="r" b="b"/>
                <a:pathLst>
                  <a:path w="27145" h="9067" extrusionOk="0">
                    <a:moveTo>
                      <a:pt x="17956" y="0"/>
                    </a:moveTo>
                    <a:cubicBezTo>
                      <a:pt x="17503" y="0"/>
                      <a:pt x="17051" y="92"/>
                      <a:pt x="16627" y="282"/>
                    </a:cubicBezTo>
                    <a:cubicBezTo>
                      <a:pt x="15837" y="586"/>
                      <a:pt x="15259" y="1194"/>
                      <a:pt x="14925" y="1954"/>
                    </a:cubicBezTo>
                    <a:cubicBezTo>
                      <a:pt x="14682" y="2592"/>
                      <a:pt x="14469" y="3078"/>
                      <a:pt x="14104" y="3200"/>
                    </a:cubicBezTo>
                    <a:cubicBezTo>
                      <a:pt x="14028" y="3228"/>
                      <a:pt x="13944" y="3241"/>
                      <a:pt x="13851" y="3241"/>
                    </a:cubicBezTo>
                    <a:cubicBezTo>
                      <a:pt x="13537" y="3241"/>
                      <a:pt x="13124" y="3086"/>
                      <a:pt x="12585" y="2805"/>
                    </a:cubicBezTo>
                    <a:cubicBezTo>
                      <a:pt x="11736" y="2326"/>
                      <a:pt x="10933" y="2081"/>
                      <a:pt x="10256" y="2081"/>
                    </a:cubicBezTo>
                    <a:cubicBezTo>
                      <a:pt x="9988" y="2081"/>
                      <a:pt x="9739" y="2119"/>
                      <a:pt x="9515" y="2197"/>
                    </a:cubicBezTo>
                    <a:cubicBezTo>
                      <a:pt x="8967" y="2379"/>
                      <a:pt x="8572" y="2774"/>
                      <a:pt x="8360" y="3291"/>
                    </a:cubicBezTo>
                    <a:cubicBezTo>
                      <a:pt x="7873" y="4477"/>
                      <a:pt x="7205" y="5236"/>
                      <a:pt x="6536" y="5388"/>
                    </a:cubicBezTo>
                    <a:cubicBezTo>
                      <a:pt x="6353" y="5419"/>
                      <a:pt x="6110" y="5449"/>
                      <a:pt x="5867" y="5480"/>
                    </a:cubicBezTo>
                    <a:cubicBezTo>
                      <a:pt x="4955" y="5571"/>
                      <a:pt x="3739" y="5692"/>
                      <a:pt x="3466" y="6452"/>
                    </a:cubicBezTo>
                    <a:cubicBezTo>
                      <a:pt x="3283" y="6908"/>
                      <a:pt x="2888" y="7273"/>
                      <a:pt x="2432" y="7425"/>
                    </a:cubicBezTo>
                    <a:cubicBezTo>
                      <a:pt x="1673" y="7486"/>
                      <a:pt x="791" y="7577"/>
                      <a:pt x="700" y="7972"/>
                    </a:cubicBezTo>
                    <a:cubicBezTo>
                      <a:pt x="548" y="8246"/>
                      <a:pt x="366" y="8519"/>
                      <a:pt x="122" y="8732"/>
                    </a:cubicBezTo>
                    <a:cubicBezTo>
                      <a:pt x="1" y="8854"/>
                      <a:pt x="92" y="9066"/>
                      <a:pt x="244" y="9066"/>
                    </a:cubicBezTo>
                    <a:lnTo>
                      <a:pt x="16718" y="9066"/>
                    </a:lnTo>
                    <a:cubicBezTo>
                      <a:pt x="16840" y="9066"/>
                      <a:pt x="16931" y="8975"/>
                      <a:pt x="16931" y="8854"/>
                    </a:cubicBezTo>
                    <a:cubicBezTo>
                      <a:pt x="16931" y="8762"/>
                      <a:pt x="16840" y="8671"/>
                      <a:pt x="16718" y="8671"/>
                    </a:cubicBezTo>
                    <a:lnTo>
                      <a:pt x="669" y="8671"/>
                    </a:lnTo>
                    <a:cubicBezTo>
                      <a:pt x="852" y="8489"/>
                      <a:pt x="973" y="8276"/>
                      <a:pt x="1065" y="8063"/>
                    </a:cubicBezTo>
                    <a:cubicBezTo>
                      <a:pt x="1490" y="7881"/>
                      <a:pt x="1976" y="7790"/>
                      <a:pt x="2463" y="7790"/>
                    </a:cubicBezTo>
                    <a:lnTo>
                      <a:pt x="2524" y="7790"/>
                    </a:lnTo>
                    <a:cubicBezTo>
                      <a:pt x="3101" y="7607"/>
                      <a:pt x="3587" y="7151"/>
                      <a:pt x="3800" y="6543"/>
                    </a:cubicBezTo>
                    <a:cubicBezTo>
                      <a:pt x="4013" y="5996"/>
                      <a:pt x="5077" y="5905"/>
                      <a:pt x="5867" y="5814"/>
                    </a:cubicBezTo>
                    <a:cubicBezTo>
                      <a:pt x="6110" y="5814"/>
                      <a:pt x="6353" y="5753"/>
                      <a:pt x="6597" y="5723"/>
                    </a:cubicBezTo>
                    <a:cubicBezTo>
                      <a:pt x="7174" y="5601"/>
                      <a:pt x="7995" y="5084"/>
                      <a:pt x="8694" y="3413"/>
                    </a:cubicBezTo>
                    <a:cubicBezTo>
                      <a:pt x="8846" y="2987"/>
                      <a:pt x="9180" y="2683"/>
                      <a:pt x="9606" y="2531"/>
                    </a:cubicBezTo>
                    <a:cubicBezTo>
                      <a:pt x="9796" y="2465"/>
                      <a:pt x="10006" y="2433"/>
                      <a:pt x="10233" y="2433"/>
                    </a:cubicBezTo>
                    <a:cubicBezTo>
                      <a:pt x="10842" y="2433"/>
                      <a:pt x="11575" y="2666"/>
                      <a:pt x="12372" y="3109"/>
                    </a:cubicBezTo>
                    <a:cubicBezTo>
                      <a:pt x="12962" y="3427"/>
                      <a:pt x="13434" y="3592"/>
                      <a:pt x="13824" y="3592"/>
                    </a:cubicBezTo>
                    <a:cubicBezTo>
                      <a:pt x="13957" y="3592"/>
                      <a:pt x="14080" y="3573"/>
                      <a:pt x="14196" y="3534"/>
                    </a:cubicBezTo>
                    <a:cubicBezTo>
                      <a:pt x="14743" y="3352"/>
                      <a:pt x="14986" y="2744"/>
                      <a:pt x="15259" y="2075"/>
                    </a:cubicBezTo>
                    <a:cubicBezTo>
                      <a:pt x="15533" y="1407"/>
                      <a:pt x="16080" y="890"/>
                      <a:pt x="16779" y="616"/>
                    </a:cubicBezTo>
                    <a:cubicBezTo>
                      <a:pt x="17149" y="460"/>
                      <a:pt x="17545" y="383"/>
                      <a:pt x="17942" y="383"/>
                    </a:cubicBezTo>
                    <a:cubicBezTo>
                      <a:pt x="18395" y="383"/>
                      <a:pt x="18851" y="483"/>
                      <a:pt x="19272" y="677"/>
                    </a:cubicBezTo>
                    <a:cubicBezTo>
                      <a:pt x="21095" y="1437"/>
                      <a:pt x="21491" y="4385"/>
                      <a:pt x="21521" y="4659"/>
                    </a:cubicBezTo>
                    <a:cubicBezTo>
                      <a:pt x="21430" y="5297"/>
                      <a:pt x="21491" y="5723"/>
                      <a:pt x="21764" y="5966"/>
                    </a:cubicBezTo>
                    <a:cubicBezTo>
                      <a:pt x="21944" y="6146"/>
                      <a:pt x="22193" y="6202"/>
                      <a:pt x="22485" y="6202"/>
                    </a:cubicBezTo>
                    <a:cubicBezTo>
                      <a:pt x="22736" y="6202"/>
                      <a:pt x="23019" y="6160"/>
                      <a:pt x="23314" y="6118"/>
                    </a:cubicBezTo>
                    <a:cubicBezTo>
                      <a:pt x="23614" y="6079"/>
                      <a:pt x="23936" y="6034"/>
                      <a:pt x="24249" y="6034"/>
                    </a:cubicBezTo>
                    <a:cubicBezTo>
                      <a:pt x="24667" y="6034"/>
                      <a:pt x="25069" y="6114"/>
                      <a:pt x="25381" y="6391"/>
                    </a:cubicBezTo>
                    <a:cubicBezTo>
                      <a:pt x="26475" y="7364"/>
                      <a:pt x="26080" y="8367"/>
                      <a:pt x="25928" y="8671"/>
                    </a:cubicBezTo>
                    <a:lnTo>
                      <a:pt x="19059" y="8671"/>
                    </a:lnTo>
                    <a:cubicBezTo>
                      <a:pt x="18937" y="8671"/>
                      <a:pt x="18876" y="8762"/>
                      <a:pt x="18876" y="8854"/>
                    </a:cubicBezTo>
                    <a:cubicBezTo>
                      <a:pt x="18876" y="8975"/>
                      <a:pt x="18937" y="9066"/>
                      <a:pt x="19059" y="9066"/>
                    </a:cubicBezTo>
                    <a:lnTo>
                      <a:pt x="26050" y="9066"/>
                    </a:lnTo>
                    <a:cubicBezTo>
                      <a:pt x="26111" y="9036"/>
                      <a:pt x="26171" y="9005"/>
                      <a:pt x="26202" y="8975"/>
                    </a:cubicBezTo>
                    <a:cubicBezTo>
                      <a:pt x="26202" y="8945"/>
                      <a:pt x="27144" y="7486"/>
                      <a:pt x="25624" y="6118"/>
                    </a:cubicBezTo>
                    <a:cubicBezTo>
                      <a:pt x="25216" y="5763"/>
                      <a:pt x="24734" y="5667"/>
                      <a:pt x="24253" y="5667"/>
                    </a:cubicBezTo>
                    <a:cubicBezTo>
                      <a:pt x="23911" y="5667"/>
                      <a:pt x="23569" y="5715"/>
                      <a:pt x="23253" y="5753"/>
                    </a:cubicBezTo>
                    <a:cubicBezTo>
                      <a:pt x="22980" y="5799"/>
                      <a:pt x="22722" y="5837"/>
                      <a:pt x="22505" y="5837"/>
                    </a:cubicBezTo>
                    <a:cubicBezTo>
                      <a:pt x="22288" y="5837"/>
                      <a:pt x="22114" y="5799"/>
                      <a:pt x="22007" y="5692"/>
                    </a:cubicBezTo>
                    <a:cubicBezTo>
                      <a:pt x="21855" y="5540"/>
                      <a:pt x="21825" y="5206"/>
                      <a:pt x="21886" y="4720"/>
                    </a:cubicBezTo>
                    <a:cubicBezTo>
                      <a:pt x="21886" y="4689"/>
                      <a:pt x="21886" y="4659"/>
                      <a:pt x="21886" y="4659"/>
                    </a:cubicBezTo>
                    <a:cubicBezTo>
                      <a:pt x="21886" y="4507"/>
                      <a:pt x="21551" y="1224"/>
                      <a:pt x="19393" y="312"/>
                    </a:cubicBezTo>
                    <a:cubicBezTo>
                      <a:pt x="18936" y="107"/>
                      <a:pt x="18445" y="0"/>
                      <a:pt x="1795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663;p35">
                <a:extLst>
                  <a:ext uri="{FF2B5EF4-FFF2-40B4-BE49-F238E27FC236}">
                    <a16:creationId xmlns:a16="http://schemas.microsoft.com/office/drawing/2014/main" id="{076BF919-C5F2-63C6-5543-A85E47ECF32D}"/>
                  </a:ext>
                </a:extLst>
              </p:cNvPr>
              <p:cNvSpPr/>
              <p:nvPr/>
            </p:nvSpPr>
            <p:spPr>
              <a:xfrm>
                <a:off x="1568675" y="2683250"/>
                <a:ext cx="1139125" cy="375625"/>
              </a:xfrm>
              <a:custGeom>
                <a:avLst/>
                <a:gdLst/>
                <a:ahLst/>
                <a:cxnLst/>
                <a:rect l="l" t="t" r="r" b="b"/>
                <a:pathLst>
                  <a:path w="45565" h="15025" extrusionOk="0">
                    <a:moveTo>
                      <a:pt x="30204" y="0"/>
                    </a:moveTo>
                    <a:cubicBezTo>
                      <a:pt x="29455" y="0"/>
                      <a:pt x="28705" y="145"/>
                      <a:pt x="27995" y="434"/>
                    </a:cubicBezTo>
                    <a:cubicBezTo>
                      <a:pt x="26749" y="921"/>
                      <a:pt x="25716" y="1924"/>
                      <a:pt x="25169" y="3170"/>
                    </a:cubicBezTo>
                    <a:cubicBezTo>
                      <a:pt x="24743" y="4264"/>
                      <a:pt x="24378" y="5115"/>
                      <a:pt x="23679" y="5359"/>
                    </a:cubicBezTo>
                    <a:cubicBezTo>
                      <a:pt x="23530" y="5411"/>
                      <a:pt x="23368" y="5437"/>
                      <a:pt x="23190" y="5437"/>
                    </a:cubicBezTo>
                    <a:cubicBezTo>
                      <a:pt x="22644" y="5437"/>
                      <a:pt x="21952" y="5187"/>
                      <a:pt x="21035" y="4659"/>
                    </a:cubicBezTo>
                    <a:cubicBezTo>
                      <a:pt x="19617" y="3874"/>
                      <a:pt x="18277" y="3464"/>
                      <a:pt x="17139" y="3464"/>
                    </a:cubicBezTo>
                    <a:cubicBezTo>
                      <a:pt x="16691" y="3464"/>
                      <a:pt x="16275" y="3528"/>
                      <a:pt x="15898" y="3656"/>
                    </a:cubicBezTo>
                    <a:cubicBezTo>
                      <a:pt x="15077" y="3930"/>
                      <a:pt x="14408" y="4599"/>
                      <a:pt x="14104" y="5419"/>
                    </a:cubicBezTo>
                    <a:cubicBezTo>
                      <a:pt x="13253" y="7486"/>
                      <a:pt x="12098" y="8763"/>
                      <a:pt x="10883" y="9036"/>
                    </a:cubicBezTo>
                    <a:cubicBezTo>
                      <a:pt x="10518" y="9128"/>
                      <a:pt x="10123" y="9158"/>
                      <a:pt x="9758" y="9188"/>
                    </a:cubicBezTo>
                    <a:cubicBezTo>
                      <a:pt x="8269" y="9340"/>
                      <a:pt x="6262" y="9553"/>
                      <a:pt x="5837" y="10769"/>
                    </a:cubicBezTo>
                    <a:cubicBezTo>
                      <a:pt x="5503" y="11590"/>
                      <a:pt x="4803" y="12228"/>
                      <a:pt x="3983" y="12501"/>
                    </a:cubicBezTo>
                    <a:cubicBezTo>
                      <a:pt x="3162" y="12562"/>
                      <a:pt x="1308" y="12714"/>
                      <a:pt x="1156" y="13322"/>
                    </a:cubicBezTo>
                    <a:cubicBezTo>
                      <a:pt x="1065" y="13717"/>
                      <a:pt x="396" y="14447"/>
                      <a:pt x="122" y="14690"/>
                    </a:cubicBezTo>
                    <a:cubicBezTo>
                      <a:pt x="1" y="14812"/>
                      <a:pt x="92" y="15024"/>
                      <a:pt x="274" y="15024"/>
                    </a:cubicBezTo>
                    <a:lnTo>
                      <a:pt x="28117" y="15024"/>
                    </a:lnTo>
                    <a:cubicBezTo>
                      <a:pt x="28238" y="15024"/>
                      <a:pt x="28299" y="14933"/>
                      <a:pt x="28299" y="14842"/>
                    </a:cubicBezTo>
                    <a:cubicBezTo>
                      <a:pt x="28299" y="14720"/>
                      <a:pt x="28238" y="14629"/>
                      <a:pt x="28117" y="14629"/>
                    </a:cubicBezTo>
                    <a:lnTo>
                      <a:pt x="700" y="14629"/>
                    </a:lnTo>
                    <a:cubicBezTo>
                      <a:pt x="1065" y="14295"/>
                      <a:pt x="1338" y="13869"/>
                      <a:pt x="1521" y="13413"/>
                    </a:cubicBezTo>
                    <a:cubicBezTo>
                      <a:pt x="1581" y="13201"/>
                      <a:pt x="2767" y="12957"/>
                      <a:pt x="4013" y="12897"/>
                    </a:cubicBezTo>
                    <a:lnTo>
                      <a:pt x="4044" y="12897"/>
                    </a:lnTo>
                    <a:cubicBezTo>
                      <a:pt x="5016" y="12593"/>
                      <a:pt x="5806" y="11863"/>
                      <a:pt x="6171" y="10891"/>
                    </a:cubicBezTo>
                    <a:cubicBezTo>
                      <a:pt x="6536" y="9918"/>
                      <a:pt x="8420" y="9705"/>
                      <a:pt x="9788" y="9584"/>
                    </a:cubicBezTo>
                    <a:cubicBezTo>
                      <a:pt x="10275" y="9523"/>
                      <a:pt x="10670" y="9492"/>
                      <a:pt x="10974" y="9432"/>
                    </a:cubicBezTo>
                    <a:cubicBezTo>
                      <a:pt x="12311" y="9128"/>
                      <a:pt x="13557" y="7760"/>
                      <a:pt x="14439" y="5571"/>
                    </a:cubicBezTo>
                    <a:cubicBezTo>
                      <a:pt x="14712" y="4842"/>
                      <a:pt x="15290" y="4264"/>
                      <a:pt x="16050" y="4021"/>
                    </a:cubicBezTo>
                    <a:cubicBezTo>
                      <a:pt x="16392" y="3901"/>
                      <a:pt x="16773" y="3842"/>
                      <a:pt x="17186" y="3842"/>
                    </a:cubicBezTo>
                    <a:cubicBezTo>
                      <a:pt x="18239" y="3842"/>
                      <a:pt x="19498" y="4230"/>
                      <a:pt x="20852" y="4994"/>
                    </a:cubicBezTo>
                    <a:cubicBezTo>
                      <a:pt x="21833" y="5541"/>
                      <a:pt x="22608" y="5814"/>
                      <a:pt x="23229" y="5814"/>
                    </a:cubicBezTo>
                    <a:cubicBezTo>
                      <a:pt x="23436" y="5814"/>
                      <a:pt x="23626" y="5784"/>
                      <a:pt x="23801" y="5723"/>
                    </a:cubicBezTo>
                    <a:cubicBezTo>
                      <a:pt x="24682" y="5419"/>
                      <a:pt x="25047" y="4447"/>
                      <a:pt x="25503" y="3292"/>
                    </a:cubicBezTo>
                    <a:cubicBezTo>
                      <a:pt x="26020" y="2167"/>
                      <a:pt x="26962" y="1255"/>
                      <a:pt x="28147" y="799"/>
                    </a:cubicBezTo>
                    <a:cubicBezTo>
                      <a:pt x="28820" y="522"/>
                      <a:pt x="29527" y="384"/>
                      <a:pt x="30232" y="384"/>
                    </a:cubicBezTo>
                    <a:cubicBezTo>
                      <a:pt x="30994" y="384"/>
                      <a:pt x="31753" y="544"/>
                      <a:pt x="32463" y="860"/>
                    </a:cubicBezTo>
                    <a:cubicBezTo>
                      <a:pt x="35685" y="2228"/>
                      <a:pt x="36324" y="7395"/>
                      <a:pt x="36354" y="7760"/>
                    </a:cubicBezTo>
                    <a:cubicBezTo>
                      <a:pt x="36202" y="8793"/>
                      <a:pt x="36324" y="9462"/>
                      <a:pt x="36688" y="9857"/>
                    </a:cubicBezTo>
                    <a:cubicBezTo>
                      <a:pt x="36981" y="10149"/>
                      <a:pt x="37385" y="10242"/>
                      <a:pt x="37861" y="10242"/>
                    </a:cubicBezTo>
                    <a:cubicBezTo>
                      <a:pt x="38276" y="10242"/>
                      <a:pt x="38746" y="10171"/>
                      <a:pt x="39242" y="10100"/>
                    </a:cubicBezTo>
                    <a:cubicBezTo>
                      <a:pt x="39752" y="10024"/>
                      <a:pt x="40295" y="9947"/>
                      <a:pt x="40825" y="9947"/>
                    </a:cubicBezTo>
                    <a:cubicBezTo>
                      <a:pt x="41557" y="9947"/>
                      <a:pt x="42264" y="10093"/>
                      <a:pt x="42828" y="10587"/>
                    </a:cubicBezTo>
                    <a:cubicBezTo>
                      <a:pt x="44835" y="12380"/>
                      <a:pt x="44014" y="14234"/>
                      <a:pt x="43771" y="14660"/>
                    </a:cubicBezTo>
                    <a:lnTo>
                      <a:pt x="32038" y="14660"/>
                    </a:lnTo>
                    <a:cubicBezTo>
                      <a:pt x="31947" y="14660"/>
                      <a:pt x="31856" y="14720"/>
                      <a:pt x="31856" y="14842"/>
                    </a:cubicBezTo>
                    <a:cubicBezTo>
                      <a:pt x="31856" y="14933"/>
                      <a:pt x="31947" y="15024"/>
                      <a:pt x="32038" y="15024"/>
                    </a:cubicBezTo>
                    <a:lnTo>
                      <a:pt x="43892" y="15024"/>
                    </a:lnTo>
                    <a:cubicBezTo>
                      <a:pt x="43953" y="15024"/>
                      <a:pt x="44014" y="14994"/>
                      <a:pt x="44044" y="14933"/>
                    </a:cubicBezTo>
                    <a:cubicBezTo>
                      <a:pt x="44075" y="14903"/>
                      <a:pt x="45564" y="12501"/>
                      <a:pt x="43072" y="10283"/>
                    </a:cubicBezTo>
                    <a:cubicBezTo>
                      <a:pt x="42429" y="9712"/>
                      <a:pt x="41651" y="9549"/>
                      <a:pt x="40853" y="9549"/>
                    </a:cubicBezTo>
                    <a:cubicBezTo>
                      <a:pt x="40292" y="9549"/>
                      <a:pt x="39721" y="9630"/>
                      <a:pt x="39181" y="9705"/>
                    </a:cubicBezTo>
                    <a:cubicBezTo>
                      <a:pt x="38710" y="9781"/>
                      <a:pt x="38261" y="9849"/>
                      <a:pt x="37882" y="9849"/>
                    </a:cubicBezTo>
                    <a:cubicBezTo>
                      <a:pt x="37502" y="9849"/>
                      <a:pt x="37190" y="9781"/>
                      <a:pt x="36992" y="9584"/>
                    </a:cubicBezTo>
                    <a:cubicBezTo>
                      <a:pt x="36688" y="9280"/>
                      <a:pt x="36597" y="8702"/>
                      <a:pt x="36749" y="7790"/>
                    </a:cubicBezTo>
                    <a:lnTo>
                      <a:pt x="36749" y="7729"/>
                    </a:lnTo>
                    <a:cubicBezTo>
                      <a:pt x="36719" y="7517"/>
                      <a:pt x="36141" y="2015"/>
                      <a:pt x="32615" y="526"/>
                    </a:cubicBezTo>
                    <a:cubicBezTo>
                      <a:pt x="31851" y="175"/>
                      <a:pt x="31029" y="0"/>
                      <a:pt x="3020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664;p35">
                <a:extLst>
                  <a:ext uri="{FF2B5EF4-FFF2-40B4-BE49-F238E27FC236}">
                    <a16:creationId xmlns:a16="http://schemas.microsoft.com/office/drawing/2014/main" id="{EF3F1157-A3CF-CB33-9CCB-CF23A90EF7D9}"/>
                  </a:ext>
                </a:extLst>
              </p:cNvPr>
              <p:cNvSpPr/>
              <p:nvPr/>
            </p:nvSpPr>
            <p:spPr>
              <a:xfrm>
                <a:off x="3664475" y="1020825"/>
                <a:ext cx="272050" cy="272075"/>
              </a:xfrm>
              <a:custGeom>
                <a:avLst/>
                <a:gdLst/>
                <a:ahLst/>
                <a:cxnLst/>
                <a:rect l="l" t="t" r="r" b="b"/>
                <a:pathLst>
                  <a:path w="10882" h="10883" extrusionOk="0">
                    <a:moveTo>
                      <a:pt x="10487" y="396"/>
                    </a:moveTo>
                    <a:lnTo>
                      <a:pt x="10487" y="10487"/>
                    </a:lnTo>
                    <a:lnTo>
                      <a:pt x="395" y="10487"/>
                    </a:lnTo>
                    <a:lnTo>
                      <a:pt x="395" y="396"/>
                    </a:lnTo>
                    <a:close/>
                    <a:moveTo>
                      <a:pt x="183" y="0"/>
                    </a:moveTo>
                    <a:cubicBezTo>
                      <a:pt x="91" y="0"/>
                      <a:pt x="0" y="92"/>
                      <a:pt x="0" y="183"/>
                    </a:cubicBezTo>
                    <a:lnTo>
                      <a:pt x="0" y="10669"/>
                    </a:lnTo>
                    <a:cubicBezTo>
                      <a:pt x="0" y="10791"/>
                      <a:pt x="91" y="10882"/>
                      <a:pt x="183" y="10882"/>
                    </a:cubicBezTo>
                    <a:lnTo>
                      <a:pt x="10669" y="10882"/>
                    </a:lnTo>
                    <a:cubicBezTo>
                      <a:pt x="10791" y="10882"/>
                      <a:pt x="10882" y="10791"/>
                      <a:pt x="10882" y="10669"/>
                    </a:cubicBezTo>
                    <a:lnTo>
                      <a:pt x="10882" y="183"/>
                    </a:lnTo>
                    <a:cubicBezTo>
                      <a:pt x="10882" y="92"/>
                      <a:pt x="10791" y="0"/>
                      <a:pt x="1066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665;p35">
                <a:extLst>
                  <a:ext uri="{FF2B5EF4-FFF2-40B4-BE49-F238E27FC236}">
                    <a16:creationId xmlns:a16="http://schemas.microsoft.com/office/drawing/2014/main" id="{64539C83-2E84-0FBC-6F84-043332714706}"/>
                  </a:ext>
                </a:extLst>
              </p:cNvPr>
              <p:cNvSpPr/>
              <p:nvPr/>
            </p:nvSpPr>
            <p:spPr>
              <a:xfrm>
                <a:off x="4053525" y="1267025"/>
                <a:ext cx="136825" cy="136800"/>
              </a:xfrm>
              <a:custGeom>
                <a:avLst/>
                <a:gdLst/>
                <a:ahLst/>
                <a:cxnLst/>
                <a:rect l="l" t="t" r="r" b="b"/>
                <a:pathLst>
                  <a:path w="5473" h="5472" extrusionOk="0">
                    <a:moveTo>
                      <a:pt x="5077" y="396"/>
                    </a:moveTo>
                    <a:lnTo>
                      <a:pt x="5077" y="5077"/>
                    </a:lnTo>
                    <a:lnTo>
                      <a:pt x="396" y="5077"/>
                    </a:lnTo>
                    <a:lnTo>
                      <a:pt x="396" y="396"/>
                    </a:lnTo>
                    <a:close/>
                    <a:moveTo>
                      <a:pt x="214" y="1"/>
                    </a:moveTo>
                    <a:cubicBezTo>
                      <a:pt x="92" y="1"/>
                      <a:pt x="1" y="92"/>
                      <a:pt x="1" y="183"/>
                    </a:cubicBezTo>
                    <a:lnTo>
                      <a:pt x="1" y="5289"/>
                    </a:lnTo>
                    <a:cubicBezTo>
                      <a:pt x="1" y="5381"/>
                      <a:pt x="92" y="5472"/>
                      <a:pt x="214" y="5472"/>
                    </a:cubicBezTo>
                    <a:lnTo>
                      <a:pt x="5290" y="5472"/>
                    </a:lnTo>
                    <a:cubicBezTo>
                      <a:pt x="5381" y="5472"/>
                      <a:pt x="5472" y="5381"/>
                      <a:pt x="5472" y="5289"/>
                    </a:cubicBezTo>
                    <a:lnTo>
                      <a:pt x="5472" y="183"/>
                    </a:lnTo>
                    <a:cubicBezTo>
                      <a:pt x="5472" y="92"/>
                      <a:pt x="5381" y="1"/>
                      <a:pt x="529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666;p35">
                <a:extLst>
                  <a:ext uri="{FF2B5EF4-FFF2-40B4-BE49-F238E27FC236}">
                    <a16:creationId xmlns:a16="http://schemas.microsoft.com/office/drawing/2014/main" id="{057BE9E4-828D-A911-A428-290682876091}"/>
                  </a:ext>
                </a:extLst>
              </p:cNvPr>
              <p:cNvSpPr/>
              <p:nvPr/>
            </p:nvSpPr>
            <p:spPr>
              <a:xfrm>
                <a:off x="3847600" y="1536775"/>
                <a:ext cx="88925" cy="88950"/>
              </a:xfrm>
              <a:custGeom>
                <a:avLst/>
                <a:gdLst/>
                <a:ahLst/>
                <a:cxnLst/>
                <a:rect l="l" t="t" r="r" b="b"/>
                <a:pathLst>
                  <a:path w="3557" h="3558" extrusionOk="0">
                    <a:moveTo>
                      <a:pt x="3162" y="396"/>
                    </a:moveTo>
                    <a:lnTo>
                      <a:pt x="3162" y="3193"/>
                    </a:lnTo>
                    <a:lnTo>
                      <a:pt x="365" y="3193"/>
                    </a:lnTo>
                    <a:lnTo>
                      <a:pt x="396" y="396"/>
                    </a:lnTo>
                    <a:close/>
                    <a:moveTo>
                      <a:pt x="183" y="1"/>
                    </a:moveTo>
                    <a:cubicBezTo>
                      <a:pt x="61" y="1"/>
                      <a:pt x="1" y="92"/>
                      <a:pt x="1" y="214"/>
                    </a:cubicBezTo>
                    <a:lnTo>
                      <a:pt x="1" y="3375"/>
                    </a:lnTo>
                    <a:cubicBezTo>
                      <a:pt x="1" y="3496"/>
                      <a:pt x="61" y="3557"/>
                      <a:pt x="183" y="3557"/>
                    </a:cubicBezTo>
                    <a:lnTo>
                      <a:pt x="3344" y="3557"/>
                    </a:lnTo>
                    <a:cubicBezTo>
                      <a:pt x="3466" y="3557"/>
                      <a:pt x="3557" y="3496"/>
                      <a:pt x="3557" y="3375"/>
                    </a:cubicBezTo>
                    <a:lnTo>
                      <a:pt x="3557" y="214"/>
                    </a:lnTo>
                    <a:cubicBezTo>
                      <a:pt x="3557" y="92"/>
                      <a:pt x="3466" y="1"/>
                      <a:pt x="334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667;p35">
                <a:extLst>
                  <a:ext uri="{FF2B5EF4-FFF2-40B4-BE49-F238E27FC236}">
                    <a16:creationId xmlns:a16="http://schemas.microsoft.com/office/drawing/2014/main" id="{A602E847-8CFF-C363-2792-0E4E21E6B207}"/>
                  </a:ext>
                </a:extLst>
              </p:cNvPr>
              <p:cNvSpPr/>
              <p:nvPr/>
            </p:nvSpPr>
            <p:spPr>
              <a:xfrm>
                <a:off x="4037575" y="1600625"/>
                <a:ext cx="65375" cy="65375"/>
              </a:xfrm>
              <a:custGeom>
                <a:avLst/>
                <a:gdLst/>
                <a:ahLst/>
                <a:cxnLst/>
                <a:rect l="l" t="t" r="r" b="b"/>
                <a:pathLst>
                  <a:path w="2615" h="2615" extrusionOk="0">
                    <a:moveTo>
                      <a:pt x="2250" y="395"/>
                    </a:moveTo>
                    <a:lnTo>
                      <a:pt x="2250" y="2219"/>
                    </a:lnTo>
                    <a:lnTo>
                      <a:pt x="396" y="2219"/>
                    </a:lnTo>
                    <a:lnTo>
                      <a:pt x="396" y="395"/>
                    </a:lnTo>
                    <a:close/>
                    <a:moveTo>
                      <a:pt x="213" y="0"/>
                    </a:moveTo>
                    <a:cubicBezTo>
                      <a:pt x="92" y="0"/>
                      <a:pt x="1" y="91"/>
                      <a:pt x="1" y="183"/>
                    </a:cubicBezTo>
                    <a:lnTo>
                      <a:pt x="1" y="2401"/>
                    </a:lnTo>
                    <a:cubicBezTo>
                      <a:pt x="1" y="2523"/>
                      <a:pt x="92" y="2614"/>
                      <a:pt x="213" y="2614"/>
                    </a:cubicBezTo>
                    <a:lnTo>
                      <a:pt x="2432" y="2614"/>
                    </a:lnTo>
                    <a:cubicBezTo>
                      <a:pt x="2523" y="2614"/>
                      <a:pt x="2615" y="2523"/>
                      <a:pt x="2615" y="2401"/>
                    </a:cubicBezTo>
                    <a:lnTo>
                      <a:pt x="2615" y="183"/>
                    </a:lnTo>
                    <a:cubicBezTo>
                      <a:pt x="2615" y="91"/>
                      <a:pt x="2523" y="0"/>
                      <a:pt x="243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668;p35">
                <a:extLst>
                  <a:ext uri="{FF2B5EF4-FFF2-40B4-BE49-F238E27FC236}">
                    <a16:creationId xmlns:a16="http://schemas.microsoft.com/office/drawing/2014/main" id="{5974144C-E163-9195-0EBA-3F72D3B15A4B}"/>
                  </a:ext>
                </a:extLst>
              </p:cNvPr>
              <p:cNvSpPr/>
              <p:nvPr/>
            </p:nvSpPr>
            <p:spPr>
              <a:xfrm>
                <a:off x="4020850" y="3714625"/>
                <a:ext cx="72975" cy="72975"/>
              </a:xfrm>
              <a:custGeom>
                <a:avLst/>
                <a:gdLst/>
                <a:ahLst/>
                <a:cxnLst/>
                <a:rect l="l" t="t" r="r" b="b"/>
                <a:pathLst>
                  <a:path w="2919" h="2919" extrusionOk="0">
                    <a:moveTo>
                      <a:pt x="2524" y="365"/>
                    </a:moveTo>
                    <a:lnTo>
                      <a:pt x="2524" y="2524"/>
                    </a:lnTo>
                    <a:lnTo>
                      <a:pt x="366" y="2524"/>
                    </a:lnTo>
                    <a:lnTo>
                      <a:pt x="366" y="365"/>
                    </a:lnTo>
                    <a:close/>
                    <a:moveTo>
                      <a:pt x="183" y="1"/>
                    </a:moveTo>
                    <a:cubicBezTo>
                      <a:pt x="92" y="1"/>
                      <a:pt x="1" y="92"/>
                      <a:pt x="1" y="183"/>
                    </a:cubicBezTo>
                    <a:lnTo>
                      <a:pt x="1" y="2736"/>
                    </a:lnTo>
                    <a:cubicBezTo>
                      <a:pt x="1" y="2828"/>
                      <a:pt x="92" y="2919"/>
                      <a:pt x="183" y="2919"/>
                    </a:cubicBezTo>
                    <a:lnTo>
                      <a:pt x="2736" y="2919"/>
                    </a:lnTo>
                    <a:cubicBezTo>
                      <a:pt x="2828" y="2919"/>
                      <a:pt x="2919" y="2828"/>
                      <a:pt x="2919" y="2736"/>
                    </a:cubicBezTo>
                    <a:lnTo>
                      <a:pt x="2919" y="183"/>
                    </a:lnTo>
                    <a:cubicBezTo>
                      <a:pt x="2919" y="92"/>
                      <a:pt x="2828" y="1"/>
                      <a:pt x="273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669;p35">
                <a:extLst>
                  <a:ext uri="{FF2B5EF4-FFF2-40B4-BE49-F238E27FC236}">
                    <a16:creationId xmlns:a16="http://schemas.microsoft.com/office/drawing/2014/main" id="{47BADF22-9419-3907-8613-16CF1A1937D9}"/>
                  </a:ext>
                </a:extLst>
              </p:cNvPr>
              <p:cNvSpPr/>
              <p:nvPr/>
            </p:nvSpPr>
            <p:spPr>
              <a:xfrm>
                <a:off x="4720725" y="2330875"/>
                <a:ext cx="97275" cy="97275"/>
              </a:xfrm>
              <a:custGeom>
                <a:avLst/>
                <a:gdLst/>
                <a:ahLst/>
                <a:cxnLst/>
                <a:rect l="l" t="t" r="r" b="b"/>
                <a:pathLst>
                  <a:path w="3891" h="3891" extrusionOk="0">
                    <a:moveTo>
                      <a:pt x="3496" y="396"/>
                    </a:moveTo>
                    <a:lnTo>
                      <a:pt x="3496" y="3496"/>
                    </a:lnTo>
                    <a:lnTo>
                      <a:pt x="395" y="3496"/>
                    </a:lnTo>
                    <a:lnTo>
                      <a:pt x="395" y="396"/>
                    </a:lnTo>
                    <a:close/>
                    <a:moveTo>
                      <a:pt x="183" y="0"/>
                    </a:moveTo>
                    <a:cubicBezTo>
                      <a:pt x="91" y="0"/>
                      <a:pt x="0" y="92"/>
                      <a:pt x="0" y="213"/>
                    </a:cubicBezTo>
                    <a:lnTo>
                      <a:pt x="0" y="3709"/>
                    </a:lnTo>
                    <a:cubicBezTo>
                      <a:pt x="0" y="3800"/>
                      <a:pt x="91" y="3891"/>
                      <a:pt x="183" y="3891"/>
                    </a:cubicBezTo>
                    <a:lnTo>
                      <a:pt x="3678" y="3891"/>
                    </a:lnTo>
                    <a:cubicBezTo>
                      <a:pt x="3800" y="3891"/>
                      <a:pt x="3891" y="3800"/>
                      <a:pt x="3891" y="3709"/>
                    </a:cubicBezTo>
                    <a:lnTo>
                      <a:pt x="3891" y="213"/>
                    </a:lnTo>
                    <a:cubicBezTo>
                      <a:pt x="3891" y="92"/>
                      <a:pt x="3800" y="0"/>
                      <a:pt x="367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670;p35">
                <a:extLst>
                  <a:ext uri="{FF2B5EF4-FFF2-40B4-BE49-F238E27FC236}">
                    <a16:creationId xmlns:a16="http://schemas.microsoft.com/office/drawing/2014/main" id="{67687954-79E7-9593-5BFE-E7A0EA3F8531}"/>
                  </a:ext>
                </a:extLst>
              </p:cNvPr>
              <p:cNvSpPr/>
              <p:nvPr/>
            </p:nvSpPr>
            <p:spPr>
              <a:xfrm>
                <a:off x="4006425" y="2561875"/>
                <a:ext cx="88925" cy="88925"/>
              </a:xfrm>
              <a:custGeom>
                <a:avLst/>
                <a:gdLst/>
                <a:ahLst/>
                <a:cxnLst/>
                <a:rect l="l" t="t" r="r" b="b"/>
                <a:pathLst>
                  <a:path w="3557" h="3557" extrusionOk="0">
                    <a:moveTo>
                      <a:pt x="3161" y="365"/>
                    </a:moveTo>
                    <a:lnTo>
                      <a:pt x="3161" y="3162"/>
                    </a:lnTo>
                    <a:lnTo>
                      <a:pt x="365" y="3162"/>
                    </a:lnTo>
                    <a:lnTo>
                      <a:pt x="365" y="365"/>
                    </a:lnTo>
                    <a:close/>
                    <a:moveTo>
                      <a:pt x="183" y="1"/>
                    </a:moveTo>
                    <a:cubicBezTo>
                      <a:pt x="61" y="1"/>
                      <a:pt x="0" y="61"/>
                      <a:pt x="0" y="183"/>
                    </a:cubicBezTo>
                    <a:lnTo>
                      <a:pt x="0" y="3344"/>
                    </a:lnTo>
                    <a:cubicBezTo>
                      <a:pt x="0" y="3466"/>
                      <a:pt x="61" y="3557"/>
                      <a:pt x="183" y="3557"/>
                    </a:cubicBezTo>
                    <a:lnTo>
                      <a:pt x="3344" y="3557"/>
                    </a:lnTo>
                    <a:cubicBezTo>
                      <a:pt x="3465" y="3557"/>
                      <a:pt x="3526" y="3466"/>
                      <a:pt x="3557" y="3375"/>
                    </a:cubicBezTo>
                    <a:lnTo>
                      <a:pt x="3557" y="183"/>
                    </a:lnTo>
                    <a:cubicBezTo>
                      <a:pt x="3557" y="61"/>
                      <a:pt x="3465" y="1"/>
                      <a:pt x="334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671;p35">
                <a:extLst>
                  <a:ext uri="{FF2B5EF4-FFF2-40B4-BE49-F238E27FC236}">
                    <a16:creationId xmlns:a16="http://schemas.microsoft.com/office/drawing/2014/main" id="{D026EF7C-D3A9-1648-2DAF-7ADA489023D9}"/>
                  </a:ext>
                </a:extLst>
              </p:cNvPr>
              <p:cNvSpPr/>
              <p:nvPr/>
            </p:nvSpPr>
            <p:spPr>
              <a:xfrm>
                <a:off x="3737425" y="2824800"/>
                <a:ext cx="183900" cy="184675"/>
              </a:xfrm>
              <a:custGeom>
                <a:avLst/>
                <a:gdLst/>
                <a:ahLst/>
                <a:cxnLst/>
                <a:rect l="l" t="t" r="r" b="b"/>
                <a:pathLst>
                  <a:path w="7356" h="7387" extrusionOk="0">
                    <a:moveTo>
                      <a:pt x="6991" y="396"/>
                    </a:moveTo>
                    <a:lnTo>
                      <a:pt x="6991" y="6991"/>
                    </a:lnTo>
                    <a:lnTo>
                      <a:pt x="365" y="6991"/>
                    </a:lnTo>
                    <a:lnTo>
                      <a:pt x="365" y="396"/>
                    </a:lnTo>
                    <a:close/>
                    <a:moveTo>
                      <a:pt x="183" y="0"/>
                    </a:moveTo>
                    <a:cubicBezTo>
                      <a:pt x="91" y="0"/>
                      <a:pt x="0" y="92"/>
                      <a:pt x="0" y="213"/>
                    </a:cubicBezTo>
                    <a:lnTo>
                      <a:pt x="0" y="7204"/>
                    </a:lnTo>
                    <a:cubicBezTo>
                      <a:pt x="0" y="7295"/>
                      <a:pt x="91" y="7387"/>
                      <a:pt x="183" y="7387"/>
                    </a:cubicBezTo>
                    <a:lnTo>
                      <a:pt x="7174" y="7387"/>
                    </a:lnTo>
                    <a:cubicBezTo>
                      <a:pt x="7295" y="7387"/>
                      <a:pt x="7356" y="7295"/>
                      <a:pt x="7356" y="7204"/>
                    </a:cubicBezTo>
                    <a:lnTo>
                      <a:pt x="7356" y="213"/>
                    </a:lnTo>
                    <a:cubicBezTo>
                      <a:pt x="7356" y="92"/>
                      <a:pt x="7295" y="0"/>
                      <a:pt x="717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672;p35">
                <a:extLst>
                  <a:ext uri="{FF2B5EF4-FFF2-40B4-BE49-F238E27FC236}">
                    <a16:creationId xmlns:a16="http://schemas.microsoft.com/office/drawing/2014/main" id="{52C6D6B9-49B8-7578-B17D-026505AEE274}"/>
                  </a:ext>
                </a:extLst>
              </p:cNvPr>
              <p:cNvSpPr/>
              <p:nvPr/>
            </p:nvSpPr>
            <p:spPr>
              <a:xfrm>
                <a:off x="4267825" y="3506425"/>
                <a:ext cx="81325" cy="81325"/>
              </a:xfrm>
              <a:custGeom>
                <a:avLst/>
                <a:gdLst/>
                <a:ahLst/>
                <a:cxnLst/>
                <a:rect l="l" t="t" r="r" b="b"/>
                <a:pathLst>
                  <a:path w="3253" h="3253" extrusionOk="0">
                    <a:moveTo>
                      <a:pt x="2888" y="395"/>
                    </a:moveTo>
                    <a:lnTo>
                      <a:pt x="2888" y="2858"/>
                    </a:lnTo>
                    <a:lnTo>
                      <a:pt x="396" y="2858"/>
                    </a:lnTo>
                    <a:lnTo>
                      <a:pt x="396" y="395"/>
                    </a:lnTo>
                    <a:close/>
                    <a:moveTo>
                      <a:pt x="213" y="0"/>
                    </a:moveTo>
                    <a:cubicBezTo>
                      <a:pt x="92" y="0"/>
                      <a:pt x="0" y="92"/>
                      <a:pt x="0" y="183"/>
                    </a:cubicBezTo>
                    <a:lnTo>
                      <a:pt x="0" y="3040"/>
                    </a:lnTo>
                    <a:cubicBezTo>
                      <a:pt x="0" y="3161"/>
                      <a:pt x="92" y="3253"/>
                      <a:pt x="213" y="3253"/>
                    </a:cubicBezTo>
                    <a:lnTo>
                      <a:pt x="3070" y="3253"/>
                    </a:lnTo>
                    <a:cubicBezTo>
                      <a:pt x="3162" y="3253"/>
                      <a:pt x="3253" y="3161"/>
                      <a:pt x="3253" y="3040"/>
                    </a:cubicBezTo>
                    <a:lnTo>
                      <a:pt x="3253" y="183"/>
                    </a:lnTo>
                    <a:cubicBezTo>
                      <a:pt x="3253" y="92"/>
                      <a:pt x="3162" y="0"/>
                      <a:pt x="3070"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673;p35">
                <a:extLst>
                  <a:ext uri="{FF2B5EF4-FFF2-40B4-BE49-F238E27FC236}">
                    <a16:creationId xmlns:a16="http://schemas.microsoft.com/office/drawing/2014/main" id="{86CAAAB7-4F53-F28B-FBB4-5FE8CE0ADE73}"/>
                  </a:ext>
                </a:extLst>
              </p:cNvPr>
              <p:cNvSpPr/>
              <p:nvPr/>
            </p:nvSpPr>
            <p:spPr>
              <a:xfrm>
                <a:off x="3624950" y="4197150"/>
                <a:ext cx="224200" cy="224200"/>
              </a:xfrm>
              <a:custGeom>
                <a:avLst/>
                <a:gdLst/>
                <a:ahLst/>
                <a:cxnLst/>
                <a:rect l="l" t="t" r="r" b="b"/>
                <a:pathLst>
                  <a:path w="8968" h="8968" extrusionOk="0">
                    <a:moveTo>
                      <a:pt x="8572" y="396"/>
                    </a:moveTo>
                    <a:lnTo>
                      <a:pt x="8572" y="8603"/>
                    </a:lnTo>
                    <a:lnTo>
                      <a:pt x="365" y="8603"/>
                    </a:lnTo>
                    <a:lnTo>
                      <a:pt x="365" y="396"/>
                    </a:lnTo>
                    <a:close/>
                    <a:moveTo>
                      <a:pt x="183" y="1"/>
                    </a:moveTo>
                    <a:cubicBezTo>
                      <a:pt x="92" y="1"/>
                      <a:pt x="1" y="92"/>
                      <a:pt x="1" y="214"/>
                    </a:cubicBezTo>
                    <a:lnTo>
                      <a:pt x="1" y="8785"/>
                    </a:lnTo>
                    <a:cubicBezTo>
                      <a:pt x="1" y="8876"/>
                      <a:pt x="92" y="8968"/>
                      <a:pt x="183" y="8968"/>
                    </a:cubicBezTo>
                    <a:lnTo>
                      <a:pt x="8755" y="8968"/>
                    </a:lnTo>
                    <a:cubicBezTo>
                      <a:pt x="8876" y="8968"/>
                      <a:pt x="8967" y="8876"/>
                      <a:pt x="8967" y="8785"/>
                    </a:cubicBezTo>
                    <a:lnTo>
                      <a:pt x="8967" y="214"/>
                    </a:lnTo>
                    <a:cubicBezTo>
                      <a:pt x="8967" y="92"/>
                      <a:pt x="8876" y="1"/>
                      <a:pt x="875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674;p35">
                <a:extLst>
                  <a:ext uri="{FF2B5EF4-FFF2-40B4-BE49-F238E27FC236}">
                    <a16:creationId xmlns:a16="http://schemas.microsoft.com/office/drawing/2014/main" id="{8BEF5028-59FF-AA75-8AA2-1A3D312EF35C}"/>
                  </a:ext>
                </a:extLst>
              </p:cNvPr>
              <p:cNvSpPr/>
              <p:nvPr/>
            </p:nvSpPr>
            <p:spPr>
              <a:xfrm>
                <a:off x="4101400" y="4578625"/>
                <a:ext cx="120850" cy="120850"/>
              </a:xfrm>
              <a:custGeom>
                <a:avLst/>
                <a:gdLst/>
                <a:ahLst/>
                <a:cxnLst/>
                <a:rect l="l" t="t" r="r" b="b"/>
                <a:pathLst>
                  <a:path w="4834" h="4834" extrusionOk="0">
                    <a:moveTo>
                      <a:pt x="4439" y="365"/>
                    </a:moveTo>
                    <a:lnTo>
                      <a:pt x="4439" y="4438"/>
                    </a:lnTo>
                    <a:lnTo>
                      <a:pt x="366" y="4438"/>
                    </a:lnTo>
                    <a:lnTo>
                      <a:pt x="366" y="365"/>
                    </a:lnTo>
                    <a:close/>
                    <a:moveTo>
                      <a:pt x="183" y="0"/>
                    </a:moveTo>
                    <a:cubicBezTo>
                      <a:pt x="92" y="0"/>
                      <a:pt x="1" y="92"/>
                      <a:pt x="1" y="213"/>
                    </a:cubicBezTo>
                    <a:lnTo>
                      <a:pt x="1" y="4651"/>
                    </a:lnTo>
                    <a:cubicBezTo>
                      <a:pt x="1" y="4742"/>
                      <a:pt x="92" y="4833"/>
                      <a:pt x="183" y="4833"/>
                    </a:cubicBezTo>
                    <a:lnTo>
                      <a:pt x="4651" y="4833"/>
                    </a:lnTo>
                    <a:cubicBezTo>
                      <a:pt x="4742" y="4833"/>
                      <a:pt x="4834" y="4742"/>
                      <a:pt x="4834" y="4651"/>
                    </a:cubicBezTo>
                    <a:lnTo>
                      <a:pt x="4834" y="213"/>
                    </a:lnTo>
                    <a:cubicBezTo>
                      <a:pt x="4834" y="92"/>
                      <a:pt x="4742" y="0"/>
                      <a:pt x="462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675;p35">
                <a:extLst>
                  <a:ext uri="{FF2B5EF4-FFF2-40B4-BE49-F238E27FC236}">
                    <a16:creationId xmlns:a16="http://schemas.microsoft.com/office/drawing/2014/main" id="{B1CE1C3A-D2D3-AAF0-38A4-F1ED330A3D70}"/>
                  </a:ext>
                </a:extLst>
              </p:cNvPr>
              <p:cNvSpPr/>
              <p:nvPr/>
            </p:nvSpPr>
            <p:spPr>
              <a:xfrm>
                <a:off x="3751850" y="3879525"/>
                <a:ext cx="168725" cy="168725"/>
              </a:xfrm>
              <a:custGeom>
                <a:avLst/>
                <a:gdLst/>
                <a:ahLst/>
                <a:cxnLst/>
                <a:rect l="l" t="t" r="r" b="b"/>
                <a:pathLst>
                  <a:path w="6749" h="6749" extrusionOk="0">
                    <a:moveTo>
                      <a:pt x="6353" y="396"/>
                    </a:moveTo>
                    <a:lnTo>
                      <a:pt x="6353" y="6353"/>
                    </a:lnTo>
                    <a:lnTo>
                      <a:pt x="396" y="6353"/>
                    </a:lnTo>
                    <a:lnTo>
                      <a:pt x="396" y="396"/>
                    </a:lnTo>
                    <a:close/>
                    <a:moveTo>
                      <a:pt x="183" y="1"/>
                    </a:moveTo>
                    <a:cubicBezTo>
                      <a:pt x="92" y="1"/>
                      <a:pt x="1" y="92"/>
                      <a:pt x="1" y="213"/>
                    </a:cubicBezTo>
                    <a:lnTo>
                      <a:pt x="1" y="6566"/>
                    </a:lnTo>
                    <a:cubicBezTo>
                      <a:pt x="1" y="6657"/>
                      <a:pt x="92" y="6748"/>
                      <a:pt x="183" y="6748"/>
                    </a:cubicBezTo>
                    <a:lnTo>
                      <a:pt x="6536" y="6748"/>
                    </a:lnTo>
                    <a:cubicBezTo>
                      <a:pt x="6657" y="6748"/>
                      <a:pt x="6749" y="6657"/>
                      <a:pt x="6749" y="6566"/>
                    </a:cubicBezTo>
                    <a:lnTo>
                      <a:pt x="6749" y="213"/>
                    </a:lnTo>
                    <a:cubicBezTo>
                      <a:pt x="6749" y="92"/>
                      <a:pt x="6657" y="1"/>
                      <a:pt x="653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676;p35">
                <a:extLst>
                  <a:ext uri="{FF2B5EF4-FFF2-40B4-BE49-F238E27FC236}">
                    <a16:creationId xmlns:a16="http://schemas.microsoft.com/office/drawing/2014/main" id="{AD9B30DC-3788-F1B7-8C95-9C8829638377}"/>
                  </a:ext>
                </a:extLst>
              </p:cNvPr>
              <p:cNvSpPr/>
              <p:nvPr/>
            </p:nvSpPr>
            <p:spPr>
              <a:xfrm>
                <a:off x="4037575" y="4166000"/>
                <a:ext cx="88925" cy="88925"/>
              </a:xfrm>
              <a:custGeom>
                <a:avLst/>
                <a:gdLst/>
                <a:ahLst/>
                <a:cxnLst/>
                <a:rect l="l" t="t" r="r" b="b"/>
                <a:pathLst>
                  <a:path w="3557" h="3557" extrusionOk="0">
                    <a:moveTo>
                      <a:pt x="3192" y="365"/>
                    </a:moveTo>
                    <a:lnTo>
                      <a:pt x="3192" y="3162"/>
                    </a:lnTo>
                    <a:lnTo>
                      <a:pt x="396" y="3162"/>
                    </a:lnTo>
                    <a:lnTo>
                      <a:pt x="396" y="365"/>
                    </a:lnTo>
                    <a:close/>
                    <a:moveTo>
                      <a:pt x="213" y="1"/>
                    </a:moveTo>
                    <a:cubicBezTo>
                      <a:pt x="92" y="1"/>
                      <a:pt x="1" y="61"/>
                      <a:pt x="1" y="183"/>
                    </a:cubicBezTo>
                    <a:lnTo>
                      <a:pt x="1" y="3344"/>
                    </a:lnTo>
                    <a:cubicBezTo>
                      <a:pt x="1" y="3466"/>
                      <a:pt x="92" y="3557"/>
                      <a:pt x="213" y="3557"/>
                    </a:cubicBezTo>
                    <a:lnTo>
                      <a:pt x="3374" y="3557"/>
                    </a:lnTo>
                    <a:cubicBezTo>
                      <a:pt x="3496" y="3557"/>
                      <a:pt x="3557" y="3466"/>
                      <a:pt x="3557" y="3344"/>
                    </a:cubicBezTo>
                    <a:lnTo>
                      <a:pt x="3557" y="183"/>
                    </a:lnTo>
                    <a:cubicBezTo>
                      <a:pt x="3557" y="61"/>
                      <a:pt x="3496" y="1"/>
                      <a:pt x="337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677;p35">
                <a:extLst>
                  <a:ext uri="{FF2B5EF4-FFF2-40B4-BE49-F238E27FC236}">
                    <a16:creationId xmlns:a16="http://schemas.microsoft.com/office/drawing/2014/main" id="{4DD5E623-1C2F-D4C5-6AE2-4F184A83896D}"/>
                  </a:ext>
                </a:extLst>
              </p:cNvPr>
              <p:cNvSpPr/>
              <p:nvPr/>
            </p:nvSpPr>
            <p:spPr>
              <a:xfrm>
                <a:off x="3831650" y="4594575"/>
                <a:ext cx="88925" cy="88950"/>
              </a:xfrm>
              <a:custGeom>
                <a:avLst/>
                <a:gdLst/>
                <a:ahLst/>
                <a:cxnLst/>
                <a:rect l="l" t="t" r="r" b="b"/>
                <a:pathLst>
                  <a:path w="3557" h="3558" extrusionOk="0">
                    <a:moveTo>
                      <a:pt x="3161" y="366"/>
                    </a:moveTo>
                    <a:lnTo>
                      <a:pt x="3161" y="3162"/>
                    </a:lnTo>
                    <a:lnTo>
                      <a:pt x="365" y="3162"/>
                    </a:lnTo>
                    <a:lnTo>
                      <a:pt x="365" y="366"/>
                    </a:lnTo>
                    <a:close/>
                    <a:moveTo>
                      <a:pt x="183" y="1"/>
                    </a:moveTo>
                    <a:cubicBezTo>
                      <a:pt x="61" y="1"/>
                      <a:pt x="0" y="92"/>
                      <a:pt x="0" y="183"/>
                    </a:cubicBezTo>
                    <a:lnTo>
                      <a:pt x="0" y="3375"/>
                    </a:lnTo>
                    <a:cubicBezTo>
                      <a:pt x="0" y="3466"/>
                      <a:pt x="61" y="3557"/>
                      <a:pt x="183" y="3557"/>
                    </a:cubicBezTo>
                    <a:lnTo>
                      <a:pt x="3344" y="3557"/>
                    </a:lnTo>
                    <a:cubicBezTo>
                      <a:pt x="3465" y="3557"/>
                      <a:pt x="3557" y="3466"/>
                      <a:pt x="3557" y="3375"/>
                    </a:cubicBezTo>
                    <a:lnTo>
                      <a:pt x="3557" y="183"/>
                    </a:lnTo>
                    <a:cubicBezTo>
                      <a:pt x="3557" y="92"/>
                      <a:pt x="3465" y="1"/>
                      <a:pt x="334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678;p35">
                <a:extLst>
                  <a:ext uri="{FF2B5EF4-FFF2-40B4-BE49-F238E27FC236}">
                    <a16:creationId xmlns:a16="http://schemas.microsoft.com/office/drawing/2014/main" id="{57999F42-082F-A814-12B7-7392A7967530}"/>
                  </a:ext>
                </a:extLst>
              </p:cNvPr>
              <p:cNvSpPr/>
              <p:nvPr/>
            </p:nvSpPr>
            <p:spPr>
              <a:xfrm>
                <a:off x="4252625" y="4475275"/>
                <a:ext cx="112500" cy="112500"/>
              </a:xfrm>
              <a:custGeom>
                <a:avLst/>
                <a:gdLst/>
                <a:ahLst/>
                <a:cxnLst/>
                <a:rect l="l" t="t" r="r" b="b"/>
                <a:pathLst>
                  <a:path w="4500" h="4500" extrusionOk="0">
                    <a:moveTo>
                      <a:pt x="4134" y="396"/>
                    </a:moveTo>
                    <a:lnTo>
                      <a:pt x="4134" y="4134"/>
                    </a:lnTo>
                    <a:lnTo>
                      <a:pt x="365" y="4134"/>
                    </a:lnTo>
                    <a:lnTo>
                      <a:pt x="365" y="396"/>
                    </a:lnTo>
                    <a:close/>
                    <a:moveTo>
                      <a:pt x="183" y="1"/>
                    </a:moveTo>
                    <a:cubicBezTo>
                      <a:pt x="61" y="1"/>
                      <a:pt x="1" y="92"/>
                      <a:pt x="1" y="183"/>
                    </a:cubicBezTo>
                    <a:lnTo>
                      <a:pt x="1" y="4317"/>
                    </a:lnTo>
                    <a:cubicBezTo>
                      <a:pt x="1" y="4438"/>
                      <a:pt x="61" y="4499"/>
                      <a:pt x="183" y="4499"/>
                    </a:cubicBezTo>
                    <a:lnTo>
                      <a:pt x="4317" y="4499"/>
                    </a:lnTo>
                    <a:cubicBezTo>
                      <a:pt x="4408" y="4499"/>
                      <a:pt x="4499" y="4438"/>
                      <a:pt x="4499" y="4347"/>
                    </a:cubicBezTo>
                    <a:lnTo>
                      <a:pt x="4499" y="183"/>
                    </a:lnTo>
                    <a:cubicBezTo>
                      <a:pt x="4499" y="92"/>
                      <a:pt x="4408" y="1"/>
                      <a:pt x="4317"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679;p35">
                <a:extLst>
                  <a:ext uri="{FF2B5EF4-FFF2-40B4-BE49-F238E27FC236}">
                    <a16:creationId xmlns:a16="http://schemas.microsoft.com/office/drawing/2014/main" id="{A1703CEF-8DD8-3D90-7EAD-F06BCE9F7079}"/>
                  </a:ext>
                </a:extLst>
              </p:cNvPr>
              <p:cNvSpPr/>
              <p:nvPr/>
            </p:nvSpPr>
            <p:spPr>
              <a:xfrm>
                <a:off x="4713125" y="4586975"/>
                <a:ext cx="57000" cy="57025"/>
              </a:xfrm>
              <a:custGeom>
                <a:avLst/>
                <a:gdLst/>
                <a:ahLst/>
                <a:cxnLst/>
                <a:rect l="l" t="t" r="r" b="b"/>
                <a:pathLst>
                  <a:path w="2280" h="2281" extrusionOk="0">
                    <a:moveTo>
                      <a:pt x="1885" y="366"/>
                    </a:moveTo>
                    <a:lnTo>
                      <a:pt x="1885" y="1885"/>
                    </a:lnTo>
                    <a:lnTo>
                      <a:pt x="365" y="1885"/>
                    </a:lnTo>
                    <a:lnTo>
                      <a:pt x="365" y="366"/>
                    </a:lnTo>
                    <a:close/>
                    <a:moveTo>
                      <a:pt x="183" y="1"/>
                    </a:moveTo>
                    <a:cubicBezTo>
                      <a:pt x="91" y="1"/>
                      <a:pt x="0" y="62"/>
                      <a:pt x="0" y="183"/>
                    </a:cubicBezTo>
                    <a:lnTo>
                      <a:pt x="0" y="2068"/>
                    </a:lnTo>
                    <a:cubicBezTo>
                      <a:pt x="0" y="2189"/>
                      <a:pt x="91" y="2281"/>
                      <a:pt x="183" y="2281"/>
                    </a:cubicBezTo>
                    <a:lnTo>
                      <a:pt x="2098" y="2281"/>
                    </a:lnTo>
                    <a:cubicBezTo>
                      <a:pt x="2189" y="2281"/>
                      <a:pt x="2280" y="2189"/>
                      <a:pt x="2280" y="2068"/>
                    </a:cubicBezTo>
                    <a:lnTo>
                      <a:pt x="2280" y="183"/>
                    </a:lnTo>
                    <a:cubicBezTo>
                      <a:pt x="2280" y="62"/>
                      <a:pt x="2189" y="1"/>
                      <a:pt x="209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680;p35">
                <a:extLst>
                  <a:ext uri="{FF2B5EF4-FFF2-40B4-BE49-F238E27FC236}">
                    <a16:creationId xmlns:a16="http://schemas.microsoft.com/office/drawing/2014/main" id="{118C6C80-10CA-1844-1E25-B992D95F76E0}"/>
                  </a:ext>
                </a:extLst>
              </p:cNvPr>
              <p:cNvSpPr/>
              <p:nvPr/>
            </p:nvSpPr>
            <p:spPr>
              <a:xfrm>
                <a:off x="4403075" y="4840775"/>
                <a:ext cx="88950" cy="88950"/>
              </a:xfrm>
              <a:custGeom>
                <a:avLst/>
                <a:gdLst/>
                <a:ahLst/>
                <a:cxnLst/>
                <a:rect l="l" t="t" r="r" b="b"/>
                <a:pathLst>
                  <a:path w="3558" h="3558" extrusionOk="0">
                    <a:moveTo>
                      <a:pt x="3192" y="366"/>
                    </a:moveTo>
                    <a:lnTo>
                      <a:pt x="3192" y="3162"/>
                    </a:lnTo>
                    <a:lnTo>
                      <a:pt x="366" y="3162"/>
                    </a:lnTo>
                    <a:lnTo>
                      <a:pt x="366" y="366"/>
                    </a:lnTo>
                    <a:close/>
                    <a:moveTo>
                      <a:pt x="214" y="1"/>
                    </a:moveTo>
                    <a:cubicBezTo>
                      <a:pt x="92" y="1"/>
                      <a:pt x="1" y="92"/>
                      <a:pt x="1" y="183"/>
                    </a:cubicBezTo>
                    <a:lnTo>
                      <a:pt x="1" y="3375"/>
                    </a:lnTo>
                    <a:cubicBezTo>
                      <a:pt x="1" y="3466"/>
                      <a:pt x="92" y="3557"/>
                      <a:pt x="214" y="3557"/>
                    </a:cubicBezTo>
                    <a:lnTo>
                      <a:pt x="3375" y="3557"/>
                    </a:lnTo>
                    <a:cubicBezTo>
                      <a:pt x="3466" y="3557"/>
                      <a:pt x="3557" y="3466"/>
                      <a:pt x="3557" y="3375"/>
                    </a:cubicBezTo>
                    <a:lnTo>
                      <a:pt x="3557" y="183"/>
                    </a:lnTo>
                    <a:cubicBezTo>
                      <a:pt x="3557" y="92"/>
                      <a:pt x="3466" y="1"/>
                      <a:pt x="337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681;p35">
                <a:extLst>
                  <a:ext uri="{FF2B5EF4-FFF2-40B4-BE49-F238E27FC236}">
                    <a16:creationId xmlns:a16="http://schemas.microsoft.com/office/drawing/2014/main" id="{E730D9E7-D8D8-31D0-A14F-4F8F9F921E4E}"/>
                  </a:ext>
                </a:extLst>
              </p:cNvPr>
              <p:cNvSpPr/>
              <p:nvPr/>
            </p:nvSpPr>
            <p:spPr>
              <a:xfrm>
                <a:off x="4744275" y="3704750"/>
                <a:ext cx="73725" cy="73725"/>
              </a:xfrm>
              <a:custGeom>
                <a:avLst/>
                <a:gdLst/>
                <a:ahLst/>
                <a:cxnLst/>
                <a:rect l="l" t="t" r="r" b="b"/>
                <a:pathLst>
                  <a:path w="2949" h="2949" extrusionOk="0">
                    <a:moveTo>
                      <a:pt x="2554" y="396"/>
                    </a:moveTo>
                    <a:lnTo>
                      <a:pt x="2554" y="2554"/>
                    </a:lnTo>
                    <a:lnTo>
                      <a:pt x="396" y="2554"/>
                    </a:lnTo>
                    <a:lnTo>
                      <a:pt x="396" y="396"/>
                    </a:lnTo>
                    <a:close/>
                    <a:moveTo>
                      <a:pt x="213" y="1"/>
                    </a:moveTo>
                    <a:cubicBezTo>
                      <a:pt x="92" y="1"/>
                      <a:pt x="1" y="92"/>
                      <a:pt x="1" y="213"/>
                    </a:cubicBezTo>
                    <a:lnTo>
                      <a:pt x="1" y="2736"/>
                    </a:lnTo>
                    <a:cubicBezTo>
                      <a:pt x="1" y="2858"/>
                      <a:pt x="92" y="2919"/>
                      <a:pt x="213" y="2949"/>
                    </a:cubicBezTo>
                    <a:lnTo>
                      <a:pt x="2736" y="2949"/>
                    </a:lnTo>
                    <a:cubicBezTo>
                      <a:pt x="2858" y="2949"/>
                      <a:pt x="2949" y="2858"/>
                      <a:pt x="2949" y="2736"/>
                    </a:cubicBezTo>
                    <a:lnTo>
                      <a:pt x="2949" y="213"/>
                    </a:lnTo>
                    <a:cubicBezTo>
                      <a:pt x="2949" y="92"/>
                      <a:pt x="2858" y="1"/>
                      <a:pt x="273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682;p35">
                <a:extLst>
                  <a:ext uri="{FF2B5EF4-FFF2-40B4-BE49-F238E27FC236}">
                    <a16:creationId xmlns:a16="http://schemas.microsoft.com/office/drawing/2014/main" id="{547F125B-A543-6D8B-F879-590CDCD468ED}"/>
                  </a:ext>
                </a:extLst>
              </p:cNvPr>
              <p:cNvSpPr/>
              <p:nvPr/>
            </p:nvSpPr>
            <p:spPr>
              <a:xfrm>
                <a:off x="4355975" y="925825"/>
                <a:ext cx="88925" cy="88950"/>
              </a:xfrm>
              <a:custGeom>
                <a:avLst/>
                <a:gdLst/>
                <a:ahLst/>
                <a:cxnLst/>
                <a:rect l="l" t="t" r="r" b="b"/>
                <a:pathLst>
                  <a:path w="3557" h="3558" extrusionOk="0">
                    <a:moveTo>
                      <a:pt x="3161" y="366"/>
                    </a:moveTo>
                    <a:lnTo>
                      <a:pt x="3161" y="3162"/>
                    </a:lnTo>
                    <a:lnTo>
                      <a:pt x="365" y="3162"/>
                    </a:lnTo>
                    <a:lnTo>
                      <a:pt x="365" y="366"/>
                    </a:lnTo>
                    <a:close/>
                    <a:moveTo>
                      <a:pt x="183" y="1"/>
                    </a:moveTo>
                    <a:cubicBezTo>
                      <a:pt x="92" y="1"/>
                      <a:pt x="0" y="62"/>
                      <a:pt x="0" y="183"/>
                    </a:cubicBezTo>
                    <a:lnTo>
                      <a:pt x="0" y="3344"/>
                    </a:lnTo>
                    <a:cubicBezTo>
                      <a:pt x="0" y="3466"/>
                      <a:pt x="92" y="3557"/>
                      <a:pt x="183" y="3557"/>
                    </a:cubicBezTo>
                    <a:lnTo>
                      <a:pt x="3344" y="3557"/>
                    </a:lnTo>
                    <a:cubicBezTo>
                      <a:pt x="3465" y="3557"/>
                      <a:pt x="3557" y="3466"/>
                      <a:pt x="3557" y="3344"/>
                    </a:cubicBezTo>
                    <a:lnTo>
                      <a:pt x="3557" y="183"/>
                    </a:lnTo>
                    <a:cubicBezTo>
                      <a:pt x="3557" y="62"/>
                      <a:pt x="3465" y="1"/>
                      <a:pt x="337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683;p35">
                <a:extLst>
                  <a:ext uri="{FF2B5EF4-FFF2-40B4-BE49-F238E27FC236}">
                    <a16:creationId xmlns:a16="http://schemas.microsoft.com/office/drawing/2014/main" id="{C4CA0CC0-E86F-A2CE-31D1-7C3A63CD0EF7}"/>
                  </a:ext>
                </a:extLst>
              </p:cNvPr>
              <p:cNvSpPr/>
              <p:nvPr/>
            </p:nvSpPr>
            <p:spPr>
              <a:xfrm>
                <a:off x="3878750" y="782975"/>
                <a:ext cx="152775" cy="152000"/>
              </a:xfrm>
              <a:custGeom>
                <a:avLst/>
                <a:gdLst/>
                <a:ahLst/>
                <a:cxnLst/>
                <a:rect l="l" t="t" r="r" b="b"/>
                <a:pathLst>
                  <a:path w="6111" h="6080" extrusionOk="0">
                    <a:moveTo>
                      <a:pt x="5715" y="396"/>
                    </a:moveTo>
                    <a:lnTo>
                      <a:pt x="5715" y="5715"/>
                    </a:lnTo>
                    <a:lnTo>
                      <a:pt x="396" y="5715"/>
                    </a:lnTo>
                    <a:lnTo>
                      <a:pt x="396" y="396"/>
                    </a:lnTo>
                    <a:close/>
                    <a:moveTo>
                      <a:pt x="214" y="1"/>
                    </a:moveTo>
                    <a:cubicBezTo>
                      <a:pt x="92" y="1"/>
                      <a:pt x="1" y="92"/>
                      <a:pt x="1" y="183"/>
                    </a:cubicBezTo>
                    <a:lnTo>
                      <a:pt x="1" y="5897"/>
                    </a:lnTo>
                    <a:cubicBezTo>
                      <a:pt x="1" y="5989"/>
                      <a:pt x="92" y="6080"/>
                      <a:pt x="214" y="6080"/>
                    </a:cubicBezTo>
                    <a:lnTo>
                      <a:pt x="5928" y="6080"/>
                    </a:lnTo>
                    <a:cubicBezTo>
                      <a:pt x="6019" y="6080"/>
                      <a:pt x="6110" y="5989"/>
                      <a:pt x="6110" y="5897"/>
                    </a:cubicBezTo>
                    <a:lnTo>
                      <a:pt x="6110" y="183"/>
                    </a:lnTo>
                    <a:cubicBezTo>
                      <a:pt x="6110" y="92"/>
                      <a:pt x="6019" y="1"/>
                      <a:pt x="592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684;p35">
                <a:extLst>
                  <a:ext uri="{FF2B5EF4-FFF2-40B4-BE49-F238E27FC236}">
                    <a16:creationId xmlns:a16="http://schemas.microsoft.com/office/drawing/2014/main" id="{75EA7179-7201-61B1-6AFB-124846983F6B}"/>
                  </a:ext>
                </a:extLst>
              </p:cNvPr>
              <p:cNvSpPr/>
              <p:nvPr/>
            </p:nvSpPr>
            <p:spPr>
              <a:xfrm>
                <a:off x="3497300" y="719900"/>
                <a:ext cx="275100" cy="4383825"/>
              </a:xfrm>
              <a:custGeom>
                <a:avLst/>
                <a:gdLst/>
                <a:ahLst/>
                <a:cxnLst/>
                <a:rect l="l" t="t" r="r" b="b"/>
                <a:pathLst>
                  <a:path w="11004" h="175353" extrusionOk="0">
                    <a:moveTo>
                      <a:pt x="1338" y="1"/>
                    </a:moveTo>
                    <a:cubicBezTo>
                      <a:pt x="1246" y="1"/>
                      <a:pt x="1155" y="62"/>
                      <a:pt x="1155" y="183"/>
                    </a:cubicBezTo>
                    <a:lnTo>
                      <a:pt x="1155" y="16688"/>
                    </a:lnTo>
                    <a:cubicBezTo>
                      <a:pt x="1155" y="16779"/>
                      <a:pt x="1246" y="16870"/>
                      <a:pt x="1338" y="16870"/>
                    </a:cubicBezTo>
                    <a:lnTo>
                      <a:pt x="4651" y="16870"/>
                    </a:lnTo>
                    <a:lnTo>
                      <a:pt x="4651" y="23162"/>
                    </a:lnTo>
                    <a:lnTo>
                      <a:pt x="304" y="23162"/>
                    </a:lnTo>
                    <a:cubicBezTo>
                      <a:pt x="213" y="23162"/>
                      <a:pt x="122" y="23223"/>
                      <a:pt x="122" y="23345"/>
                    </a:cubicBezTo>
                    <a:lnTo>
                      <a:pt x="122" y="34226"/>
                    </a:lnTo>
                    <a:cubicBezTo>
                      <a:pt x="122" y="34317"/>
                      <a:pt x="213" y="34409"/>
                      <a:pt x="304" y="34409"/>
                    </a:cubicBezTo>
                    <a:lnTo>
                      <a:pt x="8511" y="34409"/>
                    </a:lnTo>
                    <a:lnTo>
                      <a:pt x="8511" y="42433"/>
                    </a:lnTo>
                    <a:lnTo>
                      <a:pt x="4863" y="42433"/>
                    </a:lnTo>
                    <a:cubicBezTo>
                      <a:pt x="4742" y="42463"/>
                      <a:pt x="4651" y="42524"/>
                      <a:pt x="4651" y="42646"/>
                    </a:cubicBezTo>
                    <a:lnTo>
                      <a:pt x="4651" y="45959"/>
                    </a:lnTo>
                    <a:lnTo>
                      <a:pt x="821" y="45959"/>
                    </a:lnTo>
                    <a:cubicBezTo>
                      <a:pt x="699" y="45959"/>
                      <a:pt x="638" y="46050"/>
                      <a:pt x="638" y="46141"/>
                    </a:cubicBezTo>
                    <a:lnTo>
                      <a:pt x="638" y="77722"/>
                    </a:lnTo>
                    <a:cubicBezTo>
                      <a:pt x="638" y="77844"/>
                      <a:pt x="699" y="77935"/>
                      <a:pt x="821" y="77935"/>
                    </a:cubicBezTo>
                    <a:lnTo>
                      <a:pt x="10639" y="77935"/>
                    </a:lnTo>
                    <a:lnTo>
                      <a:pt x="10639" y="81066"/>
                    </a:lnTo>
                    <a:lnTo>
                      <a:pt x="5471" y="81066"/>
                    </a:lnTo>
                    <a:cubicBezTo>
                      <a:pt x="5350" y="81066"/>
                      <a:pt x="5289" y="81127"/>
                      <a:pt x="5289" y="81248"/>
                    </a:cubicBezTo>
                    <a:lnTo>
                      <a:pt x="5289" y="95443"/>
                    </a:lnTo>
                    <a:lnTo>
                      <a:pt x="1003" y="95443"/>
                    </a:lnTo>
                    <a:cubicBezTo>
                      <a:pt x="882" y="95443"/>
                      <a:pt x="790" y="95534"/>
                      <a:pt x="790" y="95625"/>
                    </a:cubicBezTo>
                    <a:lnTo>
                      <a:pt x="790" y="101583"/>
                    </a:lnTo>
                    <a:cubicBezTo>
                      <a:pt x="790" y="101704"/>
                      <a:pt x="882" y="101796"/>
                      <a:pt x="1003" y="101796"/>
                    </a:cubicBezTo>
                    <a:lnTo>
                      <a:pt x="5015" y="101796"/>
                    </a:lnTo>
                    <a:lnTo>
                      <a:pt x="5015" y="123863"/>
                    </a:lnTo>
                    <a:lnTo>
                      <a:pt x="638" y="123863"/>
                    </a:lnTo>
                    <a:cubicBezTo>
                      <a:pt x="547" y="123863"/>
                      <a:pt x="456" y="123954"/>
                      <a:pt x="456" y="124045"/>
                    </a:cubicBezTo>
                    <a:lnTo>
                      <a:pt x="456" y="132130"/>
                    </a:lnTo>
                    <a:cubicBezTo>
                      <a:pt x="456" y="132222"/>
                      <a:pt x="547" y="132313"/>
                      <a:pt x="638" y="132313"/>
                    </a:cubicBezTo>
                    <a:lnTo>
                      <a:pt x="4316" y="132313"/>
                    </a:lnTo>
                    <a:lnTo>
                      <a:pt x="4316" y="136507"/>
                    </a:lnTo>
                    <a:lnTo>
                      <a:pt x="1003" y="136507"/>
                    </a:lnTo>
                    <a:cubicBezTo>
                      <a:pt x="882" y="136507"/>
                      <a:pt x="790" y="136598"/>
                      <a:pt x="790" y="136690"/>
                    </a:cubicBezTo>
                    <a:lnTo>
                      <a:pt x="790" y="145444"/>
                    </a:lnTo>
                    <a:cubicBezTo>
                      <a:pt x="790" y="145565"/>
                      <a:pt x="882" y="145656"/>
                      <a:pt x="1003" y="145656"/>
                    </a:cubicBezTo>
                    <a:lnTo>
                      <a:pt x="3617" y="145656"/>
                    </a:lnTo>
                    <a:lnTo>
                      <a:pt x="3617" y="155930"/>
                    </a:lnTo>
                    <a:cubicBezTo>
                      <a:pt x="3617" y="156021"/>
                      <a:pt x="3708" y="156112"/>
                      <a:pt x="3800" y="156112"/>
                    </a:cubicBezTo>
                    <a:lnTo>
                      <a:pt x="7690" y="156112"/>
                    </a:lnTo>
                    <a:lnTo>
                      <a:pt x="7690" y="164441"/>
                    </a:lnTo>
                    <a:lnTo>
                      <a:pt x="183" y="164441"/>
                    </a:lnTo>
                    <a:cubicBezTo>
                      <a:pt x="91" y="164441"/>
                      <a:pt x="0" y="164502"/>
                      <a:pt x="0" y="164623"/>
                    </a:cubicBezTo>
                    <a:lnTo>
                      <a:pt x="0" y="170307"/>
                    </a:lnTo>
                    <a:cubicBezTo>
                      <a:pt x="0" y="170429"/>
                      <a:pt x="91" y="170520"/>
                      <a:pt x="183" y="170520"/>
                    </a:cubicBezTo>
                    <a:lnTo>
                      <a:pt x="3982" y="170520"/>
                    </a:lnTo>
                    <a:lnTo>
                      <a:pt x="3982" y="175170"/>
                    </a:lnTo>
                    <a:cubicBezTo>
                      <a:pt x="3982" y="175262"/>
                      <a:pt x="4073" y="175353"/>
                      <a:pt x="4164" y="175353"/>
                    </a:cubicBezTo>
                    <a:cubicBezTo>
                      <a:pt x="4286" y="175353"/>
                      <a:pt x="4377" y="175262"/>
                      <a:pt x="4377" y="175170"/>
                    </a:cubicBezTo>
                    <a:lnTo>
                      <a:pt x="4377" y="170307"/>
                    </a:lnTo>
                    <a:cubicBezTo>
                      <a:pt x="4377" y="170216"/>
                      <a:pt x="4286" y="170125"/>
                      <a:pt x="4195" y="170125"/>
                    </a:cubicBezTo>
                    <a:lnTo>
                      <a:pt x="395" y="170125"/>
                    </a:lnTo>
                    <a:lnTo>
                      <a:pt x="395" y="164806"/>
                    </a:lnTo>
                    <a:lnTo>
                      <a:pt x="7903" y="164806"/>
                    </a:lnTo>
                    <a:cubicBezTo>
                      <a:pt x="8025" y="164806"/>
                      <a:pt x="8116" y="164714"/>
                      <a:pt x="8116" y="164623"/>
                    </a:cubicBezTo>
                    <a:lnTo>
                      <a:pt x="8116" y="155930"/>
                    </a:lnTo>
                    <a:cubicBezTo>
                      <a:pt x="8116" y="155808"/>
                      <a:pt x="8025" y="155748"/>
                      <a:pt x="7903" y="155748"/>
                    </a:cubicBezTo>
                    <a:lnTo>
                      <a:pt x="4012" y="155748"/>
                    </a:lnTo>
                    <a:lnTo>
                      <a:pt x="4012" y="145444"/>
                    </a:lnTo>
                    <a:cubicBezTo>
                      <a:pt x="4012" y="145352"/>
                      <a:pt x="3921" y="145261"/>
                      <a:pt x="3830" y="145261"/>
                    </a:cubicBezTo>
                    <a:lnTo>
                      <a:pt x="1186" y="145261"/>
                    </a:lnTo>
                    <a:lnTo>
                      <a:pt x="1186" y="136872"/>
                    </a:lnTo>
                    <a:lnTo>
                      <a:pt x="4529" y="136872"/>
                    </a:lnTo>
                    <a:cubicBezTo>
                      <a:pt x="4620" y="136872"/>
                      <a:pt x="4712" y="136781"/>
                      <a:pt x="4712" y="136690"/>
                    </a:cubicBezTo>
                    <a:lnTo>
                      <a:pt x="4712" y="132130"/>
                    </a:lnTo>
                    <a:cubicBezTo>
                      <a:pt x="4712" y="132009"/>
                      <a:pt x="4620" y="131918"/>
                      <a:pt x="4529" y="131918"/>
                    </a:cubicBezTo>
                    <a:lnTo>
                      <a:pt x="821" y="131918"/>
                    </a:lnTo>
                    <a:lnTo>
                      <a:pt x="821" y="124227"/>
                    </a:lnTo>
                    <a:lnTo>
                      <a:pt x="5198" y="124227"/>
                    </a:lnTo>
                    <a:cubicBezTo>
                      <a:pt x="5319" y="124227"/>
                      <a:pt x="5380" y="124167"/>
                      <a:pt x="5380" y="124045"/>
                    </a:cubicBezTo>
                    <a:lnTo>
                      <a:pt x="5380" y="101583"/>
                    </a:lnTo>
                    <a:cubicBezTo>
                      <a:pt x="5380" y="101492"/>
                      <a:pt x="5319" y="101400"/>
                      <a:pt x="5198" y="101400"/>
                    </a:cubicBezTo>
                    <a:lnTo>
                      <a:pt x="1186" y="101400"/>
                    </a:lnTo>
                    <a:lnTo>
                      <a:pt x="1186" y="95808"/>
                    </a:lnTo>
                    <a:lnTo>
                      <a:pt x="5471" y="95808"/>
                    </a:lnTo>
                    <a:cubicBezTo>
                      <a:pt x="5563" y="95808"/>
                      <a:pt x="5654" y="95716"/>
                      <a:pt x="5654" y="95625"/>
                    </a:cubicBezTo>
                    <a:lnTo>
                      <a:pt x="5654" y="81430"/>
                    </a:lnTo>
                    <a:lnTo>
                      <a:pt x="10821" y="81430"/>
                    </a:lnTo>
                    <a:cubicBezTo>
                      <a:pt x="10912" y="81430"/>
                      <a:pt x="11003" y="81339"/>
                      <a:pt x="11003" y="81248"/>
                    </a:cubicBezTo>
                    <a:lnTo>
                      <a:pt x="11003" y="77722"/>
                    </a:lnTo>
                    <a:cubicBezTo>
                      <a:pt x="11003" y="77631"/>
                      <a:pt x="10912" y="77540"/>
                      <a:pt x="10821" y="77540"/>
                    </a:cubicBezTo>
                    <a:lnTo>
                      <a:pt x="1003" y="77540"/>
                    </a:lnTo>
                    <a:lnTo>
                      <a:pt x="1003" y="46354"/>
                    </a:lnTo>
                    <a:lnTo>
                      <a:pt x="4833" y="46354"/>
                    </a:lnTo>
                    <a:cubicBezTo>
                      <a:pt x="4924" y="46354"/>
                      <a:pt x="5015" y="46263"/>
                      <a:pt x="5015" y="46141"/>
                    </a:cubicBezTo>
                    <a:lnTo>
                      <a:pt x="5015" y="42828"/>
                    </a:lnTo>
                    <a:lnTo>
                      <a:pt x="8693" y="42828"/>
                    </a:lnTo>
                    <a:cubicBezTo>
                      <a:pt x="8785" y="42828"/>
                      <a:pt x="8876" y="42737"/>
                      <a:pt x="8876" y="42646"/>
                    </a:cubicBezTo>
                    <a:lnTo>
                      <a:pt x="8876" y="34226"/>
                    </a:lnTo>
                    <a:cubicBezTo>
                      <a:pt x="8876" y="34105"/>
                      <a:pt x="8785" y="34044"/>
                      <a:pt x="8693" y="34044"/>
                    </a:cubicBezTo>
                    <a:lnTo>
                      <a:pt x="487" y="34044"/>
                    </a:lnTo>
                    <a:lnTo>
                      <a:pt x="487" y="23527"/>
                    </a:lnTo>
                    <a:lnTo>
                      <a:pt x="4863" y="23527"/>
                    </a:lnTo>
                    <a:cubicBezTo>
                      <a:pt x="4955" y="23527"/>
                      <a:pt x="5046" y="23436"/>
                      <a:pt x="5046" y="23345"/>
                    </a:cubicBezTo>
                    <a:lnTo>
                      <a:pt x="5046" y="16688"/>
                    </a:lnTo>
                    <a:cubicBezTo>
                      <a:pt x="5046" y="16566"/>
                      <a:pt x="4955" y="16475"/>
                      <a:pt x="4863" y="16475"/>
                    </a:cubicBezTo>
                    <a:lnTo>
                      <a:pt x="1520" y="16475"/>
                    </a:lnTo>
                    <a:lnTo>
                      <a:pt x="1520" y="183"/>
                    </a:lnTo>
                    <a:cubicBezTo>
                      <a:pt x="1520" y="62"/>
                      <a:pt x="1459" y="1"/>
                      <a:pt x="133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685;p35">
                <a:extLst>
                  <a:ext uri="{FF2B5EF4-FFF2-40B4-BE49-F238E27FC236}">
                    <a16:creationId xmlns:a16="http://schemas.microsoft.com/office/drawing/2014/main" id="{BD8C4C1D-201D-4546-A4E5-8281759947B9}"/>
                  </a:ext>
                </a:extLst>
              </p:cNvPr>
              <p:cNvSpPr/>
              <p:nvPr/>
            </p:nvSpPr>
            <p:spPr>
              <a:xfrm>
                <a:off x="1827225" y="3372350"/>
                <a:ext cx="383600" cy="326225"/>
              </a:xfrm>
              <a:custGeom>
                <a:avLst/>
                <a:gdLst/>
                <a:ahLst/>
                <a:cxnLst/>
                <a:rect l="l" t="t" r="r" b="b"/>
                <a:pathLst>
                  <a:path w="15344" h="13049" extrusionOk="0">
                    <a:moveTo>
                      <a:pt x="8143" y="0"/>
                    </a:moveTo>
                    <a:cubicBezTo>
                      <a:pt x="8109" y="0"/>
                      <a:pt x="8077" y="5"/>
                      <a:pt x="8048" y="14"/>
                    </a:cubicBezTo>
                    <a:cubicBezTo>
                      <a:pt x="7197" y="257"/>
                      <a:pt x="6073" y="2141"/>
                      <a:pt x="5130" y="3783"/>
                    </a:cubicBezTo>
                    <a:cubicBezTo>
                      <a:pt x="4188" y="5424"/>
                      <a:pt x="1270" y="8859"/>
                      <a:pt x="510" y="11169"/>
                    </a:cubicBezTo>
                    <a:cubicBezTo>
                      <a:pt x="1" y="12658"/>
                      <a:pt x="287" y="13048"/>
                      <a:pt x="668" y="13048"/>
                    </a:cubicBezTo>
                    <a:cubicBezTo>
                      <a:pt x="879" y="13048"/>
                      <a:pt x="1119" y="12929"/>
                      <a:pt x="1270" y="12810"/>
                    </a:cubicBezTo>
                    <a:cubicBezTo>
                      <a:pt x="3215" y="11503"/>
                      <a:pt x="5252" y="10318"/>
                      <a:pt x="7349" y="9284"/>
                    </a:cubicBezTo>
                    <a:cubicBezTo>
                      <a:pt x="8231" y="8859"/>
                      <a:pt x="9143" y="8494"/>
                      <a:pt x="10085" y="8160"/>
                    </a:cubicBezTo>
                    <a:lnTo>
                      <a:pt x="13428" y="9619"/>
                    </a:lnTo>
                    <a:lnTo>
                      <a:pt x="15343" y="5850"/>
                    </a:lnTo>
                    <a:cubicBezTo>
                      <a:pt x="15343" y="5850"/>
                      <a:pt x="13276" y="4634"/>
                      <a:pt x="12851" y="4208"/>
                    </a:cubicBezTo>
                    <a:cubicBezTo>
                      <a:pt x="12439" y="3797"/>
                      <a:pt x="9155" y="0"/>
                      <a:pt x="814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686;p35">
                <a:extLst>
                  <a:ext uri="{FF2B5EF4-FFF2-40B4-BE49-F238E27FC236}">
                    <a16:creationId xmlns:a16="http://schemas.microsoft.com/office/drawing/2014/main" id="{1D28EB8E-4680-8186-1C25-792C34B38606}"/>
                  </a:ext>
                </a:extLst>
              </p:cNvPr>
              <p:cNvSpPr/>
              <p:nvPr/>
            </p:nvSpPr>
            <p:spPr>
              <a:xfrm>
                <a:off x="1826300" y="3367650"/>
                <a:ext cx="390600" cy="335600"/>
              </a:xfrm>
              <a:custGeom>
                <a:avLst/>
                <a:gdLst/>
                <a:ahLst/>
                <a:cxnLst/>
                <a:rect l="l" t="t" r="r" b="b"/>
                <a:pathLst>
                  <a:path w="15624" h="13424" extrusionOk="0">
                    <a:moveTo>
                      <a:pt x="8207" y="384"/>
                    </a:moveTo>
                    <a:cubicBezTo>
                      <a:pt x="8541" y="384"/>
                      <a:pt x="9575" y="1053"/>
                      <a:pt x="12371" y="4092"/>
                    </a:cubicBezTo>
                    <a:cubicBezTo>
                      <a:pt x="12553" y="4305"/>
                      <a:pt x="12705" y="4457"/>
                      <a:pt x="12766" y="4518"/>
                    </a:cubicBezTo>
                    <a:cubicBezTo>
                      <a:pt x="13526" y="5095"/>
                      <a:pt x="14316" y="5612"/>
                      <a:pt x="15137" y="6098"/>
                    </a:cubicBezTo>
                    <a:lnTo>
                      <a:pt x="13405" y="9533"/>
                    </a:lnTo>
                    <a:lnTo>
                      <a:pt x="10243" y="8165"/>
                    </a:lnTo>
                    <a:cubicBezTo>
                      <a:pt x="10213" y="8150"/>
                      <a:pt x="10190" y="8143"/>
                      <a:pt x="10167" y="8143"/>
                    </a:cubicBezTo>
                    <a:cubicBezTo>
                      <a:pt x="10145" y="8143"/>
                      <a:pt x="10122" y="8150"/>
                      <a:pt x="10091" y="8165"/>
                    </a:cubicBezTo>
                    <a:cubicBezTo>
                      <a:pt x="9149" y="8469"/>
                      <a:pt x="8237" y="8864"/>
                      <a:pt x="7325" y="9290"/>
                    </a:cubicBezTo>
                    <a:cubicBezTo>
                      <a:pt x="5198" y="10354"/>
                      <a:pt x="3161" y="11539"/>
                      <a:pt x="1185" y="12846"/>
                    </a:cubicBezTo>
                    <a:cubicBezTo>
                      <a:pt x="1042" y="12966"/>
                      <a:pt x="823" y="13048"/>
                      <a:pt x="678" y="13048"/>
                    </a:cubicBezTo>
                    <a:cubicBezTo>
                      <a:pt x="638" y="13048"/>
                      <a:pt x="604" y="13042"/>
                      <a:pt x="578" y="13029"/>
                    </a:cubicBezTo>
                    <a:cubicBezTo>
                      <a:pt x="517" y="12968"/>
                      <a:pt x="274" y="12725"/>
                      <a:pt x="730" y="11418"/>
                    </a:cubicBezTo>
                    <a:cubicBezTo>
                      <a:pt x="1216" y="9898"/>
                      <a:pt x="2705" y="7861"/>
                      <a:pt x="3860" y="6220"/>
                    </a:cubicBezTo>
                    <a:cubicBezTo>
                      <a:pt x="4499" y="5369"/>
                      <a:pt x="5015" y="4639"/>
                      <a:pt x="5350" y="4062"/>
                    </a:cubicBezTo>
                    <a:cubicBezTo>
                      <a:pt x="6140" y="2694"/>
                      <a:pt x="7325" y="627"/>
                      <a:pt x="8146" y="384"/>
                    </a:cubicBezTo>
                    <a:close/>
                    <a:moveTo>
                      <a:pt x="8191" y="0"/>
                    </a:moveTo>
                    <a:cubicBezTo>
                      <a:pt x="8142" y="0"/>
                      <a:pt x="8097" y="7"/>
                      <a:pt x="8055" y="19"/>
                    </a:cubicBezTo>
                    <a:cubicBezTo>
                      <a:pt x="7143" y="293"/>
                      <a:pt x="6140" y="1934"/>
                      <a:pt x="5015" y="3880"/>
                    </a:cubicBezTo>
                    <a:cubicBezTo>
                      <a:pt x="4711" y="4427"/>
                      <a:pt x="4164" y="5156"/>
                      <a:pt x="3556" y="6007"/>
                    </a:cubicBezTo>
                    <a:cubicBezTo>
                      <a:pt x="2371" y="7679"/>
                      <a:pt x="881" y="9716"/>
                      <a:pt x="365" y="11296"/>
                    </a:cubicBezTo>
                    <a:cubicBezTo>
                      <a:pt x="0" y="12390"/>
                      <a:pt x="0" y="13059"/>
                      <a:pt x="365" y="13333"/>
                    </a:cubicBezTo>
                    <a:cubicBezTo>
                      <a:pt x="456" y="13393"/>
                      <a:pt x="578" y="13424"/>
                      <a:pt x="699" y="13424"/>
                    </a:cubicBezTo>
                    <a:cubicBezTo>
                      <a:pt x="973" y="13393"/>
                      <a:pt x="1246" y="13302"/>
                      <a:pt x="1459" y="13120"/>
                    </a:cubicBezTo>
                    <a:cubicBezTo>
                      <a:pt x="3374" y="11843"/>
                      <a:pt x="5410" y="10688"/>
                      <a:pt x="7477" y="9655"/>
                    </a:cubicBezTo>
                    <a:cubicBezTo>
                      <a:pt x="8359" y="9229"/>
                      <a:pt x="9240" y="8864"/>
                      <a:pt x="10152" y="8560"/>
                    </a:cubicBezTo>
                    <a:lnTo>
                      <a:pt x="13435" y="9989"/>
                    </a:lnTo>
                    <a:cubicBezTo>
                      <a:pt x="13458" y="9997"/>
                      <a:pt x="13481" y="10000"/>
                      <a:pt x="13503" y="10000"/>
                    </a:cubicBezTo>
                    <a:cubicBezTo>
                      <a:pt x="13570" y="10000"/>
                      <a:pt x="13632" y="9966"/>
                      <a:pt x="13678" y="9898"/>
                    </a:cubicBezTo>
                    <a:lnTo>
                      <a:pt x="15563" y="6129"/>
                    </a:lnTo>
                    <a:cubicBezTo>
                      <a:pt x="15623" y="6038"/>
                      <a:pt x="15593" y="5916"/>
                      <a:pt x="15502" y="5886"/>
                    </a:cubicBezTo>
                    <a:cubicBezTo>
                      <a:pt x="14651" y="5399"/>
                      <a:pt x="13830" y="4852"/>
                      <a:pt x="13040" y="4275"/>
                    </a:cubicBezTo>
                    <a:cubicBezTo>
                      <a:pt x="12979" y="4214"/>
                      <a:pt x="12857" y="4062"/>
                      <a:pt x="12675" y="3880"/>
                    </a:cubicBezTo>
                    <a:cubicBezTo>
                      <a:pt x="10184" y="1163"/>
                      <a:pt x="8853" y="0"/>
                      <a:pt x="819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687;p35">
                <a:extLst>
                  <a:ext uri="{FF2B5EF4-FFF2-40B4-BE49-F238E27FC236}">
                    <a16:creationId xmlns:a16="http://schemas.microsoft.com/office/drawing/2014/main" id="{CD5AB8EF-1ABE-0979-1519-8C60E3C61FFF}"/>
                  </a:ext>
                </a:extLst>
              </p:cNvPr>
              <p:cNvSpPr/>
              <p:nvPr/>
            </p:nvSpPr>
            <p:spPr>
              <a:xfrm>
                <a:off x="1827225" y="3372375"/>
                <a:ext cx="295450" cy="326200"/>
              </a:xfrm>
              <a:custGeom>
                <a:avLst/>
                <a:gdLst/>
                <a:ahLst/>
                <a:cxnLst/>
                <a:rect l="l" t="t" r="r" b="b"/>
                <a:pathLst>
                  <a:path w="11818" h="13048" extrusionOk="0">
                    <a:moveTo>
                      <a:pt x="8136" y="1"/>
                    </a:moveTo>
                    <a:cubicBezTo>
                      <a:pt x="8105" y="1"/>
                      <a:pt x="8075" y="5"/>
                      <a:pt x="8048" y="13"/>
                    </a:cubicBezTo>
                    <a:cubicBezTo>
                      <a:pt x="7197" y="256"/>
                      <a:pt x="6073" y="2140"/>
                      <a:pt x="5130" y="3782"/>
                    </a:cubicBezTo>
                    <a:cubicBezTo>
                      <a:pt x="4188" y="5423"/>
                      <a:pt x="1270" y="8858"/>
                      <a:pt x="510" y="11168"/>
                    </a:cubicBezTo>
                    <a:cubicBezTo>
                      <a:pt x="1" y="12657"/>
                      <a:pt x="287" y="13047"/>
                      <a:pt x="668" y="13047"/>
                    </a:cubicBezTo>
                    <a:cubicBezTo>
                      <a:pt x="879" y="13047"/>
                      <a:pt x="1119" y="12928"/>
                      <a:pt x="1270" y="12809"/>
                    </a:cubicBezTo>
                    <a:cubicBezTo>
                      <a:pt x="3215" y="11502"/>
                      <a:pt x="5252" y="10317"/>
                      <a:pt x="7349" y="9283"/>
                    </a:cubicBezTo>
                    <a:cubicBezTo>
                      <a:pt x="8139" y="8888"/>
                      <a:pt x="8778" y="8645"/>
                      <a:pt x="9203" y="8493"/>
                    </a:cubicBezTo>
                    <a:lnTo>
                      <a:pt x="7592" y="6882"/>
                    </a:lnTo>
                    <a:cubicBezTo>
                      <a:pt x="7592" y="6882"/>
                      <a:pt x="10024" y="4268"/>
                      <a:pt x="11817" y="3113"/>
                    </a:cubicBezTo>
                    <a:cubicBezTo>
                      <a:pt x="10655" y="1835"/>
                      <a:pt x="8826" y="1"/>
                      <a:pt x="813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688;p35">
                <a:extLst>
                  <a:ext uri="{FF2B5EF4-FFF2-40B4-BE49-F238E27FC236}">
                    <a16:creationId xmlns:a16="http://schemas.microsoft.com/office/drawing/2014/main" id="{8375BCE3-18DA-5CA9-8198-3DD329F2B5CC}"/>
                  </a:ext>
                </a:extLst>
              </p:cNvPr>
              <p:cNvSpPr/>
              <p:nvPr/>
            </p:nvSpPr>
            <p:spPr>
              <a:xfrm>
                <a:off x="1826300" y="3367550"/>
                <a:ext cx="301700" cy="335700"/>
              </a:xfrm>
              <a:custGeom>
                <a:avLst/>
                <a:gdLst/>
                <a:ahLst/>
                <a:cxnLst/>
                <a:rect l="l" t="t" r="r" b="b"/>
                <a:pathLst>
                  <a:path w="12068" h="13428" extrusionOk="0">
                    <a:moveTo>
                      <a:pt x="8176" y="388"/>
                    </a:moveTo>
                    <a:cubicBezTo>
                      <a:pt x="8389" y="388"/>
                      <a:pt x="9119" y="662"/>
                      <a:pt x="11581" y="3276"/>
                    </a:cubicBezTo>
                    <a:cubicBezTo>
                      <a:pt x="9818" y="4461"/>
                      <a:pt x="7629" y="6832"/>
                      <a:pt x="7538" y="6954"/>
                    </a:cubicBezTo>
                    <a:cubicBezTo>
                      <a:pt x="7447" y="7014"/>
                      <a:pt x="7447" y="7136"/>
                      <a:pt x="7538" y="7197"/>
                    </a:cubicBezTo>
                    <a:lnTo>
                      <a:pt x="8936" y="8595"/>
                    </a:lnTo>
                    <a:cubicBezTo>
                      <a:pt x="8450" y="8808"/>
                      <a:pt x="7903" y="9051"/>
                      <a:pt x="7325" y="9294"/>
                    </a:cubicBezTo>
                    <a:cubicBezTo>
                      <a:pt x="5198" y="10358"/>
                      <a:pt x="3161" y="11543"/>
                      <a:pt x="1185" y="12850"/>
                    </a:cubicBezTo>
                    <a:cubicBezTo>
                      <a:pt x="1042" y="12970"/>
                      <a:pt x="823" y="13052"/>
                      <a:pt x="678" y="13052"/>
                    </a:cubicBezTo>
                    <a:cubicBezTo>
                      <a:pt x="638" y="13052"/>
                      <a:pt x="604" y="13046"/>
                      <a:pt x="578" y="13033"/>
                    </a:cubicBezTo>
                    <a:cubicBezTo>
                      <a:pt x="517" y="12972"/>
                      <a:pt x="274" y="12729"/>
                      <a:pt x="730" y="11422"/>
                    </a:cubicBezTo>
                    <a:cubicBezTo>
                      <a:pt x="1216" y="9902"/>
                      <a:pt x="2705" y="7865"/>
                      <a:pt x="3860" y="6224"/>
                    </a:cubicBezTo>
                    <a:cubicBezTo>
                      <a:pt x="4499" y="5373"/>
                      <a:pt x="5015" y="4643"/>
                      <a:pt x="5350" y="4066"/>
                    </a:cubicBezTo>
                    <a:cubicBezTo>
                      <a:pt x="6140" y="2698"/>
                      <a:pt x="7325" y="631"/>
                      <a:pt x="8146" y="388"/>
                    </a:cubicBezTo>
                    <a:close/>
                    <a:moveTo>
                      <a:pt x="8199" y="1"/>
                    </a:moveTo>
                    <a:cubicBezTo>
                      <a:pt x="8144" y="1"/>
                      <a:pt x="8097" y="9"/>
                      <a:pt x="8055" y="23"/>
                    </a:cubicBezTo>
                    <a:cubicBezTo>
                      <a:pt x="7143" y="297"/>
                      <a:pt x="6140" y="1938"/>
                      <a:pt x="5015" y="3884"/>
                    </a:cubicBezTo>
                    <a:cubicBezTo>
                      <a:pt x="4711" y="4431"/>
                      <a:pt x="4164" y="5160"/>
                      <a:pt x="3556" y="6011"/>
                    </a:cubicBezTo>
                    <a:cubicBezTo>
                      <a:pt x="2371" y="7683"/>
                      <a:pt x="881" y="9720"/>
                      <a:pt x="365" y="11300"/>
                    </a:cubicBezTo>
                    <a:cubicBezTo>
                      <a:pt x="0" y="12394"/>
                      <a:pt x="0" y="13063"/>
                      <a:pt x="365" y="13337"/>
                    </a:cubicBezTo>
                    <a:cubicBezTo>
                      <a:pt x="456" y="13397"/>
                      <a:pt x="578" y="13428"/>
                      <a:pt x="699" y="13428"/>
                    </a:cubicBezTo>
                    <a:cubicBezTo>
                      <a:pt x="973" y="13397"/>
                      <a:pt x="1246" y="13306"/>
                      <a:pt x="1459" y="13124"/>
                    </a:cubicBezTo>
                    <a:cubicBezTo>
                      <a:pt x="3374" y="11847"/>
                      <a:pt x="5410" y="10692"/>
                      <a:pt x="7508" y="9628"/>
                    </a:cubicBezTo>
                    <a:cubicBezTo>
                      <a:pt x="8176" y="9324"/>
                      <a:pt x="8815" y="9081"/>
                      <a:pt x="9362" y="8838"/>
                    </a:cubicBezTo>
                    <a:cubicBezTo>
                      <a:pt x="9423" y="8838"/>
                      <a:pt x="9453" y="8777"/>
                      <a:pt x="9483" y="8716"/>
                    </a:cubicBezTo>
                    <a:cubicBezTo>
                      <a:pt x="9483" y="8656"/>
                      <a:pt x="9453" y="8595"/>
                      <a:pt x="9423" y="8534"/>
                    </a:cubicBezTo>
                    <a:lnTo>
                      <a:pt x="7933" y="7075"/>
                    </a:lnTo>
                    <a:cubicBezTo>
                      <a:pt x="8450" y="6528"/>
                      <a:pt x="10456" y="4431"/>
                      <a:pt x="11976" y="3458"/>
                    </a:cubicBezTo>
                    <a:cubicBezTo>
                      <a:pt x="12037" y="3428"/>
                      <a:pt x="12067" y="3367"/>
                      <a:pt x="12067" y="3306"/>
                    </a:cubicBezTo>
                    <a:cubicBezTo>
                      <a:pt x="12067" y="3276"/>
                      <a:pt x="12067" y="3215"/>
                      <a:pt x="12006" y="3154"/>
                    </a:cubicBezTo>
                    <a:cubicBezTo>
                      <a:pt x="9505" y="518"/>
                      <a:pt x="8622" y="1"/>
                      <a:pt x="819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689;p35">
                <a:extLst>
                  <a:ext uri="{FF2B5EF4-FFF2-40B4-BE49-F238E27FC236}">
                    <a16:creationId xmlns:a16="http://schemas.microsoft.com/office/drawing/2014/main" id="{7D2FABEA-47AF-F469-0DF1-A633BD014A91}"/>
                  </a:ext>
                </a:extLst>
              </p:cNvPr>
              <p:cNvSpPr/>
              <p:nvPr/>
            </p:nvSpPr>
            <p:spPr>
              <a:xfrm>
                <a:off x="1831600" y="3372875"/>
                <a:ext cx="223450" cy="322025"/>
              </a:xfrm>
              <a:custGeom>
                <a:avLst/>
                <a:gdLst/>
                <a:ahLst/>
                <a:cxnLst/>
                <a:rect l="l" t="t" r="r" b="b"/>
                <a:pathLst>
                  <a:path w="8938" h="12881" extrusionOk="0">
                    <a:moveTo>
                      <a:pt x="7934" y="0"/>
                    </a:moveTo>
                    <a:cubicBezTo>
                      <a:pt x="7911" y="0"/>
                      <a:pt x="7888" y="8"/>
                      <a:pt x="7873" y="23"/>
                    </a:cubicBezTo>
                    <a:cubicBezTo>
                      <a:pt x="7022" y="266"/>
                      <a:pt x="5898" y="2151"/>
                      <a:pt x="4955" y="3792"/>
                    </a:cubicBezTo>
                    <a:cubicBezTo>
                      <a:pt x="4013" y="5434"/>
                      <a:pt x="1095" y="8838"/>
                      <a:pt x="335" y="11178"/>
                    </a:cubicBezTo>
                    <a:cubicBezTo>
                      <a:pt x="1" y="12181"/>
                      <a:pt x="1" y="12668"/>
                      <a:pt x="183" y="12880"/>
                    </a:cubicBezTo>
                    <a:cubicBezTo>
                      <a:pt x="943" y="10570"/>
                      <a:pt x="3557" y="7136"/>
                      <a:pt x="5806" y="4400"/>
                    </a:cubicBezTo>
                    <a:cubicBezTo>
                      <a:pt x="7448" y="2364"/>
                      <a:pt x="8420" y="1148"/>
                      <a:pt x="8937" y="479"/>
                    </a:cubicBezTo>
                    <a:lnTo>
                      <a:pt x="8785" y="388"/>
                    </a:lnTo>
                    <a:lnTo>
                      <a:pt x="8572" y="236"/>
                    </a:lnTo>
                    <a:lnTo>
                      <a:pt x="8512" y="205"/>
                    </a:lnTo>
                    <a:lnTo>
                      <a:pt x="8390" y="145"/>
                    </a:lnTo>
                    <a:lnTo>
                      <a:pt x="8329" y="114"/>
                    </a:lnTo>
                    <a:lnTo>
                      <a:pt x="8177" y="53"/>
                    </a:lnTo>
                    <a:lnTo>
                      <a:pt x="8147" y="53"/>
                    </a:lnTo>
                    <a:cubicBezTo>
                      <a:pt x="8116" y="23"/>
                      <a:pt x="8056" y="23"/>
                      <a:pt x="8025" y="23"/>
                    </a:cubicBezTo>
                    <a:lnTo>
                      <a:pt x="7995" y="23"/>
                    </a:lnTo>
                    <a:cubicBezTo>
                      <a:pt x="7980" y="8"/>
                      <a:pt x="7957" y="0"/>
                      <a:pt x="793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690;p35">
                <a:extLst>
                  <a:ext uri="{FF2B5EF4-FFF2-40B4-BE49-F238E27FC236}">
                    <a16:creationId xmlns:a16="http://schemas.microsoft.com/office/drawing/2014/main" id="{79975A00-43C8-0B7C-D12B-D35FEC3A8DC0}"/>
                  </a:ext>
                </a:extLst>
              </p:cNvPr>
              <p:cNvSpPr/>
              <p:nvPr/>
            </p:nvSpPr>
            <p:spPr>
              <a:xfrm>
                <a:off x="1826300" y="3367550"/>
                <a:ext cx="233300" cy="331900"/>
              </a:xfrm>
              <a:custGeom>
                <a:avLst/>
                <a:gdLst/>
                <a:ahLst/>
                <a:cxnLst/>
                <a:rect l="l" t="t" r="r" b="b"/>
                <a:pathLst>
                  <a:path w="9332" h="13276" extrusionOk="0">
                    <a:moveTo>
                      <a:pt x="8541" y="297"/>
                    </a:moveTo>
                    <a:lnTo>
                      <a:pt x="8511" y="510"/>
                    </a:lnTo>
                    <a:cubicBezTo>
                      <a:pt x="8541" y="510"/>
                      <a:pt x="8602" y="540"/>
                      <a:pt x="8632" y="570"/>
                    </a:cubicBezTo>
                    <a:lnTo>
                      <a:pt x="8693" y="601"/>
                    </a:lnTo>
                    <a:cubicBezTo>
                      <a:pt x="8754" y="631"/>
                      <a:pt x="8784" y="662"/>
                      <a:pt x="8876" y="722"/>
                    </a:cubicBezTo>
                    <a:cubicBezTo>
                      <a:pt x="8328" y="1422"/>
                      <a:pt x="7417" y="2637"/>
                      <a:pt x="5897" y="4461"/>
                    </a:cubicBezTo>
                    <a:cubicBezTo>
                      <a:pt x="3860" y="6923"/>
                      <a:pt x="1520" y="9932"/>
                      <a:pt x="486" y="12273"/>
                    </a:cubicBezTo>
                    <a:cubicBezTo>
                      <a:pt x="547" y="11969"/>
                      <a:pt x="638" y="11695"/>
                      <a:pt x="730" y="11422"/>
                    </a:cubicBezTo>
                    <a:cubicBezTo>
                      <a:pt x="1216" y="9902"/>
                      <a:pt x="2705" y="7865"/>
                      <a:pt x="3860" y="6224"/>
                    </a:cubicBezTo>
                    <a:cubicBezTo>
                      <a:pt x="4499" y="5373"/>
                      <a:pt x="5015" y="4643"/>
                      <a:pt x="5350" y="4066"/>
                    </a:cubicBezTo>
                    <a:cubicBezTo>
                      <a:pt x="6140" y="2698"/>
                      <a:pt x="7325" y="631"/>
                      <a:pt x="8146" y="388"/>
                    </a:cubicBezTo>
                    <a:lnTo>
                      <a:pt x="8207" y="388"/>
                    </a:lnTo>
                    <a:lnTo>
                      <a:pt x="8328" y="418"/>
                    </a:lnTo>
                    <a:lnTo>
                      <a:pt x="8450" y="479"/>
                    </a:lnTo>
                    <a:lnTo>
                      <a:pt x="8541" y="297"/>
                    </a:lnTo>
                    <a:close/>
                    <a:moveTo>
                      <a:pt x="8146" y="1"/>
                    </a:moveTo>
                    <a:cubicBezTo>
                      <a:pt x="8116" y="1"/>
                      <a:pt x="8085" y="8"/>
                      <a:pt x="8055" y="23"/>
                    </a:cubicBezTo>
                    <a:cubicBezTo>
                      <a:pt x="7143" y="297"/>
                      <a:pt x="6140" y="1938"/>
                      <a:pt x="5015" y="3884"/>
                    </a:cubicBezTo>
                    <a:cubicBezTo>
                      <a:pt x="4711" y="4431"/>
                      <a:pt x="4164" y="5160"/>
                      <a:pt x="3556" y="6011"/>
                    </a:cubicBezTo>
                    <a:cubicBezTo>
                      <a:pt x="2371" y="7653"/>
                      <a:pt x="881" y="9720"/>
                      <a:pt x="365" y="11300"/>
                    </a:cubicBezTo>
                    <a:cubicBezTo>
                      <a:pt x="30" y="12242"/>
                      <a:pt x="0" y="12881"/>
                      <a:pt x="243" y="13185"/>
                    </a:cubicBezTo>
                    <a:cubicBezTo>
                      <a:pt x="274" y="13245"/>
                      <a:pt x="334" y="13276"/>
                      <a:pt x="395" y="13276"/>
                    </a:cubicBezTo>
                    <a:lnTo>
                      <a:pt x="426" y="13276"/>
                    </a:lnTo>
                    <a:cubicBezTo>
                      <a:pt x="486" y="13276"/>
                      <a:pt x="547" y="13215"/>
                      <a:pt x="578" y="13154"/>
                    </a:cubicBezTo>
                    <a:cubicBezTo>
                      <a:pt x="1337" y="10783"/>
                      <a:pt x="4134" y="7197"/>
                      <a:pt x="6201" y="4704"/>
                    </a:cubicBezTo>
                    <a:cubicBezTo>
                      <a:pt x="7812" y="2729"/>
                      <a:pt x="8784" y="1482"/>
                      <a:pt x="9301" y="814"/>
                    </a:cubicBezTo>
                    <a:cubicBezTo>
                      <a:pt x="9332" y="783"/>
                      <a:pt x="9332" y="722"/>
                      <a:pt x="9332" y="662"/>
                    </a:cubicBezTo>
                    <a:cubicBezTo>
                      <a:pt x="9332" y="601"/>
                      <a:pt x="9301" y="570"/>
                      <a:pt x="9240" y="540"/>
                    </a:cubicBezTo>
                    <a:lnTo>
                      <a:pt x="9119" y="418"/>
                    </a:lnTo>
                    <a:lnTo>
                      <a:pt x="8906" y="297"/>
                    </a:lnTo>
                    <a:lnTo>
                      <a:pt x="8845" y="266"/>
                    </a:lnTo>
                    <a:lnTo>
                      <a:pt x="8693" y="175"/>
                    </a:lnTo>
                    <a:lnTo>
                      <a:pt x="8632" y="145"/>
                    </a:lnTo>
                    <a:cubicBezTo>
                      <a:pt x="8572" y="115"/>
                      <a:pt x="8511" y="84"/>
                      <a:pt x="8420" y="54"/>
                    </a:cubicBezTo>
                    <a:lnTo>
                      <a:pt x="8298" y="23"/>
                    </a:lnTo>
                    <a:lnTo>
                      <a:pt x="8237" y="23"/>
                    </a:lnTo>
                    <a:cubicBezTo>
                      <a:pt x="8207" y="8"/>
                      <a:pt x="8176" y="1"/>
                      <a:pt x="814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691;p35">
                <a:extLst>
                  <a:ext uri="{FF2B5EF4-FFF2-40B4-BE49-F238E27FC236}">
                    <a16:creationId xmlns:a16="http://schemas.microsoft.com/office/drawing/2014/main" id="{DCE3628E-4134-23AC-E0E4-5DBAE322B4DD}"/>
                  </a:ext>
                </a:extLst>
              </p:cNvPr>
              <p:cNvSpPr/>
              <p:nvPr/>
            </p:nvSpPr>
            <p:spPr>
              <a:xfrm>
                <a:off x="4450950" y="3558425"/>
                <a:ext cx="292600" cy="347000"/>
              </a:xfrm>
              <a:custGeom>
                <a:avLst/>
                <a:gdLst/>
                <a:ahLst/>
                <a:cxnLst/>
                <a:rect l="l" t="t" r="r" b="b"/>
                <a:pathLst>
                  <a:path w="11704" h="13880" extrusionOk="0">
                    <a:moveTo>
                      <a:pt x="10948" y="1"/>
                    </a:moveTo>
                    <a:cubicBezTo>
                      <a:pt x="10352" y="1"/>
                      <a:pt x="9287" y="781"/>
                      <a:pt x="8420" y="1507"/>
                    </a:cubicBezTo>
                    <a:cubicBezTo>
                      <a:pt x="7326" y="2449"/>
                      <a:pt x="2949" y="5306"/>
                      <a:pt x="2949" y="5306"/>
                    </a:cubicBezTo>
                    <a:lnTo>
                      <a:pt x="1" y="10869"/>
                    </a:lnTo>
                    <a:cubicBezTo>
                      <a:pt x="1" y="10869"/>
                      <a:pt x="2510" y="13880"/>
                      <a:pt x="3805" y="13880"/>
                    </a:cubicBezTo>
                    <a:cubicBezTo>
                      <a:pt x="3824" y="13880"/>
                      <a:pt x="3843" y="13879"/>
                      <a:pt x="3861" y="13878"/>
                    </a:cubicBezTo>
                    <a:cubicBezTo>
                      <a:pt x="5168" y="13787"/>
                      <a:pt x="5411" y="12753"/>
                      <a:pt x="5685" y="12419"/>
                    </a:cubicBezTo>
                    <a:cubicBezTo>
                      <a:pt x="5958" y="12085"/>
                      <a:pt x="9028" y="8285"/>
                      <a:pt x="10244" y="5641"/>
                    </a:cubicBezTo>
                    <a:cubicBezTo>
                      <a:pt x="11430" y="2966"/>
                      <a:pt x="11703" y="929"/>
                      <a:pt x="11338" y="230"/>
                    </a:cubicBezTo>
                    <a:cubicBezTo>
                      <a:pt x="11262" y="70"/>
                      <a:pt x="11126" y="1"/>
                      <a:pt x="1094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692;p35">
                <a:extLst>
                  <a:ext uri="{FF2B5EF4-FFF2-40B4-BE49-F238E27FC236}">
                    <a16:creationId xmlns:a16="http://schemas.microsoft.com/office/drawing/2014/main" id="{5A41309C-F42E-C16D-0025-61360F2BF946}"/>
                  </a:ext>
                </a:extLst>
              </p:cNvPr>
              <p:cNvSpPr/>
              <p:nvPr/>
            </p:nvSpPr>
            <p:spPr>
              <a:xfrm>
                <a:off x="4446400" y="3553575"/>
                <a:ext cx="301700" cy="356375"/>
              </a:xfrm>
              <a:custGeom>
                <a:avLst/>
                <a:gdLst/>
                <a:ahLst/>
                <a:cxnLst/>
                <a:rect l="l" t="t" r="r" b="b"/>
                <a:pathLst>
                  <a:path w="12068" h="14255" extrusionOk="0">
                    <a:moveTo>
                      <a:pt x="11149" y="389"/>
                    </a:moveTo>
                    <a:cubicBezTo>
                      <a:pt x="11176" y="389"/>
                      <a:pt x="11198" y="391"/>
                      <a:pt x="11216" y="394"/>
                    </a:cubicBezTo>
                    <a:cubicBezTo>
                      <a:pt x="11277" y="394"/>
                      <a:pt x="11338" y="455"/>
                      <a:pt x="11368" y="516"/>
                    </a:cubicBezTo>
                    <a:cubicBezTo>
                      <a:pt x="11672" y="1123"/>
                      <a:pt x="11399" y="3190"/>
                      <a:pt x="10244" y="5744"/>
                    </a:cubicBezTo>
                    <a:cubicBezTo>
                      <a:pt x="9545" y="7324"/>
                      <a:pt x="8086" y="9482"/>
                      <a:pt x="5897" y="12248"/>
                    </a:cubicBezTo>
                    <a:lnTo>
                      <a:pt x="5715" y="12491"/>
                    </a:lnTo>
                    <a:cubicBezTo>
                      <a:pt x="5654" y="12583"/>
                      <a:pt x="5593" y="12674"/>
                      <a:pt x="5532" y="12765"/>
                    </a:cubicBezTo>
                    <a:cubicBezTo>
                      <a:pt x="5289" y="13403"/>
                      <a:pt x="4712" y="13829"/>
                      <a:pt x="4043" y="13859"/>
                    </a:cubicBezTo>
                    <a:cubicBezTo>
                      <a:pt x="4022" y="13861"/>
                      <a:pt x="4001" y="13862"/>
                      <a:pt x="3979" y="13862"/>
                    </a:cubicBezTo>
                    <a:cubicBezTo>
                      <a:pt x="3017" y="13862"/>
                      <a:pt x="1169" y="11924"/>
                      <a:pt x="426" y="11032"/>
                    </a:cubicBezTo>
                    <a:lnTo>
                      <a:pt x="3283" y="5622"/>
                    </a:lnTo>
                    <a:cubicBezTo>
                      <a:pt x="3739" y="5288"/>
                      <a:pt x="7660" y="2734"/>
                      <a:pt x="8754" y="1853"/>
                    </a:cubicBezTo>
                    <a:cubicBezTo>
                      <a:pt x="10261" y="565"/>
                      <a:pt x="10904" y="389"/>
                      <a:pt x="11149" y="389"/>
                    </a:cubicBezTo>
                    <a:close/>
                    <a:moveTo>
                      <a:pt x="11109" y="0"/>
                    </a:moveTo>
                    <a:cubicBezTo>
                      <a:pt x="10780" y="0"/>
                      <a:pt x="10080" y="212"/>
                      <a:pt x="8481" y="1549"/>
                    </a:cubicBezTo>
                    <a:cubicBezTo>
                      <a:pt x="7387" y="2491"/>
                      <a:pt x="3070" y="5288"/>
                      <a:pt x="3010" y="5318"/>
                    </a:cubicBezTo>
                    <a:cubicBezTo>
                      <a:pt x="2979" y="5348"/>
                      <a:pt x="2979" y="5348"/>
                      <a:pt x="2949" y="5379"/>
                    </a:cubicBezTo>
                    <a:lnTo>
                      <a:pt x="31" y="10972"/>
                    </a:lnTo>
                    <a:cubicBezTo>
                      <a:pt x="0" y="11032"/>
                      <a:pt x="0" y="11124"/>
                      <a:pt x="61" y="11184"/>
                    </a:cubicBezTo>
                    <a:cubicBezTo>
                      <a:pt x="335" y="11488"/>
                      <a:pt x="2675" y="14254"/>
                      <a:pt x="4013" y="14254"/>
                    </a:cubicBezTo>
                    <a:lnTo>
                      <a:pt x="4073" y="14254"/>
                    </a:lnTo>
                    <a:cubicBezTo>
                      <a:pt x="4894" y="14194"/>
                      <a:pt x="5593" y="13707"/>
                      <a:pt x="5867" y="12947"/>
                    </a:cubicBezTo>
                    <a:cubicBezTo>
                      <a:pt x="5928" y="12887"/>
                      <a:pt x="5958" y="12795"/>
                      <a:pt x="6019" y="12704"/>
                    </a:cubicBezTo>
                    <a:lnTo>
                      <a:pt x="6201" y="12491"/>
                    </a:lnTo>
                    <a:cubicBezTo>
                      <a:pt x="8390" y="9695"/>
                      <a:pt x="9879" y="7476"/>
                      <a:pt x="10578" y="5896"/>
                    </a:cubicBezTo>
                    <a:cubicBezTo>
                      <a:pt x="11855" y="3099"/>
                      <a:pt x="12068" y="1032"/>
                      <a:pt x="11703" y="333"/>
                    </a:cubicBezTo>
                    <a:cubicBezTo>
                      <a:pt x="11612" y="151"/>
                      <a:pt x="11460" y="60"/>
                      <a:pt x="11308" y="29"/>
                    </a:cubicBezTo>
                    <a:cubicBezTo>
                      <a:pt x="11262" y="16"/>
                      <a:pt x="11199" y="0"/>
                      <a:pt x="1110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693;p35">
                <a:extLst>
                  <a:ext uri="{FF2B5EF4-FFF2-40B4-BE49-F238E27FC236}">
                    <a16:creationId xmlns:a16="http://schemas.microsoft.com/office/drawing/2014/main" id="{2AB694AF-8054-2BDD-F0EC-4ACBFC8FB0EC}"/>
                  </a:ext>
                </a:extLst>
              </p:cNvPr>
              <p:cNvSpPr/>
              <p:nvPr/>
            </p:nvSpPr>
            <p:spPr>
              <a:xfrm>
                <a:off x="4539100" y="3558850"/>
                <a:ext cx="204450" cy="346525"/>
              </a:xfrm>
              <a:custGeom>
                <a:avLst/>
                <a:gdLst/>
                <a:ahLst/>
                <a:cxnLst/>
                <a:rect l="l" t="t" r="r" b="b"/>
                <a:pathLst>
                  <a:path w="8178" h="13861" extrusionOk="0">
                    <a:moveTo>
                      <a:pt x="7508" y="1"/>
                    </a:moveTo>
                    <a:cubicBezTo>
                      <a:pt x="7296" y="1551"/>
                      <a:pt x="6901" y="3071"/>
                      <a:pt x="6293" y="4530"/>
                    </a:cubicBezTo>
                    <a:cubicBezTo>
                      <a:pt x="5381" y="6718"/>
                      <a:pt x="2007" y="11217"/>
                      <a:pt x="1" y="13831"/>
                    </a:cubicBezTo>
                    <a:cubicBezTo>
                      <a:pt x="122" y="13861"/>
                      <a:pt x="244" y="13861"/>
                      <a:pt x="365" y="13861"/>
                    </a:cubicBezTo>
                    <a:cubicBezTo>
                      <a:pt x="1642" y="13770"/>
                      <a:pt x="1916" y="12736"/>
                      <a:pt x="2159" y="12402"/>
                    </a:cubicBezTo>
                    <a:cubicBezTo>
                      <a:pt x="2432" y="12037"/>
                      <a:pt x="5502" y="8268"/>
                      <a:pt x="6718" y="5624"/>
                    </a:cubicBezTo>
                    <a:cubicBezTo>
                      <a:pt x="7934" y="2949"/>
                      <a:pt x="8177" y="882"/>
                      <a:pt x="7843" y="213"/>
                    </a:cubicBezTo>
                    <a:cubicBezTo>
                      <a:pt x="7782" y="92"/>
                      <a:pt x="7660" y="1"/>
                      <a:pt x="750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694;p35">
                <a:extLst>
                  <a:ext uri="{FF2B5EF4-FFF2-40B4-BE49-F238E27FC236}">
                    <a16:creationId xmlns:a16="http://schemas.microsoft.com/office/drawing/2014/main" id="{F8935C5A-ECF4-661A-110B-02DBD5B75F9A}"/>
                  </a:ext>
                </a:extLst>
              </p:cNvPr>
              <p:cNvSpPr/>
              <p:nvPr/>
            </p:nvSpPr>
            <p:spPr>
              <a:xfrm>
                <a:off x="4533775" y="3553525"/>
                <a:ext cx="214325" cy="356425"/>
              </a:xfrm>
              <a:custGeom>
                <a:avLst/>
                <a:gdLst/>
                <a:ahLst/>
                <a:cxnLst/>
                <a:rect l="l" t="t" r="r" b="b"/>
                <a:pathLst>
                  <a:path w="8573" h="14257" extrusionOk="0">
                    <a:moveTo>
                      <a:pt x="7904" y="518"/>
                    </a:moveTo>
                    <a:lnTo>
                      <a:pt x="7904" y="518"/>
                    </a:lnTo>
                    <a:cubicBezTo>
                      <a:pt x="8177" y="1156"/>
                      <a:pt x="7904" y="3223"/>
                      <a:pt x="6779" y="5746"/>
                    </a:cubicBezTo>
                    <a:cubicBezTo>
                      <a:pt x="6050" y="7326"/>
                      <a:pt x="4591" y="9484"/>
                      <a:pt x="2433" y="12250"/>
                    </a:cubicBezTo>
                    <a:cubicBezTo>
                      <a:pt x="2341" y="12372"/>
                      <a:pt x="2281" y="12463"/>
                      <a:pt x="2250" y="12493"/>
                    </a:cubicBezTo>
                    <a:cubicBezTo>
                      <a:pt x="2159" y="12585"/>
                      <a:pt x="2129" y="12676"/>
                      <a:pt x="2068" y="12767"/>
                    </a:cubicBezTo>
                    <a:cubicBezTo>
                      <a:pt x="1825" y="13405"/>
                      <a:pt x="1247" y="13831"/>
                      <a:pt x="578" y="13861"/>
                    </a:cubicBezTo>
                    <a:cubicBezTo>
                      <a:pt x="2585" y="11308"/>
                      <a:pt x="5806" y="6931"/>
                      <a:pt x="6688" y="4773"/>
                    </a:cubicBezTo>
                    <a:cubicBezTo>
                      <a:pt x="7265" y="3405"/>
                      <a:pt x="7661" y="1977"/>
                      <a:pt x="7904" y="518"/>
                    </a:cubicBezTo>
                    <a:close/>
                    <a:moveTo>
                      <a:pt x="7752" y="1"/>
                    </a:moveTo>
                    <a:cubicBezTo>
                      <a:pt x="7691" y="1"/>
                      <a:pt x="7661" y="1"/>
                      <a:pt x="7600" y="31"/>
                    </a:cubicBezTo>
                    <a:cubicBezTo>
                      <a:pt x="7569" y="62"/>
                      <a:pt x="7539" y="122"/>
                      <a:pt x="7539" y="183"/>
                    </a:cubicBezTo>
                    <a:cubicBezTo>
                      <a:pt x="7326" y="1703"/>
                      <a:pt x="6901" y="3192"/>
                      <a:pt x="6293" y="4651"/>
                    </a:cubicBezTo>
                    <a:cubicBezTo>
                      <a:pt x="5411" y="6809"/>
                      <a:pt x="2007" y="11369"/>
                      <a:pt x="31" y="13892"/>
                    </a:cubicBezTo>
                    <a:cubicBezTo>
                      <a:pt x="1" y="13952"/>
                      <a:pt x="1" y="14013"/>
                      <a:pt x="31" y="14074"/>
                    </a:cubicBezTo>
                    <a:cubicBezTo>
                      <a:pt x="31" y="14135"/>
                      <a:pt x="92" y="14165"/>
                      <a:pt x="153" y="14196"/>
                    </a:cubicBezTo>
                    <a:cubicBezTo>
                      <a:pt x="274" y="14226"/>
                      <a:pt x="396" y="14256"/>
                      <a:pt x="518" y="14256"/>
                    </a:cubicBezTo>
                    <a:lnTo>
                      <a:pt x="578" y="14256"/>
                    </a:lnTo>
                    <a:cubicBezTo>
                      <a:pt x="1399" y="14196"/>
                      <a:pt x="2098" y="13679"/>
                      <a:pt x="2372" y="12949"/>
                    </a:cubicBezTo>
                    <a:cubicBezTo>
                      <a:pt x="2433" y="12858"/>
                      <a:pt x="2463" y="12797"/>
                      <a:pt x="2524" y="12706"/>
                    </a:cubicBezTo>
                    <a:cubicBezTo>
                      <a:pt x="2554" y="12676"/>
                      <a:pt x="2615" y="12585"/>
                      <a:pt x="2706" y="12493"/>
                    </a:cubicBezTo>
                    <a:cubicBezTo>
                      <a:pt x="4895" y="9697"/>
                      <a:pt x="6384" y="7478"/>
                      <a:pt x="7083" y="5898"/>
                    </a:cubicBezTo>
                    <a:cubicBezTo>
                      <a:pt x="8360" y="3071"/>
                      <a:pt x="8573" y="1034"/>
                      <a:pt x="8208" y="335"/>
                    </a:cubicBezTo>
                    <a:cubicBezTo>
                      <a:pt x="8117" y="153"/>
                      <a:pt x="7934" y="31"/>
                      <a:pt x="775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695;p35">
                <a:extLst>
                  <a:ext uri="{FF2B5EF4-FFF2-40B4-BE49-F238E27FC236}">
                    <a16:creationId xmlns:a16="http://schemas.microsoft.com/office/drawing/2014/main" id="{C2B3F153-29F5-D78F-4CA5-4C799F6DC5FB}"/>
                  </a:ext>
                </a:extLst>
              </p:cNvPr>
              <p:cNvSpPr/>
              <p:nvPr/>
            </p:nvSpPr>
            <p:spPr>
              <a:xfrm>
                <a:off x="2680400" y="2393175"/>
                <a:ext cx="991700" cy="743200"/>
              </a:xfrm>
              <a:custGeom>
                <a:avLst/>
                <a:gdLst/>
                <a:ahLst/>
                <a:cxnLst/>
                <a:rect l="l" t="t" r="r" b="b"/>
                <a:pathLst>
                  <a:path w="39668" h="29728" extrusionOk="0">
                    <a:moveTo>
                      <a:pt x="33710" y="1"/>
                    </a:moveTo>
                    <a:lnTo>
                      <a:pt x="12341" y="2919"/>
                    </a:lnTo>
                    <a:cubicBezTo>
                      <a:pt x="12341" y="2919"/>
                      <a:pt x="12797" y="6080"/>
                      <a:pt x="9697" y="9606"/>
                    </a:cubicBezTo>
                    <a:cubicBezTo>
                      <a:pt x="6566" y="13162"/>
                      <a:pt x="1399" y="17843"/>
                      <a:pt x="1399" y="17843"/>
                    </a:cubicBezTo>
                    <a:cubicBezTo>
                      <a:pt x="457" y="19089"/>
                      <a:pt x="1" y="20670"/>
                      <a:pt x="122" y="22250"/>
                    </a:cubicBezTo>
                    <a:cubicBezTo>
                      <a:pt x="305" y="24834"/>
                      <a:pt x="5806" y="29728"/>
                      <a:pt x="5806" y="29728"/>
                    </a:cubicBezTo>
                    <a:cubicBezTo>
                      <a:pt x="5806" y="29728"/>
                      <a:pt x="7995" y="26384"/>
                      <a:pt x="10153" y="24652"/>
                    </a:cubicBezTo>
                    <a:cubicBezTo>
                      <a:pt x="12281" y="22919"/>
                      <a:pt x="15685" y="21582"/>
                      <a:pt x="15685" y="21582"/>
                    </a:cubicBezTo>
                    <a:lnTo>
                      <a:pt x="31308" y="26719"/>
                    </a:lnTo>
                    <a:cubicBezTo>
                      <a:pt x="31308" y="26719"/>
                      <a:pt x="37539" y="22767"/>
                      <a:pt x="38603" y="18846"/>
                    </a:cubicBezTo>
                    <a:cubicBezTo>
                      <a:pt x="39667" y="14895"/>
                      <a:pt x="37114" y="6019"/>
                      <a:pt x="35777" y="3922"/>
                    </a:cubicBezTo>
                    <a:cubicBezTo>
                      <a:pt x="34986" y="2676"/>
                      <a:pt x="34287" y="1369"/>
                      <a:pt x="3371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696;p35">
                <a:extLst>
                  <a:ext uri="{FF2B5EF4-FFF2-40B4-BE49-F238E27FC236}">
                    <a16:creationId xmlns:a16="http://schemas.microsoft.com/office/drawing/2014/main" id="{6417DF90-AB6C-F1CB-5A44-95EEBBA9C5C0}"/>
                  </a:ext>
                </a:extLst>
              </p:cNvPr>
              <p:cNvSpPr/>
              <p:nvPr/>
            </p:nvSpPr>
            <p:spPr>
              <a:xfrm>
                <a:off x="2675100" y="2388425"/>
                <a:ext cx="1000800" cy="752525"/>
              </a:xfrm>
              <a:custGeom>
                <a:avLst/>
                <a:gdLst/>
                <a:ahLst/>
                <a:cxnLst/>
                <a:rect l="l" t="t" r="r" b="b"/>
                <a:pathLst>
                  <a:path w="40032" h="30101" extrusionOk="0">
                    <a:moveTo>
                      <a:pt x="33800" y="404"/>
                    </a:moveTo>
                    <a:cubicBezTo>
                      <a:pt x="34378" y="1741"/>
                      <a:pt x="35046" y="3018"/>
                      <a:pt x="35837" y="4233"/>
                    </a:cubicBezTo>
                    <a:cubicBezTo>
                      <a:pt x="37174" y="6300"/>
                      <a:pt x="39666" y="15145"/>
                      <a:pt x="38633" y="18975"/>
                    </a:cubicBezTo>
                    <a:cubicBezTo>
                      <a:pt x="37660" y="22562"/>
                      <a:pt x="32189" y="26240"/>
                      <a:pt x="31490" y="26696"/>
                    </a:cubicBezTo>
                    <a:lnTo>
                      <a:pt x="15958" y="21589"/>
                    </a:lnTo>
                    <a:lnTo>
                      <a:pt x="15836" y="21589"/>
                    </a:lnTo>
                    <a:cubicBezTo>
                      <a:pt x="15775" y="21589"/>
                      <a:pt x="12371" y="22957"/>
                      <a:pt x="10243" y="24690"/>
                    </a:cubicBezTo>
                    <a:cubicBezTo>
                      <a:pt x="8359" y="26209"/>
                      <a:pt x="6474" y="28915"/>
                      <a:pt x="5988" y="29644"/>
                    </a:cubicBezTo>
                    <a:cubicBezTo>
                      <a:pt x="5076" y="28793"/>
                      <a:pt x="699" y="24659"/>
                      <a:pt x="517" y="22410"/>
                    </a:cubicBezTo>
                    <a:cubicBezTo>
                      <a:pt x="426" y="20890"/>
                      <a:pt x="851" y="19370"/>
                      <a:pt x="1733" y="18155"/>
                    </a:cubicBezTo>
                    <a:cubicBezTo>
                      <a:pt x="2006" y="17911"/>
                      <a:pt x="6991" y="13352"/>
                      <a:pt x="10031" y="9948"/>
                    </a:cubicBezTo>
                    <a:cubicBezTo>
                      <a:pt x="12797" y="6817"/>
                      <a:pt x="12827" y="4051"/>
                      <a:pt x="12766" y="3291"/>
                    </a:cubicBezTo>
                    <a:lnTo>
                      <a:pt x="33800" y="404"/>
                    </a:lnTo>
                    <a:close/>
                    <a:moveTo>
                      <a:pt x="33937" y="1"/>
                    </a:moveTo>
                    <a:cubicBezTo>
                      <a:pt x="33923" y="1"/>
                      <a:pt x="33907" y="3"/>
                      <a:pt x="33891" y="8"/>
                    </a:cubicBezTo>
                    <a:lnTo>
                      <a:pt x="12523" y="2926"/>
                    </a:lnTo>
                    <a:cubicBezTo>
                      <a:pt x="12462" y="2957"/>
                      <a:pt x="12432" y="2957"/>
                      <a:pt x="12401" y="3018"/>
                    </a:cubicBezTo>
                    <a:cubicBezTo>
                      <a:pt x="12341" y="3048"/>
                      <a:pt x="12341" y="3109"/>
                      <a:pt x="12341" y="3139"/>
                    </a:cubicBezTo>
                    <a:cubicBezTo>
                      <a:pt x="12341" y="3170"/>
                      <a:pt x="12766" y="6270"/>
                      <a:pt x="9727" y="9674"/>
                    </a:cubicBezTo>
                    <a:cubicBezTo>
                      <a:pt x="6626" y="13170"/>
                      <a:pt x="1489" y="17851"/>
                      <a:pt x="1459" y="17881"/>
                    </a:cubicBezTo>
                    <a:lnTo>
                      <a:pt x="1429" y="17911"/>
                    </a:lnTo>
                    <a:cubicBezTo>
                      <a:pt x="456" y="19218"/>
                      <a:pt x="0" y="20829"/>
                      <a:pt x="122" y="22471"/>
                    </a:cubicBezTo>
                    <a:cubicBezTo>
                      <a:pt x="334" y="25085"/>
                      <a:pt x="5623" y="29857"/>
                      <a:pt x="5866" y="30070"/>
                    </a:cubicBezTo>
                    <a:cubicBezTo>
                      <a:pt x="5892" y="30095"/>
                      <a:pt x="5938" y="30099"/>
                      <a:pt x="5988" y="30100"/>
                    </a:cubicBezTo>
                    <a:lnTo>
                      <a:pt x="5988" y="30100"/>
                    </a:lnTo>
                    <a:cubicBezTo>
                      <a:pt x="6049" y="30070"/>
                      <a:pt x="6110" y="30039"/>
                      <a:pt x="6140" y="30009"/>
                    </a:cubicBezTo>
                    <a:cubicBezTo>
                      <a:pt x="6170" y="29978"/>
                      <a:pt x="8359" y="26665"/>
                      <a:pt x="10426" y="24963"/>
                    </a:cubicBezTo>
                    <a:cubicBezTo>
                      <a:pt x="12371" y="23383"/>
                      <a:pt x="15411" y="22136"/>
                      <a:pt x="15867" y="21954"/>
                    </a:cubicBezTo>
                    <a:lnTo>
                      <a:pt x="31460" y="27060"/>
                    </a:lnTo>
                    <a:cubicBezTo>
                      <a:pt x="31475" y="27076"/>
                      <a:pt x="31498" y="27083"/>
                      <a:pt x="31524" y="27083"/>
                    </a:cubicBezTo>
                    <a:cubicBezTo>
                      <a:pt x="31551" y="27083"/>
                      <a:pt x="31581" y="27076"/>
                      <a:pt x="31612" y="27060"/>
                    </a:cubicBezTo>
                    <a:cubicBezTo>
                      <a:pt x="31855" y="26909"/>
                      <a:pt x="37903" y="23018"/>
                      <a:pt x="38967" y="19066"/>
                    </a:cubicBezTo>
                    <a:cubicBezTo>
                      <a:pt x="40031" y="15145"/>
                      <a:pt x="37508" y="6148"/>
                      <a:pt x="36141" y="4021"/>
                    </a:cubicBezTo>
                    <a:cubicBezTo>
                      <a:pt x="35350" y="2774"/>
                      <a:pt x="34651" y="1467"/>
                      <a:pt x="34104" y="130"/>
                    </a:cubicBezTo>
                    <a:cubicBezTo>
                      <a:pt x="34054" y="55"/>
                      <a:pt x="34004" y="1"/>
                      <a:pt x="33937" y="1"/>
                    </a:cubicBezTo>
                    <a:close/>
                    <a:moveTo>
                      <a:pt x="5988" y="30100"/>
                    </a:moveTo>
                    <a:lnTo>
                      <a:pt x="5988" y="30100"/>
                    </a:lnTo>
                    <a:cubicBezTo>
                      <a:pt x="5988" y="30100"/>
                      <a:pt x="5988" y="30100"/>
                      <a:pt x="5988" y="30100"/>
                    </a:cubicBezTo>
                    <a:lnTo>
                      <a:pt x="6018" y="30100"/>
                    </a:lnTo>
                    <a:cubicBezTo>
                      <a:pt x="6008" y="30100"/>
                      <a:pt x="5998" y="30100"/>
                      <a:pt x="5988" y="3010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697;p35">
                <a:extLst>
                  <a:ext uri="{FF2B5EF4-FFF2-40B4-BE49-F238E27FC236}">
                    <a16:creationId xmlns:a16="http://schemas.microsoft.com/office/drawing/2014/main" id="{E4AAE36A-6660-BC20-656C-0429CCE1AD4F}"/>
                  </a:ext>
                </a:extLst>
              </p:cNvPr>
              <p:cNvSpPr/>
              <p:nvPr/>
            </p:nvSpPr>
            <p:spPr>
              <a:xfrm>
                <a:off x="2146200" y="2931950"/>
                <a:ext cx="2378500" cy="955875"/>
              </a:xfrm>
              <a:custGeom>
                <a:avLst/>
                <a:gdLst/>
                <a:ahLst/>
                <a:cxnLst/>
                <a:rect l="l" t="t" r="r" b="b"/>
                <a:pathLst>
                  <a:path w="95140" h="38235" extrusionOk="0">
                    <a:moveTo>
                      <a:pt x="34257" y="0"/>
                    </a:moveTo>
                    <a:cubicBezTo>
                      <a:pt x="34257" y="0"/>
                      <a:pt x="32554" y="6687"/>
                      <a:pt x="32980" y="9332"/>
                    </a:cubicBezTo>
                    <a:cubicBezTo>
                      <a:pt x="33223" y="10943"/>
                      <a:pt x="33770" y="12493"/>
                      <a:pt x="34591" y="13891"/>
                    </a:cubicBezTo>
                    <a:lnTo>
                      <a:pt x="30852" y="28694"/>
                    </a:lnTo>
                    <a:lnTo>
                      <a:pt x="1916" y="22706"/>
                    </a:lnTo>
                    <a:lnTo>
                      <a:pt x="1" y="28177"/>
                    </a:lnTo>
                    <a:cubicBezTo>
                      <a:pt x="1" y="28177"/>
                      <a:pt x="18299" y="32706"/>
                      <a:pt x="25168" y="34864"/>
                    </a:cubicBezTo>
                    <a:cubicBezTo>
                      <a:pt x="31527" y="36862"/>
                      <a:pt x="35230" y="38234"/>
                      <a:pt x="36299" y="38234"/>
                    </a:cubicBezTo>
                    <a:cubicBezTo>
                      <a:pt x="36385" y="38234"/>
                      <a:pt x="36454" y="38226"/>
                      <a:pt x="36506" y="38208"/>
                    </a:cubicBezTo>
                    <a:cubicBezTo>
                      <a:pt x="37023" y="37964"/>
                      <a:pt x="37509" y="37630"/>
                      <a:pt x="37904" y="37204"/>
                    </a:cubicBezTo>
                    <a:lnTo>
                      <a:pt x="46354" y="16687"/>
                    </a:lnTo>
                    <a:lnTo>
                      <a:pt x="66415" y="18086"/>
                    </a:lnTo>
                    <a:cubicBezTo>
                      <a:pt x="66415" y="18086"/>
                      <a:pt x="72494" y="23314"/>
                      <a:pt x="77236" y="26809"/>
                    </a:cubicBezTo>
                    <a:cubicBezTo>
                      <a:pt x="81978" y="30335"/>
                      <a:pt x="92312" y="36961"/>
                      <a:pt x="92312" y="36961"/>
                    </a:cubicBezTo>
                    <a:cubicBezTo>
                      <a:pt x="93255" y="36445"/>
                      <a:pt x="93984" y="35533"/>
                      <a:pt x="94288" y="34499"/>
                    </a:cubicBezTo>
                    <a:cubicBezTo>
                      <a:pt x="94622" y="33131"/>
                      <a:pt x="94926" y="31733"/>
                      <a:pt x="95139" y="30365"/>
                    </a:cubicBezTo>
                    <a:cubicBezTo>
                      <a:pt x="94653" y="29849"/>
                      <a:pt x="94106" y="29423"/>
                      <a:pt x="93498" y="29058"/>
                    </a:cubicBezTo>
                    <a:cubicBezTo>
                      <a:pt x="93163" y="28891"/>
                      <a:pt x="92753" y="28868"/>
                      <a:pt x="92354" y="28868"/>
                    </a:cubicBezTo>
                    <a:cubicBezTo>
                      <a:pt x="92205" y="28868"/>
                      <a:pt x="92057" y="28872"/>
                      <a:pt x="91915" y="28872"/>
                    </a:cubicBezTo>
                    <a:cubicBezTo>
                      <a:pt x="91678" y="28872"/>
                      <a:pt x="91459" y="28863"/>
                      <a:pt x="91279" y="28815"/>
                    </a:cubicBezTo>
                    <a:cubicBezTo>
                      <a:pt x="90671" y="28633"/>
                      <a:pt x="77145" y="15563"/>
                      <a:pt x="75625" y="14104"/>
                    </a:cubicBezTo>
                    <a:cubicBezTo>
                      <a:pt x="74075" y="12645"/>
                      <a:pt x="72099" y="9210"/>
                      <a:pt x="69850" y="8359"/>
                    </a:cubicBezTo>
                    <a:cubicBezTo>
                      <a:pt x="67631" y="7478"/>
                      <a:pt x="52464" y="3800"/>
                      <a:pt x="52464" y="3800"/>
                    </a:cubicBezTo>
                    <a:lnTo>
                      <a:pt x="52190" y="1550"/>
                    </a:lnTo>
                    <a:lnTo>
                      <a:pt x="34257"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0" name="Google Shape;698;p35">
                <a:extLst>
                  <a:ext uri="{FF2B5EF4-FFF2-40B4-BE49-F238E27FC236}">
                    <a16:creationId xmlns:a16="http://schemas.microsoft.com/office/drawing/2014/main" id="{BC004EF2-C0B9-E6C8-CE58-CD163BC5BF0B}"/>
                  </a:ext>
                </a:extLst>
              </p:cNvPr>
              <p:cNvSpPr/>
              <p:nvPr/>
            </p:nvSpPr>
            <p:spPr>
              <a:xfrm>
                <a:off x="2141650" y="2926625"/>
                <a:ext cx="2387600" cy="965850"/>
              </a:xfrm>
              <a:custGeom>
                <a:avLst/>
                <a:gdLst/>
                <a:ahLst/>
                <a:cxnLst/>
                <a:rect l="l" t="t" r="r" b="b"/>
                <a:pathLst>
                  <a:path w="95504" h="38634" extrusionOk="0">
                    <a:moveTo>
                      <a:pt x="34591" y="396"/>
                    </a:moveTo>
                    <a:lnTo>
                      <a:pt x="52190" y="1915"/>
                    </a:lnTo>
                    <a:lnTo>
                      <a:pt x="52433" y="4013"/>
                    </a:lnTo>
                    <a:cubicBezTo>
                      <a:pt x="52433" y="4074"/>
                      <a:pt x="52494" y="4134"/>
                      <a:pt x="52585" y="4165"/>
                    </a:cubicBezTo>
                    <a:cubicBezTo>
                      <a:pt x="52737" y="4195"/>
                      <a:pt x="67783" y="7873"/>
                      <a:pt x="69971" y="8724"/>
                    </a:cubicBezTo>
                    <a:cubicBezTo>
                      <a:pt x="71400" y="9271"/>
                      <a:pt x="72768" y="10973"/>
                      <a:pt x="73953" y="12493"/>
                    </a:cubicBezTo>
                    <a:cubicBezTo>
                      <a:pt x="74500" y="13162"/>
                      <a:pt x="75047" y="13830"/>
                      <a:pt x="75655" y="14438"/>
                    </a:cubicBezTo>
                    <a:cubicBezTo>
                      <a:pt x="75959" y="14742"/>
                      <a:pt x="76749" y="15472"/>
                      <a:pt x="77783" y="16475"/>
                    </a:cubicBezTo>
                    <a:cubicBezTo>
                      <a:pt x="87327" y="25624"/>
                      <a:pt x="91005" y="29089"/>
                      <a:pt x="91400" y="29180"/>
                    </a:cubicBezTo>
                    <a:cubicBezTo>
                      <a:pt x="91704" y="29271"/>
                      <a:pt x="92008" y="29271"/>
                      <a:pt x="92342" y="29271"/>
                    </a:cubicBezTo>
                    <a:cubicBezTo>
                      <a:pt x="92452" y="29256"/>
                      <a:pt x="92562" y="29248"/>
                      <a:pt x="92672" y="29248"/>
                    </a:cubicBezTo>
                    <a:cubicBezTo>
                      <a:pt x="92986" y="29248"/>
                      <a:pt x="93296" y="29311"/>
                      <a:pt x="93589" y="29423"/>
                    </a:cubicBezTo>
                    <a:cubicBezTo>
                      <a:pt x="94136" y="29758"/>
                      <a:pt x="94652" y="30153"/>
                      <a:pt x="95108" y="30609"/>
                    </a:cubicBezTo>
                    <a:cubicBezTo>
                      <a:pt x="94896" y="31977"/>
                      <a:pt x="94622" y="33314"/>
                      <a:pt x="94288" y="34621"/>
                    </a:cubicBezTo>
                    <a:cubicBezTo>
                      <a:pt x="93984" y="35594"/>
                      <a:pt x="93345" y="36414"/>
                      <a:pt x="92494" y="36931"/>
                    </a:cubicBezTo>
                    <a:cubicBezTo>
                      <a:pt x="91431" y="36262"/>
                      <a:pt x="81947" y="30153"/>
                      <a:pt x="77540" y="26840"/>
                    </a:cubicBezTo>
                    <a:cubicBezTo>
                      <a:pt x="72889" y="23375"/>
                      <a:pt x="66810" y="18177"/>
                      <a:pt x="66749" y="18116"/>
                    </a:cubicBezTo>
                    <a:cubicBezTo>
                      <a:pt x="66688" y="18086"/>
                      <a:pt x="66658" y="18055"/>
                      <a:pt x="66628" y="18055"/>
                    </a:cubicBezTo>
                    <a:lnTo>
                      <a:pt x="46566" y="16657"/>
                    </a:lnTo>
                    <a:cubicBezTo>
                      <a:pt x="46475" y="16657"/>
                      <a:pt x="46384" y="16688"/>
                      <a:pt x="46354" y="16779"/>
                    </a:cubicBezTo>
                    <a:lnTo>
                      <a:pt x="37904" y="37265"/>
                    </a:lnTo>
                    <a:cubicBezTo>
                      <a:pt x="37539" y="37691"/>
                      <a:pt x="37113" y="37995"/>
                      <a:pt x="36627" y="38238"/>
                    </a:cubicBezTo>
                    <a:cubicBezTo>
                      <a:pt x="36592" y="38252"/>
                      <a:pt x="36542" y="38258"/>
                      <a:pt x="36479" y="38258"/>
                    </a:cubicBezTo>
                    <a:cubicBezTo>
                      <a:pt x="35835" y="38258"/>
                      <a:pt x="33773" y="37574"/>
                      <a:pt x="31004" y="36688"/>
                    </a:cubicBezTo>
                    <a:cubicBezTo>
                      <a:pt x="29484" y="36171"/>
                      <a:pt x="27600" y="35563"/>
                      <a:pt x="25441" y="34895"/>
                    </a:cubicBezTo>
                    <a:cubicBezTo>
                      <a:pt x="19028" y="32889"/>
                      <a:pt x="2462" y="28755"/>
                      <a:pt x="456" y="28268"/>
                    </a:cubicBezTo>
                    <a:lnTo>
                      <a:pt x="2219" y="23132"/>
                    </a:lnTo>
                    <a:lnTo>
                      <a:pt x="30973" y="29089"/>
                    </a:lnTo>
                    <a:cubicBezTo>
                      <a:pt x="31095" y="29089"/>
                      <a:pt x="31186" y="29028"/>
                      <a:pt x="31217" y="28937"/>
                    </a:cubicBezTo>
                    <a:lnTo>
                      <a:pt x="34955" y="14165"/>
                    </a:lnTo>
                    <a:cubicBezTo>
                      <a:pt x="34986" y="14104"/>
                      <a:pt x="34955" y="14043"/>
                      <a:pt x="34955" y="14013"/>
                    </a:cubicBezTo>
                    <a:cubicBezTo>
                      <a:pt x="34135" y="12615"/>
                      <a:pt x="33587" y="11095"/>
                      <a:pt x="33344" y="9514"/>
                    </a:cubicBezTo>
                    <a:cubicBezTo>
                      <a:pt x="32949" y="7174"/>
                      <a:pt x="34317" y="1429"/>
                      <a:pt x="34591" y="396"/>
                    </a:cubicBezTo>
                    <a:close/>
                    <a:moveTo>
                      <a:pt x="34469" y="1"/>
                    </a:moveTo>
                    <a:cubicBezTo>
                      <a:pt x="34378" y="1"/>
                      <a:pt x="34287" y="61"/>
                      <a:pt x="34256" y="152"/>
                    </a:cubicBezTo>
                    <a:cubicBezTo>
                      <a:pt x="34195" y="426"/>
                      <a:pt x="32524" y="6931"/>
                      <a:pt x="32980" y="9575"/>
                    </a:cubicBezTo>
                    <a:cubicBezTo>
                      <a:pt x="33223" y="11186"/>
                      <a:pt x="33770" y="12736"/>
                      <a:pt x="34591" y="14134"/>
                    </a:cubicBezTo>
                    <a:lnTo>
                      <a:pt x="30882" y="28664"/>
                    </a:lnTo>
                    <a:lnTo>
                      <a:pt x="2158" y="22706"/>
                    </a:lnTo>
                    <a:cubicBezTo>
                      <a:pt x="2067" y="22706"/>
                      <a:pt x="1976" y="22736"/>
                      <a:pt x="1946" y="22828"/>
                    </a:cubicBezTo>
                    <a:lnTo>
                      <a:pt x="31" y="28329"/>
                    </a:lnTo>
                    <a:cubicBezTo>
                      <a:pt x="0" y="28390"/>
                      <a:pt x="0" y="28451"/>
                      <a:pt x="31" y="28481"/>
                    </a:cubicBezTo>
                    <a:cubicBezTo>
                      <a:pt x="61" y="28542"/>
                      <a:pt x="91" y="28572"/>
                      <a:pt x="152" y="28572"/>
                    </a:cubicBezTo>
                    <a:cubicBezTo>
                      <a:pt x="335" y="28633"/>
                      <a:pt x="18542" y="33132"/>
                      <a:pt x="25320" y="35259"/>
                    </a:cubicBezTo>
                    <a:cubicBezTo>
                      <a:pt x="27478" y="35928"/>
                      <a:pt x="29362" y="36536"/>
                      <a:pt x="30882" y="37053"/>
                    </a:cubicBezTo>
                    <a:cubicBezTo>
                      <a:pt x="34165" y="38117"/>
                      <a:pt x="35776" y="38633"/>
                      <a:pt x="36475" y="38633"/>
                    </a:cubicBezTo>
                    <a:cubicBezTo>
                      <a:pt x="36566" y="38633"/>
                      <a:pt x="36688" y="38633"/>
                      <a:pt x="36749" y="38603"/>
                    </a:cubicBezTo>
                    <a:cubicBezTo>
                      <a:pt x="37326" y="38360"/>
                      <a:pt x="37812" y="37995"/>
                      <a:pt x="38208" y="37539"/>
                    </a:cubicBezTo>
                    <a:cubicBezTo>
                      <a:pt x="38238" y="37509"/>
                      <a:pt x="38238" y="37509"/>
                      <a:pt x="38238" y="37478"/>
                    </a:cubicBezTo>
                    <a:lnTo>
                      <a:pt x="46658" y="17083"/>
                    </a:lnTo>
                    <a:lnTo>
                      <a:pt x="66536" y="18451"/>
                    </a:lnTo>
                    <a:cubicBezTo>
                      <a:pt x="67114" y="18967"/>
                      <a:pt x="72859" y="23861"/>
                      <a:pt x="77297" y="27174"/>
                    </a:cubicBezTo>
                    <a:cubicBezTo>
                      <a:pt x="81977" y="30670"/>
                      <a:pt x="92282" y="37296"/>
                      <a:pt x="92373" y="37357"/>
                    </a:cubicBezTo>
                    <a:cubicBezTo>
                      <a:pt x="92403" y="37372"/>
                      <a:pt x="92434" y="37379"/>
                      <a:pt x="92464" y="37379"/>
                    </a:cubicBezTo>
                    <a:cubicBezTo>
                      <a:pt x="92494" y="37379"/>
                      <a:pt x="92525" y="37372"/>
                      <a:pt x="92555" y="37357"/>
                    </a:cubicBezTo>
                    <a:cubicBezTo>
                      <a:pt x="93589" y="36810"/>
                      <a:pt x="94318" y="35867"/>
                      <a:pt x="94652" y="34743"/>
                    </a:cubicBezTo>
                    <a:cubicBezTo>
                      <a:pt x="94987" y="33375"/>
                      <a:pt x="95291" y="31977"/>
                      <a:pt x="95504" y="30578"/>
                    </a:cubicBezTo>
                    <a:cubicBezTo>
                      <a:pt x="95504" y="30518"/>
                      <a:pt x="95504" y="30457"/>
                      <a:pt x="95443" y="30396"/>
                    </a:cubicBezTo>
                    <a:cubicBezTo>
                      <a:pt x="94956" y="29910"/>
                      <a:pt x="94379" y="29454"/>
                      <a:pt x="93771" y="29089"/>
                    </a:cubicBezTo>
                    <a:cubicBezTo>
                      <a:pt x="93410" y="28945"/>
                      <a:pt x="93030" y="28858"/>
                      <a:pt x="92647" y="28858"/>
                    </a:cubicBezTo>
                    <a:cubicBezTo>
                      <a:pt x="92545" y="28858"/>
                      <a:pt x="92444" y="28864"/>
                      <a:pt x="92342" y="28876"/>
                    </a:cubicBezTo>
                    <a:cubicBezTo>
                      <a:pt x="92069" y="28876"/>
                      <a:pt x="91795" y="28876"/>
                      <a:pt x="91522" y="28816"/>
                    </a:cubicBezTo>
                    <a:cubicBezTo>
                      <a:pt x="90914" y="28542"/>
                      <a:pt x="81917" y="19879"/>
                      <a:pt x="78056" y="16201"/>
                    </a:cubicBezTo>
                    <a:lnTo>
                      <a:pt x="75929" y="14134"/>
                    </a:lnTo>
                    <a:cubicBezTo>
                      <a:pt x="75321" y="13557"/>
                      <a:pt x="74774" y="12919"/>
                      <a:pt x="74257" y="12250"/>
                    </a:cubicBezTo>
                    <a:cubicBezTo>
                      <a:pt x="73041" y="10700"/>
                      <a:pt x="71643" y="8967"/>
                      <a:pt x="70123" y="8390"/>
                    </a:cubicBezTo>
                    <a:cubicBezTo>
                      <a:pt x="67965" y="7539"/>
                      <a:pt x="54378" y="4195"/>
                      <a:pt x="52798" y="3830"/>
                    </a:cubicBezTo>
                    <a:lnTo>
                      <a:pt x="52554" y="1733"/>
                    </a:lnTo>
                    <a:cubicBezTo>
                      <a:pt x="52554" y="1642"/>
                      <a:pt x="52494" y="1551"/>
                      <a:pt x="52402" y="1551"/>
                    </a:cubicBezTo>
                    <a:lnTo>
                      <a:pt x="34469"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699;p35">
                <a:extLst>
                  <a:ext uri="{FF2B5EF4-FFF2-40B4-BE49-F238E27FC236}">
                    <a16:creationId xmlns:a16="http://schemas.microsoft.com/office/drawing/2014/main" id="{18B87B33-8313-F385-3729-FA44D0E7F5FF}"/>
                  </a:ext>
                </a:extLst>
              </p:cNvPr>
              <p:cNvSpPr/>
              <p:nvPr/>
            </p:nvSpPr>
            <p:spPr>
              <a:xfrm>
                <a:off x="2991975" y="2153050"/>
                <a:ext cx="579050" cy="835425"/>
              </a:xfrm>
              <a:custGeom>
                <a:avLst/>
                <a:gdLst/>
                <a:ahLst/>
                <a:cxnLst/>
                <a:rect l="l" t="t" r="r" b="b"/>
                <a:pathLst>
                  <a:path w="23162" h="33417" extrusionOk="0">
                    <a:moveTo>
                      <a:pt x="21885" y="1"/>
                    </a:moveTo>
                    <a:lnTo>
                      <a:pt x="1368" y="1642"/>
                    </a:lnTo>
                    <a:lnTo>
                      <a:pt x="517" y="18269"/>
                    </a:lnTo>
                    <a:cubicBezTo>
                      <a:pt x="517" y="18269"/>
                      <a:pt x="851" y="27022"/>
                      <a:pt x="760" y="27296"/>
                    </a:cubicBezTo>
                    <a:cubicBezTo>
                      <a:pt x="699" y="27570"/>
                      <a:pt x="0" y="30792"/>
                      <a:pt x="426" y="31156"/>
                    </a:cubicBezTo>
                    <a:cubicBezTo>
                      <a:pt x="851" y="31491"/>
                      <a:pt x="16231" y="33406"/>
                      <a:pt x="16991" y="33406"/>
                    </a:cubicBezTo>
                    <a:cubicBezTo>
                      <a:pt x="17191" y="33406"/>
                      <a:pt x="17374" y="33416"/>
                      <a:pt x="17537" y="33416"/>
                    </a:cubicBezTo>
                    <a:cubicBezTo>
                      <a:pt x="17994" y="33416"/>
                      <a:pt x="18292" y="33334"/>
                      <a:pt x="18359" y="32706"/>
                    </a:cubicBezTo>
                    <a:cubicBezTo>
                      <a:pt x="18450" y="31855"/>
                      <a:pt x="18541" y="30974"/>
                      <a:pt x="18541" y="30974"/>
                    </a:cubicBezTo>
                    <a:lnTo>
                      <a:pt x="23162" y="12980"/>
                    </a:lnTo>
                    <a:lnTo>
                      <a:pt x="21885" y="1"/>
                    </a:ln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2" name="Google Shape;700;p35">
                <a:extLst>
                  <a:ext uri="{FF2B5EF4-FFF2-40B4-BE49-F238E27FC236}">
                    <a16:creationId xmlns:a16="http://schemas.microsoft.com/office/drawing/2014/main" id="{46503E40-CC00-22D2-CF93-821F3F8A3E6B}"/>
                  </a:ext>
                </a:extLst>
              </p:cNvPr>
              <p:cNvSpPr/>
              <p:nvPr/>
            </p:nvSpPr>
            <p:spPr>
              <a:xfrm>
                <a:off x="2985875" y="2148350"/>
                <a:ext cx="589700" cy="844400"/>
              </a:xfrm>
              <a:custGeom>
                <a:avLst/>
                <a:gdLst/>
                <a:ahLst/>
                <a:cxnLst/>
                <a:rect l="l" t="t" r="r" b="b"/>
                <a:pathLst>
                  <a:path w="23588" h="33776" extrusionOk="0">
                    <a:moveTo>
                      <a:pt x="21947" y="371"/>
                    </a:moveTo>
                    <a:lnTo>
                      <a:pt x="23223" y="13107"/>
                    </a:lnTo>
                    <a:lnTo>
                      <a:pt x="18603" y="31132"/>
                    </a:lnTo>
                    <a:lnTo>
                      <a:pt x="18421" y="32864"/>
                    </a:lnTo>
                    <a:cubicBezTo>
                      <a:pt x="18371" y="33307"/>
                      <a:pt x="18243" y="33391"/>
                      <a:pt x="17873" y="33391"/>
                    </a:cubicBezTo>
                    <a:cubicBezTo>
                      <a:pt x="17786" y="33391"/>
                      <a:pt x="17686" y="33387"/>
                      <a:pt x="17570" y="33381"/>
                    </a:cubicBezTo>
                    <a:lnTo>
                      <a:pt x="17235" y="33381"/>
                    </a:lnTo>
                    <a:cubicBezTo>
                      <a:pt x="16384" y="33381"/>
                      <a:pt x="1399" y="31496"/>
                      <a:pt x="791" y="31192"/>
                    </a:cubicBezTo>
                    <a:cubicBezTo>
                      <a:pt x="518" y="30888"/>
                      <a:pt x="1065" y="27970"/>
                      <a:pt x="1186" y="27545"/>
                    </a:cubicBezTo>
                    <a:cubicBezTo>
                      <a:pt x="1277" y="27271"/>
                      <a:pt x="1065" y="21131"/>
                      <a:pt x="943" y="18457"/>
                    </a:cubicBezTo>
                    <a:lnTo>
                      <a:pt x="1794" y="1982"/>
                    </a:lnTo>
                    <a:lnTo>
                      <a:pt x="21947" y="371"/>
                    </a:lnTo>
                    <a:close/>
                    <a:moveTo>
                      <a:pt x="22146" y="0"/>
                    </a:moveTo>
                    <a:cubicBezTo>
                      <a:pt x="22131" y="0"/>
                      <a:pt x="22115" y="2"/>
                      <a:pt x="22099" y="6"/>
                    </a:cubicBezTo>
                    <a:lnTo>
                      <a:pt x="1581" y="1617"/>
                    </a:lnTo>
                    <a:cubicBezTo>
                      <a:pt x="1490" y="1617"/>
                      <a:pt x="1429" y="1709"/>
                      <a:pt x="1429" y="1800"/>
                    </a:cubicBezTo>
                    <a:lnTo>
                      <a:pt x="578" y="18457"/>
                    </a:lnTo>
                    <a:lnTo>
                      <a:pt x="578" y="18487"/>
                    </a:lnTo>
                    <a:cubicBezTo>
                      <a:pt x="700" y="21891"/>
                      <a:pt x="882" y="27119"/>
                      <a:pt x="852" y="27423"/>
                    </a:cubicBezTo>
                    <a:cubicBezTo>
                      <a:pt x="822" y="27454"/>
                      <a:pt x="1" y="31040"/>
                      <a:pt x="548" y="31496"/>
                    </a:cubicBezTo>
                    <a:cubicBezTo>
                      <a:pt x="1126" y="31952"/>
                      <a:pt x="17114" y="33776"/>
                      <a:pt x="17235" y="33776"/>
                    </a:cubicBezTo>
                    <a:lnTo>
                      <a:pt x="17813" y="33776"/>
                    </a:lnTo>
                    <a:cubicBezTo>
                      <a:pt x="18299" y="33776"/>
                      <a:pt x="18725" y="33685"/>
                      <a:pt x="18785" y="32894"/>
                    </a:cubicBezTo>
                    <a:lnTo>
                      <a:pt x="18968" y="31223"/>
                    </a:lnTo>
                    <a:lnTo>
                      <a:pt x="23588" y="13198"/>
                    </a:lnTo>
                    <a:cubicBezTo>
                      <a:pt x="23588" y="13168"/>
                      <a:pt x="23588" y="13137"/>
                      <a:pt x="23588" y="13137"/>
                    </a:cubicBezTo>
                    <a:lnTo>
                      <a:pt x="22311" y="158"/>
                    </a:lnTo>
                    <a:cubicBezTo>
                      <a:pt x="22311" y="79"/>
                      <a:pt x="22243" y="0"/>
                      <a:pt x="22146"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701;p35">
                <a:extLst>
                  <a:ext uri="{FF2B5EF4-FFF2-40B4-BE49-F238E27FC236}">
                    <a16:creationId xmlns:a16="http://schemas.microsoft.com/office/drawing/2014/main" id="{F5D4EDC5-E929-2719-EADE-42084343D208}"/>
                  </a:ext>
                </a:extLst>
              </p:cNvPr>
              <p:cNvSpPr/>
              <p:nvPr/>
            </p:nvSpPr>
            <p:spPr>
              <a:xfrm>
                <a:off x="3306550" y="2637375"/>
                <a:ext cx="38375" cy="29400"/>
              </a:xfrm>
              <a:custGeom>
                <a:avLst/>
                <a:gdLst/>
                <a:ahLst/>
                <a:cxnLst/>
                <a:rect l="l" t="t" r="r" b="b"/>
                <a:pathLst>
                  <a:path w="1535" h="1176" extrusionOk="0">
                    <a:moveTo>
                      <a:pt x="1249" y="0"/>
                    </a:moveTo>
                    <a:cubicBezTo>
                      <a:pt x="1209" y="0"/>
                      <a:pt x="1167" y="15"/>
                      <a:pt x="1125" y="51"/>
                    </a:cubicBezTo>
                    <a:lnTo>
                      <a:pt x="122" y="810"/>
                    </a:lnTo>
                    <a:cubicBezTo>
                      <a:pt x="31" y="871"/>
                      <a:pt x="1" y="993"/>
                      <a:pt x="92" y="1084"/>
                    </a:cubicBezTo>
                    <a:cubicBezTo>
                      <a:pt x="122" y="1145"/>
                      <a:pt x="183" y="1175"/>
                      <a:pt x="244" y="1175"/>
                    </a:cubicBezTo>
                    <a:cubicBezTo>
                      <a:pt x="274" y="1175"/>
                      <a:pt x="305" y="1145"/>
                      <a:pt x="335" y="1114"/>
                    </a:cubicBezTo>
                    <a:lnTo>
                      <a:pt x="1338" y="355"/>
                    </a:lnTo>
                    <a:cubicBezTo>
                      <a:pt x="1534" y="257"/>
                      <a:pt x="1414" y="0"/>
                      <a:pt x="124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702;p35">
                <a:extLst>
                  <a:ext uri="{FF2B5EF4-FFF2-40B4-BE49-F238E27FC236}">
                    <a16:creationId xmlns:a16="http://schemas.microsoft.com/office/drawing/2014/main" id="{47AE7FF1-17A7-0D8D-076E-194A66D49AB8}"/>
                  </a:ext>
                </a:extLst>
              </p:cNvPr>
              <p:cNvSpPr/>
              <p:nvPr/>
            </p:nvSpPr>
            <p:spPr>
              <a:xfrm>
                <a:off x="3010200" y="2675000"/>
                <a:ext cx="285775" cy="209850"/>
              </a:xfrm>
              <a:custGeom>
                <a:avLst/>
                <a:gdLst/>
                <a:ahLst/>
                <a:cxnLst/>
                <a:rect l="l" t="t" r="r" b="b"/>
                <a:pathLst>
                  <a:path w="11431" h="8394" extrusionOk="0">
                    <a:moveTo>
                      <a:pt x="11144" y="0"/>
                    </a:moveTo>
                    <a:cubicBezTo>
                      <a:pt x="11099" y="0"/>
                      <a:pt x="11050" y="19"/>
                      <a:pt x="11004" y="65"/>
                    </a:cubicBezTo>
                    <a:cubicBezTo>
                      <a:pt x="8633" y="1828"/>
                      <a:pt x="4499" y="4837"/>
                      <a:pt x="3648" y="5354"/>
                    </a:cubicBezTo>
                    <a:cubicBezTo>
                      <a:pt x="2402" y="6175"/>
                      <a:pt x="1216" y="7087"/>
                      <a:pt x="92" y="8059"/>
                    </a:cubicBezTo>
                    <a:cubicBezTo>
                      <a:pt x="1" y="8120"/>
                      <a:pt x="1" y="8242"/>
                      <a:pt x="61" y="8333"/>
                    </a:cubicBezTo>
                    <a:cubicBezTo>
                      <a:pt x="92" y="8363"/>
                      <a:pt x="153" y="8394"/>
                      <a:pt x="183" y="8394"/>
                    </a:cubicBezTo>
                    <a:cubicBezTo>
                      <a:pt x="244" y="8394"/>
                      <a:pt x="274" y="8394"/>
                      <a:pt x="335" y="8363"/>
                    </a:cubicBezTo>
                    <a:cubicBezTo>
                      <a:pt x="1429" y="7391"/>
                      <a:pt x="2615" y="6509"/>
                      <a:pt x="3830" y="5689"/>
                    </a:cubicBezTo>
                    <a:cubicBezTo>
                      <a:pt x="4651" y="5202"/>
                      <a:pt x="8299" y="2527"/>
                      <a:pt x="11217" y="369"/>
                    </a:cubicBezTo>
                    <a:cubicBezTo>
                      <a:pt x="11431" y="250"/>
                      <a:pt x="11309" y="0"/>
                      <a:pt x="1114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703;p35">
                <a:extLst>
                  <a:ext uri="{FF2B5EF4-FFF2-40B4-BE49-F238E27FC236}">
                    <a16:creationId xmlns:a16="http://schemas.microsoft.com/office/drawing/2014/main" id="{3D0991CB-FBAB-C620-88A9-FA971FF2D126}"/>
                  </a:ext>
                </a:extLst>
              </p:cNvPr>
              <p:cNvSpPr/>
              <p:nvPr/>
            </p:nvSpPr>
            <p:spPr>
              <a:xfrm>
                <a:off x="3118875" y="2554625"/>
                <a:ext cx="223025" cy="217775"/>
              </a:xfrm>
              <a:custGeom>
                <a:avLst/>
                <a:gdLst/>
                <a:ahLst/>
                <a:cxnLst/>
                <a:rect l="l" t="t" r="r" b="b"/>
                <a:pathLst>
                  <a:path w="8921" h="8711" extrusionOk="0">
                    <a:moveTo>
                      <a:pt x="8646" y="1"/>
                    </a:moveTo>
                    <a:cubicBezTo>
                      <a:pt x="8598" y="1"/>
                      <a:pt x="8550" y="24"/>
                      <a:pt x="8511" y="78"/>
                    </a:cubicBezTo>
                    <a:cubicBezTo>
                      <a:pt x="8450" y="139"/>
                      <a:pt x="2857" y="6035"/>
                      <a:pt x="91" y="8376"/>
                    </a:cubicBezTo>
                    <a:cubicBezTo>
                      <a:pt x="0" y="8467"/>
                      <a:pt x="0" y="8589"/>
                      <a:pt x="61" y="8649"/>
                    </a:cubicBezTo>
                    <a:cubicBezTo>
                      <a:pt x="91" y="8710"/>
                      <a:pt x="152" y="8710"/>
                      <a:pt x="213" y="8710"/>
                    </a:cubicBezTo>
                    <a:cubicBezTo>
                      <a:pt x="243" y="8710"/>
                      <a:pt x="304" y="8710"/>
                      <a:pt x="334" y="8680"/>
                    </a:cubicBezTo>
                    <a:cubicBezTo>
                      <a:pt x="3131" y="6309"/>
                      <a:pt x="8724" y="412"/>
                      <a:pt x="8784" y="351"/>
                    </a:cubicBezTo>
                    <a:cubicBezTo>
                      <a:pt x="8920" y="193"/>
                      <a:pt x="8786" y="1"/>
                      <a:pt x="8646"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704;p35">
                <a:extLst>
                  <a:ext uri="{FF2B5EF4-FFF2-40B4-BE49-F238E27FC236}">
                    <a16:creationId xmlns:a16="http://schemas.microsoft.com/office/drawing/2014/main" id="{5B02EEE4-D90B-A1C6-6AE0-522CD5B3759B}"/>
                  </a:ext>
                </a:extLst>
              </p:cNvPr>
              <p:cNvSpPr/>
              <p:nvPr/>
            </p:nvSpPr>
            <p:spPr>
              <a:xfrm>
                <a:off x="3139375" y="2874000"/>
                <a:ext cx="168725" cy="52650"/>
              </a:xfrm>
              <a:custGeom>
                <a:avLst/>
                <a:gdLst/>
                <a:ahLst/>
                <a:cxnLst/>
                <a:rect l="l" t="t" r="r" b="b"/>
                <a:pathLst>
                  <a:path w="6749" h="2106" extrusionOk="0">
                    <a:moveTo>
                      <a:pt x="6554" y="0"/>
                    </a:moveTo>
                    <a:cubicBezTo>
                      <a:pt x="6538" y="0"/>
                      <a:pt x="6522" y="3"/>
                      <a:pt x="6505" y="8"/>
                    </a:cubicBezTo>
                    <a:cubicBezTo>
                      <a:pt x="4651" y="495"/>
                      <a:pt x="2068" y="1224"/>
                      <a:pt x="153" y="1710"/>
                    </a:cubicBezTo>
                    <a:cubicBezTo>
                      <a:pt x="62" y="1741"/>
                      <a:pt x="1" y="1832"/>
                      <a:pt x="31" y="1954"/>
                    </a:cubicBezTo>
                    <a:cubicBezTo>
                      <a:pt x="62" y="2045"/>
                      <a:pt x="122" y="2075"/>
                      <a:pt x="214" y="2106"/>
                    </a:cubicBezTo>
                    <a:lnTo>
                      <a:pt x="274" y="2075"/>
                    </a:lnTo>
                    <a:cubicBezTo>
                      <a:pt x="2189" y="1589"/>
                      <a:pt x="4773" y="859"/>
                      <a:pt x="6597" y="373"/>
                    </a:cubicBezTo>
                    <a:cubicBezTo>
                      <a:pt x="6688" y="343"/>
                      <a:pt x="6749" y="251"/>
                      <a:pt x="6718" y="130"/>
                    </a:cubicBezTo>
                    <a:cubicBezTo>
                      <a:pt x="6693" y="55"/>
                      <a:pt x="6627" y="0"/>
                      <a:pt x="655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705;p35">
                <a:extLst>
                  <a:ext uri="{FF2B5EF4-FFF2-40B4-BE49-F238E27FC236}">
                    <a16:creationId xmlns:a16="http://schemas.microsoft.com/office/drawing/2014/main" id="{DF905356-A89D-81BD-9B68-04141107AE9E}"/>
                  </a:ext>
                </a:extLst>
              </p:cNvPr>
              <p:cNvSpPr/>
              <p:nvPr/>
            </p:nvSpPr>
            <p:spPr>
              <a:xfrm>
                <a:off x="3327825" y="2851950"/>
                <a:ext cx="61575" cy="23025"/>
              </a:xfrm>
              <a:custGeom>
                <a:avLst/>
                <a:gdLst/>
                <a:ahLst/>
                <a:cxnLst/>
                <a:rect l="l" t="t" r="r" b="b"/>
                <a:pathLst>
                  <a:path w="2463" h="921" extrusionOk="0">
                    <a:moveTo>
                      <a:pt x="2268" y="1"/>
                    </a:moveTo>
                    <a:cubicBezTo>
                      <a:pt x="2252" y="1"/>
                      <a:pt x="2236" y="3"/>
                      <a:pt x="2220" y="9"/>
                    </a:cubicBezTo>
                    <a:lnTo>
                      <a:pt x="183" y="556"/>
                    </a:lnTo>
                    <a:cubicBezTo>
                      <a:pt x="62" y="586"/>
                      <a:pt x="1" y="677"/>
                      <a:pt x="31" y="799"/>
                    </a:cubicBezTo>
                    <a:cubicBezTo>
                      <a:pt x="62" y="860"/>
                      <a:pt x="153" y="921"/>
                      <a:pt x="244" y="921"/>
                    </a:cubicBezTo>
                    <a:lnTo>
                      <a:pt x="274" y="921"/>
                    </a:lnTo>
                    <a:lnTo>
                      <a:pt x="2311" y="373"/>
                    </a:lnTo>
                    <a:cubicBezTo>
                      <a:pt x="2402" y="343"/>
                      <a:pt x="2463" y="222"/>
                      <a:pt x="2433" y="130"/>
                    </a:cubicBezTo>
                    <a:cubicBezTo>
                      <a:pt x="2408" y="55"/>
                      <a:pt x="2341" y="1"/>
                      <a:pt x="2268"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706;p35">
                <a:extLst>
                  <a:ext uri="{FF2B5EF4-FFF2-40B4-BE49-F238E27FC236}">
                    <a16:creationId xmlns:a16="http://schemas.microsoft.com/office/drawing/2014/main" id="{6EE3BFC3-8F09-6684-C2F9-DA1CF63B31C8}"/>
                  </a:ext>
                </a:extLst>
              </p:cNvPr>
              <p:cNvSpPr/>
              <p:nvPr/>
            </p:nvSpPr>
            <p:spPr>
              <a:xfrm>
                <a:off x="4309625" y="1319800"/>
                <a:ext cx="250775" cy="280850"/>
              </a:xfrm>
              <a:custGeom>
                <a:avLst/>
                <a:gdLst/>
                <a:ahLst/>
                <a:cxnLst/>
                <a:rect l="l" t="t" r="r" b="b"/>
                <a:pathLst>
                  <a:path w="10031" h="11234" extrusionOk="0">
                    <a:moveTo>
                      <a:pt x="5842" y="0"/>
                    </a:moveTo>
                    <a:cubicBezTo>
                      <a:pt x="5507" y="0"/>
                      <a:pt x="4012" y="2570"/>
                      <a:pt x="4012" y="2570"/>
                    </a:cubicBezTo>
                    <a:lnTo>
                      <a:pt x="0" y="9197"/>
                    </a:lnTo>
                    <a:lnTo>
                      <a:pt x="2097" y="11233"/>
                    </a:lnTo>
                    <a:cubicBezTo>
                      <a:pt x="3131" y="10868"/>
                      <a:pt x="4073" y="10382"/>
                      <a:pt x="4955" y="9713"/>
                    </a:cubicBezTo>
                    <a:cubicBezTo>
                      <a:pt x="6566" y="8589"/>
                      <a:pt x="6961" y="7738"/>
                      <a:pt x="6961" y="7738"/>
                    </a:cubicBezTo>
                    <a:cubicBezTo>
                      <a:pt x="6961" y="7738"/>
                      <a:pt x="9909" y="7464"/>
                      <a:pt x="9970" y="7069"/>
                    </a:cubicBezTo>
                    <a:cubicBezTo>
                      <a:pt x="10031" y="6643"/>
                      <a:pt x="6566" y="6522"/>
                      <a:pt x="6566" y="6522"/>
                    </a:cubicBezTo>
                    <a:cubicBezTo>
                      <a:pt x="6566" y="6522"/>
                      <a:pt x="9970" y="4333"/>
                      <a:pt x="9818" y="3908"/>
                    </a:cubicBezTo>
                    <a:cubicBezTo>
                      <a:pt x="9803" y="3859"/>
                      <a:pt x="9737" y="3838"/>
                      <a:pt x="9632" y="3838"/>
                    </a:cubicBezTo>
                    <a:cubicBezTo>
                      <a:pt x="8892" y="3838"/>
                      <a:pt x="6231" y="4911"/>
                      <a:pt x="6231" y="4911"/>
                    </a:cubicBezTo>
                    <a:cubicBezTo>
                      <a:pt x="6231" y="4911"/>
                      <a:pt x="8146" y="2388"/>
                      <a:pt x="8298" y="1780"/>
                    </a:cubicBezTo>
                    <a:cubicBezTo>
                      <a:pt x="8345" y="1546"/>
                      <a:pt x="8248" y="1474"/>
                      <a:pt x="8111" y="1474"/>
                    </a:cubicBezTo>
                    <a:cubicBezTo>
                      <a:pt x="7891" y="1474"/>
                      <a:pt x="7569" y="1659"/>
                      <a:pt x="7569" y="1659"/>
                    </a:cubicBezTo>
                    <a:lnTo>
                      <a:pt x="4620" y="4637"/>
                    </a:lnTo>
                    <a:cubicBezTo>
                      <a:pt x="4620" y="4637"/>
                      <a:pt x="5563" y="1659"/>
                      <a:pt x="5806" y="1111"/>
                    </a:cubicBezTo>
                    <a:cubicBezTo>
                      <a:pt x="6049" y="808"/>
                      <a:pt x="6049" y="382"/>
                      <a:pt x="5897" y="48"/>
                    </a:cubicBezTo>
                    <a:cubicBezTo>
                      <a:pt x="5886" y="15"/>
                      <a:pt x="5867" y="0"/>
                      <a:pt x="5842"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707;p35">
                <a:extLst>
                  <a:ext uri="{FF2B5EF4-FFF2-40B4-BE49-F238E27FC236}">
                    <a16:creationId xmlns:a16="http://schemas.microsoft.com/office/drawing/2014/main" id="{8E2E937E-FDA0-B9CF-7C77-8016D6514EC1}"/>
                  </a:ext>
                </a:extLst>
              </p:cNvPr>
              <p:cNvSpPr/>
              <p:nvPr/>
            </p:nvSpPr>
            <p:spPr>
              <a:xfrm>
                <a:off x="4304300" y="1315500"/>
                <a:ext cx="259900" cy="291225"/>
              </a:xfrm>
              <a:custGeom>
                <a:avLst/>
                <a:gdLst/>
                <a:ahLst/>
                <a:cxnLst/>
                <a:rect l="l" t="t" r="r" b="b"/>
                <a:pathLst>
                  <a:path w="10396" h="11649" extrusionOk="0">
                    <a:moveTo>
                      <a:pt x="5958" y="432"/>
                    </a:moveTo>
                    <a:lnTo>
                      <a:pt x="5958" y="432"/>
                    </a:lnTo>
                    <a:cubicBezTo>
                      <a:pt x="6049" y="736"/>
                      <a:pt x="6049" y="828"/>
                      <a:pt x="5867" y="1192"/>
                    </a:cubicBezTo>
                    <a:cubicBezTo>
                      <a:pt x="5593" y="1739"/>
                      <a:pt x="4681" y="4657"/>
                      <a:pt x="4651" y="4779"/>
                    </a:cubicBezTo>
                    <a:cubicBezTo>
                      <a:pt x="4608" y="4909"/>
                      <a:pt x="4719" y="5024"/>
                      <a:pt x="4830" y="5024"/>
                    </a:cubicBezTo>
                    <a:cubicBezTo>
                      <a:pt x="4875" y="5024"/>
                      <a:pt x="4920" y="5005"/>
                      <a:pt x="4955" y="4961"/>
                    </a:cubicBezTo>
                    <a:lnTo>
                      <a:pt x="7873" y="2013"/>
                    </a:lnTo>
                    <a:cubicBezTo>
                      <a:pt x="8025" y="1922"/>
                      <a:pt x="8177" y="1891"/>
                      <a:pt x="8329" y="1861"/>
                    </a:cubicBezTo>
                    <a:cubicBezTo>
                      <a:pt x="8329" y="1891"/>
                      <a:pt x="8329" y="1922"/>
                      <a:pt x="8329" y="1952"/>
                    </a:cubicBezTo>
                    <a:cubicBezTo>
                      <a:pt x="8238" y="2347"/>
                      <a:pt x="7052" y="3989"/>
                      <a:pt x="6292" y="4992"/>
                    </a:cubicBezTo>
                    <a:cubicBezTo>
                      <a:pt x="6232" y="5083"/>
                      <a:pt x="6232" y="5174"/>
                      <a:pt x="6292" y="5235"/>
                    </a:cubicBezTo>
                    <a:cubicBezTo>
                      <a:pt x="6315" y="5279"/>
                      <a:pt x="6369" y="5308"/>
                      <a:pt x="6433" y="5308"/>
                    </a:cubicBezTo>
                    <a:cubicBezTo>
                      <a:pt x="6456" y="5308"/>
                      <a:pt x="6481" y="5304"/>
                      <a:pt x="6505" y="5296"/>
                    </a:cubicBezTo>
                    <a:cubicBezTo>
                      <a:pt x="7782" y="4779"/>
                      <a:pt x="9301" y="4262"/>
                      <a:pt x="9788" y="4232"/>
                    </a:cubicBezTo>
                    <a:lnTo>
                      <a:pt x="9788" y="4232"/>
                    </a:lnTo>
                    <a:cubicBezTo>
                      <a:pt x="9453" y="4657"/>
                      <a:pt x="7994" y="5721"/>
                      <a:pt x="6657" y="6572"/>
                    </a:cubicBezTo>
                    <a:cubicBezTo>
                      <a:pt x="6596" y="6603"/>
                      <a:pt x="6566" y="6694"/>
                      <a:pt x="6596" y="6785"/>
                    </a:cubicBezTo>
                    <a:cubicBezTo>
                      <a:pt x="6596" y="6846"/>
                      <a:pt x="6687" y="6907"/>
                      <a:pt x="6748" y="6907"/>
                    </a:cubicBezTo>
                    <a:cubicBezTo>
                      <a:pt x="7812" y="6937"/>
                      <a:pt x="8876" y="7059"/>
                      <a:pt x="9909" y="7271"/>
                    </a:cubicBezTo>
                    <a:cubicBezTo>
                      <a:pt x="8998" y="7515"/>
                      <a:pt x="8086" y="7667"/>
                      <a:pt x="7143" y="7727"/>
                    </a:cubicBezTo>
                    <a:cubicBezTo>
                      <a:pt x="7083" y="7758"/>
                      <a:pt x="7022" y="7788"/>
                      <a:pt x="6991" y="7849"/>
                    </a:cubicBezTo>
                    <a:cubicBezTo>
                      <a:pt x="6991" y="7849"/>
                      <a:pt x="6566" y="8700"/>
                      <a:pt x="5046" y="9794"/>
                    </a:cubicBezTo>
                    <a:cubicBezTo>
                      <a:pt x="4225" y="10372"/>
                      <a:pt x="3314" y="10888"/>
                      <a:pt x="2341" y="11253"/>
                    </a:cubicBezTo>
                    <a:lnTo>
                      <a:pt x="456" y="9338"/>
                    </a:lnTo>
                    <a:lnTo>
                      <a:pt x="4408" y="2834"/>
                    </a:lnTo>
                    <a:cubicBezTo>
                      <a:pt x="4864" y="2013"/>
                      <a:pt x="5380" y="1192"/>
                      <a:pt x="5958" y="432"/>
                    </a:cubicBezTo>
                    <a:close/>
                    <a:moveTo>
                      <a:pt x="6034" y="1"/>
                    </a:moveTo>
                    <a:cubicBezTo>
                      <a:pt x="5880" y="1"/>
                      <a:pt x="5488" y="233"/>
                      <a:pt x="4073" y="2682"/>
                    </a:cubicBezTo>
                    <a:lnTo>
                      <a:pt x="61" y="9278"/>
                    </a:lnTo>
                    <a:cubicBezTo>
                      <a:pt x="0" y="9369"/>
                      <a:pt x="31" y="9460"/>
                      <a:pt x="92" y="9521"/>
                    </a:cubicBezTo>
                    <a:lnTo>
                      <a:pt x="2159" y="11588"/>
                    </a:lnTo>
                    <a:cubicBezTo>
                      <a:pt x="2189" y="11618"/>
                      <a:pt x="2250" y="11618"/>
                      <a:pt x="2280" y="11618"/>
                    </a:cubicBezTo>
                    <a:cubicBezTo>
                      <a:pt x="2310" y="11648"/>
                      <a:pt x="2341" y="11648"/>
                      <a:pt x="2341" y="11648"/>
                    </a:cubicBezTo>
                    <a:cubicBezTo>
                      <a:pt x="3405" y="11253"/>
                      <a:pt x="4377" y="10737"/>
                      <a:pt x="5289" y="10068"/>
                    </a:cubicBezTo>
                    <a:cubicBezTo>
                      <a:pt x="6080" y="9551"/>
                      <a:pt x="6748" y="8882"/>
                      <a:pt x="7295" y="8092"/>
                    </a:cubicBezTo>
                    <a:cubicBezTo>
                      <a:pt x="10274" y="7819"/>
                      <a:pt x="10335" y="7423"/>
                      <a:pt x="10365" y="7271"/>
                    </a:cubicBezTo>
                    <a:cubicBezTo>
                      <a:pt x="10365" y="7211"/>
                      <a:pt x="10335" y="7119"/>
                      <a:pt x="10305" y="7059"/>
                    </a:cubicBezTo>
                    <a:cubicBezTo>
                      <a:pt x="10061" y="6755"/>
                      <a:pt x="8450" y="6603"/>
                      <a:pt x="7356" y="6542"/>
                    </a:cubicBezTo>
                    <a:cubicBezTo>
                      <a:pt x="10396" y="4536"/>
                      <a:pt x="10274" y="4171"/>
                      <a:pt x="10213" y="4049"/>
                    </a:cubicBezTo>
                    <a:cubicBezTo>
                      <a:pt x="10183" y="3989"/>
                      <a:pt x="10153" y="3928"/>
                      <a:pt x="10061" y="3898"/>
                    </a:cubicBezTo>
                    <a:cubicBezTo>
                      <a:pt x="10012" y="3873"/>
                      <a:pt x="9939" y="3861"/>
                      <a:pt x="9848" y="3861"/>
                    </a:cubicBezTo>
                    <a:cubicBezTo>
                      <a:pt x="9269" y="3861"/>
                      <a:pt x="7937" y="4320"/>
                      <a:pt x="6991" y="4688"/>
                    </a:cubicBezTo>
                    <a:cubicBezTo>
                      <a:pt x="7569" y="3928"/>
                      <a:pt x="8572" y="2499"/>
                      <a:pt x="8694" y="2013"/>
                    </a:cubicBezTo>
                    <a:cubicBezTo>
                      <a:pt x="8754" y="1861"/>
                      <a:pt x="8694" y="1679"/>
                      <a:pt x="8572" y="1557"/>
                    </a:cubicBezTo>
                    <a:cubicBezTo>
                      <a:pt x="8503" y="1505"/>
                      <a:pt x="8417" y="1485"/>
                      <a:pt x="8325" y="1485"/>
                    </a:cubicBezTo>
                    <a:cubicBezTo>
                      <a:pt x="8093" y="1485"/>
                      <a:pt x="7821" y="1613"/>
                      <a:pt x="7691" y="1679"/>
                    </a:cubicBezTo>
                    <a:lnTo>
                      <a:pt x="7630" y="1709"/>
                    </a:lnTo>
                    <a:lnTo>
                      <a:pt x="5259" y="4171"/>
                    </a:lnTo>
                    <a:cubicBezTo>
                      <a:pt x="5532" y="3229"/>
                      <a:pt x="6019" y="1770"/>
                      <a:pt x="6201" y="1405"/>
                    </a:cubicBezTo>
                    <a:cubicBezTo>
                      <a:pt x="6414" y="1101"/>
                      <a:pt x="6475" y="676"/>
                      <a:pt x="6323" y="341"/>
                    </a:cubicBezTo>
                    <a:lnTo>
                      <a:pt x="6292" y="189"/>
                    </a:lnTo>
                    <a:cubicBezTo>
                      <a:pt x="6262" y="98"/>
                      <a:pt x="6171" y="37"/>
                      <a:pt x="6080" y="7"/>
                    </a:cubicBezTo>
                    <a:cubicBezTo>
                      <a:pt x="6067" y="4"/>
                      <a:pt x="6052" y="1"/>
                      <a:pt x="603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708;p35">
                <a:extLst>
                  <a:ext uri="{FF2B5EF4-FFF2-40B4-BE49-F238E27FC236}">
                    <a16:creationId xmlns:a16="http://schemas.microsoft.com/office/drawing/2014/main" id="{F23B9723-CD5C-0C28-8BB9-3EA56454C96C}"/>
                  </a:ext>
                </a:extLst>
              </p:cNvPr>
              <p:cNvSpPr/>
              <p:nvPr/>
            </p:nvSpPr>
            <p:spPr>
              <a:xfrm>
                <a:off x="4355200" y="1441225"/>
                <a:ext cx="146700" cy="141950"/>
              </a:xfrm>
              <a:custGeom>
                <a:avLst/>
                <a:gdLst/>
                <a:ahLst/>
                <a:cxnLst/>
                <a:rect l="l" t="t" r="r" b="b"/>
                <a:pathLst>
                  <a:path w="5868" h="5678" extrusionOk="0">
                    <a:moveTo>
                      <a:pt x="5715" y="0"/>
                    </a:moveTo>
                    <a:cubicBezTo>
                      <a:pt x="5337" y="0"/>
                      <a:pt x="4303" y="667"/>
                      <a:pt x="3192" y="1391"/>
                    </a:cubicBezTo>
                    <a:cubicBezTo>
                      <a:pt x="2220" y="1999"/>
                      <a:pt x="1126" y="2425"/>
                      <a:pt x="1" y="2668"/>
                    </a:cubicBezTo>
                    <a:lnTo>
                      <a:pt x="366" y="5677"/>
                    </a:lnTo>
                    <a:cubicBezTo>
                      <a:pt x="366" y="5677"/>
                      <a:pt x="2189" y="4948"/>
                      <a:pt x="2858" y="4066"/>
                    </a:cubicBezTo>
                    <a:cubicBezTo>
                      <a:pt x="3527" y="3215"/>
                      <a:pt x="3861" y="2212"/>
                      <a:pt x="4044" y="2060"/>
                    </a:cubicBezTo>
                    <a:cubicBezTo>
                      <a:pt x="4256" y="1938"/>
                      <a:pt x="5867" y="601"/>
                      <a:pt x="5867" y="145"/>
                    </a:cubicBezTo>
                    <a:cubicBezTo>
                      <a:pt x="5867" y="45"/>
                      <a:pt x="5813" y="0"/>
                      <a:pt x="571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709;p35">
                <a:extLst>
                  <a:ext uri="{FF2B5EF4-FFF2-40B4-BE49-F238E27FC236}">
                    <a16:creationId xmlns:a16="http://schemas.microsoft.com/office/drawing/2014/main" id="{3B9DA026-0DA4-B78D-192F-887968D3FDCB}"/>
                  </a:ext>
                </a:extLst>
              </p:cNvPr>
              <p:cNvSpPr/>
              <p:nvPr/>
            </p:nvSpPr>
            <p:spPr>
              <a:xfrm>
                <a:off x="4349900" y="1436350"/>
                <a:ext cx="156550" cy="151375"/>
              </a:xfrm>
              <a:custGeom>
                <a:avLst/>
                <a:gdLst/>
                <a:ahLst/>
                <a:cxnLst/>
                <a:rect l="l" t="t" r="r" b="b"/>
                <a:pathLst>
                  <a:path w="6262" h="6055" extrusionOk="0">
                    <a:moveTo>
                      <a:pt x="5942" y="0"/>
                    </a:moveTo>
                    <a:cubicBezTo>
                      <a:pt x="5580" y="0"/>
                      <a:pt x="4882" y="380"/>
                      <a:pt x="3313" y="1434"/>
                    </a:cubicBezTo>
                    <a:cubicBezTo>
                      <a:pt x="2341" y="2042"/>
                      <a:pt x="1277" y="2437"/>
                      <a:pt x="152" y="2681"/>
                    </a:cubicBezTo>
                    <a:cubicBezTo>
                      <a:pt x="61" y="2711"/>
                      <a:pt x="0" y="2802"/>
                      <a:pt x="0" y="2893"/>
                    </a:cubicBezTo>
                    <a:cubicBezTo>
                      <a:pt x="25" y="2994"/>
                      <a:pt x="92" y="3053"/>
                      <a:pt x="184" y="3053"/>
                    </a:cubicBezTo>
                    <a:cubicBezTo>
                      <a:pt x="202" y="3053"/>
                      <a:pt x="222" y="3051"/>
                      <a:pt x="243" y="3045"/>
                    </a:cubicBezTo>
                    <a:cubicBezTo>
                      <a:pt x="1398" y="2802"/>
                      <a:pt x="2493" y="2377"/>
                      <a:pt x="3496" y="1738"/>
                    </a:cubicBezTo>
                    <a:cubicBezTo>
                      <a:pt x="4073" y="1374"/>
                      <a:pt x="5471" y="431"/>
                      <a:pt x="5867" y="371"/>
                    </a:cubicBezTo>
                    <a:lnTo>
                      <a:pt x="5867" y="371"/>
                    </a:lnTo>
                    <a:cubicBezTo>
                      <a:pt x="5745" y="766"/>
                      <a:pt x="4529" y="1890"/>
                      <a:pt x="4164" y="2103"/>
                    </a:cubicBezTo>
                    <a:cubicBezTo>
                      <a:pt x="4043" y="2194"/>
                      <a:pt x="3952" y="2377"/>
                      <a:pt x="3769" y="2741"/>
                    </a:cubicBezTo>
                    <a:cubicBezTo>
                      <a:pt x="3526" y="3258"/>
                      <a:pt x="3252" y="3714"/>
                      <a:pt x="2918" y="4140"/>
                    </a:cubicBezTo>
                    <a:cubicBezTo>
                      <a:pt x="2280" y="4960"/>
                      <a:pt x="547" y="5690"/>
                      <a:pt x="517" y="5690"/>
                    </a:cubicBezTo>
                    <a:cubicBezTo>
                      <a:pt x="426" y="5720"/>
                      <a:pt x="395" y="5842"/>
                      <a:pt x="426" y="5933"/>
                    </a:cubicBezTo>
                    <a:cubicBezTo>
                      <a:pt x="456" y="6024"/>
                      <a:pt x="517" y="6054"/>
                      <a:pt x="608" y="6054"/>
                    </a:cubicBezTo>
                    <a:lnTo>
                      <a:pt x="669" y="6054"/>
                    </a:lnTo>
                    <a:cubicBezTo>
                      <a:pt x="730" y="6024"/>
                      <a:pt x="2523" y="5264"/>
                      <a:pt x="3222" y="4383"/>
                    </a:cubicBezTo>
                    <a:cubicBezTo>
                      <a:pt x="3556" y="3927"/>
                      <a:pt x="3830" y="3440"/>
                      <a:pt x="4073" y="2924"/>
                    </a:cubicBezTo>
                    <a:cubicBezTo>
                      <a:pt x="4164" y="2741"/>
                      <a:pt x="4256" y="2589"/>
                      <a:pt x="4377" y="2407"/>
                    </a:cubicBezTo>
                    <a:cubicBezTo>
                      <a:pt x="4408" y="2407"/>
                      <a:pt x="6262" y="948"/>
                      <a:pt x="6262" y="310"/>
                    </a:cubicBezTo>
                    <a:cubicBezTo>
                      <a:pt x="6262" y="219"/>
                      <a:pt x="6201" y="97"/>
                      <a:pt x="6110" y="36"/>
                    </a:cubicBezTo>
                    <a:cubicBezTo>
                      <a:pt x="6063" y="13"/>
                      <a:pt x="6008" y="0"/>
                      <a:pt x="594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710;p35">
                <a:extLst>
                  <a:ext uri="{FF2B5EF4-FFF2-40B4-BE49-F238E27FC236}">
                    <a16:creationId xmlns:a16="http://schemas.microsoft.com/office/drawing/2014/main" id="{D3E7DAEB-30FE-3BA2-CCC7-58F91F41D154}"/>
                  </a:ext>
                </a:extLst>
              </p:cNvPr>
              <p:cNvSpPr/>
              <p:nvPr/>
            </p:nvSpPr>
            <p:spPr>
              <a:xfrm>
                <a:off x="4264775" y="1533000"/>
                <a:ext cx="117050" cy="123875"/>
              </a:xfrm>
              <a:custGeom>
                <a:avLst/>
                <a:gdLst/>
                <a:ahLst/>
                <a:cxnLst/>
                <a:rect l="l" t="t" r="r" b="b"/>
                <a:pathLst>
                  <a:path w="4682" h="4955" extrusionOk="0">
                    <a:moveTo>
                      <a:pt x="2129" y="0"/>
                    </a:moveTo>
                    <a:lnTo>
                      <a:pt x="1" y="1885"/>
                    </a:lnTo>
                    <a:lnTo>
                      <a:pt x="2736" y="4954"/>
                    </a:lnTo>
                    <a:lnTo>
                      <a:pt x="4682" y="3283"/>
                    </a:lnTo>
                    <a:lnTo>
                      <a:pt x="2129" y="0"/>
                    </a:ln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711;p35">
                <a:extLst>
                  <a:ext uri="{FF2B5EF4-FFF2-40B4-BE49-F238E27FC236}">
                    <a16:creationId xmlns:a16="http://schemas.microsoft.com/office/drawing/2014/main" id="{AE8FFC38-C294-83F6-EAC2-D58355D58A37}"/>
                  </a:ext>
                </a:extLst>
              </p:cNvPr>
              <p:cNvSpPr/>
              <p:nvPr/>
            </p:nvSpPr>
            <p:spPr>
              <a:xfrm>
                <a:off x="4260225" y="1528425"/>
                <a:ext cx="126925" cy="133000"/>
              </a:xfrm>
              <a:custGeom>
                <a:avLst/>
                <a:gdLst/>
                <a:ahLst/>
                <a:cxnLst/>
                <a:rect l="l" t="t" r="r" b="b"/>
                <a:pathLst>
                  <a:path w="5077" h="5320" extrusionOk="0">
                    <a:moveTo>
                      <a:pt x="2280" y="457"/>
                    </a:moveTo>
                    <a:lnTo>
                      <a:pt x="4590" y="3435"/>
                    </a:lnTo>
                    <a:lnTo>
                      <a:pt x="2949" y="4864"/>
                    </a:lnTo>
                    <a:lnTo>
                      <a:pt x="456" y="2068"/>
                    </a:lnTo>
                    <a:lnTo>
                      <a:pt x="2280" y="457"/>
                    </a:lnTo>
                    <a:close/>
                    <a:moveTo>
                      <a:pt x="2341" y="1"/>
                    </a:moveTo>
                    <a:cubicBezTo>
                      <a:pt x="2280" y="1"/>
                      <a:pt x="2219" y="1"/>
                      <a:pt x="2189" y="31"/>
                    </a:cubicBezTo>
                    <a:lnTo>
                      <a:pt x="61" y="1916"/>
                    </a:lnTo>
                    <a:cubicBezTo>
                      <a:pt x="0" y="1946"/>
                      <a:pt x="0" y="1976"/>
                      <a:pt x="0" y="2037"/>
                    </a:cubicBezTo>
                    <a:cubicBezTo>
                      <a:pt x="0" y="2098"/>
                      <a:pt x="0" y="2128"/>
                      <a:pt x="31" y="2189"/>
                    </a:cubicBezTo>
                    <a:lnTo>
                      <a:pt x="2766" y="5259"/>
                    </a:lnTo>
                    <a:cubicBezTo>
                      <a:pt x="2827" y="5289"/>
                      <a:pt x="2858" y="5320"/>
                      <a:pt x="2918" y="5320"/>
                    </a:cubicBezTo>
                    <a:cubicBezTo>
                      <a:pt x="2979" y="5320"/>
                      <a:pt x="3010" y="5289"/>
                      <a:pt x="3040" y="5259"/>
                    </a:cubicBezTo>
                    <a:lnTo>
                      <a:pt x="4985" y="3587"/>
                    </a:lnTo>
                    <a:cubicBezTo>
                      <a:pt x="5046" y="3527"/>
                      <a:pt x="5077" y="3405"/>
                      <a:pt x="5016" y="3344"/>
                    </a:cubicBezTo>
                    <a:lnTo>
                      <a:pt x="2463" y="61"/>
                    </a:lnTo>
                    <a:cubicBezTo>
                      <a:pt x="2432" y="31"/>
                      <a:pt x="2402" y="1"/>
                      <a:pt x="234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712;p35">
                <a:extLst>
                  <a:ext uri="{FF2B5EF4-FFF2-40B4-BE49-F238E27FC236}">
                    <a16:creationId xmlns:a16="http://schemas.microsoft.com/office/drawing/2014/main" id="{25EC23B7-6314-242C-A5FD-ADE3E8C4DD31}"/>
                  </a:ext>
                </a:extLst>
              </p:cNvPr>
              <p:cNvSpPr/>
              <p:nvPr/>
            </p:nvSpPr>
            <p:spPr>
              <a:xfrm>
                <a:off x="3446375" y="1580100"/>
                <a:ext cx="897450" cy="1284250"/>
              </a:xfrm>
              <a:custGeom>
                <a:avLst/>
                <a:gdLst/>
                <a:ahLst/>
                <a:cxnLst/>
                <a:rect l="l" t="t" r="r" b="b"/>
                <a:pathLst>
                  <a:path w="35898" h="51370" extrusionOk="0">
                    <a:moveTo>
                      <a:pt x="32767" y="1"/>
                    </a:moveTo>
                    <a:lnTo>
                      <a:pt x="17265" y="10882"/>
                    </a:lnTo>
                    <a:lnTo>
                      <a:pt x="4074" y="17569"/>
                    </a:lnTo>
                    <a:cubicBezTo>
                      <a:pt x="4074" y="17569"/>
                      <a:pt x="1429" y="19089"/>
                      <a:pt x="1004" y="19849"/>
                    </a:cubicBezTo>
                    <a:cubicBezTo>
                      <a:pt x="578" y="20609"/>
                      <a:pt x="1" y="22980"/>
                      <a:pt x="153" y="23709"/>
                    </a:cubicBezTo>
                    <a:cubicBezTo>
                      <a:pt x="274" y="24439"/>
                      <a:pt x="1612" y="27174"/>
                      <a:pt x="1612" y="27174"/>
                    </a:cubicBezTo>
                    <a:cubicBezTo>
                      <a:pt x="1612" y="27174"/>
                      <a:pt x="1551" y="28451"/>
                      <a:pt x="3223" y="32980"/>
                    </a:cubicBezTo>
                    <a:cubicBezTo>
                      <a:pt x="4894" y="37813"/>
                      <a:pt x="6323" y="42767"/>
                      <a:pt x="7478" y="47752"/>
                    </a:cubicBezTo>
                    <a:cubicBezTo>
                      <a:pt x="7752" y="48937"/>
                      <a:pt x="7904" y="50153"/>
                      <a:pt x="7964" y="51369"/>
                    </a:cubicBezTo>
                    <a:cubicBezTo>
                      <a:pt x="7964" y="51369"/>
                      <a:pt x="10031" y="46141"/>
                      <a:pt x="9970" y="40791"/>
                    </a:cubicBezTo>
                    <a:cubicBezTo>
                      <a:pt x="9879" y="35472"/>
                      <a:pt x="6809" y="27964"/>
                      <a:pt x="6809" y="27964"/>
                    </a:cubicBezTo>
                    <a:cubicBezTo>
                      <a:pt x="6809" y="27964"/>
                      <a:pt x="18299" y="20214"/>
                      <a:pt x="20305" y="18572"/>
                    </a:cubicBezTo>
                    <a:cubicBezTo>
                      <a:pt x="22311" y="16900"/>
                      <a:pt x="35898" y="3587"/>
                      <a:pt x="35898" y="3587"/>
                    </a:cubicBezTo>
                    <a:lnTo>
                      <a:pt x="32767" y="1"/>
                    </a:lnTo>
                    <a:close/>
                  </a:path>
                </a:pathLst>
              </a:custGeom>
              <a:solidFill>
                <a:srgbClr val="00B0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5" name="Google Shape;713;p35">
                <a:extLst>
                  <a:ext uri="{FF2B5EF4-FFF2-40B4-BE49-F238E27FC236}">
                    <a16:creationId xmlns:a16="http://schemas.microsoft.com/office/drawing/2014/main" id="{2FD6994D-240C-A39D-BA40-A88065768003}"/>
                  </a:ext>
                </a:extLst>
              </p:cNvPr>
              <p:cNvSpPr/>
              <p:nvPr/>
            </p:nvSpPr>
            <p:spPr>
              <a:xfrm>
                <a:off x="3441050" y="1575250"/>
                <a:ext cx="907350" cy="1293650"/>
              </a:xfrm>
              <a:custGeom>
                <a:avLst/>
                <a:gdLst/>
                <a:ahLst/>
                <a:cxnLst/>
                <a:rect l="l" t="t" r="r" b="b"/>
                <a:pathLst>
                  <a:path w="36294" h="51746" extrusionOk="0">
                    <a:moveTo>
                      <a:pt x="32919" y="438"/>
                    </a:moveTo>
                    <a:lnTo>
                      <a:pt x="35837" y="3781"/>
                    </a:lnTo>
                    <a:cubicBezTo>
                      <a:pt x="34439" y="5149"/>
                      <a:pt x="22281" y="17034"/>
                      <a:pt x="20427" y="18614"/>
                    </a:cubicBezTo>
                    <a:cubicBezTo>
                      <a:pt x="18451" y="20256"/>
                      <a:pt x="7053" y="27946"/>
                      <a:pt x="6931" y="28006"/>
                    </a:cubicBezTo>
                    <a:cubicBezTo>
                      <a:pt x="6870" y="28067"/>
                      <a:pt x="6840" y="28158"/>
                      <a:pt x="6870" y="28250"/>
                    </a:cubicBezTo>
                    <a:cubicBezTo>
                      <a:pt x="6901" y="28310"/>
                      <a:pt x="9940" y="35757"/>
                      <a:pt x="10001" y="40985"/>
                    </a:cubicBezTo>
                    <a:cubicBezTo>
                      <a:pt x="10062" y="44967"/>
                      <a:pt x="8907" y="48919"/>
                      <a:pt x="8329" y="50621"/>
                    </a:cubicBezTo>
                    <a:cubicBezTo>
                      <a:pt x="8238" y="49709"/>
                      <a:pt x="8086" y="48797"/>
                      <a:pt x="7904" y="47916"/>
                    </a:cubicBezTo>
                    <a:cubicBezTo>
                      <a:pt x="6718" y="42900"/>
                      <a:pt x="5290" y="37976"/>
                      <a:pt x="3618" y="33113"/>
                    </a:cubicBezTo>
                    <a:cubicBezTo>
                      <a:pt x="1977" y="28706"/>
                      <a:pt x="2007" y="27368"/>
                      <a:pt x="2007" y="27368"/>
                    </a:cubicBezTo>
                    <a:cubicBezTo>
                      <a:pt x="2007" y="27338"/>
                      <a:pt x="2007" y="27307"/>
                      <a:pt x="2007" y="27277"/>
                    </a:cubicBezTo>
                    <a:cubicBezTo>
                      <a:pt x="2007" y="27277"/>
                      <a:pt x="670" y="24541"/>
                      <a:pt x="548" y="23873"/>
                    </a:cubicBezTo>
                    <a:cubicBezTo>
                      <a:pt x="426" y="23204"/>
                      <a:pt x="1034" y="20833"/>
                      <a:pt x="1399" y="20134"/>
                    </a:cubicBezTo>
                    <a:cubicBezTo>
                      <a:pt x="1703" y="19557"/>
                      <a:pt x="3679" y="18341"/>
                      <a:pt x="4408" y="17915"/>
                    </a:cubicBezTo>
                    <a:lnTo>
                      <a:pt x="17570" y="11228"/>
                    </a:lnTo>
                    <a:lnTo>
                      <a:pt x="32919" y="438"/>
                    </a:lnTo>
                    <a:close/>
                    <a:moveTo>
                      <a:pt x="32951" y="0"/>
                    </a:moveTo>
                    <a:cubicBezTo>
                      <a:pt x="32910" y="0"/>
                      <a:pt x="32869" y="15"/>
                      <a:pt x="32828" y="43"/>
                    </a:cubicBezTo>
                    <a:lnTo>
                      <a:pt x="17357" y="10924"/>
                    </a:lnTo>
                    <a:lnTo>
                      <a:pt x="4196" y="17581"/>
                    </a:lnTo>
                    <a:cubicBezTo>
                      <a:pt x="3922" y="17763"/>
                      <a:pt x="1460" y="19192"/>
                      <a:pt x="1065" y="19921"/>
                    </a:cubicBezTo>
                    <a:cubicBezTo>
                      <a:pt x="639" y="20681"/>
                      <a:pt x="1" y="23143"/>
                      <a:pt x="153" y="23933"/>
                    </a:cubicBezTo>
                    <a:cubicBezTo>
                      <a:pt x="305" y="24633"/>
                      <a:pt x="1460" y="27064"/>
                      <a:pt x="1642" y="27429"/>
                    </a:cubicBezTo>
                    <a:cubicBezTo>
                      <a:pt x="1642" y="27703"/>
                      <a:pt x="1733" y="29162"/>
                      <a:pt x="3253" y="33235"/>
                    </a:cubicBezTo>
                    <a:cubicBezTo>
                      <a:pt x="4925" y="38067"/>
                      <a:pt x="6354" y="42992"/>
                      <a:pt x="7509" y="47976"/>
                    </a:cubicBezTo>
                    <a:cubicBezTo>
                      <a:pt x="7782" y="49162"/>
                      <a:pt x="7934" y="50347"/>
                      <a:pt x="7965" y="51563"/>
                    </a:cubicBezTo>
                    <a:cubicBezTo>
                      <a:pt x="7965" y="51654"/>
                      <a:pt x="8025" y="51715"/>
                      <a:pt x="8117" y="51745"/>
                    </a:cubicBezTo>
                    <a:lnTo>
                      <a:pt x="8177" y="51745"/>
                    </a:lnTo>
                    <a:cubicBezTo>
                      <a:pt x="8238" y="51745"/>
                      <a:pt x="8299" y="51715"/>
                      <a:pt x="8360" y="51654"/>
                    </a:cubicBezTo>
                    <a:cubicBezTo>
                      <a:pt x="8360" y="51563"/>
                      <a:pt x="10427" y="46335"/>
                      <a:pt x="10366" y="41016"/>
                    </a:cubicBezTo>
                    <a:cubicBezTo>
                      <a:pt x="10305" y="36092"/>
                      <a:pt x="7691" y="29314"/>
                      <a:pt x="7265" y="28250"/>
                    </a:cubicBezTo>
                    <a:cubicBezTo>
                      <a:pt x="8603" y="27368"/>
                      <a:pt x="18755" y="20499"/>
                      <a:pt x="20640" y="18918"/>
                    </a:cubicBezTo>
                    <a:cubicBezTo>
                      <a:pt x="22646" y="17246"/>
                      <a:pt x="36111" y="4055"/>
                      <a:pt x="36233" y="3933"/>
                    </a:cubicBezTo>
                    <a:cubicBezTo>
                      <a:pt x="36293" y="3872"/>
                      <a:pt x="36293" y="3751"/>
                      <a:pt x="36233" y="3690"/>
                    </a:cubicBezTo>
                    <a:lnTo>
                      <a:pt x="33102" y="73"/>
                    </a:lnTo>
                    <a:cubicBezTo>
                      <a:pt x="33052" y="23"/>
                      <a:pt x="33001" y="0"/>
                      <a:pt x="32951"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714;p35">
                <a:extLst>
                  <a:ext uri="{FF2B5EF4-FFF2-40B4-BE49-F238E27FC236}">
                    <a16:creationId xmlns:a16="http://schemas.microsoft.com/office/drawing/2014/main" id="{287D1235-9556-2C09-766C-35726D610222}"/>
                  </a:ext>
                </a:extLst>
              </p:cNvPr>
              <p:cNvSpPr/>
              <p:nvPr/>
            </p:nvSpPr>
            <p:spPr>
              <a:xfrm>
                <a:off x="3557900" y="2427750"/>
                <a:ext cx="23775" cy="35375"/>
              </a:xfrm>
              <a:custGeom>
                <a:avLst/>
                <a:gdLst/>
                <a:ahLst/>
                <a:cxnLst/>
                <a:rect l="l" t="t" r="r" b="b"/>
                <a:pathLst>
                  <a:path w="951" h="1415" extrusionOk="0">
                    <a:moveTo>
                      <a:pt x="260" y="1"/>
                    </a:moveTo>
                    <a:cubicBezTo>
                      <a:pt x="131" y="1"/>
                      <a:pt x="1" y="133"/>
                      <a:pt x="99" y="290"/>
                    </a:cubicBezTo>
                    <a:cubicBezTo>
                      <a:pt x="221" y="563"/>
                      <a:pt x="342" y="806"/>
                      <a:pt x="433" y="989"/>
                    </a:cubicBezTo>
                    <a:cubicBezTo>
                      <a:pt x="494" y="1110"/>
                      <a:pt x="585" y="1232"/>
                      <a:pt x="585" y="1262"/>
                    </a:cubicBezTo>
                    <a:cubicBezTo>
                      <a:pt x="585" y="1353"/>
                      <a:pt x="677" y="1414"/>
                      <a:pt x="768" y="1414"/>
                    </a:cubicBezTo>
                    <a:lnTo>
                      <a:pt x="798" y="1414"/>
                    </a:lnTo>
                    <a:cubicBezTo>
                      <a:pt x="889" y="1384"/>
                      <a:pt x="950" y="1293"/>
                      <a:pt x="950" y="1201"/>
                    </a:cubicBezTo>
                    <a:cubicBezTo>
                      <a:pt x="889" y="1049"/>
                      <a:pt x="829" y="928"/>
                      <a:pt x="768" y="806"/>
                    </a:cubicBezTo>
                    <a:cubicBezTo>
                      <a:pt x="677" y="654"/>
                      <a:pt x="555" y="411"/>
                      <a:pt x="433" y="138"/>
                    </a:cubicBezTo>
                    <a:cubicBezTo>
                      <a:pt x="401" y="41"/>
                      <a:pt x="331" y="1"/>
                      <a:pt x="26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715;p35">
                <a:extLst>
                  <a:ext uri="{FF2B5EF4-FFF2-40B4-BE49-F238E27FC236}">
                    <a16:creationId xmlns:a16="http://schemas.microsoft.com/office/drawing/2014/main" id="{BFBF481C-12D1-7813-B818-A87904F6ADAB}"/>
                  </a:ext>
                </a:extLst>
              </p:cNvPr>
              <p:cNvSpPr/>
              <p:nvPr/>
            </p:nvSpPr>
            <p:spPr>
              <a:xfrm>
                <a:off x="3490500" y="2108950"/>
                <a:ext cx="79775" cy="314650"/>
              </a:xfrm>
              <a:custGeom>
                <a:avLst/>
                <a:gdLst/>
                <a:ahLst/>
                <a:cxnLst/>
                <a:rect l="l" t="t" r="r" b="b"/>
                <a:pathLst>
                  <a:path w="3191" h="12586" extrusionOk="0">
                    <a:moveTo>
                      <a:pt x="242" y="0"/>
                    </a:moveTo>
                    <a:cubicBezTo>
                      <a:pt x="118" y="0"/>
                      <a:pt x="1" y="119"/>
                      <a:pt x="59" y="275"/>
                    </a:cubicBezTo>
                    <a:lnTo>
                      <a:pt x="2339" y="5534"/>
                    </a:lnTo>
                    <a:lnTo>
                      <a:pt x="485" y="5169"/>
                    </a:lnTo>
                    <a:cubicBezTo>
                      <a:pt x="474" y="5167"/>
                      <a:pt x="464" y="5167"/>
                      <a:pt x="454" y="5167"/>
                    </a:cubicBezTo>
                    <a:cubicBezTo>
                      <a:pt x="289" y="5167"/>
                      <a:pt x="190" y="5389"/>
                      <a:pt x="333" y="5503"/>
                    </a:cubicBezTo>
                    <a:lnTo>
                      <a:pt x="2765" y="7570"/>
                    </a:lnTo>
                    <a:cubicBezTo>
                      <a:pt x="2491" y="8665"/>
                      <a:pt x="2369" y="9820"/>
                      <a:pt x="2339" y="10975"/>
                    </a:cubicBezTo>
                    <a:cubicBezTo>
                      <a:pt x="2339" y="11461"/>
                      <a:pt x="2400" y="11978"/>
                      <a:pt x="2552" y="12464"/>
                    </a:cubicBezTo>
                    <a:cubicBezTo>
                      <a:pt x="2582" y="12525"/>
                      <a:pt x="2673" y="12586"/>
                      <a:pt x="2734" y="12586"/>
                    </a:cubicBezTo>
                    <a:lnTo>
                      <a:pt x="2795" y="12555"/>
                    </a:lnTo>
                    <a:cubicBezTo>
                      <a:pt x="2886" y="12525"/>
                      <a:pt x="2947" y="12434"/>
                      <a:pt x="2917" y="12312"/>
                    </a:cubicBezTo>
                    <a:cubicBezTo>
                      <a:pt x="2765" y="11887"/>
                      <a:pt x="2704" y="11400"/>
                      <a:pt x="2704" y="10944"/>
                    </a:cubicBezTo>
                    <a:cubicBezTo>
                      <a:pt x="2734" y="9789"/>
                      <a:pt x="2886" y="8634"/>
                      <a:pt x="3160" y="7510"/>
                    </a:cubicBezTo>
                    <a:cubicBezTo>
                      <a:pt x="3190" y="7449"/>
                      <a:pt x="3160" y="7388"/>
                      <a:pt x="3099" y="7327"/>
                    </a:cubicBezTo>
                    <a:lnTo>
                      <a:pt x="1154" y="5686"/>
                    </a:lnTo>
                    <a:lnTo>
                      <a:pt x="2613" y="5990"/>
                    </a:lnTo>
                    <a:cubicBezTo>
                      <a:pt x="2626" y="5992"/>
                      <a:pt x="2639" y="5994"/>
                      <a:pt x="2652" y="5994"/>
                    </a:cubicBezTo>
                    <a:cubicBezTo>
                      <a:pt x="2785" y="5994"/>
                      <a:pt x="2881" y="5858"/>
                      <a:pt x="2825" y="5747"/>
                    </a:cubicBezTo>
                    <a:lnTo>
                      <a:pt x="424" y="123"/>
                    </a:lnTo>
                    <a:cubicBezTo>
                      <a:pt x="381" y="37"/>
                      <a:pt x="310" y="0"/>
                      <a:pt x="24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716;p35">
                <a:extLst>
                  <a:ext uri="{FF2B5EF4-FFF2-40B4-BE49-F238E27FC236}">
                    <a16:creationId xmlns:a16="http://schemas.microsoft.com/office/drawing/2014/main" id="{E9DC22A0-D764-BEF1-6580-C492A72DC8C1}"/>
                  </a:ext>
                </a:extLst>
              </p:cNvPr>
              <p:cNvSpPr/>
              <p:nvPr/>
            </p:nvSpPr>
            <p:spPr>
              <a:xfrm>
                <a:off x="3718425" y="1987875"/>
                <a:ext cx="25850" cy="43625"/>
              </a:xfrm>
              <a:custGeom>
                <a:avLst/>
                <a:gdLst/>
                <a:ahLst/>
                <a:cxnLst/>
                <a:rect l="l" t="t" r="r" b="b"/>
                <a:pathLst>
                  <a:path w="1034" h="1745" extrusionOk="0">
                    <a:moveTo>
                      <a:pt x="810" y="1"/>
                    </a:moveTo>
                    <a:cubicBezTo>
                      <a:pt x="736" y="1"/>
                      <a:pt x="661" y="35"/>
                      <a:pt x="639" y="103"/>
                    </a:cubicBezTo>
                    <a:lnTo>
                      <a:pt x="61" y="1471"/>
                    </a:lnTo>
                    <a:cubicBezTo>
                      <a:pt x="0" y="1593"/>
                      <a:pt x="61" y="1684"/>
                      <a:pt x="152" y="1745"/>
                    </a:cubicBezTo>
                    <a:lnTo>
                      <a:pt x="243" y="1745"/>
                    </a:lnTo>
                    <a:cubicBezTo>
                      <a:pt x="304" y="1745"/>
                      <a:pt x="365" y="1684"/>
                      <a:pt x="395" y="1623"/>
                    </a:cubicBezTo>
                    <a:lnTo>
                      <a:pt x="973" y="255"/>
                    </a:lnTo>
                    <a:cubicBezTo>
                      <a:pt x="1034" y="164"/>
                      <a:pt x="973" y="42"/>
                      <a:pt x="882" y="12"/>
                    </a:cubicBezTo>
                    <a:cubicBezTo>
                      <a:pt x="859" y="4"/>
                      <a:pt x="834" y="1"/>
                      <a:pt x="81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717;p35">
                <a:extLst>
                  <a:ext uri="{FF2B5EF4-FFF2-40B4-BE49-F238E27FC236}">
                    <a16:creationId xmlns:a16="http://schemas.microsoft.com/office/drawing/2014/main" id="{F366EF16-41A1-BF51-B2C0-94647AF0AF00}"/>
                  </a:ext>
                </a:extLst>
              </p:cNvPr>
              <p:cNvSpPr/>
              <p:nvPr/>
            </p:nvSpPr>
            <p:spPr>
              <a:xfrm>
                <a:off x="3609000" y="2051225"/>
                <a:ext cx="107150" cy="233325"/>
              </a:xfrm>
              <a:custGeom>
                <a:avLst/>
                <a:gdLst/>
                <a:ahLst/>
                <a:cxnLst/>
                <a:rect l="l" t="t" r="r" b="b"/>
                <a:pathLst>
                  <a:path w="4286" h="9333" extrusionOk="0">
                    <a:moveTo>
                      <a:pt x="183" y="1"/>
                    </a:moveTo>
                    <a:cubicBezTo>
                      <a:pt x="92" y="1"/>
                      <a:pt x="0" y="62"/>
                      <a:pt x="0" y="183"/>
                    </a:cubicBezTo>
                    <a:lnTo>
                      <a:pt x="122" y="9119"/>
                    </a:lnTo>
                    <a:cubicBezTo>
                      <a:pt x="122" y="9211"/>
                      <a:pt x="183" y="9302"/>
                      <a:pt x="274" y="9332"/>
                    </a:cubicBezTo>
                    <a:lnTo>
                      <a:pt x="304" y="9332"/>
                    </a:lnTo>
                    <a:cubicBezTo>
                      <a:pt x="395" y="9332"/>
                      <a:pt x="456" y="9271"/>
                      <a:pt x="487" y="9211"/>
                    </a:cubicBezTo>
                    <a:lnTo>
                      <a:pt x="4225" y="396"/>
                    </a:lnTo>
                    <a:cubicBezTo>
                      <a:pt x="4286" y="255"/>
                      <a:pt x="4160" y="141"/>
                      <a:pt x="4042" y="141"/>
                    </a:cubicBezTo>
                    <a:cubicBezTo>
                      <a:pt x="3981" y="141"/>
                      <a:pt x="3922" y="172"/>
                      <a:pt x="3891" y="244"/>
                    </a:cubicBezTo>
                    <a:lnTo>
                      <a:pt x="487" y="8238"/>
                    </a:lnTo>
                    <a:lnTo>
                      <a:pt x="365" y="183"/>
                    </a:lnTo>
                    <a:cubicBezTo>
                      <a:pt x="365" y="62"/>
                      <a:pt x="274" y="1"/>
                      <a:pt x="18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718;p35">
                <a:extLst>
                  <a:ext uri="{FF2B5EF4-FFF2-40B4-BE49-F238E27FC236}">
                    <a16:creationId xmlns:a16="http://schemas.microsoft.com/office/drawing/2014/main" id="{F92CAE37-A2EA-3154-B24D-94249C0FE6F3}"/>
                  </a:ext>
                </a:extLst>
              </p:cNvPr>
              <p:cNvSpPr/>
              <p:nvPr/>
            </p:nvSpPr>
            <p:spPr>
              <a:xfrm>
                <a:off x="3297450" y="2199400"/>
                <a:ext cx="189225" cy="148975"/>
              </a:xfrm>
              <a:custGeom>
                <a:avLst/>
                <a:gdLst/>
                <a:ahLst/>
                <a:cxnLst/>
                <a:rect l="l" t="t" r="r" b="b"/>
                <a:pathLst>
                  <a:path w="7569" h="5959" extrusionOk="0">
                    <a:moveTo>
                      <a:pt x="6262" y="1"/>
                    </a:moveTo>
                    <a:lnTo>
                      <a:pt x="0" y="244"/>
                    </a:lnTo>
                    <a:lnTo>
                      <a:pt x="1520" y="2949"/>
                    </a:lnTo>
                    <a:lnTo>
                      <a:pt x="3830" y="5958"/>
                    </a:lnTo>
                    <a:cubicBezTo>
                      <a:pt x="4438" y="5715"/>
                      <a:pt x="4985" y="5320"/>
                      <a:pt x="5441" y="4803"/>
                    </a:cubicBezTo>
                    <a:cubicBezTo>
                      <a:pt x="6383" y="3861"/>
                      <a:pt x="7325" y="1885"/>
                      <a:pt x="7447" y="1490"/>
                    </a:cubicBezTo>
                    <a:cubicBezTo>
                      <a:pt x="7569" y="1126"/>
                      <a:pt x="6262" y="1"/>
                      <a:pt x="626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719;p35">
                <a:extLst>
                  <a:ext uri="{FF2B5EF4-FFF2-40B4-BE49-F238E27FC236}">
                    <a16:creationId xmlns:a16="http://schemas.microsoft.com/office/drawing/2014/main" id="{29827F64-1AE1-BC04-0B46-21DE87E72226}"/>
                  </a:ext>
                </a:extLst>
              </p:cNvPr>
              <p:cNvSpPr/>
              <p:nvPr/>
            </p:nvSpPr>
            <p:spPr>
              <a:xfrm>
                <a:off x="3292875" y="2195600"/>
                <a:ext cx="198350" cy="157325"/>
              </a:xfrm>
              <a:custGeom>
                <a:avLst/>
                <a:gdLst/>
                <a:ahLst/>
                <a:cxnLst/>
                <a:rect l="l" t="t" r="r" b="b"/>
                <a:pathLst>
                  <a:path w="7934" h="6293" extrusionOk="0">
                    <a:moveTo>
                      <a:pt x="6384" y="366"/>
                    </a:moveTo>
                    <a:cubicBezTo>
                      <a:pt x="6961" y="882"/>
                      <a:pt x="7448" y="1460"/>
                      <a:pt x="7448" y="1612"/>
                    </a:cubicBezTo>
                    <a:cubicBezTo>
                      <a:pt x="7326" y="2007"/>
                      <a:pt x="6384" y="3952"/>
                      <a:pt x="5502" y="4834"/>
                    </a:cubicBezTo>
                    <a:cubicBezTo>
                      <a:pt x="5077" y="5259"/>
                      <a:pt x="4590" y="5624"/>
                      <a:pt x="4074" y="5867"/>
                    </a:cubicBezTo>
                    <a:lnTo>
                      <a:pt x="1855" y="3010"/>
                    </a:lnTo>
                    <a:lnTo>
                      <a:pt x="517" y="609"/>
                    </a:lnTo>
                    <a:lnTo>
                      <a:pt x="6384" y="366"/>
                    </a:lnTo>
                    <a:close/>
                    <a:moveTo>
                      <a:pt x="6445" y="1"/>
                    </a:moveTo>
                    <a:lnTo>
                      <a:pt x="183" y="244"/>
                    </a:lnTo>
                    <a:cubicBezTo>
                      <a:pt x="122" y="244"/>
                      <a:pt x="62" y="305"/>
                      <a:pt x="31" y="335"/>
                    </a:cubicBezTo>
                    <a:cubicBezTo>
                      <a:pt x="1" y="396"/>
                      <a:pt x="1" y="487"/>
                      <a:pt x="31" y="548"/>
                    </a:cubicBezTo>
                    <a:lnTo>
                      <a:pt x="1551" y="3192"/>
                    </a:lnTo>
                    <a:cubicBezTo>
                      <a:pt x="1551" y="3192"/>
                      <a:pt x="1551" y="3223"/>
                      <a:pt x="1551" y="3223"/>
                    </a:cubicBezTo>
                    <a:lnTo>
                      <a:pt x="3861" y="6232"/>
                    </a:lnTo>
                    <a:cubicBezTo>
                      <a:pt x="3891" y="6262"/>
                      <a:pt x="3952" y="6293"/>
                      <a:pt x="4013" y="6293"/>
                    </a:cubicBezTo>
                    <a:lnTo>
                      <a:pt x="4043" y="6293"/>
                    </a:lnTo>
                    <a:cubicBezTo>
                      <a:pt x="4712" y="6050"/>
                      <a:pt x="5290" y="5655"/>
                      <a:pt x="5776" y="5138"/>
                    </a:cubicBezTo>
                    <a:cubicBezTo>
                      <a:pt x="6718" y="4196"/>
                      <a:pt x="7660" y="2189"/>
                      <a:pt x="7812" y="1764"/>
                    </a:cubicBezTo>
                    <a:cubicBezTo>
                      <a:pt x="7934" y="1308"/>
                      <a:pt x="7083" y="487"/>
                      <a:pt x="6566" y="62"/>
                    </a:cubicBezTo>
                    <a:cubicBezTo>
                      <a:pt x="6536" y="1"/>
                      <a:pt x="6475" y="1"/>
                      <a:pt x="644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720;p35">
                <a:extLst>
                  <a:ext uri="{FF2B5EF4-FFF2-40B4-BE49-F238E27FC236}">
                    <a16:creationId xmlns:a16="http://schemas.microsoft.com/office/drawing/2014/main" id="{BC2248C8-4178-4771-4D9D-7E1EBA16C4BF}"/>
                  </a:ext>
                </a:extLst>
              </p:cNvPr>
              <p:cNvSpPr/>
              <p:nvPr/>
            </p:nvSpPr>
            <p:spPr>
              <a:xfrm>
                <a:off x="3154575" y="1716125"/>
                <a:ext cx="405825" cy="563600"/>
              </a:xfrm>
              <a:custGeom>
                <a:avLst/>
                <a:gdLst/>
                <a:ahLst/>
                <a:cxnLst/>
                <a:rect l="l" t="t" r="r" b="b"/>
                <a:pathLst>
                  <a:path w="16233" h="22544" extrusionOk="0">
                    <a:moveTo>
                      <a:pt x="8093" y="0"/>
                    </a:moveTo>
                    <a:cubicBezTo>
                      <a:pt x="7845" y="0"/>
                      <a:pt x="5704" y="27"/>
                      <a:pt x="4560" y="943"/>
                    </a:cubicBezTo>
                    <a:cubicBezTo>
                      <a:pt x="3344" y="1946"/>
                      <a:pt x="1" y="5198"/>
                      <a:pt x="487" y="8754"/>
                    </a:cubicBezTo>
                    <a:cubicBezTo>
                      <a:pt x="943" y="12311"/>
                      <a:pt x="3800" y="12371"/>
                      <a:pt x="3800" y="12371"/>
                    </a:cubicBezTo>
                    <a:cubicBezTo>
                      <a:pt x="3800" y="12371"/>
                      <a:pt x="2736" y="13070"/>
                      <a:pt x="2736" y="13830"/>
                    </a:cubicBezTo>
                    <a:cubicBezTo>
                      <a:pt x="2736" y="14590"/>
                      <a:pt x="3618" y="15077"/>
                      <a:pt x="3800" y="15168"/>
                    </a:cubicBezTo>
                    <a:cubicBezTo>
                      <a:pt x="4651" y="15715"/>
                      <a:pt x="5472" y="16384"/>
                      <a:pt x="6201" y="17113"/>
                    </a:cubicBezTo>
                    <a:cubicBezTo>
                      <a:pt x="7356" y="18268"/>
                      <a:pt x="8876" y="21520"/>
                      <a:pt x="8876" y="21520"/>
                    </a:cubicBezTo>
                    <a:cubicBezTo>
                      <a:pt x="9211" y="21946"/>
                      <a:pt x="9667" y="22280"/>
                      <a:pt x="10153" y="22463"/>
                    </a:cubicBezTo>
                    <a:cubicBezTo>
                      <a:pt x="10285" y="22517"/>
                      <a:pt x="10404" y="22544"/>
                      <a:pt x="10513" y="22544"/>
                    </a:cubicBezTo>
                    <a:cubicBezTo>
                      <a:pt x="11131" y="22544"/>
                      <a:pt x="11425" y="21682"/>
                      <a:pt x="11916" y="20183"/>
                    </a:cubicBezTo>
                    <a:cubicBezTo>
                      <a:pt x="12493" y="18450"/>
                      <a:pt x="14013" y="15046"/>
                      <a:pt x="14013" y="15046"/>
                    </a:cubicBezTo>
                    <a:cubicBezTo>
                      <a:pt x="14469" y="14712"/>
                      <a:pt x="14864" y="14286"/>
                      <a:pt x="15168" y="13770"/>
                    </a:cubicBezTo>
                    <a:cubicBezTo>
                      <a:pt x="15594" y="13010"/>
                      <a:pt x="15685" y="12371"/>
                      <a:pt x="15472" y="11095"/>
                    </a:cubicBezTo>
                    <a:cubicBezTo>
                      <a:pt x="15229" y="10031"/>
                      <a:pt x="14925" y="8967"/>
                      <a:pt x="14530" y="7934"/>
                    </a:cubicBezTo>
                    <a:cubicBezTo>
                      <a:pt x="14530" y="7934"/>
                      <a:pt x="15867" y="7052"/>
                      <a:pt x="16050" y="6262"/>
                    </a:cubicBezTo>
                    <a:cubicBezTo>
                      <a:pt x="16232" y="5441"/>
                      <a:pt x="12311" y="4165"/>
                      <a:pt x="12311" y="4165"/>
                    </a:cubicBezTo>
                    <a:cubicBezTo>
                      <a:pt x="12220" y="3465"/>
                      <a:pt x="12098" y="2766"/>
                      <a:pt x="11916" y="2128"/>
                    </a:cubicBezTo>
                    <a:cubicBezTo>
                      <a:pt x="11673" y="1459"/>
                      <a:pt x="8116" y="0"/>
                      <a:pt x="8116" y="0"/>
                    </a:cubicBezTo>
                    <a:cubicBezTo>
                      <a:pt x="8116" y="0"/>
                      <a:pt x="8108" y="0"/>
                      <a:pt x="809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721;p35">
                <a:extLst>
                  <a:ext uri="{FF2B5EF4-FFF2-40B4-BE49-F238E27FC236}">
                    <a16:creationId xmlns:a16="http://schemas.microsoft.com/office/drawing/2014/main" id="{CDE2D852-5DF4-F55B-6DE2-C0D8035A6837}"/>
                  </a:ext>
                </a:extLst>
              </p:cNvPr>
              <p:cNvSpPr/>
              <p:nvPr/>
            </p:nvSpPr>
            <p:spPr>
              <a:xfrm>
                <a:off x="3148500" y="1711550"/>
                <a:ext cx="416450" cy="573000"/>
              </a:xfrm>
              <a:custGeom>
                <a:avLst/>
                <a:gdLst/>
                <a:ahLst/>
                <a:cxnLst/>
                <a:rect l="l" t="t" r="r" b="b"/>
                <a:pathLst>
                  <a:path w="16658" h="22920" extrusionOk="0">
                    <a:moveTo>
                      <a:pt x="8299" y="396"/>
                    </a:moveTo>
                    <a:cubicBezTo>
                      <a:pt x="10001" y="1095"/>
                      <a:pt x="11824" y="2007"/>
                      <a:pt x="11976" y="2372"/>
                    </a:cubicBezTo>
                    <a:cubicBezTo>
                      <a:pt x="12159" y="3010"/>
                      <a:pt x="12280" y="3679"/>
                      <a:pt x="12372" y="4348"/>
                    </a:cubicBezTo>
                    <a:cubicBezTo>
                      <a:pt x="12372" y="4439"/>
                      <a:pt x="12432" y="4500"/>
                      <a:pt x="12493" y="4530"/>
                    </a:cubicBezTo>
                    <a:cubicBezTo>
                      <a:pt x="14499" y="5168"/>
                      <a:pt x="16171" y="6050"/>
                      <a:pt x="16110" y="6384"/>
                    </a:cubicBezTo>
                    <a:cubicBezTo>
                      <a:pt x="15958" y="6992"/>
                      <a:pt x="15016" y="7721"/>
                      <a:pt x="14651" y="7965"/>
                    </a:cubicBezTo>
                    <a:cubicBezTo>
                      <a:pt x="14590" y="8025"/>
                      <a:pt x="14560" y="8117"/>
                      <a:pt x="14590" y="8177"/>
                    </a:cubicBezTo>
                    <a:cubicBezTo>
                      <a:pt x="14955" y="9211"/>
                      <a:pt x="15290" y="10244"/>
                      <a:pt x="15502" y="11308"/>
                    </a:cubicBezTo>
                    <a:cubicBezTo>
                      <a:pt x="15746" y="12615"/>
                      <a:pt x="15624" y="13193"/>
                      <a:pt x="15229" y="13861"/>
                    </a:cubicBezTo>
                    <a:cubicBezTo>
                      <a:pt x="14955" y="14348"/>
                      <a:pt x="14590" y="14743"/>
                      <a:pt x="14135" y="15077"/>
                    </a:cubicBezTo>
                    <a:cubicBezTo>
                      <a:pt x="14104" y="15108"/>
                      <a:pt x="14074" y="15138"/>
                      <a:pt x="14074" y="15168"/>
                    </a:cubicBezTo>
                    <a:cubicBezTo>
                      <a:pt x="14043" y="15199"/>
                      <a:pt x="12554" y="18573"/>
                      <a:pt x="11976" y="20305"/>
                    </a:cubicBezTo>
                    <a:cubicBezTo>
                      <a:pt x="11581" y="21460"/>
                      <a:pt x="11308" y="22311"/>
                      <a:pt x="10913" y="22494"/>
                    </a:cubicBezTo>
                    <a:cubicBezTo>
                      <a:pt x="10844" y="22521"/>
                      <a:pt x="10776" y="22536"/>
                      <a:pt x="10708" y="22536"/>
                    </a:cubicBezTo>
                    <a:cubicBezTo>
                      <a:pt x="10624" y="22536"/>
                      <a:pt x="10540" y="22514"/>
                      <a:pt x="10457" y="22463"/>
                    </a:cubicBezTo>
                    <a:cubicBezTo>
                      <a:pt x="10001" y="22281"/>
                      <a:pt x="9606" y="22007"/>
                      <a:pt x="9271" y="21643"/>
                    </a:cubicBezTo>
                    <a:lnTo>
                      <a:pt x="9271" y="21612"/>
                    </a:lnTo>
                    <a:cubicBezTo>
                      <a:pt x="9210" y="21491"/>
                      <a:pt x="7751" y="18330"/>
                      <a:pt x="6566" y="17144"/>
                    </a:cubicBezTo>
                    <a:cubicBezTo>
                      <a:pt x="5837" y="16415"/>
                      <a:pt x="5046" y="15776"/>
                      <a:pt x="4195" y="15229"/>
                    </a:cubicBezTo>
                    <a:lnTo>
                      <a:pt x="4074" y="15168"/>
                    </a:lnTo>
                    <a:cubicBezTo>
                      <a:pt x="3830" y="15016"/>
                      <a:pt x="3192" y="14560"/>
                      <a:pt x="3192" y="14013"/>
                    </a:cubicBezTo>
                    <a:cubicBezTo>
                      <a:pt x="3192" y="13466"/>
                      <a:pt x="3861" y="12889"/>
                      <a:pt x="4134" y="12706"/>
                    </a:cubicBezTo>
                    <a:cubicBezTo>
                      <a:pt x="4286" y="12615"/>
                      <a:pt x="4226" y="12372"/>
                      <a:pt x="4043" y="12372"/>
                    </a:cubicBezTo>
                    <a:cubicBezTo>
                      <a:pt x="3952" y="12372"/>
                      <a:pt x="1338" y="12250"/>
                      <a:pt x="912" y="8907"/>
                    </a:cubicBezTo>
                    <a:cubicBezTo>
                      <a:pt x="396" y="5047"/>
                      <a:pt x="4438" y="1673"/>
                      <a:pt x="4925" y="1278"/>
                    </a:cubicBezTo>
                    <a:cubicBezTo>
                      <a:pt x="5989" y="396"/>
                      <a:pt x="8025" y="396"/>
                      <a:pt x="8299" y="396"/>
                    </a:cubicBezTo>
                    <a:close/>
                    <a:moveTo>
                      <a:pt x="8324" y="1"/>
                    </a:moveTo>
                    <a:cubicBezTo>
                      <a:pt x="8015" y="1"/>
                      <a:pt x="5887" y="28"/>
                      <a:pt x="4681" y="1004"/>
                    </a:cubicBezTo>
                    <a:cubicBezTo>
                      <a:pt x="4195" y="1369"/>
                      <a:pt x="1" y="4895"/>
                      <a:pt x="548" y="8968"/>
                    </a:cubicBezTo>
                    <a:cubicBezTo>
                      <a:pt x="882" y="11764"/>
                      <a:pt x="2706" y="12494"/>
                      <a:pt x="3587" y="12676"/>
                    </a:cubicBezTo>
                    <a:cubicBezTo>
                      <a:pt x="3253" y="12980"/>
                      <a:pt x="2827" y="13466"/>
                      <a:pt x="2827" y="14013"/>
                    </a:cubicBezTo>
                    <a:cubicBezTo>
                      <a:pt x="2827" y="14804"/>
                      <a:pt x="3587" y="15290"/>
                      <a:pt x="3891" y="15472"/>
                    </a:cubicBezTo>
                    <a:lnTo>
                      <a:pt x="4013" y="15564"/>
                    </a:lnTo>
                    <a:cubicBezTo>
                      <a:pt x="4833" y="16080"/>
                      <a:pt x="5593" y="16719"/>
                      <a:pt x="6292" y="17418"/>
                    </a:cubicBezTo>
                    <a:cubicBezTo>
                      <a:pt x="7417" y="18542"/>
                      <a:pt x="8937" y="21764"/>
                      <a:pt x="8967" y="21825"/>
                    </a:cubicBezTo>
                    <a:cubicBezTo>
                      <a:pt x="9302" y="22281"/>
                      <a:pt x="9788" y="22615"/>
                      <a:pt x="10335" y="22828"/>
                    </a:cubicBezTo>
                    <a:cubicBezTo>
                      <a:pt x="10457" y="22889"/>
                      <a:pt x="10609" y="22919"/>
                      <a:pt x="10730" y="22919"/>
                    </a:cubicBezTo>
                    <a:cubicBezTo>
                      <a:pt x="10852" y="22919"/>
                      <a:pt x="10973" y="22889"/>
                      <a:pt x="11095" y="22828"/>
                    </a:cubicBezTo>
                    <a:cubicBezTo>
                      <a:pt x="11612" y="22585"/>
                      <a:pt x="11885" y="21764"/>
                      <a:pt x="12341" y="20427"/>
                    </a:cubicBezTo>
                    <a:cubicBezTo>
                      <a:pt x="12888" y="18816"/>
                      <a:pt x="14226" y="15776"/>
                      <a:pt x="14408" y="15351"/>
                    </a:cubicBezTo>
                    <a:cubicBezTo>
                      <a:pt x="14894" y="14986"/>
                      <a:pt x="15290" y="14560"/>
                      <a:pt x="15594" y="14044"/>
                    </a:cubicBezTo>
                    <a:cubicBezTo>
                      <a:pt x="16049" y="13193"/>
                      <a:pt x="16110" y="12463"/>
                      <a:pt x="15898" y="11217"/>
                    </a:cubicBezTo>
                    <a:cubicBezTo>
                      <a:pt x="15685" y="10183"/>
                      <a:pt x="15381" y="9180"/>
                      <a:pt x="15016" y="8177"/>
                    </a:cubicBezTo>
                    <a:cubicBezTo>
                      <a:pt x="15350" y="7934"/>
                      <a:pt x="16323" y="7205"/>
                      <a:pt x="16475" y="6475"/>
                    </a:cubicBezTo>
                    <a:cubicBezTo>
                      <a:pt x="16657" y="5594"/>
                      <a:pt x="13800" y="4530"/>
                      <a:pt x="12736" y="4196"/>
                    </a:cubicBezTo>
                    <a:cubicBezTo>
                      <a:pt x="12645" y="3527"/>
                      <a:pt x="12524" y="2858"/>
                      <a:pt x="12341" y="2220"/>
                    </a:cubicBezTo>
                    <a:cubicBezTo>
                      <a:pt x="12068" y="1521"/>
                      <a:pt x="9028" y="275"/>
                      <a:pt x="8451" y="1"/>
                    </a:cubicBezTo>
                    <a:lnTo>
                      <a:pt x="8359" y="1"/>
                    </a:lnTo>
                    <a:cubicBezTo>
                      <a:pt x="8354" y="1"/>
                      <a:pt x="8342" y="1"/>
                      <a:pt x="8324"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722;p35">
                <a:extLst>
                  <a:ext uri="{FF2B5EF4-FFF2-40B4-BE49-F238E27FC236}">
                    <a16:creationId xmlns:a16="http://schemas.microsoft.com/office/drawing/2014/main" id="{6A58A0A6-14FF-EAB8-8B80-237E36F4D1C8}"/>
                  </a:ext>
                </a:extLst>
              </p:cNvPr>
              <p:cNvSpPr/>
              <p:nvPr/>
            </p:nvSpPr>
            <p:spPr>
              <a:xfrm>
                <a:off x="3423575" y="1821975"/>
                <a:ext cx="26625" cy="33750"/>
              </a:xfrm>
              <a:custGeom>
                <a:avLst/>
                <a:gdLst/>
                <a:ahLst/>
                <a:cxnLst/>
                <a:rect l="l" t="t" r="r" b="b"/>
                <a:pathLst>
                  <a:path w="1065" h="1350" extrusionOk="0">
                    <a:moveTo>
                      <a:pt x="232" y="1"/>
                    </a:moveTo>
                    <a:cubicBezTo>
                      <a:pt x="203" y="1"/>
                      <a:pt x="176" y="7"/>
                      <a:pt x="153" y="22"/>
                    </a:cubicBezTo>
                    <a:cubicBezTo>
                      <a:pt x="1" y="113"/>
                      <a:pt x="31" y="478"/>
                      <a:pt x="244" y="842"/>
                    </a:cubicBezTo>
                    <a:cubicBezTo>
                      <a:pt x="424" y="1150"/>
                      <a:pt x="668" y="1350"/>
                      <a:pt x="831" y="1350"/>
                    </a:cubicBezTo>
                    <a:cubicBezTo>
                      <a:pt x="862" y="1350"/>
                      <a:pt x="889" y="1343"/>
                      <a:pt x="913" y="1329"/>
                    </a:cubicBezTo>
                    <a:cubicBezTo>
                      <a:pt x="1065" y="1238"/>
                      <a:pt x="1004" y="873"/>
                      <a:pt x="791" y="508"/>
                    </a:cubicBezTo>
                    <a:cubicBezTo>
                      <a:pt x="612" y="200"/>
                      <a:pt x="389" y="1"/>
                      <a:pt x="23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723;p35">
                <a:extLst>
                  <a:ext uri="{FF2B5EF4-FFF2-40B4-BE49-F238E27FC236}">
                    <a16:creationId xmlns:a16="http://schemas.microsoft.com/office/drawing/2014/main" id="{B35CA0B5-CAF6-0FC2-2AE8-AB317C5C9BEA}"/>
                  </a:ext>
                </a:extLst>
              </p:cNvPr>
              <p:cNvSpPr/>
              <p:nvPr/>
            </p:nvSpPr>
            <p:spPr>
              <a:xfrm>
                <a:off x="3393175" y="1787500"/>
                <a:ext cx="45400" cy="37300"/>
              </a:xfrm>
              <a:custGeom>
                <a:avLst/>
                <a:gdLst/>
                <a:ahLst/>
                <a:cxnLst/>
                <a:rect l="l" t="t" r="r" b="b"/>
                <a:pathLst>
                  <a:path w="1816" h="1492" extrusionOk="0">
                    <a:moveTo>
                      <a:pt x="1550" y="1"/>
                    </a:moveTo>
                    <a:cubicBezTo>
                      <a:pt x="1541" y="1"/>
                      <a:pt x="1531" y="1"/>
                      <a:pt x="1521" y="3"/>
                    </a:cubicBezTo>
                    <a:cubicBezTo>
                      <a:pt x="791" y="33"/>
                      <a:pt x="183" y="550"/>
                      <a:pt x="1" y="1279"/>
                    </a:cubicBezTo>
                    <a:cubicBezTo>
                      <a:pt x="1" y="1370"/>
                      <a:pt x="62" y="1462"/>
                      <a:pt x="153" y="1492"/>
                    </a:cubicBezTo>
                    <a:lnTo>
                      <a:pt x="183" y="1492"/>
                    </a:lnTo>
                    <a:cubicBezTo>
                      <a:pt x="275" y="1492"/>
                      <a:pt x="366" y="1431"/>
                      <a:pt x="396" y="1340"/>
                    </a:cubicBezTo>
                    <a:cubicBezTo>
                      <a:pt x="518" y="793"/>
                      <a:pt x="1004" y="398"/>
                      <a:pt x="1582" y="398"/>
                    </a:cubicBezTo>
                    <a:cubicBezTo>
                      <a:pt x="1816" y="368"/>
                      <a:pt x="1796" y="1"/>
                      <a:pt x="155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724;p35">
                <a:extLst>
                  <a:ext uri="{FF2B5EF4-FFF2-40B4-BE49-F238E27FC236}">
                    <a16:creationId xmlns:a16="http://schemas.microsoft.com/office/drawing/2014/main" id="{1FE8F168-AF8A-768C-6BF0-E98BA454ABE9}"/>
                  </a:ext>
                </a:extLst>
              </p:cNvPr>
              <p:cNvSpPr/>
              <p:nvPr/>
            </p:nvSpPr>
            <p:spPr>
              <a:xfrm>
                <a:off x="3036800" y="1622800"/>
                <a:ext cx="543350" cy="472950"/>
              </a:xfrm>
              <a:custGeom>
                <a:avLst/>
                <a:gdLst/>
                <a:ahLst/>
                <a:cxnLst/>
                <a:rect l="l" t="t" r="r" b="b"/>
                <a:pathLst>
                  <a:path w="21734" h="18918" extrusionOk="0">
                    <a:moveTo>
                      <a:pt x="11614" y="0"/>
                    </a:moveTo>
                    <a:cubicBezTo>
                      <a:pt x="9832" y="0"/>
                      <a:pt x="8815" y="1545"/>
                      <a:pt x="8815" y="1545"/>
                    </a:cubicBezTo>
                    <a:cubicBezTo>
                      <a:pt x="8937" y="1211"/>
                      <a:pt x="8937" y="846"/>
                      <a:pt x="8815" y="511"/>
                    </a:cubicBezTo>
                    <a:cubicBezTo>
                      <a:pt x="8745" y="276"/>
                      <a:pt x="8565" y="141"/>
                      <a:pt x="8259" y="141"/>
                    </a:cubicBezTo>
                    <a:cubicBezTo>
                      <a:pt x="7773" y="141"/>
                      <a:pt x="6969" y="481"/>
                      <a:pt x="5776" y="1302"/>
                    </a:cubicBezTo>
                    <a:cubicBezTo>
                      <a:pt x="3861" y="2670"/>
                      <a:pt x="760" y="7715"/>
                      <a:pt x="456" y="8657"/>
                    </a:cubicBezTo>
                    <a:cubicBezTo>
                      <a:pt x="183" y="9600"/>
                      <a:pt x="0" y="10177"/>
                      <a:pt x="3101" y="14098"/>
                    </a:cubicBezTo>
                    <a:cubicBezTo>
                      <a:pt x="6171" y="17989"/>
                      <a:pt x="7235" y="17351"/>
                      <a:pt x="7478" y="17594"/>
                    </a:cubicBezTo>
                    <a:cubicBezTo>
                      <a:pt x="7610" y="17727"/>
                      <a:pt x="7885" y="17918"/>
                      <a:pt x="8376" y="17918"/>
                    </a:cubicBezTo>
                    <a:cubicBezTo>
                      <a:pt x="8672" y="17918"/>
                      <a:pt x="9046" y="17849"/>
                      <a:pt x="9514" y="17655"/>
                    </a:cubicBezTo>
                    <a:cubicBezTo>
                      <a:pt x="10730" y="17107"/>
                      <a:pt x="11308" y="16135"/>
                      <a:pt x="11247" y="15892"/>
                    </a:cubicBezTo>
                    <a:cubicBezTo>
                      <a:pt x="11186" y="15648"/>
                      <a:pt x="8937" y="15314"/>
                      <a:pt x="8329" y="13733"/>
                    </a:cubicBezTo>
                    <a:cubicBezTo>
                      <a:pt x="7858" y="12445"/>
                      <a:pt x="8478" y="11702"/>
                      <a:pt x="9135" y="11702"/>
                    </a:cubicBezTo>
                    <a:cubicBezTo>
                      <a:pt x="9284" y="11702"/>
                      <a:pt x="9435" y="11740"/>
                      <a:pt x="9575" y="11819"/>
                    </a:cubicBezTo>
                    <a:cubicBezTo>
                      <a:pt x="10335" y="12214"/>
                      <a:pt x="11672" y="14949"/>
                      <a:pt x="11946" y="15770"/>
                    </a:cubicBezTo>
                    <a:cubicBezTo>
                      <a:pt x="12250" y="16591"/>
                      <a:pt x="12979" y="18354"/>
                      <a:pt x="15563" y="18688"/>
                    </a:cubicBezTo>
                    <a:cubicBezTo>
                      <a:pt x="16651" y="18840"/>
                      <a:pt x="17739" y="18918"/>
                      <a:pt x="18673" y="18918"/>
                    </a:cubicBezTo>
                    <a:cubicBezTo>
                      <a:pt x="19984" y="18918"/>
                      <a:pt x="20993" y="18764"/>
                      <a:pt x="21277" y="18445"/>
                    </a:cubicBezTo>
                    <a:cubicBezTo>
                      <a:pt x="21733" y="17928"/>
                      <a:pt x="21034" y="15588"/>
                      <a:pt x="20578" y="13885"/>
                    </a:cubicBezTo>
                    <a:cubicBezTo>
                      <a:pt x="20092" y="12214"/>
                      <a:pt x="19241" y="11667"/>
                      <a:pt x="19241" y="11667"/>
                    </a:cubicBezTo>
                    <a:lnTo>
                      <a:pt x="18633" y="11971"/>
                    </a:lnTo>
                    <a:cubicBezTo>
                      <a:pt x="18055" y="12275"/>
                      <a:pt x="15685" y="14433"/>
                      <a:pt x="15685" y="14433"/>
                    </a:cubicBezTo>
                    <a:cubicBezTo>
                      <a:pt x="15590" y="14450"/>
                      <a:pt x="15495" y="14459"/>
                      <a:pt x="15402" y="14459"/>
                    </a:cubicBezTo>
                    <a:cubicBezTo>
                      <a:pt x="15014" y="14459"/>
                      <a:pt x="14641" y="14313"/>
                      <a:pt x="14347" y="14068"/>
                    </a:cubicBezTo>
                    <a:cubicBezTo>
                      <a:pt x="13678" y="13551"/>
                      <a:pt x="10031" y="10390"/>
                      <a:pt x="10031" y="10390"/>
                    </a:cubicBezTo>
                    <a:cubicBezTo>
                      <a:pt x="10031" y="10390"/>
                      <a:pt x="10001" y="9995"/>
                      <a:pt x="10608" y="8870"/>
                    </a:cubicBezTo>
                    <a:cubicBezTo>
                      <a:pt x="11186" y="7776"/>
                      <a:pt x="10943" y="7533"/>
                      <a:pt x="10487" y="7320"/>
                    </a:cubicBezTo>
                    <a:cubicBezTo>
                      <a:pt x="10031" y="7077"/>
                      <a:pt x="9089" y="7259"/>
                      <a:pt x="10244" y="6074"/>
                    </a:cubicBezTo>
                    <a:cubicBezTo>
                      <a:pt x="11277" y="5132"/>
                      <a:pt x="12432" y="4341"/>
                      <a:pt x="13678" y="3764"/>
                    </a:cubicBezTo>
                    <a:cubicBezTo>
                      <a:pt x="14499" y="3338"/>
                      <a:pt x="14438" y="3004"/>
                      <a:pt x="14438" y="3004"/>
                    </a:cubicBezTo>
                    <a:cubicBezTo>
                      <a:pt x="14438" y="3004"/>
                      <a:pt x="15776" y="1484"/>
                      <a:pt x="13071" y="329"/>
                    </a:cubicBezTo>
                    <a:cubicBezTo>
                      <a:pt x="12541" y="94"/>
                      <a:pt x="12054" y="0"/>
                      <a:pt x="1161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725;p35">
                <a:extLst>
                  <a:ext uri="{FF2B5EF4-FFF2-40B4-BE49-F238E27FC236}">
                    <a16:creationId xmlns:a16="http://schemas.microsoft.com/office/drawing/2014/main" id="{BF10BF28-BF2B-AAED-BCDF-1C8A8E8070D8}"/>
                  </a:ext>
                </a:extLst>
              </p:cNvPr>
              <p:cNvSpPr/>
              <p:nvPr/>
            </p:nvSpPr>
            <p:spPr>
              <a:xfrm>
                <a:off x="3030725" y="1618225"/>
                <a:ext cx="553225" cy="481675"/>
              </a:xfrm>
              <a:custGeom>
                <a:avLst/>
                <a:gdLst/>
                <a:ahLst/>
                <a:cxnLst/>
                <a:rect l="l" t="t" r="r" b="b"/>
                <a:pathLst>
                  <a:path w="22129" h="19267" extrusionOk="0">
                    <a:moveTo>
                      <a:pt x="11844" y="367"/>
                    </a:moveTo>
                    <a:cubicBezTo>
                      <a:pt x="12260" y="367"/>
                      <a:pt x="12720" y="452"/>
                      <a:pt x="13222" y="664"/>
                    </a:cubicBezTo>
                    <a:cubicBezTo>
                      <a:pt x="14134" y="1059"/>
                      <a:pt x="14651" y="1545"/>
                      <a:pt x="14773" y="2062"/>
                    </a:cubicBezTo>
                    <a:cubicBezTo>
                      <a:pt x="14833" y="2427"/>
                      <a:pt x="14742" y="2761"/>
                      <a:pt x="14529" y="3065"/>
                    </a:cubicBezTo>
                    <a:cubicBezTo>
                      <a:pt x="14499" y="3096"/>
                      <a:pt x="14499" y="3156"/>
                      <a:pt x="14499" y="3187"/>
                    </a:cubicBezTo>
                    <a:cubicBezTo>
                      <a:pt x="14499" y="3187"/>
                      <a:pt x="14469" y="3460"/>
                      <a:pt x="13830" y="3764"/>
                    </a:cubicBezTo>
                    <a:cubicBezTo>
                      <a:pt x="12554" y="4372"/>
                      <a:pt x="11368" y="5163"/>
                      <a:pt x="10365" y="6135"/>
                    </a:cubicBezTo>
                    <a:cubicBezTo>
                      <a:pt x="9848" y="6622"/>
                      <a:pt x="9666" y="6926"/>
                      <a:pt x="9757" y="7199"/>
                    </a:cubicBezTo>
                    <a:cubicBezTo>
                      <a:pt x="9818" y="7442"/>
                      <a:pt x="10092" y="7503"/>
                      <a:pt x="10335" y="7564"/>
                    </a:cubicBezTo>
                    <a:cubicBezTo>
                      <a:pt x="10426" y="7594"/>
                      <a:pt x="10517" y="7625"/>
                      <a:pt x="10639" y="7655"/>
                    </a:cubicBezTo>
                    <a:cubicBezTo>
                      <a:pt x="10851" y="7777"/>
                      <a:pt x="10943" y="7868"/>
                      <a:pt x="10973" y="7959"/>
                    </a:cubicBezTo>
                    <a:cubicBezTo>
                      <a:pt x="11034" y="8141"/>
                      <a:pt x="10943" y="8476"/>
                      <a:pt x="10669" y="8992"/>
                    </a:cubicBezTo>
                    <a:cubicBezTo>
                      <a:pt x="10061" y="10117"/>
                      <a:pt x="10061" y="10543"/>
                      <a:pt x="10061" y="10603"/>
                    </a:cubicBezTo>
                    <a:cubicBezTo>
                      <a:pt x="10061" y="10634"/>
                      <a:pt x="10092" y="10695"/>
                      <a:pt x="10122" y="10725"/>
                    </a:cubicBezTo>
                    <a:cubicBezTo>
                      <a:pt x="10152" y="10755"/>
                      <a:pt x="13800" y="13886"/>
                      <a:pt x="14438" y="14403"/>
                    </a:cubicBezTo>
                    <a:cubicBezTo>
                      <a:pt x="14774" y="14691"/>
                      <a:pt x="15204" y="14827"/>
                      <a:pt x="15625" y="14827"/>
                    </a:cubicBezTo>
                    <a:cubicBezTo>
                      <a:pt x="15737" y="14827"/>
                      <a:pt x="15849" y="14817"/>
                      <a:pt x="15958" y="14798"/>
                    </a:cubicBezTo>
                    <a:cubicBezTo>
                      <a:pt x="15988" y="14768"/>
                      <a:pt x="16019" y="14768"/>
                      <a:pt x="16049" y="14737"/>
                    </a:cubicBezTo>
                    <a:cubicBezTo>
                      <a:pt x="16687" y="14160"/>
                      <a:pt x="18511" y="12549"/>
                      <a:pt x="18967" y="12336"/>
                    </a:cubicBezTo>
                    <a:lnTo>
                      <a:pt x="19453" y="12093"/>
                    </a:lnTo>
                    <a:cubicBezTo>
                      <a:pt x="20061" y="12640"/>
                      <a:pt x="20457" y="13339"/>
                      <a:pt x="20639" y="14129"/>
                    </a:cubicBezTo>
                    <a:lnTo>
                      <a:pt x="20730" y="14524"/>
                    </a:lnTo>
                    <a:cubicBezTo>
                      <a:pt x="21125" y="15923"/>
                      <a:pt x="21733" y="18081"/>
                      <a:pt x="21368" y="18476"/>
                    </a:cubicBezTo>
                    <a:cubicBezTo>
                      <a:pt x="21166" y="18715"/>
                      <a:pt x="20238" y="18865"/>
                      <a:pt x="18895" y="18865"/>
                    </a:cubicBezTo>
                    <a:cubicBezTo>
                      <a:pt x="18022" y="18865"/>
                      <a:pt x="16974" y="18802"/>
                      <a:pt x="15836" y="18658"/>
                    </a:cubicBezTo>
                    <a:cubicBezTo>
                      <a:pt x="13253" y="18324"/>
                      <a:pt x="12614" y="16531"/>
                      <a:pt x="12371" y="15862"/>
                    </a:cubicBezTo>
                    <a:cubicBezTo>
                      <a:pt x="12128" y="15224"/>
                      <a:pt x="10760" y="12275"/>
                      <a:pt x="9879" y="11789"/>
                    </a:cubicBezTo>
                    <a:cubicBezTo>
                      <a:pt x="9727" y="11698"/>
                      <a:pt x="9544" y="11667"/>
                      <a:pt x="9362" y="11667"/>
                    </a:cubicBezTo>
                    <a:cubicBezTo>
                      <a:pt x="9119" y="11667"/>
                      <a:pt x="8845" y="11758"/>
                      <a:pt x="8633" y="11941"/>
                    </a:cubicBezTo>
                    <a:cubicBezTo>
                      <a:pt x="8177" y="12366"/>
                      <a:pt x="8055" y="13126"/>
                      <a:pt x="8389" y="13947"/>
                    </a:cubicBezTo>
                    <a:cubicBezTo>
                      <a:pt x="8815" y="15163"/>
                      <a:pt x="10183" y="15679"/>
                      <a:pt x="10912" y="15983"/>
                    </a:cubicBezTo>
                    <a:cubicBezTo>
                      <a:pt x="11064" y="16044"/>
                      <a:pt x="11216" y="16105"/>
                      <a:pt x="11277" y="16135"/>
                    </a:cubicBezTo>
                    <a:cubicBezTo>
                      <a:pt x="10973" y="16834"/>
                      <a:pt x="10365" y="17351"/>
                      <a:pt x="9666" y="17625"/>
                    </a:cubicBezTo>
                    <a:cubicBezTo>
                      <a:pt x="9222" y="17817"/>
                      <a:pt x="8873" y="17885"/>
                      <a:pt x="8600" y="17885"/>
                    </a:cubicBezTo>
                    <a:cubicBezTo>
                      <a:pt x="8181" y="17885"/>
                      <a:pt x="7941" y="17723"/>
                      <a:pt x="7812" y="17594"/>
                    </a:cubicBezTo>
                    <a:cubicBezTo>
                      <a:pt x="7721" y="17534"/>
                      <a:pt x="7599" y="17473"/>
                      <a:pt x="7478" y="17473"/>
                    </a:cubicBezTo>
                    <a:cubicBezTo>
                      <a:pt x="7052" y="17412"/>
                      <a:pt x="5927" y="17230"/>
                      <a:pt x="3465" y="14129"/>
                    </a:cubicBezTo>
                    <a:cubicBezTo>
                      <a:pt x="426" y="10299"/>
                      <a:pt x="608" y="9722"/>
                      <a:pt x="882" y="8871"/>
                    </a:cubicBezTo>
                    <a:cubicBezTo>
                      <a:pt x="1155" y="7898"/>
                      <a:pt x="4256" y="2944"/>
                      <a:pt x="6110" y="1637"/>
                    </a:cubicBezTo>
                    <a:cubicBezTo>
                      <a:pt x="7496" y="664"/>
                      <a:pt x="8182" y="489"/>
                      <a:pt x="8494" y="489"/>
                    </a:cubicBezTo>
                    <a:cubicBezTo>
                      <a:pt x="8572" y="489"/>
                      <a:pt x="8627" y="500"/>
                      <a:pt x="8663" y="512"/>
                    </a:cubicBezTo>
                    <a:cubicBezTo>
                      <a:pt x="8754" y="542"/>
                      <a:pt x="8815" y="634"/>
                      <a:pt x="8845" y="725"/>
                    </a:cubicBezTo>
                    <a:cubicBezTo>
                      <a:pt x="8937" y="998"/>
                      <a:pt x="8937" y="1333"/>
                      <a:pt x="8845" y="1637"/>
                    </a:cubicBezTo>
                    <a:cubicBezTo>
                      <a:pt x="8804" y="1783"/>
                      <a:pt x="8920" y="1900"/>
                      <a:pt x="9036" y="1900"/>
                    </a:cubicBezTo>
                    <a:cubicBezTo>
                      <a:pt x="9089" y="1900"/>
                      <a:pt x="9142" y="1876"/>
                      <a:pt x="9180" y="1819"/>
                    </a:cubicBezTo>
                    <a:cubicBezTo>
                      <a:pt x="9228" y="1746"/>
                      <a:pt x="10174" y="367"/>
                      <a:pt x="11844" y="367"/>
                    </a:cubicBezTo>
                    <a:close/>
                    <a:moveTo>
                      <a:pt x="11869" y="0"/>
                    </a:moveTo>
                    <a:cubicBezTo>
                      <a:pt x="10912" y="0"/>
                      <a:pt x="9977" y="385"/>
                      <a:pt x="9301" y="1120"/>
                    </a:cubicBezTo>
                    <a:cubicBezTo>
                      <a:pt x="9301" y="968"/>
                      <a:pt x="9271" y="786"/>
                      <a:pt x="9210" y="634"/>
                    </a:cubicBezTo>
                    <a:cubicBezTo>
                      <a:pt x="9180" y="421"/>
                      <a:pt x="8997" y="238"/>
                      <a:pt x="8815" y="178"/>
                    </a:cubicBezTo>
                    <a:cubicBezTo>
                      <a:pt x="8720" y="148"/>
                      <a:pt x="8613" y="132"/>
                      <a:pt x="8496" y="132"/>
                    </a:cubicBezTo>
                    <a:cubicBezTo>
                      <a:pt x="7905" y="132"/>
                      <a:pt x="7039" y="521"/>
                      <a:pt x="5897" y="1333"/>
                    </a:cubicBezTo>
                    <a:cubicBezTo>
                      <a:pt x="3982" y="2670"/>
                      <a:pt x="821" y="7777"/>
                      <a:pt x="517" y="8780"/>
                    </a:cubicBezTo>
                    <a:cubicBezTo>
                      <a:pt x="213" y="9783"/>
                      <a:pt x="0" y="10391"/>
                      <a:pt x="3161" y="14372"/>
                    </a:cubicBezTo>
                    <a:cubicBezTo>
                      <a:pt x="5715" y="17564"/>
                      <a:pt x="6900" y="17777"/>
                      <a:pt x="7417" y="17868"/>
                    </a:cubicBezTo>
                    <a:lnTo>
                      <a:pt x="7569" y="17898"/>
                    </a:lnTo>
                    <a:cubicBezTo>
                      <a:pt x="7739" y="18068"/>
                      <a:pt x="8061" y="18273"/>
                      <a:pt x="8594" y="18273"/>
                    </a:cubicBezTo>
                    <a:cubicBezTo>
                      <a:pt x="8919" y="18273"/>
                      <a:pt x="9323" y="18197"/>
                      <a:pt x="9818" y="17990"/>
                    </a:cubicBezTo>
                    <a:cubicBezTo>
                      <a:pt x="11064" y="17442"/>
                      <a:pt x="11763" y="16379"/>
                      <a:pt x="11672" y="16014"/>
                    </a:cubicBezTo>
                    <a:cubicBezTo>
                      <a:pt x="11642" y="15862"/>
                      <a:pt x="11429" y="15771"/>
                      <a:pt x="11064" y="15619"/>
                    </a:cubicBezTo>
                    <a:cubicBezTo>
                      <a:pt x="10335" y="15345"/>
                      <a:pt x="9119" y="14889"/>
                      <a:pt x="8754" y="13825"/>
                    </a:cubicBezTo>
                    <a:cubicBezTo>
                      <a:pt x="8481" y="13157"/>
                      <a:pt x="8541" y="12549"/>
                      <a:pt x="8906" y="12245"/>
                    </a:cubicBezTo>
                    <a:cubicBezTo>
                      <a:pt x="9030" y="12121"/>
                      <a:pt x="9196" y="12059"/>
                      <a:pt x="9360" y="12059"/>
                    </a:cubicBezTo>
                    <a:cubicBezTo>
                      <a:pt x="9478" y="12059"/>
                      <a:pt x="9595" y="12090"/>
                      <a:pt x="9696" y="12154"/>
                    </a:cubicBezTo>
                    <a:cubicBezTo>
                      <a:pt x="10365" y="12488"/>
                      <a:pt x="11672" y="15072"/>
                      <a:pt x="12007" y="16014"/>
                    </a:cubicBezTo>
                    <a:cubicBezTo>
                      <a:pt x="12280" y="16743"/>
                      <a:pt x="12949" y="18658"/>
                      <a:pt x="15776" y="19053"/>
                    </a:cubicBezTo>
                    <a:cubicBezTo>
                      <a:pt x="16809" y="19175"/>
                      <a:pt x="17873" y="19266"/>
                      <a:pt x="18937" y="19266"/>
                    </a:cubicBezTo>
                    <a:cubicBezTo>
                      <a:pt x="20244" y="19266"/>
                      <a:pt x="21338" y="19114"/>
                      <a:pt x="21672" y="18749"/>
                    </a:cubicBezTo>
                    <a:cubicBezTo>
                      <a:pt x="22128" y="18202"/>
                      <a:pt x="21733" y="16622"/>
                      <a:pt x="21125" y="14403"/>
                    </a:cubicBezTo>
                    <a:lnTo>
                      <a:pt x="21004" y="14038"/>
                    </a:lnTo>
                    <a:cubicBezTo>
                      <a:pt x="20517" y="12275"/>
                      <a:pt x="19605" y="11728"/>
                      <a:pt x="19575" y="11698"/>
                    </a:cubicBezTo>
                    <a:cubicBezTo>
                      <a:pt x="19545" y="11682"/>
                      <a:pt x="19514" y="11675"/>
                      <a:pt x="19484" y="11675"/>
                    </a:cubicBezTo>
                    <a:cubicBezTo>
                      <a:pt x="19453" y="11675"/>
                      <a:pt x="19423" y="11682"/>
                      <a:pt x="19393" y="11698"/>
                    </a:cubicBezTo>
                    <a:lnTo>
                      <a:pt x="18815" y="12002"/>
                    </a:lnTo>
                    <a:cubicBezTo>
                      <a:pt x="18238" y="12275"/>
                      <a:pt x="16171" y="14160"/>
                      <a:pt x="15836" y="14433"/>
                    </a:cubicBezTo>
                    <a:cubicBezTo>
                      <a:pt x="15763" y="14444"/>
                      <a:pt x="15691" y="14449"/>
                      <a:pt x="15620" y="14449"/>
                    </a:cubicBezTo>
                    <a:cubicBezTo>
                      <a:pt x="15277" y="14449"/>
                      <a:pt x="14958" y="14331"/>
                      <a:pt x="14681" y="14129"/>
                    </a:cubicBezTo>
                    <a:cubicBezTo>
                      <a:pt x="14104" y="13643"/>
                      <a:pt x="11003" y="10968"/>
                      <a:pt x="10456" y="10512"/>
                    </a:cubicBezTo>
                    <a:cubicBezTo>
                      <a:pt x="10578" y="10026"/>
                      <a:pt x="10760" y="9600"/>
                      <a:pt x="11003" y="9175"/>
                    </a:cubicBezTo>
                    <a:cubicBezTo>
                      <a:pt x="11338" y="8536"/>
                      <a:pt x="11429" y="8141"/>
                      <a:pt x="11338" y="7837"/>
                    </a:cubicBezTo>
                    <a:cubicBezTo>
                      <a:pt x="11247" y="7594"/>
                      <a:pt x="11064" y="7412"/>
                      <a:pt x="10821" y="7321"/>
                    </a:cubicBezTo>
                    <a:cubicBezTo>
                      <a:pt x="10700" y="7290"/>
                      <a:pt x="10548" y="7229"/>
                      <a:pt x="10426" y="7199"/>
                    </a:cubicBezTo>
                    <a:cubicBezTo>
                      <a:pt x="10335" y="7199"/>
                      <a:pt x="10213" y="7138"/>
                      <a:pt x="10122" y="7108"/>
                    </a:cubicBezTo>
                    <a:cubicBezTo>
                      <a:pt x="10122" y="7077"/>
                      <a:pt x="10092" y="6956"/>
                      <a:pt x="10639" y="6409"/>
                    </a:cubicBezTo>
                    <a:cubicBezTo>
                      <a:pt x="11642" y="5467"/>
                      <a:pt x="12766" y="4707"/>
                      <a:pt x="14013" y="4129"/>
                    </a:cubicBezTo>
                    <a:cubicBezTo>
                      <a:pt x="14712" y="3764"/>
                      <a:pt x="14864" y="3430"/>
                      <a:pt x="14894" y="3248"/>
                    </a:cubicBezTo>
                    <a:cubicBezTo>
                      <a:pt x="15137" y="2883"/>
                      <a:pt x="15259" y="2427"/>
                      <a:pt x="15168" y="2001"/>
                    </a:cubicBezTo>
                    <a:cubicBezTo>
                      <a:pt x="15016" y="1333"/>
                      <a:pt x="14408" y="786"/>
                      <a:pt x="13374" y="330"/>
                    </a:cubicBezTo>
                    <a:cubicBezTo>
                      <a:pt x="12890" y="109"/>
                      <a:pt x="12376" y="0"/>
                      <a:pt x="1186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726;p35">
                <a:extLst>
                  <a:ext uri="{FF2B5EF4-FFF2-40B4-BE49-F238E27FC236}">
                    <a16:creationId xmlns:a16="http://schemas.microsoft.com/office/drawing/2014/main" id="{FCF69D1F-FF47-4564-D165-5B3B5E038EE3}"/>
                  </a:ext>
                </a:extLst>
              </p:cNvPr>
              <p:cNvSpPr/>
              <p:nvPr/>
            </p:nvSpPr>
            <p:spPr>
              <a:xfrm>
                <a:off x="3466125" y="1966700"/>
                <a:ext cx="70250" cy="20050"/>
              </a:xfrm>
              <a:custGeom>
                <a:avLst/>
                <a:gdLst/>
                <a:ahLst/>
                <a:cxnLst/>
                <a:rect l="l" t="t" r="r" b="b"/>
                <a:pathLst>
                  <a:path w="2810" h="802" extrusionOk="0">
                    <a:moveTo>
                      <a:pt x="187" y="0"/>
                    </a:moveTo>
                    <a:cubicBezTo>
                      <a:pt x="138" y="0"/>
                      <a:pt x="92" y="23"/>
                      <a:pt x="62" y="69"/>
                    </a:cubicBezTo>
                    <a:cubicBezTo>
                      <a:pt x="1" y="129"/>
                      <a:pt x="1" y="251"/>
                      <a:pt x="62" y="342"/>
                    </a:cubicBezTo>
                    <a:cubicBezTo>
                      <a:pt x="452" y="649"/>
                      <a:pt x="944" y="802"/>
                      <a:pt x="1445" y="802"/>
                    </a:cubicBezTo>
                    <a:cubicBezTo>
                      <a:pt x="1490" y="802"/>
                      <a:pt x="1536" y="801"/>
                      <a:pt x="1582" y="798"/>
                    </a:cubicBezTo>
                    <a:cubicBezTo>
                      <a:pt x="1916" y="798"/>
                      <a:pt x="2250" y="768"/>
                      <a:pt x="2585" y="707"/>
                    </a:cubicBezTo>
                    <a:cubicBezTo>
                      <a:pt x="2809" y="623"/>
                      <a:pt x="2749" y="305"/>
                      <a:pt x="2546" y="305"/>
                    </a:cubicBezTo>
                    <a:cubicBezTo>
                      <a:pt x="2530" y="305"/>
                      <a:pt x="2512" y="307"/>
                      <a:pt x="2493" y="312"/>
                    </a:cubicBezTo>
                    <a:cubicBezTo>
                      <a:pt x="2153" y="399"/>
                      <a:pt x="1853" y="432"/>
                      <a:pt x="1595" y="432"/>
                    </a:cubicBezTo>
                    <a:cubicBezTo>
                      <a:pt x="769" y="432"/>
                      <a:pt x="358" y="92"/>
                      <a:pt x="335" y="69"/>
                    </a:cubicBezTo>
                    <a:cubicBezTo>
                      <a:pt x="290" y="23"/>
                      <a:pt x="237" y="0"/>
                      <a:pt x="18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727;p35">
                <a:extLst>
                  <a:ext uri="{FF2B5EF4-FFF2-40B4-BE49-F238E27FC236}">
                    <a16:creationId xmlns:a16="http://schemas.microsoft.com/office/drawing/2014/main" id="{02526E35-18F0-3AC6-03E0-A2A61C338097}"/>
                  </a:ext>
                </a:extLst>
              </p:cNvPr>
              <p:cNvSpPr/>
              <p:nvPr/>
            </p:nvSpPr>
            <p:spPr>
              <a:xfrm>
                <a:off x="2435725" y="2100625"/>
                <a:ext cx="848050" cy="873900"/>
              </a:xfrm>
              <a:custGeom>
                <a:avLst/>
                <a:gdLst/>
                <a:ahLst/>
                <a:cxnLst/>
                <a:rect l="l" t="t" r="r" b="b"/>
                <a:pathLst>
                  <a:path w="33922" h="34956" extrusionOk="0">
                    <a:moveTo>
                      <a:pt x="30730" y="1"/>
                    </a:moveTo>
                    <a:lnTo>
                      <a:pt x="28816" y="1216"/>
                    </a:lnTo>
                    <a:cubicBezTo>
                      <a:pt x="28816" y="1216"/>
                      <a:pt x="21004" y="1216"/>
                      <a:pt x="20457" y="1733"/>
                    </a:cubicBezTo>
                    <a:cubicBezTo>
                      <a:pt x="19910" y="2280"/>
                      <a:pt x="5016" y="15502"/>
                      <a:pt x="4864" y="16171"/>
                    </a:cubicBezTo>
                    <a:cubicBezTo>
                      <a:pt x="4712" y="16870"/>
                      <a:pt x="0" y="32949"/>
                      <a:pt x="0" y="32949"/>
                    </a:cubicBezTo>
                    <a:lnTo>
                      <a:pt x="5076" y="34955"/>
                    </a:lnTo>
                    <a:lnTo>
                      <a:pt x="12007" y="19575"/>
                    </a:lnTo>
                    <a:lnTo>
                      <a:pt x="20578" y="15259"/>
                    </a:lnTo>
                    <a:lnTo>
                      <a:pt x="20578" y="15259"/>
                    </a:lnTo>
                    <a:cubicBezTo>
                      <a:pt x="20578" y="15259"/>
                      <a:pt x="20426" y="17387"/>
                      <a:pt x="18694" y="20335"/>
                    </a:cubicBezTo>
                    <a:cubicBezTo>
                      <a:pt x="16961" y="23253"/>
                      <a:pt x="11156" y="29545"/>
                      <a:pt x="11156" y="29545"/>
                    </a:cubicBezTo>
                    <a:cubicBezTo>
                      <a:pt x="11156" y="29545"/>
                      <a:pt x="17083" y="24530"/>
                      <a:pt x="20700" y="22858"/>
                    </a:cubicBezTo>
                    <a:cubicBezTo>
                      <a:pt x="24317" y="21186"/>
                      <a:pt x="26566" y="22128"/>
                      <a:pt x="29454" y="18511"/>
                    </a:cubicBezTo>
                    <a:cubicBezTo>
                      <a:pt x="32311" y="14894"/>
                      <a:pt x="33922" y="11976"/>
                      <a:pt x="33861" y="9089"/>
                    </a:cubicBezTo>
                    <a:cubicBezTo>
                      <a:pt x="33770" y="6232"/>
                      <a:pt x="30730" y="1"/>
                      <a:pt x="30730" y="1"/>
                    </a:cubicBezTo>
                    <a:close/>
                  </a:path>
                </a:pathLst>
              </a:custGeom>
              <a:solidFill>
                <a:srgbClr val="00B05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0" name="Google Shape;728;p35">
                <a:extLst>
                  <a:ext uri="{FF2B5EF4-FFF2-40B4-BE49-F238E27FC236}">
                    <a16:creationId xmlns:a16="http://schemas.microsoft.com/office/drawing/2014/main" id="{60AB046F-2586-7AC7-CBB6-27AA0462E078}"/>
                  </a:ext>
                </a:extLst>
              </p:cNvPr>
              <p:cNvSpPr/>
              <p:nvPr/>
            </p:nvSpPr>
            <p:spPr>
              <a:xfrm>
                <a:off x="2431175" y="2096075"/>
                <a:ext cx="857925" cy="883000"/>
              </a:xfrm>
              <a:custGeom>
                <a:avLst/>
                <a:gdLst/>
                <a:ahLst/>
                <a:cxnLst/>
                <a:rect l="l" t="t" r="r" b="b"/>
                <a:pathLst>
                  <a:path w="34317" h="35320" extrusionOk="0">
                    <a:moveTo>
                      <a:pt x="30821" y="456"/>
                    </a:moveTo>
                    <a:cubicBezTo>
                      <a:pt x="31338" y="1520"/>
                      <a:pt x="33800" y="6748"/>
                      <a:pt x="33861" y="9271"/>
                    </a:cubicBezTo>
                    <a:cubicBezTo>
                      <a:pt x="33922" y="11885"/>
                      <a:pt x="32615" y="14651"/>
                      <a:pt x="29484" y="18572"/>
                    </a:cubicBezTo>
                    <a:cubicBezTo>
                      <a:pt x="27660" y="20912"/>
                      <a:pt x="26019" y="21307"/>
                      <a:pt x="24165" y="21763"/>
                    </a:cubicBezTo>
                    <a:cubicBezTo>
                      <a:pt x="23010" y="22007"/>
                      <a:pt x="21885" y="22402"/>
                      <a:pt x="20821" y="22858"/>
                    </a:cubicBezTo>
                    <a:cubicBezTo>
                      <a:pt x="18511" y="23921"/>
                      <a:pt x="15198" y="26414"/>
                      <a:pt x="13131" y="28025"/>
                    </a:cubicBezTo>
                    <a:cubicBezTo>
                      <a:pt x="14985" y="25958"/>
                      <a:pt x="17903" y="22554"/>
                      <a:pt x="19058" y="20608"/>
                    </a:cubicBezTo>
                    <a:cubicBezTo>
                      <a:pt x="20791" y="17660"/>
                      <a:pt x="20943" y="15532"/>
                      <a:pt x="20943" y="15441"/>
                    </a:cubicBezTo>
                    <a:cubicBezTo>
                      <a:pt x="20967" y="15322"/>
                      <a:pt x="20878" y="15240"/>
                      <a:pt x="20765" y="15240"/>
                    </a:cubicBezTo>
                    <a:cubicBezTo>
                      <a:pt x="20734" y="15240"/>
                      <a:pt x="20702" y="15246"/>
                      <a:pt x="20669" y="15259"/>
                    </a:cubicBezTo>
                    <a:lnTo>
                      <a:pt x="12128" y="19605"/>
                    </a:lnTo>
                    <a:cubicBezTo>
                      <a:pt x="12097" y="19605"/>
                      <a:pt x="12067" y="19636"/>
                      <a:pt x="12037" y="19696"/>
                    </a:cubicBezTo>
                    <a:lnTo>
                      <a:pt x="5167" y="34894"/>
                    </a:lnTo>
                    <a:lnTo>
                      <a:pt x="426" y="33010"/>
                    </a:lnTo>
                    <a:cubicBezTo>
                      <a:pt x="973" y="31216"/>
                      <a:pt x="5137" y="17022"/>
                      <a:pt x="5228" y="16414"/>
                    </a:cubicBezTo>
                    <a:cubicBezTo>
                      <a:pt x="5532" y="15745"/>
                      <a:pt x="14499" y="7690"/>
                      <a:pt x="18298" y="4286"/>
                    </a:cubicBezTo>
                    <a:cubicBezTo>
                      <a:pt x="19696" y="3009"/>
                      <a:pt x="20608" y="2189"/>
                      <a:pt x="20760" y="2067"/>
                    </a:cubicBezTo>
                    <a:cubicBezTo>
                      <a:pt x="21095" y="1763"/>
                      <a:pt x="25198" y="1581"/>
                      <a:pt x="28967" y="1581"/>
                    </a:cubicBezTo>
                    <a:cubicBezTo>
                      <a:pt x="28998" y="1581"/>
                      <a:pt x="29028" y="1581"/>
                      <a:pt x="29058" y="1550"/>
                    </a:cubicBezTo>
                    <a:lnTo>
                      <a:pt x="30821" y="456"/>
                    </a:lnTo>
                    <a:close/>
                    <a:moveTo>
                      <a:pt x="30973" y="0"/>
                    </a:moveTo>
                    <a:cubicBezTo>
                      <a:pt x="30943" y="0"/>
                      <a:pt x="30882" y="0"/>
                      <a:pt x="30821" y="31"/>
                    </a:cubicBezTo>
                    <a:lnTo>
                      <a:pt x="28937" y="1216"/>
                    </a:lnTo>
                    <a:cubicBezTo>
                      <a:pt x="27022" y="1216"/>
                      <a:pt x="21064" y="1277"/>
                      <a:pt x="20517" y="1793"/>
                    </a:cubicBezTo>
                    <a:cubicBezTo>
                      <a:pt x="20396" y="1945"/>
                      <a:pt x="19423" y="2797"/>
                      <a:pt x="18085" y="4012"/>
                    </a:cubicBezTo>
                    <a:cubicBezTo>
                      <a:pt x="8420" y="12675"/>
                      <a:pt x="4985" y="15897"/>
                      <a:pt x="4894" y="16323"/>
                    </a:cubicBezTo>
                    <a:cubicBezTo>
                      <a:pt x="4772" y="16991"/>
                      <a:pt x="61" y="32919"/>
                      <a:pt x="30" y="33071"/>
                    </a:cubicBezTo>
                    <a:cubicBezTo>
                      <a:pt x="0" y="33162"/>
                      <a:pt x="30" y="33283"/>
                      <a:pt x="122" y="33314"/>
                    </a:cubicBezTo>
                    <a:lnTo>
                      <a:pt x="5198" y="35320"/>
                    </a:lnTo>
                    <a:lnTo>
                      <a:pt x="5289" y="35320"/>
                    </a:lnTo>
                    <a:cubicBezTo>
                      <a:pt x="5350" y="35320"/>
                      <a:pt x="5441" y="35289"/>
                      <a:pt x="5471" y="35229"/>
                    </a:cubicBezTo>
                    <a:lnTo>
                      <a:pt x="12401" y="19909"/>
                    </a:lnTo>
                    <a:lnTo>
                      <a:pt x="20547" y="15775"/>
                    </a:lnTo>
                    <a:lnTo>
                      <a:pt x="20547" y="15775"/>
                    </a:lnTo>
                    <a:cubicBezTo>
                      <a:pt x="20244" y="17417"/>
                      <a:pt x="19636" y="18997"/>
                      <a:pt x="18754" y="20426"/>
                    </a:cubicBezTo>
                    <a:cubicBezTo>
                      <a:pt x="17052" y="23314"/>
                      <a:pt x="11307" y="29545"/>
                      <a:pt x="11246" y="29605"/>
                    </a:cubicBezTo>
                    <a:cubicBezTo>
                      <a:pt x="11104" y="29748"/>
                      <a:pt x="11221" y="29927"/>
                      <a:pt x="11365" y="29927"/>
                    </a:cubicBezTo>
                    <a:cubicBezTo>
                      <a:pt x="11406" y="29927"/>
                      <a:pt x="11449" y="29912"/>
                      <a:pt x="11490" y="29879"/>
                    </a:cubicBezTo>
                    <a:cubicBezTo>
                      <a:pt x="11550" y="29818"/>
                      <a:pt x="17447" y="24864"/>
                      <a:pt x="21003" y="23222"/>
                    </a:cubicBezTo>
                    <a:cubicBezTo>
                      <a:pt x="22037" y="22766"/>
                      <a:pt x="23131" y="22402"/>
                      <a:pt x="24256" y="22159"/>
                    </a:cubicBezTo>
                    <a:cubicBezTo>
                      <a:pt x="26201" y="21672"/>
                      <a:pt x="27873" y="21247"/>
                      <a:pt x="29818" y="18815"/>
                    </a:cubicBezTo>
                    <a:cubicBezTo>
                      <a:pt x="33010" y="14833"/>
                      <a:pt x="34317" y="11976"/>
                      <a:pt x="34256" y="9271"/>
                    </a:cubicBezTo>
                    <a:cubicBezTo>
                      <a:pt x="34195" y="6414"/>
                      <a:pt x="31247" y="365"/>
                      <a:pt x="31095" y="91"/>
                    </a:cubicBezTo>
                    <a:cubicBezTo>
                      <a:pt x="31095" y="61"/>
                      <a:pt x="31034" y="0"/>
                      <a:pt x="30973"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729;p35">
                <a:extLst>
                  <a:ext uri="{FF2B5EF4-FFF2-40B4-BE49-F238E27FC236}">
                    <a16:creationId xmlns:a16="http://schemas.microsoft.com/office/drawing/2014/main" id="{6D8A1627-8DD8-A253-3FD1-90A863D85070}"/>
                  </a:ext>
                </a:extLst>
              </p:cNvPr>
              <p:cNvSpPr/>
              <p:nvPr/>
            </p:nvSpPr>
            <p:spPr>
              <a:xfrm>
                <a:off x="2945600" y="2356625"/>
                <a:ext cx="20550" cy="130050"/>
              </a:xfrm>
              <a:custGeom>
                <a:avLst/>
                <a:gdLst/>
                <a:ahLst/>
                <a:cxnLst/>
                <a:rect l="l" t="t" r="r" b="b"/>
                <a:pathLst>
                  <a:path w="822" h="5202" extrusionOk="0">
                    <a:moveTo>
                      <a:pt x="273" y="1"/>
                    </a:moveTo>
                    <a:cubicBezTo>
                      <a:pt x="162" y="1"/>
                      <a:pt x="45" y="80"/>
                      <a:pt x="62" y="217"/>
                    </a:cubicBezTo>
                    <a:cubicBezTo>
                      <a:pt x="457" y="3135"/>
                      <a:pt x="1" y="4958"/>
                      <a:pt x="1" y="4958"/>
                    </a:cubicBezTo>
                    <a:cubicBezTo>
                      <a:pt x="1" y="5049"/>
                      <a:pt x="62" y="5171"/>
                      <a:pt x="153" y="5201"/>
                    </a:cubicBezTo>
                    <a:lnTo>
                      <a:pt x="183" y="5201"/>
                    </a:lnTo>
                    <a:cubicBezTo>
                      <a:pt x="274" y="5201"/>
                      <a:pt x="366" y="5141"/>
                      <a:pt x="396" y="5049"/>
                    </a:cubicBezTo>
                    <a:cubicBezTo>
                      <a:pt x="396" y="4989"/>
                      <a:pt x="822" y="3165"/>
                      <a:pt x="457" y="156"/>
                    </a:cubicBezTo>
                    <a:cubicBezTo>
                      <a:pt x="444" y="49"/>
                      <a:pt x="360" y="1"/>
                      <a:pt x="273"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730;p35">
                <a:extLst>
                  <a:ext uri="{FF2B5EF4-FFF2-40B4-BE49-F238E27FC236}">
                    <a16:creationId xmlns:a16="http://schemas.microsoft.com/office/drawing/2014/main" id="{4F2E4298-722A-05D4-9E51-7E51F6A279E7}"/>
                  </a:ext>
                </a:extLst>
              </p:cNvPr>
              <p:cNvSpPr/>
              <p:nvPr/>
            </p:nvSpPr>
            <p:spPr>
              <a:xfrm>
                <a:off x="3139375" y="2539775"/>
                <a:ext cx="28725" cy="38075"/>
              </a:xfrm>
              <a:custGeom>
                <a:avLst/>
                <a:gdLst/>
                <a:ahLst/>
                <a:cxnLst/>
                <a:rect l="l" t="t" r="r" b="b"/>
                <a:pathLst>
                  <a:path w="1149" h="1523" extrusionOk="0">
                    <a:moveTo>
                      <a:pt x="885" y="0"/>
                    </a:moveTo>
                    <a:cubicBezTo>
                      <a:pt x="826" y="0"/>
                      <a:pt x="768" y="28"/>
                      <a:pt x="730" y="94"/>
                    </a:cubicBezTo>
                    <a:cubicBezTo>
                      <a:pt x="335" y="793"/>
                      <a:pt x="62" y="1249"/>
                      <a:pt x="62" y="1249"/>
                    </a:cubicBezTo>
                    <a:cubicBezTo>
                      <a:pt x="1" y="1341"/>
                      <a:pt x="31" y="1462"/>
                      <a:pt x="122" y="1493"/>
                    </a:cubicBezTo>
                    <a:cubicBezTo>
                      <a:pt x="153" y="1523"/>
                      <a:pt x="183" y="1523"/>
                      <a:pt x="214" y="1523"/>
                    </a:cubicBezTo>
                    <a:cubicBezTo>
                      <a:pt x="274" y="1523"/>
                      <a:pt x="335" y="1493"/>
                      <a:pt x="366" y="1432"/>
                    </a:cubicBezTo>
                    <a:cubicBezTo>
                      <a:pt x="366" y="1432"/>
                      <a:pt x="670" y="1006"/>
                      <a:pt x="1065" y="307"/>
                    </a:cubicBezTo>
                    <a:cubicBezTo>
                      <a:pt x="1149" y="139"/>
                      <a:pt x="1015" y="0"/>
                      <a:pt x="88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731;p35">
                <a:extLst>
                  <a:ext uri="{FF2B5EF4-FFF2-40B4-BE49-F238E27FC236}">
                    <a16:creationId xmlns:a16="http://schemas.microsoft.com/office/drawing/2014/main" id="{BF15D4E8-EEF7-2124-E894-E12DCD18E9EA}"/>
                  </a:ext>
                </a:extLst>
              </p:cNvPr>
              <p:cNvSpPr/>
              <p:nvPr/>
            </p:nvSpPr>
            <p:spPr>
              <a:xfrm>
                <a:off x="3163700" y="2134625"/>
                <a:ext cx="82100" cy="393850"/>
              </a:xfrm>
              <a:custGeom>
                <a:avLst/>
                <a:gdLst/>
                <a:ahLst/>
                <a:cxnLst/>
                <a:rect l="l" t="t" r="r" b="b"/>
                <a:pathLst>
                  <a:path w="3284" h="15754" extrusionOk="0">
                    <a:moveTo>
                      <a:pt x="229" y="1"/>
                    </a:moveTo>
                    <a:cubicBezTo>
                      <a:pt x="214" y="1"/>
                      <a:pt x="198" y="3"/>
                      <a:pt x="183" y="8"/>
                    </a:cubicBezTo>
                    <a:cubicBezTo>
                      <a:pt x="61" y="8"/>
                      <a:pt x="0" y="130"/>
                      <a:pt x="31" y="221"/>
                    </a:cubicBezTo>
                    <a:lnTo>
                      <a:pt x="882" y="4507"/>
                    </a:lnTo>
                    <a:cubicBezTo>
                      <a:pt x="912" y="4537"/>
                      <a:pt x="943" y="4598"/>
                      <a:pt x="973" y="4628"/>
                    </a:cubicBezTo>
                    <a:lnTo>
                      <a:pt x="2584" y="5480"/>
                    </a:lnTo>
                    <a:lnTo>
                      <a:pt x="1490" y="5814"/>
                    </a:lnTo>
                    <a:cubicBezTo>
                      <a:pt x="1429" y="5814"/>
                      <a:pt x="1399" y="5875"/>
                      <a:pt x="1368" y="5905"/>
                    </a:cubicBezTo>
                    <a:cubicBezTo>
                      <a:pt x="1338" y="5966"/>
                      <a:pt x="1338" y="6027"/>
                      <a:pt x="1368" y="6057"/>
                    </a:cubicBezTo>
                    <a:cubicBezTo>
                      <a:pt x="1399" y="6118"/>
                      <a:pt x="2858" y="9948"/>
                      <a:pt x="1855" y="12258"/>
                    </a:cubicBezTo>
                    <a:cubicBezTo>
                      <a:pt x="1429" y="13170"/>
                      <a:pt x="882" y="14264"/>
                      <a:pt x="213" y="15449"/>
                    </a:cubicBezTo>
                    <a:cubicBezTo>
                      <a:pt x="152" y="15540"/>
                      <a:pt x="183" y="15662"/>
                      <a:pt x="274" y="15723"/>
                    </a:cubicBezTo>
                    <a:cubicBezTo>
                      <a:pt x="304" y="15723"/>
                      <a:pt x="335" y="15753"/>
                      <a:pt x="396" y="15753"/>
                    </a:cubicBezTo>
                    <a:cubicBezTo>
                      <a:pt x="456" y="15723"/>
                      <a:pt x="487" y="15692"/>
                      <a:pt x="517" y="15632"/>
                    </a:cubicBezTo>
                    <a:cubicBezTo>
                      <a:pt x="1216" y="14416"/>
                      <a:pt x="1763" y="13322"/>
                      <a:pt x="2159" y="12410"/>
                    </a:cubicBezTo>
                    <a:cubicBezTo>
                      <a:pt x="3162" y="10252"/>
                      <a:pt x="2098" y="6939"/>
                      <a:pt x="1794" y="6118"/>
                    </a:cubicBezTo>
                    <a:lnTo>
                      <a:pt x="3131" y="5692"/>
                    </a:lnTo>
                    <a:cubicBezTo>
                      <a:pt x="3222" y="5662"/>
                      <a:pt x="3253" y="5601"/>
                      <a:pt x="3253" y="5540"/>
                    </a:cubicBezTo>
                    <a:cubicBezTo>
                      <a:pt x="3283" y="5449"/>
                      <a:pt x="3222" y="5388"/>
                      <a:pt x="3162" y="5358"/>
                    </a:cubicBezTo>
                    <a:lnTo>
                      <a:pt x="1247" y="4324"/>
                    </a:lnTo>
                    <a:lnTo>
                      <a:pt x="396" y="160"/>
                    </a:lnTo>
                    <a:cubicBezTo>
                      <a:pt x="370" y="60"/>
                      <a:pt x="304" y="1"/>
                      <a:pt x="229"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732;p35">
                <a:extLst>
                  <a:ext uri="{FF2B5EF4-FFF2-40B4-BE49-F238E27FC236}">
                    <a16:creationId xmlns:a16="http://schemas.microsoft.com/office/drawing/2014/main" id="{7035F2CF-C200-2C6E-30A1-C02505FB9887}"/>
                  </a:ext>
                </a:extLst>
              </p:cNvPr>
              <p:cNvSpPr/>
              <p:nvPr/>
            </p:nvSpPr>
            <p:spPr>
              <a:xfrm>
                <a:off x="2415975" y="2924350"/>
                <a:ext cx="126925" cy="107175"/>
              </a:xfrm>
              <a:custGeom>
                <a:avLst/>
                <a:gdLst/>
                <a:ahLst/>
                <a:cxnLst/>
                <a:rect l="l" t="t" r="r" b="b"/>
                <a:pathLst>
                  <a:path w="5077" h="4287" extrusionOk="0">
                    <a:moveTo>
                      <a:pt x="821" y="0"/>
                    </a:moveTo>
                    <a:lnTo>
                      <a:pt x="0" y="2432"/>
                    </a:lnTo>
                    <a:lnTo>
                      <a:pt x="4499" y="4286"/>
                    </a:lnTo>
                    <a:lnTo>
                      <a:pt x="5076" y="1794"/>
                    </a:lnTo>
                    <a:lnTo>
                      <a:pt x="821" y="0"/>
                    </a:ln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733;p35">
                <a:extLst>
                  <a:ext uri="{FF2B5EF4-FFF2-40B4-BE49-F238E27FC236}">
                    <a16:creationId xmlns:a16="http://schemas.microsoft.com/office/drawing/2014/main" id="{4B0BFD67-BB75-65F0-BE26-7496B1480FCD}"/>
                  </a:ext>
                </a:extLst>
              </p:cNvPr>
              <p:cNvSpPr/>
              <p:nvPr/>
            </p:nvSpPr>
            <p:spPr>
              <a:xfrm>
                <a:off x="2410650" y="2919775"/>
                <a:ext cx="136800" cy="117050"/>
              </a:xfrm>
              <a:custGeom>
                <a:avLst/>
                <a:gdLst/>
                <a:ahLst/>
                <a:cxnLst/>
                <a:rect l="l" t="t" r="r" b="b"/>
                <a:pathLst>
                  <a:path w="5472" h="4682" extrusionOk="0">
                    <a:moveTo>
                      <a:pt x="1125" y="457"/>
                    </a:moveTo>
                    <a:lnTo>
                      <a:pt x="5076" y="2098"/>
                    </a:lnTo>
                    <a:lnTo>
                      <a:pt x="4590" y="4226"/>
                    </a:lnTo>
                    <a:lnTo>
                      <a:pt x="456" y="2524"/>
                    </a:lnTo>
                    <a:lnTo>
                      <a:pt x="1125" y="457"/>
                    </a:lnTo>
                    <a:close/>
                    <a:moveTo>
                      <a:pt x="943" y="1"/>
                    </a:moveTo>
                    <a:cubicBezTo>
                      <a:pt x="882" y="31"/>
                      <a:pt x="851" y="62"/>
                      <a:pt x="851" y="123"/>
                    </a:cubicBezTo>
                    <a:lnTo>
                      <a:pt x="31" y="2585"/>
                    </a:lnTo>
                    <a:cubicBezTo>
                      <a:pt x="0" y="2676"/>
                      <a:pt x="61" y="2767"/>
                      <a:pt x="152" y="2828"/>
                    </a:cubicBezTo>
                    <a:lnTo>
                      <a:pt x="4651" y="4682"/>
                    </a:lnTo>
                    <a:lnTo>
                      <a:pt x="4712" y="4682"/>
                    </a:lnTo>
                    <a:cubicBezTo>
                      <a:pt x="4742" y="4682"/>
                      <a:pt x="4772" y="4682"/>
                      <a:pt x="4803" y="4651"/>
                    </a:cubicBezTo>
                    <a:cubicBezTo>
                      <a:pt x="4864" y="4621"/>
                      <a:pt x="4894" y="4591"/>
                      <a:pt x="4894" y="4530"/>
                    </a:cubicBezTo>
                    <a:lnTo>
                      <a:pt x="5472" y="2037"/>
                    </a:lnTo>
                    <a:cubicBezTo>
                      <a:pt x="5472" y="1946"/>
                      <a:pt x="5441" y="1855"/>
                      <a:pt x="5350" y="1825"/>
                    </a:cubicBezTo>
                    <a:lnTo>
                      <a:pt x="1095"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734;p35">
                <a:extLst>
                  <a:ext uri="{FF2B5EF4-FFF2-40B4-BE49-F238E27FC236}">
                    <a16:creationId xmlns:a16="http://schemas.microsoft.com/office/drawing/2014/main" id="{35FA974C-5109-9306-D07E-02D7B52B80E6}"/>
                  </a:ext>
                </a:extLst>
              </p:cNvPr>
              <p:cNvSpPr/>
              <p:nvPr/>
            </p:nvSpPr>
            <p:spPr>
              <a:xfrm>
                <a:off x="2339225" y="3088475"/>
                <a:ext cx="215075" cy="156575"/>
              </a:xfrm>
              <a:custGeom>
                <a:avLst/>
                <a:gdLst/>
                <a:ahLst/>
                <a:cxnLst/>
                <a:rect l="l" t="t" r="r" b="b"/>
                <a:pathLst>
                  <a:path w="8603" h="6263" extrusionOk="0">
                    <a:moveTo>
                      <a:pt x="1246" y="1"/>
                    </a:moveTo>
                    <a:lnTo>
                      <a:pt x="0" y="2402"/>
                    </a:lnTo>
                    <a:lnTo>
                      <a:pt x="790" y="2828"/>
                    </a:lnTo>
                    <a:lnTo>
                      <a:pt x="1550" y="1429"/>
                    </a:lnTo>
                    <a:lnTo>
                      <a:pt x="7265" y="4408"/>
                    </a:lnTo>
                    <a:lnTo>
                      <a:pt x="6505" y="5837"/>
                    </a:lnTo>
                    <a:lnTo>
                      <a:pt x="7325" y="6262"/>
                    </a:lnTo>
                    <a:lnTo>
                      <a:pt x="8602" y="3831"/>
                    </a:lnTo>
                    <a:lnTo>
                      <a:pt x="1246" y="1"/>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735;p35">
                <a:extLst>
                  <a:ext uri="{FF2B5EF4-FFF2-40B4-BE49-F238E27FC236}">
                    <a16:creationId xmlns:a16="http://schemas.microsoft.com/office/drawing/2014/main" id="{9027A6D7-5615-08B6-5ECE-79C8B4AF74A7}"/>
                  </a:ext>
                </a:extLst>
              </p:cNvPr>
              <p:cNvSpPr/>
              <p:nvPr/>
            </p:nvSpPr>
            <p:spPr>
              <a:xfrm>
                <a:off x="2333125" y="3083925"/>
                <a:ext cx="225725" cy="165675"/>
              </a:xfrm>
              <a:custGeom>
                <a:avLst/>
                <a:gdLst/>
                <a:ahLst/>
                <a:cxnLst/>
                <a:rect l="l" t="t" r="r" b="b"/>
                <a:pathLst>
                  <a:path w="9029" h="6627" extrusionOk="0">
                    <a:moveTo>
                      <a:pt x="1582" y="426"/>
                    </a:moveTo>
                    <a:lnTo>
                      <a:pt x="8573" y="4104"/>
                    </a:lnTo>
                    <a:lnTo>
                      <a:pt x="7478" y="6171"/>
                    </a:lnTo>
                    <a:lnTo>
                      <a:pt x="7022" y="5928"/>
                    </a:lnTo>
                    <a:lnTo>
                      <a:pt x="7691" y="4681"/>
                    </a:lnTo>
                    <a:cubicBezTo>
                      <a:pt x="7691" y="4621"/>
                      <a:pt x="7691" y="4590"/>
                      <a:pt x="7691" y="4529"/>
                    </a:cubicBezTo>
                    <a:cubicBezTo>
                      <a:pt x="7661" y="4469"/>
                      <a:pt x="7630" y="4438"/>
                      <a:pt x="7569" y="4408"/>
                    </a:cubicBezTo>
                    <a:lnTo>
                      <a:pt x="1855" y="1429"/>
                    </a:lnTo>
                    <a:cubicBezTo>
                      <a:pt x="1830" y="1412"/>
                      <a:pt x="1802" y="1405"/>
                      <a:pt x="1774" y="1405"/>
                    </a:cubicBezTo>
                    <a:cubicBezTo>
                      <a:pt x="1703" y="1405"/>
                      <a:pt x="1634" y="1454"/>
                      <a:pt x="1612" y="1520"/>
                    </a:cubicBezTo>
                    <a:lnTo>
                      <a:pt x="943" y="2766"/>
                    </a:lnTo>
                    <a:lnTo>
                      <a:pt x="487" y="2523"/>
                    </a:lnTo>
                    <a:lnTo>
                      <a:pt x="1582" y="426"/>
                    </a:lnTo>
                    <a:close/>
                    <a:moveTo>
                      <a:pt x="1430" y="0"/>
                    </a:moveTo>
                    <a:cubicBezTo>
                      <a:pt x="1399" y="31"/>
                      <a:pt x="1338" y="61"/>
                      <a:pt x="1338" y="92"/>
                    </a:cubicBezTo>
                    <a:lnTo>
                      <a:pt x="62" y="2523"/>
                    </a:lnTo>
                    <a:cubicBezTo>
                      <a:pt x="1" y="2614"/>
                      <a:pt x="62" y="2736"/>
                      <a:pt x="153" y="2797"/>
                    </a:cubicBezTo>
                    <a:lnTo>
                      <a:pt x="943" y="3222"/>
                    </a:lnTo>
                    <a:lnTo>
                      <a:pt x="1095" y="3222"/>
                    </a:lnTo>
                    <a:cubicBezTo>
                      <a:pt x="1126" y="3192"/>
                      <a:pt x="1186" y="3162"/>
                      <a:pt x="1217" y="3101"/>
                    </a:cubicBezTo>
                    <a:lnTo>
                      <a:pt x="1855" y="1855"/>
                    </a:lnTo>
                    <a:lnTo>
                      <a:pt x="7235" y="4651"/>
                    </a:lnTo>
                    <a:lnTo>
                      <a:pt x="6597" y="5928"/>
                    </a:lnTo>
                    <a:cubicBezTo>
                      <a:pt x="6536" y="6019"/>
                      <a:pt x="6566" y="6140"/>
                      <a:pt x="6658" y="6171"/>
                    </a:cubicBezTo>
                    <a:lnTo>
                      <a:pt x="7478" y="6596"/>
                    </a:lnTo>
                    <a:cubicBezTo>
                      <a:pt x="7509" y="6627"/>
                      <a:pt x="7539" y="6627"/>
                      <a:pt x="7569" y="6627"/>
                    </a:cubicBezTo>
                    <a:lnTo>
                      <a:pt x="7600" y="6627"/>
                    </a:lnTo>
                    <a:cubicBezTo>
                      <a:pt x="7661" y="6596"/>
                      <a:pt x="7691" y="6566"/>
                      <a:pt x="7721" y="6535"/>
                    </a:cubicBezTo>
                    <a:lnTo>
                      <a:pt x="8998" y="4104"/>
                    </a:lnTo>
                    <a:cubicBezTo>
                      <a:pt x="9028" y="4013"/>
                      <a:pt x="8998" y="3891"/>
                      <a:pt x="8907" y="3830"/>
                    </a:cubicBezTo>
                    <a:lnTo>
                      <a:pt x="1582" y="0"/>
                    </a:ln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736;p35">
                <a:extLst>
                  <a:ext uri="{FF2B5EF4-FFF2-40B4-BE49-F238E27FC236}">
                    <a16:creationId xmlns:a16="http://schemas.microsoft.com/office/drawing/2014/main" id="{8A848FA2-672C-519A-350A-BBE57C5FFCD1}"/>
                  </a:ext>
                </a:extLst>
              </p:cNvPr>
              <p:cNvSpPr/>
              <p:nvPr/>
            </p:nvSpPr>
            <p:spPr>
              <a:xfrm>
                <a:off x="1865050" y="3045975"/>
                <a:ext cx="874650" cy="792125"/>
              </a:xfrm>
              <a:custGeom>
                <a:avLst/>
                <a:gdLst/>
                <a:ahLst/>
                <a:cxnLst/>
                <a:rect l="l" t="t" r="r" b="b"/>
                <a:pathLst>
                  <a:path w="34986" h="31685" extrusionOk="0">
                    <a:moveTo>
                      <a:pt x="10911" y="1"/>
                    </a:moveTo>
                    <a:cubicBezTo>
                      <a:pt x="10092" y="1"/>
                      <a:pt x="9308" y="453"/>
                      <a:pt x="8906" y="1214"/>
                    </a:cubicBezTo>
                    <a:lnTo>
                      <a:pt x="578" y="17142"/>
                    </a:lnTo>
                    <a:cubicBezTo>
                      <a:pt x="0" y="18236"/>
                      <a:pt x="426" y="19634"/>
                      <a:pt x="1550" y="20212"/>
                    </a:cubicBezTo>
                    <a:lnTo>
                      <a:pt x="23010" y="31428"/>
                    </a:lnTo>
                    <a:cubicBezTo>
                      <a:pt x="23349" y="31602"/>
                      <a:pt x="23710" y="31685"/>
                      <a:pt x="24066" y="31685"/>
                    </a:cubicBezTo>
                    <a:cubicBezTo>
                      <a:pt x="24890" y="31685"/>
                      <a:pt x="25686" y="31240"/>
                      <a:pt x="26110" y="30455"/>
                    </a:cubicBezTo>
                    <a:lnTo>
                      <a:pt x="34408" y="14558"/>
                    </a:lnTo>
                    <a:cubicBezTo>
                      <a:pt x="34986" y="13433"/>
                      <a:pt x="34560" y="12066"/>
                      <a:pt x="33435" y="11488"/>
                    </a:cubicBezTo>
                    <a:lnTo>
                      <a:pt x="11976" y="272"/>
                    </a:lnTo>
                    <a:cubicBezTo>
                      <a:pt x="11634" y="87"/>
                      <a:pt x="11269" y="1"/>
                      <a:pt x="10911" y="1"/>
                    </a:cubicBezTo>
                    <a:close/>
                  </a:path>
                </a:pathLst>
              </a:custGeom>
              <a:solidFill>
                <a:srgbClr val="A3A3A3"/>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737;p35">
                <a:extLst>
                  <a:ext uri="{FF2B5EF4-FFF2-40B4-BE49-F238E27FC236}">
                    <a16:creationId xmlns:a16="http://schemas.microsoft.com/office/drawing/2014/main" id="{203CF0A5-9FAC-7EF0-2ACA-2D444C39483D}"/>
                  </a:ext>
                </a:extLst>
              </p:cNvPr>
              <p:cNvSpPr/>
              <p:nvPr/>
            </p:nvSpPr>
            <p:spPr>
              <a:xfrm>
                <a:off x="1859725" y="3041150"/>
                <a:ext cx="885300" cy="801925"/>
              </a:xfrm>
              <a:custGeom>
                <a:avLst/>
                <a:gdLst/>
                <a:ahLst/>
                <a:cxnLst/>
                <a:rect l="l" t="t" r="r" b="b"/>
                <a:pathLst>
                  <a:path w="35412" h="32077" extrusionOk="0">
                    <a:moveTo>
                      <a:pt x="11051" y="403"/>
                    </a:moveTo>
                    <a:cubicBezTo>
                      <a:pt x="11076" y="403"/>
                      <a:pt x="11100" y="403"/>
                      <a:pt x="11125" y="404"/>
                    </a:cubicBezTo>
                    <a:cubicBezTo>
                      <a:pt x="11460" y="404"/>
                      <a:pt x="11794" y="465"/>
                      <a:pt x="12098" y="617"/>
                    </a:cubicBezTo>
                    <a:lnTo>
                      <a:pt x="33557" y="11833"/>
                    </a:lnTo>
                    <a:cubicBezTo>
                      <a:pt x="34560" y="12380"/>
                      <a:pt x="34955" y="13626"/>
                      <a:pt x="34439" y="14660"/>
                    </a:cubicBezTo>
                    <a:lnTo>
                      <a:pt x="26141" y="30557"/>
                    </a:lnTo>
                    <a:cubicBezTo>
                      <a:pt x="25761" y="31275"/>
                      <a:pt x="25029" y="31685"/>
                      <a:pt x="24281" y="31685"/>
                    </a:cubicBezTo>
                    <a:cubicBezTo>
                      <a:pt x="23952" y="31685"/>
                      <a:pt x="23620" y="31605"/>
                      <a:pt x="23314" y="31438"/>
                    </a:cubicBezTo>
                    <a:lnTo>
                      <a:pt x="1855" y="20253"/>
                    </a:lnTo>
                    <a:cubicBezTo>
                      <a:pt x="821" y="19706"/>
                      <a:pt x="426" y="18429"/>
                      <a:pt x="973" y="17426"/>
                    </a:cubicBezTo>
                    <a:lnTo>
                      <a:pt x="9271" y="1499"/>
                    </a:lnTo>
                    <a:cubicBezTo>
                      <a:pt x="9624" y="851"/>
                      <a:pt x="10291" y="403"/>
                      <a:pt x="11051" y="403"/>
                    </a:cubicBezTo>
                    <a:close/>
                    <a:moveTo>
                      <a:pt x="11139" y="0"/>
                    </a:moveTo>
                    <a:cubicBezTo>
                      <a:pt x="10245" y="0"/>
                      <a:pt x="9383" y="488"/>
                      <a:pt x="8937" y="1316"/>
                    </a:cubicBezTo>
                    <a:lnTo>
                      <a:pt x="639" y="17244"/>
                    </a:lnTo>
                    <a:cubicBezTo>
                      <a:pt x="0" y="18429"/>
                      <a:pt x="456" y="19918"/>
                      <a:pt x="1672" y="20557"/>
                    </a:cubicBezTo>
                    <a:lnTo>
                      <a:pt x="23132" y="31773"/>
                    </a:lnTo>
                    <a:cubicBezTo>
                      <a:pt x="23496" y="31955"/>
                      <a:pt x="23891" y="32046"/>
                      <a:pt x="24287" y="32077"/>
                    </a:cubicBezTo>
                    <a:cubicBezTo>
                      <a:pt x="25198" y="32046"/>
                      <a:pt x="26050" y="31560"/>
                      <a:pt x="26475" y="30739"/>
                    </a:cubicBezTo>
                    <a:lnTo>
                      <a:pt x="34773" y="14842"/>
                    </a:lnTo>
                    <a:cubicBezTo>
                      <a:pt x="35411" y="13626"/>
                      <a:pt x="34955" y="12137"/>
                      <a:pt x="33740" y="11499"/>
                    </a:cubicBezTo>
                    <a:lnTo>
                      <a:pt x="12280" y="283"/>
                    </a:lnTo>
                    <a:cubicBezTo>
                      <a:pt x="11914" y="91"/>
                      <a:pt x="11524" y="0"/>
                      <a:pt x="11139"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738;p35">
                <a:extLst>
                  <a:ext uri="{FF2B5EF4-FFF2-40B4-BE49-F238E27FC236}">
                    <a16:creationId xmlns:a16="http://schemas.microsoft.com/office/drawing/2014/main" id="{03F3CDB3-88B1-41BF-B47A-F1BC908140E0}"/>
                  </a:ext>
                </a:extLst>
              </p:cNvPr>
              <p:cNvSpPr/>
              <p:nvPr/>
            </p:nvSpPr>
            <p:spPr>
              <a:xfrm>
                <a:off x="2369600" y="2985125"/>
                <a:ext cx="202925" cy="243200"/>
              </a:xfrm>
              <a:custGeom>
                <a:avLst/>
                <a:gdLst/>
                <a:ahLst/>
                <a:cxnLst/>
                <a:rect l="l" t="t" r="r" b="b"/>
                <a:pathLst>
                  <a:path w="8117" h="9728" extrusionOk="0">
                    <a:moveTo>
                      <a:pt x="1855" y="1"/>
                    </a:moveTo>
                    <a:lnTo>
                      <a:pt x="244" y="3618"/>
                    </a:lnTo>
                    <a:cubicBezTo>
                      <a:pt x="244" y="3618"/>
                      <a:pt x="1" y="5229"/>
                      <a:pt x="244" y="5715"/>
                    </a:cubicBezTo>
                    <a:cubicBezTo>
                      <a:pt x="487" y="6171"/>
                      <a:pt x="2980" y="7326"/>
                      <a:pt x="2980" y="7326"/>
                    </a:cubicBezTo>
                    <a:cubicBezTo>
                      <a:pt x="2980" y="7326"/>
                      <a:pt x="2919" y="8603"/>
                      <a:pt x="3314" y="8937"/>
                    </a:cubicBezTo>
                    <a:cubicBezTo>
                      <a:pt x="3831" y="9241"/>
                      <a:pt x="4408" y="9515"/>
                      <a:pt x="4986" y="9728"/>
                    </a:cubicBezTo>
                    <a:lnTo>
                      <a:pt x="5715" y="7478"/>
                    </a:lnTo>
                    <a:cubicBezTo>
                      <a:pt x="5837" y="7904"/>
                      <a:pt x="6019" y="8329"/>
                      <a:pt x="6202" y="8755"/>
                    </a:cubicBezTo>
                    <a:cubicBezTo>
                      <a:pt x="6315" y="9014"/>
                      <a:pt x="6532" y="9109"/>
                      <a:pt x="6798" y="9109"/>
                    </a:cubicBezTo>
                    <a:cubicBezTo>
                      <a:pt x="7030" y="9109"/>
                      <a:pt x="7300" y="9037"/>
                      <a:pt x="7569" y="8937"/>
                    </a:cubicBezTo>
                    <a:cubicBezTo>
                      <a:pt x="8117" y="8694"/>
                      <a:pt x="7083" y="7539"/>
                      <a:pt x="7083" y="7083"/>
                    </a:cubicBezTo>
                    <a:cubicBezTo>
                      <a:pt x="7083" y="6597"/>
                      <a:pt x="7235" y="4895"/>
                      <a:pt x="7235" y="4895"/>
                    </a:cubicBezTo>
                    <a:lnTo>
                      <a:pt x="6354" y="1855"/>
                    </a:lnTo>
                    <a:lnTo>
                      <a:pt x="1855" y="1"/>
                    </a:ln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739;p35">
                <a:extLst>
                  <a:ext uri="{FF2B5EF4-FFF2-40B4-BE49-F238E27FC236}">
                    <a16:creationId xmlns:a16="http://schemas.microsoft.com/office/drawing/2014/main" id="{DEF5EE4C-6E19-05E9-655E-2AFAE96F7197}"/>
                  </a:ext>
                </a:extLst>
              </p:cNvPr>
              <p:cNvSpPr/>
              <p:nvPr/>
            </p:nvSpPr>
            <p:spPr>
              <a:xfrm>
                <a:off x="2365800" y="2981050"/>
                <a:ext cx="203700" cy="252600"/>
              </a:xfrm>
              <a:custGeom>
                <a:avLst/>
                <a:gdLst/>
                <a:ahLst/>
                <a:cxnLst/>
                <a:rect l="l" t="t" r="r" b="b"/>
                <a:pathLst>
                  <a:path w="8148" h="10104" extrusionOk="0">
                    <a:moveTo>
                      <a:pt x="2098" y="438"/>
                    </a:moveTo>
                    <a:lnTo>
                      <a:pt x="6354" y="2170"/>
                    </a:lnTo>
                    <a:lnTo>
                      <a:pt x="7266" y="5088"/>
                    </a:lnTo>
                    <a:cubicBezTo>
                      <a:pt x="7235" y="5362"/>
                      <a:pt x="7083" y="6790"/>
                      <a:pt x="7083" y="7246"/>
                    </a:cubicBezTo>
                    <a:cubicBezTo>
                      <a:pt x="7144" y="7550"/>
                      <a:pt x="7266" y="7824"/>
                      <a:pt x="7418" y="8097"/>
                    </a:cubicBezTo>
                    <a:cubicBezTo>
                      <a:pt x="7570" y="8340"/>
                      <a:pt x="7782" y="8736"/>
                      <a:pt x="7752" y="8887"/>
                    </a:cubicBezTo>
                    <a:cubicBezTo>
                      <a:pt x="7752" y="8887"/>
                      <a:pt x="7721" y="8918"/>
                      <a:pt x="7691" y="8918"/>
                    </a:cubicBezTo>
                    <a:cubicBezTo>
                      <a:pt x="7372" y="9056"/>
                      <a:pt x="7142" y="9105"/>
                      <a:pt x="6976" y="9105"/>
                    </a:cubicBezTo>
                    <a:cubicBezTo>
                      <a:pt x="6666" y="9105"/>
                      <a:pt x="6576" y="8936"/>
                      <a:pt x="6536" y="8857"/>
                    </a:cubicBezTo>
                    <a:cubicBezTo>
                      <a:pt x="6354" y="8432"/>
                      <a:pt x="6202" y="8036"/>
                      <a:pt x="6080" y="7611"/>
                    </a:cubicBezTo>
                    <a:cubicBezTo>
                      <a:pt x="6050" y="7520"/>
                      <a:pt x="5989" y="7459"/>
                      <a:pt x="5898" y="7459"/>
                    </a:cubicBezTo>
                    <a:cubicBezTo>
                      <a:pt x="5807" y="7459"/>
                      <a:pt x="5746" y="7520"/>
                      <a:pt x="5715" y="7611"/>
                    </a:cubicBezTo>
                    <a:lnTo>
                      <a:pt x="5047" y="9647"/>
                    </a:lnTo>
                    <a:cubicBezTo>
                      <a:pt x="4560" y="9465"/>
                      <a:pt x="4074" y="9222"/>
                      <a:pt x="3618" y="8948"/>
                    </a:cubicBezTo>
                    <a:cubicBezTo>
                      <a:pt x="3375" y="8766"/>
                      <a:pt x="3314" y="8006"/>
                      <a:pt x="3344" y="7520"/>
                    </a:cubicBezTo>
                    <a:cubicBezTo>
                      <a:pt x="3375" y="7429"/>
                      <a:pt x="3314" y="7337"/>
                      <a:pt x="3253" y="7307"/>
                    </a:cubicBezTo>
                    <a:cubicBezTo>
                      <a:pt x="2037" y="6790"/>
                      <a:pt x="761" y="6121"/>
                      <a:pt x="578" y="5787"/>
                    </a:cubicBezTo>
                    <a:cubicBezTo>
                      <a:pt x="427" y="5483"/>
                      <a:pt x="487" y="4450"/>
                      <a:pt x="578" y="3842"/>
                    </a:cubicBezTo>
                    <a:lnTo>
                      <a:pt x="2098" y="438"/>
                    </a:lnTo>
                    <a:close/>
                    <a:moveTo>
                      <a:pt x="2000" y="1"/>
                    </a:moveTo>
                    <a:cubicBezTo>
                      <a:pt x="1933" y="1"/>
                      <a:pt x="1870" y="35"/>
                      <a:pt x="1825" y="103"/>
                    </a:cubicBezTo>
                    <a:lnTo>
                      <a:pt x="214" y="3720"/>
                    </a:lnTo>
                    <a:cubicBezTo>
                      <a:pt x="214" y="3751"/>
                      <a:pt x="214" y="3751"/>
                      <a:pt x="214" y="3781"/>
                    </a:cubicBezTo>
                    <a:cubicBezTo>
                      <a:pt x="214" y="3963"/>
                      <a:pt x="1" y="5514"/>
                      <a:pt x="244" y="5970"/>
                    </a:cubicBezTo>
                    <a:cubicBezTo>
                      <a:pt x="487" y="6456"/>
                      <a:pt x="2341" y="7337"/>
                      <a:pt x="2949" y="7611"/>
                    </a:cubicBezTo>
                    <a:cubicBezTo>
                      <a:pt x="2919" y="8006"/>
                      <a:pt x="2949" y="8948"/>
                      <a:pt x="3344" y="9252"/>
                    </a:cubicBezTo>
                    <a:cubicBezTo>
                      <a:pt x="3892" y="9587"/>
                      <a:pt x="4469" y="9860"/>
                      <a:pt x="5077" y="10103"/>
                    </a:cubicBezTo>
                    <a:lnTo>
                      <a:pt x="5138" y="10103"/>
                    </a:lnTo>
                    <a:cubicBezTo>
                      <a:pt x="5168" y="10103"/>
                      <a:pt x="5199" y="10073"/>
                      <a:pt x="5229" y="10073"/>
                    </a:cubicBezTo>
                    <a:cubicBezTo>
                      <a:pt x="5259" y="10043"/>
                      <a:pt x="5290" y="10012"/>
                      <a:pt x="5320" y="9951"/>
                    </a:cubicBezTo>
                    <a:lnTo>
                      <a:pt x="5867" y="8249"/>
                    </a:lnTo>
                    <a:cubicBezTo>
                      <a:pt x="5959" y="8523"/>
                      <a:pt x="6050" y="8766"/>
                      <a:pt x="6171" y="9009"/>
                    </a:cubicBezTo>
                    <a:cubicBezTo>
                      <a:pt x="6293" y="9252"/>
                      <a:pt x="6523" y="9482"/>
                      <a:pt x="6959" y="9482"/>
                    </a:cubicBezTo>
                    <a:cubicBezTo>
                      <a:pt x="7178" y="9482"/>
                      <a:pt x="7448" y="9424"/>
                      <a:pt x="7782" y="9283"/>
                    </a:cubicBezTo>
                    <a:cubicBezTo>
                      <a:pt x="7904" y="9222"/>
                      <a:pt x="7995" y="9131"/>
                      <a:pt x="8025" y="9009"/>
                    </a:cubicBezTo>
                    <a:cubicBezTo>
                      <a:pt x="8147" y="8705"/>
                      <a:pt x="7934" y="8310"/>
                      <a:pt x="7691" y="7915"/>
                    </a:cubicBezTo>
                    <a:cubicBezTo>
                      <a:pt x="7570" y="7702"/>
                      <a:pt x="7478" y="7489"/>
                      <a:pt x="7418" y="7246"/>
                    </a:cubicBezTo>
                    <a:cubicBezTo>
                      <a:pt x="7418" y="6790"/>
                      <a:pt x="7570" y="5088"/>
                      <a:pt x="7570" y="5088"/>
                    </a:cubicBezTo>
                    <a:cubicBezTo>
                      <a:pt x="7570" y="5058"/>
                      <a:pt x="7570" y="5058"/>
                      <a:pt x="7570" y="5027"/>
                    </a:cubicBezTo>
                    <a:lnTo>
                      <a:pt x="6688" y="1988"/>
                    </a:lnTo>
                    <a:cubicBezTo>
                      <a:pt x="6688" y="1927"/>
                      <a:pt x="6627" y="1897"/>
                      <a:pt x="6597" y="1866"/>
                    </a:cubicBezTo>
                    <a:lnTo>
                      <a:pt x="2068" y="12"/>
                    </a:lnTo>
                    <a:cubicBezTo>
                      <a:pt x="2045" y="4"/>
                      <a:pt x="2022" y="1"/>
                      <a:pt x="200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740;p35">
                <a:extLst>
                  <a:ext uri="{FF2B5EF4-FFF2-40B4-BE49-F238E27FC236}">
                    <a16:creationId xmlns:a16="http://schemas.microsoft.com/office/drawing/2014/main" id="{A38C56EC-B75D-8435-CE49-C95606A7D522}"/>
                  </a:ext>
                </a:extLst>
              </p:cNvPr>
              <p:cNvSpPr/>
              <p:nvPr/>
            </p:nvSpPr>
            <p:spPr>
              <a:xfrm>
                <a:off x="3203975" y="2077075"/>
                <a:ext cx="187725" cy="261425"/>
              </a:xfrm>
              <a:custGeom>
                <a:avLst/>
                <a:gdLst/>
                <a:ahLst/>
                <a:cxnLst/>
                <a:rect l="l" t="t" r="r" b="b"/>
                <a:pathLst>
                  <a:path w="7509" h="10457" extrusionOk="0">
                    <a:moveTo>
                      <a:pt x="1064" y="0"/>
                    </a:moveTo>
                    <a:lnTo>
                      <a:pt x="0" y="943"/>
                    </a:lnTo>
                    <a:lnTo>
                      <a:pt x="3739" y="10456"/>
                    </a:lnTo>
                    <a:lnTo>
                      <a:pt x="7508" y="6414"/>
                    </a:lnTo>
                    <a:cubicBezTo>
                      <a:pt x="7508" y="6414"/>
                      <a:pt x="3496" y="547"/>
                      <a:pt x="106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741;p35">
                <a:extLst>
                  <a:ext uri="{FF2B5EF4-FFF2-40B4-BE49-F238E27FC236}">
                    <a16:creationId xmlns:a16="http://schemas.microsoft.com/office/drawing/2014/main" id="{1393319D-3598-B037-5A0B-155AC5F3DF00}"/>
                  </a:ext>
                </a:extLst>
              </p:cNvPr>
              <p:cNvSpPr/>
              <p:nvPr/>
            </p:nvSpPr>
            <p:spPr>
              <a:xfrm>
                <a:off x="3198650" y="2072200"/>
                <a:ext cx="197600" cy="271625"/>
              </a:xfrm>
              <a:custGeom>
                <a:avLst/>
                <a:gdLst/>
                <a:ahLst/>
                <a:cxnLst/>
                <a:rect l="l" t="t" r="r" b="b"/>
                <a:pathLst>
                  <a:path w="7904" h="10865" extrusionOk="0">
                    <a:moveTo>
                      <a:pt x="1338" y="378"/>
                    </a:moveTo>
                    <a:cubicBezTo>
                      <a:pt x="3466" y="986"/>
                      <a:pt x="6870" y="5758"/>
                      <a:pt x="7448" y="6578"/>
                    </a:cubicBezTo>
                    <a:lnTo>
                      <a:pt x="4043" y="10287"/>
                    </a:lnTo>
                    <a:lnTo>
                      <a:pt x="457" y="1168"/>
                    </a:lnTo>
                    <a:lnTo>
                      <a:pt x="1338" y="378"/>
                    </a:lnTo>
                    <a:close/>
                    <a:moveTo>
                      <a:pt x="1255" y="0"/>
                    </a:moveTo>
                    <a:cubicBezTo>
                      <a:pt x="1214" y="0"/>
                      <a:pt x="1177" y="22"/>
                      <a:pt x="1156" y="43"/>
                    </a:cubicBezTo>
                    <a:lnTo>
                      <a:pt x="92" y="986"/>
                    </a:lnTo>
                    <a:cubicBezTo>
                      <a:pt x="31" y="1046"/>
                      <a:pt x="1" y="1107"/>
                      <a:pt x="31" y="1198"/>
                    </a:cubicBezTo>
                    <a:lnTo>
                      <a:pt x="3770" y="10743"/>
                    </a:lnTo>
                    <a:cubicBezTo>
                      <a:pt x="3800" y="10803"/>
                      <a:pt x="3861" y="10834"/>
                      <a:pt x="3922" y="10864"/>
                    </a:cubicBezTo>
                    <a:lnTo>
                      <a:pt x="3983" y="10864"/>
                    </a:lnTo>
                    <a:cubicBezTo>
                      <a:pt x="4013" y="10864"/>
                      <a:pt x="4074" y="10834"/>
                      <a:pt x="4104" y="10803"/>
                    </a:cubicBezTo>
                    <a:lnTo>
                      <a:pt x="7843" y="6730"/>
                    </a:lnTo>
                    <a:cubicBezTo>
                      <a:pt x="7904" y="6670"/>
                      <a:pt x="7904" y="6578"/>
                      <a:pt x="7843" y="6518"/>
                    </a:cubicBezTo>
                    <a:cubicBezTo>
                      <a:pt x="7691" y="6274"/>
                      <a:pt x="3800" y="560"/>
                      <a:pt x="1308" y="13"/>
                    </a:cubicBezTo>
                    <a:cubicBezTo>
                      <a:pt x="1290" y="4"/>
                      <a:pt x="1272" y="0"/>
                      <a:pt x="125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742;p35">
                <a:extLst>
                  <a:ext uri="{FF2B5EF4-FFF2-40B4-BE49-F238E27FC236}">
                    <a16:creationId xmlns:a16="http://schemas.microsoft.com/office/drawing/2014/main" id="{2A53EE48-F186-7B4D-B391-6AD5F85A74DB}"/>
                  </a:ext>
                </a:extLst>
              </p:cNvPr>
              <p:cNvSpPr/>
              <p:nvPr/>
            </p:nvSpPr>
            <p:spPr>
              <a:xfrm>
                <a:off x="3448650" y="2167500"/>
                <a:ext cx="45625" cy="145150"/>
              </a:xfrm>
              <a:custGeom>
                <a:avLst/>
                <a:gdLst/>
                <a:ahLst/>
                <a:cxnLst/>
                <a:rect l="l" t="t" r="r" b="b"/>
                <a:pathLst>
                  <a:path w="1825" h="5806" extrusionOk="0">
                    <a:moveTo>
                      <a:pt x="943" y="0"/>
                    </a:moveTo>
                    <a:lnTo>
                      <a:pt x="1" y="2858"/>
                    </a:lnTo>
                    <a:lnTo>
                      <a:pt x="1825" y="5806"/>
                    </a:lnTo>
                    <a:cubicBezTo>
                      <a:pt x="1825" y="5806"/>
                      <a:pt x="1612" y="2371"/>
                      <a:pt x="94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743;p35">
                <a:extLst>
                  <a:ext uri="{FF2B5EF4-FFF2-40B4-BE49-F238E27FC236}">
                    <a16:creationId xmlns:a16="http://schemas.microsoft.com/office/drawing/2014/main" id="{93E6866F-791F-F316-FD14-B3D9906B25C7}"/>
                  </a:ext>
                </a:extLst>
              </p:cNvPr>
              <p:cNvSpPr/>
              <p:nvPr/>
            </p:nvSpPr>
            <p:spPr>
              <a:xfrm>
                <a:off x="3444100" y="2162175"/>
                <a:ext cx="54725" cy="155050"/>
              </a:xfrm>
              <a:custGeom>
                <a:avLst/>
                <a:gdLst/>
                <a:ahLst/>
                <a:cxnLst/>
                <a:rect l="l" t="t" r="r" b="b"/>
                <a:pathLst>
                  <a:path w="2189" h="6202" extrusionOk="0">
                    <a:moveTo>
                      <a:pt x="1125" y="882"/>
                    </a:moveTo>
                    <a:cubicBezTo>
                      <a:pt x="1429" y="2311"/>
                      <a:pt x="1642" y="3770"/>
                      <a:pt x="1763" y="5259"/>
                    </a:cubicBezTo>
                    <a:lnTo>
                      <a:pt x="396" y="3040"/>
                    </a:lnTo>
                    <a:lnTo>
                      <a:pt x="1125" y="882"/>
                    </a:lnTo>
                    <a:close/>
                    <a:moveTo>
                      <a:pt x="1125" y="1"/>
                    </a:moveTo>
                    <a:cubicBezTo>
                      <a:pt x="1064" y="1"/>
                      <a:pt x="973" y="61"/>
                      <a:pt x="943" y="153"/>
                    </a:cubicBezTo>
                    <a:lnTo>
                      <a:pt x="31" y="3010"/>
                    </a:lnTo>
                    <a:cubicBezTo>
                      <a:pt x="0" y="3071"/>
                      <a:pt x="0" y="3131"/>
                      <a:pt x="31" y="3162"/>
                    </a:cubicBezTo>
                    <a:lnTo>
                      <a:pt x="1855" y="6110"/>
                    </a:lnTo>
                    <a:cubicBezTo>
                      <a:pt x="1885" y="6171"/>
                      <a:pt x="1946" y="6201"/>
                      <a:pt x="2007" y="6201"/>
                    </a:cubicBezTo>
                    <a:lnTo>
                      <a:pt x="2067" y="6201"/>
                    </a:lnTo>
                    <a:cubicBezTo>
                      <a:pt x="2159" y="6171"/>
                      <a:pt x="2189" y="6080"/>
                      <a:pt x="2189" y="5988"/>
                    </a:cubicBezTo>
                    <a:cubicBezTo>
                      <a:pt x="2189" y="5958"/>
                      <a:pt x="2007" y="2523"/>
                      <a:pt x="1307" y="153"/>
                    </a:cubicBezTo>
                    <a:cubicBezTo>
                      <a:pt x="1307" y="61"/>
                      <a:pt x="1216" y="31"/>
                      <a:pt x="1125"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744;p35">
                <a:extLst>
                  <a:ext uri="{FF2B5EF4-FFF2-40B4-BE49-F238E27FC236}">
                    <a16:creationId xmlns:a16="http://schemas.microsoft.com/office/drawing/2014/main" id="{9DC2305A-795B-21F4-BCD0-956813F5C759}"/>
                  </a:ext>
                </a:extLst>
              </p:cNvPr>
              <p:cNvSpPr/>
              <p:nvPr/>
            </p:nvSpPr>
            <p:spPr>
              <a:xfrm>
                <a:off x="2411400" y="2220700"/>
                <a:ext cx="981800" cy="206675"/>
              </a:xfrm>
              <a:custGeom>
                <a:avLst/>
                <a:gdLst/>
                <a:ahLst/>
                <a:cxnLst/>
                <a:rect l="l" t="t" r="r" b="b"/>
                <a:pathLst>
                  <a:path w="39272" h="8267" extrusionOk="0">
                    <a:moveTo>
                      <a:pt x="6262" y="0"/>
                    </a:moveTo>
                    <a:lnTo>
                      <a:pt x="1" y="3678"/>
                    </a:lnTo>
                    <a:cubicBezTo>
                      <a:pt x="1" y="3678"/>
                      <a:pt x="6141" y="6413"/>
                      <a:pt x="6749" y="6505"/>
                    </a:cubicBezTo>
                    <a:cubicBezTo>
                      <a:pt x="7156" y="6545"/>
                      <a:pt x="10878" y="7009"/>
                      <a:pt x="14041" y="7009"/>
                    </a:cubicBezTo>
                    <a:cubicBezTo>
                      <a:pt x="15598" y="7009"/>
                      <a:pt x="17020" y="6897"/>
                      <a:pt x="17843" y="6565"/>
                    </a:cubicBezTo>
                    <a:cubicBezTo>
                      <a:pt x="19938" y="5712"/>
                      <a:pt x="22672" y="3823"/>
                      <a:pt x="25014" y="3823"/>
                    </a:cubicBezTo>
                    <a:cubicBezTo>
                      <a:pt x="25424" y="3823"/>
                      <a:pt x="25822" y="3881"/>
                      <a:pt x="26202" y="4012"/>
                    </a:cubicBezTo>
                    <a:cubicBezTo>
                      <a:pt x="28599" y="4850"/>
                      <a:pt x="31435" y="8266"/>
                      <a:pt x="34345" y="8266"/>
                    </a:cubicBezTo>
                    <a:cubicBezTo>
                      <a:pt x="34498" y="8266"/>
                      <a:pt x="34651" y="8257"/>
                      <a:pt x="34804" y="8237"/>
                    </a:cubicBezTo>
                    <a:cubicBezTo>
                      <a:pt x="37873" y="7842"/>
                      <a:pt x="39271" y="5108"/>
                      <a:pt x="39272" y="5106"/>
                    </a:cubicBezTo>
                    <a:lnTo>
                      <a:pt x="39272" y="5106"/>
                    </a:lnTo>
                    <a:cubicBezTo>
                      <a:pt x="39272" y="5107"/>
                      <a:pt x="38860" y="5867"/>
                      <a:pt x="36975" y="5867"/>
                    </a:cubicBezTo>
                    <a:cubicBezTo>
                      <a:pt x="36567" y="5867"/>
                      <a:pt x="36090" y="5831"/>
                      <a:pt x="35533" y="5745"/>
                    </a:cubicBezTo>
                    <a:cubicBezTo>
                      <a:pt x="32403" y="5289"/>
                      <a:pt x="28633" y="1216"/>
                      <a:pt x="25655" y="760"/>
                    </a:cubicBezTo>
                    <a:cubicBezTo>
                      <a:pt x="25442" y="725"/>
                      <a:pt x="25219" y="710"/>
                      <a:pt x="24988" y="710"/>
                    </a:cubicBezTo>
                    <a:cubicBezTo>
                      <a:pt x="22285" y="710"/>
                      <a:pt x="18399" y="2874"/>
                      <a:pt x="15049" y="2874"/>
                    </a:cubicBezTo>
                    <a:cubicBezTo>
                      <a:pt x="14634" y="2874"/>
                      <a:pt x="14226" y="2841"/>
                      <a:pt x="13831" y="2766"/>
                    </a:cubicBezTo>
                    <a:cubicBezTo>
                      <a:pt x="11186" y="2188"/>
                      <a:pt x="8663" y="1277"/>
                      <a:pt x="6262"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745;p35">
                <a:extLst>
                  <a:ext uri="{FF2B5EF4-FFF2-40B4-BE49-F238E27FC236}">
                    <a16:creationId xmlns:a16="http://schemas.microsoft.com/office/drawing/2014/main" id="{984869E6-6174-2CE8-9548-CBE09F437410}"/>
                  </a:ext>
                </a:extLst>
              </p:cNvPr>
              <p:cNvSpPr/>
              <p:nvPr/>
            </p:nvSpPr>
            <p:spPr>
              <a:xfrm>
                <a:off x="2406075" y="2216325"/>
                <a:ext cx="992500" cy="215625"/>
              </a:xfrm>
              <a:custGeom>
                <a:avLst/>
                <a:gdLst/>
                <a:ahLst/>
                <a:cxnLst/>
                <a:rect l="l" t="t" r="r" b="b"/>
                <a:pathLst>
                  <a:path w="39700" h="8625" extrusionOk="0">
                    <a:moveTo>
                      <a:pt x="6506" y="388"/>
                    </a:moveTo>
                    <a:cubicBezTo>
                      <a:pt x="8876" y="1634"/>
                      <a:pt x="11399" y="2546"/>
                      <a:pt x="14013" y="3123"/>
                    </a:cubicBezTo>
                    <a:cubicBezTo>
                      <a:pt x="14418" y="3198"/>
                      <a:pt x="14832" y="3232"/>
                      <a:pt x="15254" y="3232"/>
                    </a:cubicBezTo>
                    <a:cubicBezTo>
                      <a:pt x="17051" y="3232"/>
                      <a:pt x="18981" y="2626"/>
                      <a:pt x="20852" y="2060"/>
                    </a:cubicBezTo>
                    <a:cubicBezTo>
                      <a:pt x="22453" y="1543"/>
                      <a:pt x="23967" y="1070"/>
                      <a:pt x="25206" y="1070"/>
                    </a:cubicBezTo>
                    <a:cubicBezTo>
                      <a:pt x="25425" y="1070"/>
                      <a:pt x="25636" y="1085"/>
                      <a:pt x="25837" y="1117"/>
                    </a:cubicBezTo>
                    <a:cubicBezTo>
                      <a:pt x="27266" y="1330"/>
                      <a:pt x="28968" y="2455"/>
                      <a:pt x="30579" y="3549"/>
                    </a:cubicBezTo>
                    <a:cubicBezTo>
                      <a:pt x="32312" y="4674"/>
                      <a:pt x="34075" y="5859"/>
                      <a:pt x="35716" y="6133"/>
                    </a:cubicBezTo>
                    <a:cubicBezTo>
                      <a:pt x="36232" y="6205"/>
                      <a:pt x="36682" y="6235"/>
                      <a:pt x="37073" y="6235"/>
                    </a:cubicBezTo>
                    <a:cubicBezTo>
                      <a:pt x="37834" y="6235"/>
                      <a:pt x="38374" y="6121"/>
                      <a:pt x="38755" y="5981"/>
                    </a:cubicBezTo>
                    <a:lnTo>
                      <a:pt x="38755" y="5981"/>
                    </a:lnTo>
                    <a:cubicBezTo>
                      <a:pt x="37844" y="7196"/>
                      <a:pt x="36476" y="7987"/>
                      <a:pt x="34986" y="8199"/>
                    </a:cubicBezTo>
                    <a:cubicBezTo>
                      <a:pt x="34835" y="8219"/>
                      <a:pt x="34683" y="8229"/>
                      <a:pt x="34532" y="8229"/>
                    </a:cubicBezTo>
                    <a:cubicBezTo>
                      <a:pt x="32834" y="8229"/>
                      <a:pt x="31164" y="7031"/>
                      <a:pt x="29546" y="5859"/>
                    </a:cubicBezTo>
                    <a:cubicBezTo>
                      <a:pt x="28451" y="5099"/>
                      <a:pt x="27448" y="4339"/>
                      <a:pt x="26445" y="4005"/>
                    </a:cubicBezTo>
                    <a:cubicBezTo>
                      <a:pt x="26050" y="3883"/>
                      <a:pt x="25625" y="3822"/>
                      <a:pt x="25199" y="3822"/>
                    </a:cubicBezTo>
                    <a:cubicBezTo>
                      <a:pt x="23527" y="3822"/>
                      <a:pt x="21643" y="4765"/>
                      <a:pt x="19971" y="5616"/>
                    </a:cubicBezTo>
                    <a:cubicBezTo>
                      <a:pt x="19272" y="5950"/>
                      <a:pt x="18603" y="6285"/>
                      <a:pt x="17965" y="6558"/>
                    </a:cubicBezTo>
                    <a:cubicBezTo>
                      <a:pt x="17199" y="6862"/>
                      <a:pt x="15866" y="6970"/>
                      <a:pt x="14360" y="6970"/>
                    </a:cubicBezTo>
                    <a:cubicBezTo>
                      <a:pt x="11800" y="6970"/>
                      <a:pt x="8740" y="6658"/>
                      <a:pt x="7114" y="6467"/>
                    </a:cubicBezTo>
                    <a:lnTo>
                      <a:pt x="6992" y="6467"/>
                    </a:lnTo>
                    <a:cubicBezTo>
                      <a:pt x="6566" y="6406"/>
                      <a:pt x="3071" y="4917"/>
                      <a:pt x="639" y="3822"/>
                    </a:cubicBezTo>
                    <a:lnTo>
                      <a:pt x="6506" y="388"/>
                    </a:lnTo>
                    <a:close/>
                    <a:moveTo>
                      <a:pt x="6464" y="0"/>
                    </a:moveTo>
                    <a:cubicBezTo>
                      <a:pt x="6430" y="0"/>
                      <a:pt x="6399" y="8"/>
                      <a:pt x="6384" y="23"/>
                    </a:cubicBezTo>
                    <a:lnTo>
                      <a:pt x="123" y="3701"/>
                    </a:lnTo>
                    <a:cubicBezTo>
                      <a:pt x="31" y="3762"/>
                      <a:pt x="1" y="3822"/>
                      <a:pt x="1" y="3883"/>
                    </a:cubicBezTo>
                    <a:cubicBezTo>
                      <a:pt x="1" y="3944"/>
                      <a:pt x="62" y="4035"/>
                      <a:pt x="123" y="4066"/>
                    </a:cubicBezTo>
                    <a:cubicBezTo>
                      <a:pt x="761" y="4339"/>
                      <a:pt x="6323" y="6801"/>
                      <a:pt x="6931" y="6862"/>
                    </a:cubicBezTo>
                    <a:lnTo>
                      <a:pt x="7053" y="6862"/>
                    </a:lnTo>
                    <a:cubicBezTo>
                      <a:pt x="8660" y="7049"/>
                      <a:pt x="11656" y="7351"/>
                      <a:pt x="14228" y="7351"/>
                    </a:cubicBezTo>
                    <a:cubicBezTo>
                      <a:pt x="15840" y="7351"/>
                      <a:pt x="17285" y="7232"/>
                      <a:pt x="18117" y="6892"/>
                    </a:cubicBezTo>
                    <a:cubicBezTo>
                      <a:pt x="18725" y="6649"/>
                      <a:pt x="19424" y="6345"/>
                      <a:pt x="20123" y="5950"/>
                    </a:cubicBezTo>
                    <a:cubicBezTo>
                      <a:pt x="21793" y="5115"/>
                      <a:pt x="23621" y="4201"/>
                      <a:pt x="25224" y="4201"/>
                    </a:cubicBezTo>
                    <a:cubicBezTo>
                      <a:pt x="25605" y="4201"/>
                      <a:pt x="25973" y="4253"/>
                      <a:pt x="26324" y="4370"/>
                    </a:cubicBezTo>
                    <a:cubicBezTo>
                      <a:pt x="27266" y="4704"/>
                      <a:pt x="28269" y="5433"/>
                      <a:pt x="29333" y="6193"/>
                    </a:cubicBezTo>
                    <a:cubicBezTo>
                      <a:pt x="31005" y="7379"/>
                      <a:pt x="32737" y="8625"/>
                      <a:pt x="34530" y="8625"/>
                    </a:cubicBezTo>
                    <a:cubicBezTo>
                      <a:pt x="34682" y="8625"/>
                      <a:pt x="34865" y="8625"/>
                      <a:pt x="35017" y="8595"/>
                    </a:cubicBezTo>
                    <a:cubicBezTo>
                      <a:pt x="38148" y="8199"/>
                      <a:pt x="39576" y="5464"/>
                      <a:pt x="39637" y="5373"/>
                    </a:cubicBezTo>
                    <a:cubicBezTo>
                      <a:pt x="39699" y="5227"/>
                      <a:pt x="39576" y="5095"/>
                      <a:pt x="39454" y="5095"/>
                    </a:cubicBezTo>
                    <a:cubicBezTo>
                      <a:pt x="39397" y="5095"/>
                      <a:pt x="39341" y="5123"/>
                      <a:pt x="39303" y="5190"/>
                    </a:cubicBezTo>
                    <a:cubicBezTo>
                      <a:pt x="39303" y="5190"/>
                      <a:pt x="38899" y="5856"/>
                      <a:pt x="37171" y="5856"/>
                    </a:cubicBezTo>
                    <a:cubicBezTo>
                      <a:pt x="36778" y="5856"/>
                      <a:pt x="36317" y="5822"/>
                      <a:pt x="35777" y="5737"/>
                    </a:cubicBezTo>
                    <a:cubicBezTo>
                      <a:pt x="34227" y="5494"/>
                      <a:pt x="32494" y="4400"/>
                      <a:pt x="30761" y="3215"/>
                    </a:cubicBezTo>
                    <a:cubicBezTo>
                      <a:pt x="29029" y="2060"/>
                      <a:pt x="27387" y="965"/>
                      <a:pt x="25868" y="753"/>
                    </a:cubicBezTo>
                    <a:cubicBezTo>
                      <a:pt x="25643" y="713"/>
                      <a:pt x="25408" y="696"/>
                      <a:pt x="25163" y="696"/>
                    </a:cubicBezTo>
                    <a:cubicBezTo>
                      <a:pt x="23881" y="696"/>
                      <a:pt x="22338" y="1184"/>
                      <a:pt x="20731" y="1695"/>
                    </a:cubicBezTo>
                    <a:cubicBezTo>
                      <a:pt x="18871" y="2265"/>
                      <a:pt x="16970" y="2856"/>
                      <a:pt x="15227" y="2856"/>
                    </a:cubicBezTo>
                    <a:cubicBezTo>
                      <a:pt x="14834" y="2856"/>
                      <a:pt x="14449" y="2826"/>
                      <a:pt x="14074" y="2759"/>
                    </a:cubicBezTo>
                    <a:cubicBezTo>
                      <a:pt x="11460" y="2181"/>
                      <a:pt x="8937" y="1269"/>
                      <a:pt x="6566" y="23"/>
                    </a:cubicBezTo>
                    <a:cubicBezTo>
                      <a:pt x="6536" y="8"/>
                      <a:pt x="6498" y="0"/>
                      <a:pt x="646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0" name="Graphic 157">
              <a:extLst>
                <a:ext uri="{FF2B5EF4-FFF2-40B4-BE49-F238E27FC236}">
                  <a16:creationId xmlns:a16="http://schemas.microsoft.com/office/drawing/2014/main" id="{12A576B5-7E58-51B2-56B5-B67EADF2EB20}"/>
                </a:ext>
              </a:extLst>
            </p:cNvPr>
            <p:cNvGrpSpPr/>
            <p:nvPr/>
          </p:nvGrpSpPr>
          <p:grpSpPr>
            <a:xfrm>
              <a:off x="3961058" y="1400673"/>
              <a:ext cx="963500" cy="962306"/>
              <a:chOff x="6835420" y="-51931"/>
              <a:chExt cx="3816830" cy="3812100"/>
            </a:xfrm>
          </p:grpSpPr>
          <p:grpSp>
            <p:nvGrpSpPr>
              <p:cNvPr id="161" name="Graphic 157">
                <a:extLst>
                  <a:ext uri="{FF2B5EF4-FFF2-40B4-BE49-F238E27FC236}">
                    <a16:creationId xmlns:a16="http://schemas.microsoft.com/office/drawing/2014/main" id="{66AC4C02-1A4A-AA6F-FB05-740B7FDD6153}"/>
                  </a:ext>
                </a:extLst>
              </p:cNvPr>
              <p:cNvGrpSpPr/>
              <p:nvPr/>
            </p:nvGrpSpPr>
            <p:grpSpPr>
              <a:xfrm>
                <a:off x="6835420" y="-51931"/>
                <a:ext cx="3816830" cy="3812100"/>
                <a:chOff x="6835420" y="-51931"/>
                <a:chExt cx="3816830" cy="3812100"/>
              </a:xfrm>
              <a:solidFill>
                <a:srgbClr val="20744B"/>
              </a:solidFill>
            </p:grpSpPr>
            <p:sp>
              <p:nvSpPr>
                <p:cNvPr id="162" name="Freeform: Shape 161">
                  <a:extLst>
                    <a:ext uri="{FF2B5EF4-FFF2-40B4-BE49-F238E27FC236}">
                      <a16:creationId xmlns:a16="http://schemas.microsoft.com/office/drawing/2014/main" id="{C3D82FEA-C5A1-8596-CEE4-7BC890ADEBE5}"/>
                    </a:ext>
                  </a:extLst>
                </p:cNvPr>
                <p:cNvSpPr/>
                <p:nvPr/>
              </p:nvSpPr>
              <p:spPr>
                <a:xfrm>
                  <a:off x="6835420" y="-51931"/>
                  <a:ext cx="3816830" cy="3812100"/>
                </a:xfrm>
                <a:custGeom>
                  <a:avLst/>
                  <a:gdLst>
                    <a:gd name="connsiteX0" fmla="*/ 3650638 w 3816830"/>
                    <a:gd name="connsiteY0" fmla="*/ 325539 h 3812100"/>
                    <a:gd name="connsiteX1" fmla="*/ 2269931 w 3816830"/>
                    <a:gd name="connsiteY1" fmla="*/ 325539 h 3812100"/>
                    <a:gd name="connsiteX2" fmla="*/ 2269931 w 3816830"/>
                    <a:gd name="connsiteY2" fmla="*/ 0 h 3812100"/>
                    <a:gd name="connsiteX3" fmla="*/ 0 w 3816830"/>
                    <a:gd name="connsiteY3" fmla="*/ 350436 h 3812100"/>
                    <a:gd name="connsiteX4" fmla="*/ 0 w 3816830"/>
                    <a:gd name="connsiteY4" fmla="*/ 3421206 h 3812100"/>
                    <a:gd name="connsiteX5" fmla="*/ 2269807 w 3816830"/>
                    <a:gd name="connsiteY5" fmla="*/ 3812101 h 3812100"/>
                    <a:gd name="connsiteX6" fmla="*/ 2269807 w 3816830"/>
                    <a:gd name="connsiteY6" fmla="*/ 3329955 h 3812100"/>
                    <a:gd name="connsiteX7" fmla="*/ 3650638 w 3816830"/>
                    <a:gd name="connsiteY7" fmla="*/ 3329955 h 3812100"/>
                    <a:gd name="connsiteX8" fmla="*/ 3816831 w 3816830"/>
                    <a:gd name="connsiteY8" fmla="*/ 3180569 h 3812100"/>
                    <a:gd name="connsiteX9" fmla="*/ 3816831 w 3816830"/>
                    <a:gd name="connsiteY9" fmla="*/ 474925 h 3812100"/>
                    <a:gd name="connsiteX10" fmla="*/ 3650638 w 3816830"/>
                    <a:gd name="connsiteY10" fmla="*/ 325539 h 3812100"/>
                    <a:gd name="connsiteX11" fmla="*/ 3672424 w 3816830"/>
                    <a:gd name="connsiteY11" fmla="*/ 3205342 h 3812100"/>
                    <a:gd name="connsiteX12" fmla="*/ 2265201 w 3816830"/>
                    <a:gd name="connsiteY12" fmla="*/ 3205342 h 3812100"/>
                    <a:gd name="connsiteX13" fmla="*/ 2262960 w 3816830"/>
                    <a:gd name="connsiteY13" fmla="*/ 2947774 h 3812100"/>
                    <a:gd name="connsiteX14" fmla="*/ 2601943 w 3816830"/>
                    <a:gd name="connsiteY14" fmla="*/ 2947774 h 3812100"/>
                    <a:gd name="connsiteX15" fmla="*/ 2601943 w 3816830"/>
                    <a:gd name="connsiteY15" fmla="*/ 2647880 h 3812100"/>
                    <a:gd name="connsiteX16" fmla="*/ 2260346 w 3816830"/>
                    <a:gd name="connsiteY16" fmla="*/ 2647880 h 3812100"/>
                    <a:gd name="connsiteX17" fmla="*/ 2258727 w 3816830"/>
                    <a:gd name="connsiteY17" fmla="*/ 2470608 h 3812100"/>
                    <a:gd name="connsiteX18" fmla="*/ 2601943 w 3816830"/>
                    <a:gd name="connsiteY18" fmla="*/ 2470608 h 3812100"/>
                    <a:gd name="connsiteX19" fmla="*/ 2601943 w 3816830"/>
                    <a:gd name="connsiteY19" fmla="*/ 2170714 h 3812100"/>
                    <a:gd name="connsiteX20" fmla="*/ 2256113 w 3816830"/>
                    <a:gd name="connsiteY20" fmla="*/ 2170714 h 3812100"/>
                    <a:gd name="connsiteX21" fmla="*/ 2254495 w 3816830"/>
                    <a:gd name="connsiteY21" fmla="*/ 1993442 h 3812100"/>
                    <a:gd name="connsiteX22" fmla="*/ 2601943 w 3816830"/>
                    <a:gd name="connsiteY22" fmla="*/ 1993442 h 3812100"/>
                    <a:gd name="connsiteX23" fmla="*/ 2601943 w 3816830"/>
                    <a:gd name="connsiteY23" fmla="*/ 1693548 h 3812100"/>
                    <a:gd name="connsiteX24" fmla="*/ 2253374 w 3816830"/>
                    <a:gd name="connsiteY24" fmla="*/ 1693548 h 3812100"/>
                    <a:gd name="connsiteX25" fmla="*/ 2253374 w 3816830"/>
                    <a:gd name="connsiteY25" fmla="*/ 1516276 h 3812100"/>
                    <a:gd name="connsiteX26" fmla="*/ 2601943 w 3816830"/>
                    <a:gd name="connsiteY26" fmla="*/ 1516276 h 3812100"/>
                    <a:gd name="connsiteX27" fmla="*/ 2601943 w 3816830"/>
                    <a:gd name="connsiteY27" fmla="*/ 1216257 h 3812100"/>
                    <a:gd name="connsiteX28" fmla="*/ 2253374 w 3816830"/>
                    <a:gd name="connsiteY28" fmla="*/ 1216257 h 3812100"/>
                    <a:gd name="connsiteX29" fmla="*/ 2253374 w 3816830"/>
                    <a:gd name="connsiteY29" fmla="*/ 1038985 h 3812100"/>
                    <a:gd name="connsiteX30" fmla="*/ 2601943 w 3816830"/>
                    <a:gd name="connsiteY30" fmla="*/ 1038985 h 3812100"/>
                    <a:gd name="connsiteX31" fmla="*/ 2601943 w 3816830"/>
                    <a:gd name="connsiteY31" fmla="*/ 739091 h 3812100"/>
                    <a:gd name="connsiteX32" fmla="*/ 2253374 w 3816830"/>
                    <a:gd name="connsiteY32" fmla="*/ 739091 h 3812100"/>
                    <a:gd name="connsiteX33" fmla="*/ 2253374 w 3816830"/>
                    <a:gd name="connsiteY33" fmla="*/ 466585 h 3812100"/>
                    <a:gd name="connsiteX34" fmla="*/ 3672548 w 3816830"/>
                    <a:gd name="connsiteY34" fmla="*/ 466585 h 3812100"/>
                    <a:gd name="connsiteX35" fmla="*/ 3672548 w 3816830"/>
                    <a:gd name="connsiteY35" fmla="*/ 3205342 h 38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16830" h="3812100">
                      <a:moveTo>
                        <a:pt x="3650638" y="325539"/>
                      </a:moveTo>
                      <a:lnTo>
                        <a:pt x="2269931" y="325539"/>
                      </a:lnTo>
                      <a:lnTo>
                        <a:pt x="2269931" y="0"/>
                      </a:lnTo>
                      <a:lnTo>
                        <a:pt x="0" y="350436"/>
                      </a:lnTo>
                      <a:lnTo>
                        <a:pt x="0" y="3421206"/>
                      </a:lnTo>
                      <a:lnTo>
                        <a:pt x="2269807" y="3812101"/>
                      </a:lnTo>
                      <a:lnTo>
                        <a:pt x="2269807" y="3329955"/>
                      </a:lnTo>
                      <a:lnTo>
                        <a:pt x="3650638" y="3329955"/>
                      </a:lnTo>
                      <a:cubicBezTo>
                        <a:pt x="3742386" y="3329955"/>
                        <a:pt x="3816831" y="3263105"/>
                        <a:pt x="3816831" y="3180569"/>
                      </a:cubicBezTo>
                      <a:lnTo>
                        <a:pt x="3816831" y="474925"/>
                      </a:lnTo>
                      <a:cubicBezTo>
                        <a:pt x="3816831" y="392389"/>
                        <a:pt x="3742386" y="325539"/>
                        <a:pt x="3650638" y="325539"/>
                      </a:cubicBezTo>
                      <a:close/>
                      <a:moveTo>
                        <a:pt x="3672424" y="3205342"/>
                      </a:moveTo>
                      <a:lnTo>
                        <a:pt x="2265201" y="3205342"/>
                      </a:lnTo>
                      <a:lnTo>
                        <a:pt x="2262960" y="2947774"/>
                      </a:lnTo>
                      <a:lnTo>
                        <a:pt x="2601943" y="2947774"/>
                      </a:lnTo>
                      <a:lnTo>
                        <a:pt x="2601943" y="2647880"/>
                      </a:lnTo>
                      <a:lnTo>
                        <a:pt x="2260346" y="2647880"/>
                      </a:lnTo>
                      <a:lnTo>
                        <a:pt x="2258727" y="2470608"/>
                      </a:lnTo>
                      <a:lnTo>
                        <a:pt x="2601943" y="2470608"/>
                      </a:lnTo>
                      <a:lnTo>
                        <a:pt x="2601943" y="2170714"/>
                      </a:lnTo>
                      <a:lnTo>
                        <a:pt x="2256113" y="2170714"/>
                      </a:lnTo>
                      <a:lnTo>
                        <a:pt x="2254495" y="1993442"/>
                      </a:lnTo>
                      <a:lnTo>
                        <a:pt x="2601943" y="1993442"/>
                      </a:lnTo>
                      <a:lnTo>
                        <a:pt x="2601943" y="1693548"/>
                      </a:lnTo>
                      <a:lnTo>
                        <a:pt x="2253374" y="1693548"/>
                      </a:lnTo>
                      <a:lnTo>
                        <a:pt x="2253374" y="1516276"/>
                      </a:lnTo>
                      <a:lnTo>
                        <a:pt x="2601943" y="1516276"/>
                      </a:lnTo>
                      <a:lnTo>
                        <a:pt x="2601943" y="1216257"/>
                      </a:lnTo>
                      <a:lnTo>
                        <a:pt x="2253374" y="1216257"/>
                      </a:lnTo>
                      <a:lnTo>
                        <a:pt x="2253374" y="1038985"/>
                      </a:lnTo>
                      <a:lnTo>
                        <a:pt x="2601943" y="1038985"/>
                      </a:lnTo>
                      <a:lnTo>
                        <a:pt x="2601943" y="739091"/>
                      </a:lnTo>
                      <a:lnTo>
                        <a:pt x="2253374" y="739091"/>
                      </a:lnTo>
                      <a:lnTo>
                        <a:pt x="2253374" y="466585"/>
                      </a:lnTo>
                      <a:lnTo>
                        <a:pt x="3672548" y="466585"/>
                      </a:lnTo>
                      <a:lnTo>
                        <a:pt x="3672548" y="3205342"/>
                      </a:lnTo>
                      <a:close/>
                    </a:path>
                  </a:pathLst>
                </a:custGeom>
                <a:solidFill>
                  <a:srgbClr val="20744B"/>
                </a:solidFill>
                <a:ln w="1244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F8022BCF-E9C5-E48E-A431-F9A41B7F0A9B}"/>
                    </a:ext>
                  </a:extLst>
                </p:cNvPr>
                <p:cNvSpPr/>
                <p:nvPr/>
              </p:nvSpPr>
              <p:spPr>
                <a:xfrm>
                  <a:off x="9628205" y="687159"/>
                  <a:ext cx="589206" cy="299893"/>
                </a:xfrm>
                <a:custGeom>
                  <a:avLst/>
                  <a:gdLst>
                    <a:gd name="connsiteX0" fmla="*/ 0 w 589206"/>
                    <a:gd name="connsiteY0" fmla="*/ 0 h 299893"/>
                    <a:gd name="connsiteX1" fmla="*/ 589206 w 589206"/>
                    <a:gd name="connsiteY1" fmla="*/ 0 h 299893"/>
                    <a:gd name="connsiteX2" fmla="*/ 589206 w 589206"/>
                    <a:gd name="connsiteY2" fmla="*/ 299894 h 299893"/>
                    <a:gd name="connsiteX3" fmla="*/ 0 w 589206"/>
                    <a:gd name="connsiteY3" fmla="*/ 299894 h 299893"/>
                  </a:gdLst>
                  <a:ahLst/>
                  <a:cxnLst>
                    <a:cxn ang="0">
                      <a:pos x="connsiteX0" y="connsiteY0"/>
                    </a:cxn>
                    <a:cxn ang="0">
                      <a:pos x="connsiteX1" y="connsiteY1"/>
                    </a:cxn>
                    <a:cxn ang="0">
                      <a:pos x="connsiteX2" y="connsiteY2"/>
                    </a:cxn>
                    <a:cxn ang="0">
                      <a:pos x="connsiteX3" y="connsiteY3"/>
                    </a:cxn>
                  </a:cxnLst>
                  <a:rect l="l" t="t" r="r" b="b"/>
                  <a:pathLst>
                    <a:path w="589206" h="299893">
                      <a:moveTo>
                        <a:pt x="0" y="0"/>
                      </a:moveTo>
                      <a:lnTo>
                        <a:pt x="589206" y="0"/>
                      </a:lnTo>
                      <a:lnTo>
                        <a:pt x="589206" y="299894"/>
                      </a:lnTo>
                      <a:lnTo>
                        <a:pt x="0" y="299894"/>
                      </a:lnTo>
                      <a:close/>
                    </a:path>
                  </a:pathLst>
                </a:custGeom>
                <a:solidFill>
                  <a:srgbClr val="20744B"/>
                </a:solidFill>
                <a:ln w="1244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F379B30-55DF-F1F1-F80A-1A2E0D28535B}"/>
                    </a:ext>
                  </a:extLst>
                </p:cNvPr>
                <p:cNvSpPr/>
                <p:nvPr/>
              </p:nvSpPr>
              <p:spPr>
                <a:xfrm>
                  <a:off x="9628205" y="1164326"/>
                  <a:ext cx="589206" cy="299893"/>
                </a:xfrm>
                <a:custGeom>
                  <a:avLst/>
                  <a:gdLst>
                    <a:gd name="connsiteX0" fmla="*/ 0 w 589206"/>
                    <a:gd name="connsiteY0" fmla="*/ 0 h 299893"/>
                    <a:gd name="connsiteX1" fmla="*/ 589206 w 589206"/>
                    <a:gd name="connsiteY1" fmla="*/ 0 h 299893"/>
                    <a:gd name="connsiteX2" fmla="*/ 589206 w 589206"/>
                    <a:gd name="connsiteY2" fmla="*/ 299894 h 299893"/>
                    <a:gd name="connsiteX3" fmla="*/ 0 w 589206"/>
                    <a:gd name="connsiteY3" fmla="*/ 299894 h 299893"/>
                  </a:gdLst>
                  <a:ahLst/>
                  <a:cxnLst>
                    <a:cxn ang="0">
                      <a:pos x="connsiteX0" y="connsiteY0"/>
                    </a:cxn>
                    <a:cxn ang="0">
                      <a:pos x="connsiteX1" y="connsiteY1"/>
                    </a:cxn>
                    <a:cxn ang="0">
                      <a:pos x="connsiteX2" y="connsiteY2"/>
                    </a:cxn>
                    <a:cxn ang="0">
                      <a:pos x="connsiteX3" y="connsiteY3"/>
                    </a:cxn>
                  </a:cxnLst>
                  <a:rect l="l" t="t" r="r" b="b"/>
                  <a:pathLst>
                    <a:path w="589206" h="299893">
                      <a:moveTo>
                        <a:pt x="0" y="0"/>
                      </a:moveTo>
                      <a:lnTo>
                        <a:pt x="589206" y="0"/>
                      </a:lnTo>
                      <a:lnTo>
                        <a:pt x="589206" y="299894"/>
                      </a:lnTo>
                      <a:lnTo>
                        <a:pt x="0" y="299894"/>
                      </a:lnTo>
                      <a:close/>
                    </a:path>
                  </a:pathLst>
                </a:custGeom>
                <a:solidFill>
                  <a:srgbClr val="20744B"/>
                </a:solidFill>
                <a:ln w="1244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3A35E6E-69E5-3958-DB0B-52DDBFC3653A}"/>
                    </a:ext>
                  </a:extLst>
                </p:cNvPr>
                <p:cNvSpPr/>
                <p:nvPr/>
              </p:nvSpPr>
              <p:spPr>
                <a:xfrm>
                  <a:off x="9628205" y="1641616"/>
                  <a:ext cx="589206" cy="299893"/>
                </a:xfrm>
                <a:custGeom>
                  <a:avLst/>
                  <a:gdLst>
                    <a:gd name="connsiteX0" fmla="*/ 0 w 589206"/>
                    <a:gd name="connsiteY0" fmla="*/ 0 h 299893"/>
                    <a:gd name="connsiteX1" fmla="*/ 589206 w 589206"/>
                    <a:gd name="connsiteY1" fmla="*/ 0 h 299893"/>
                    <a:gd name="connsiteX2" fmla="*/ 589206 w 589206"/>
                    <a:gd name="connsiteY2" fmla="*/ 299894 h 299893"/>
                    <a:gd name="connsiteX3" fmla="*/ 0 w 589206"/>
                    <a:gd name="connsiteY3" fmla="*/ 299894 h 299893"/>
                  </a:gdLst>
                  <a:ahLst/>
                  <a:cxnLst>
                    <a:cxn ang="0">
                      <a:pos x="connsiteX0" y="connsiteY0"/>
                    </a:cxn>
                    <a:cxn ang="0">
                      <a:pos x="connsiteX1" y="connsiteY1"/>
                    </a:cxn>
                    <a:cxn ang="0">
                      <a:pos x="connsiteX2" y="connsiteY2"/>
                    </a:cxn>
                    <a:cxn ang="0">
                      <a:pos x="connsiteX3" y="connsiteY3"/>
                    </a:cxn>
                  </a:cxnLst>
                  <a:rect l="l" t="t" r="r" b="b"/>
                  <a:pathLst>
                    <a:path w="589206" h="299893">
                      <a:moveTo>
                        <a:pt x="0" y="0"/>
                      </a:moveTo>
                      <a:lnTo>
                        <a:pt x="589206" y="0"/>
                      </a:lnTo>
                      <a:lnTo>
                        <a:pt x="589206" y="299894"/>
                      </a:lnTo>
                      <a:lnTo>
                        <a:pt x="0" y="299894"/>
                      </a:lnTo>
                      <a:close/>
                    </a:path>
                  </a:pathLst>
                </a:custGeom>
                <a:solidFill>
                  <a:srgbClr val="20744B"/>
                </a:solidFill>
                <a:ln w="1244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1467BA0-2390-ADE9-1D74-34C42FF24DD4}"/>
                    </a:ext>
                  </a:extLst>
                </p:cNvPr>
                <p:cNvSpPr/>
                <p:nvPr/>
              </p:nvSpPr>
              <p:spPr>
                <a:xfrm>
                  <a:off x="9628205" y="2118783"/>
                  <a:ext cx="589206" cy="299893"/>
                </a:xfrm>
                <a:custGeom>
                  <a:avLst/>
                  <a:gdLst>
                    <a:gd name="connsiteX0" fmla="*/ 0 w 589206"/>
                    <a:gd name="connsiteY0" fmla="*/ 0 h 299893"/>
                    <a:gd name="connsiteX1" fmla="*/ 589206 w 589206"/>
                    <a:gd name="connsiteY1" fmla="*/ 0 h 299893"/>
                    <a:gd name="connsiteX2" fmla="*/ 589206 w 589206"/>
                    <a:gd name="connsiteY2" fmla="*/ 299894 h 299893"/>
                    <a:gd name="connsiteX3" fmla="*/ 0 w 589206"/>
                    <a:gd name="connsiteY3" fmla="*/ 299894 h 299893"/>
                  </a:gdLst>
                  <a:ahLst/>
                  <a:cxnLst>
                    <a:cxn ang="0">
                      <a:pos x="connsiteX0" y="connsiteY0"/>
                    </a:cxn>
                    <a:cxn ang="0">
                      <a:pos x="connsiteX1" y="connsiteY1"/>
                    </a:cxn>
                    <a:cxn ang="0">
                      <a:pos x="connsiteX2" y="connsiteY2"/>
                    </a:cxn>
                    <a:cxn ang="0">
                      <a:pos x="connsiteX3" y="connsiteY3"/>
                    </a:cxn>
                  </a:cxnLst>
                  <a:rect l="l" t="t" r="r" b="b"/>
                  <a:pathLst>
                    <a:path w="589206" h="299893">
                      <a:moveTo>
                        <a:pt x="0" y="0"/>
                      </a:moveTo>
                      <a:lnTo>
                        <a:pt x="589206" y="0"/>
                      </a:lnTo>
                      <a:lnTo>
                        <a:pt x="589206" y="299894"/>
                      </a:lnTo>
                      <a:lnTo>
                        <a:pt x="0" y="299894"/>
                      </a:lnTo>
                      <a:close/>
                    </a:path>
                  </a:pathLst>
                </a:custGeom>
                <a:solidFill>
                  <a:srgbClr val="20744B"/>
                </a:solidFill>
                <a:ln w="1244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8A64192-DB20-7A7B-7142-F8AD39463B83}"/>
                    </a:ext>
                  </a:extLst>
                </p:cNvPr>
                <p:cNvSpPr/>
                <p:nvPr/>
              </p:nvSpPr>
              <p:spPr>
                <a:xfrm>
                  <a:off x="9628205" y="2595949"/>
                  <a:ext cx="589206" cy="299893"/>
                </a:xfrm>
                <a:custGeom>
                  <a:avLst/>
                  <a:gdLst>
                    <a:gd name="connsiteX0" fmla="*/ 0 w 589206"/>
                    <a:gd name="connsiteY0" fmla="*/ 0 h 299893"/>
                    <a:gd name="connsiteX1" fmla="*/ 589206 w 589206"/>
                    <a:gd name="connsiteY1" fmla="*/ 0 h 299893"/>
                    <a:gd name="connsiteX2" fmla="*/ 589206 w 589206"/>
                    <a:gd name="connsiteY2" fmla="*/ 299894 h 299893"/>
                    <a:gd name="connsiteX3" fmla="*/ 0 w 589206"/>
                    <a:gd name="connsiteY3" fmla="*/ 299894 h 299893"/>
                  </a:gdLst>
                  <a:ahLst/>
                  <a:cxnLst>
                    <a:cxn ang="0">
                      <a:pos x="connsiteX0" y="connsiteY0"/>
                    </a:cxn>
                    <a:cxn ang="0">
                      <a:pos x="connsiteX1" y="connsiteY1"/>
                    </a:cxn>
                    <a:cxn ang="0">
                      <a:pos x="connsiteX2" y="connsiteY2"/>
                    </a:cxn>
                    <a:cxn ang="0">
                      <a:pos x="connsiteX3" y="connsiteY3"/>
                    </a:cxn>
                  </a:cxnLst>
                  <a:rect l="l" t="t" r="r" b="b"/>
                  <a:pathLst>
                    <a:path w="589206" h="299893">
                      <a:moveTo>
                        <a:pt x="0" y="0"/>
                      </a:moveTo>
                      <a:lnTo>
                        <a:pt x="589206" y="0"/>
                      </a:lnTo>
                      <a:lnTo>
                        <a:pt x="589206" y="299894"/>
                      </a:lnTo>
                      <a:lnTo>
                        <a:pt x="0" y="299894"/>
                      </a:lnTo>
                      <a:close/>
                    </a:path>
                  </a:pathLst>
                </a:custGeom>
                <a:solidFill>
                  <a:srgbClr val="20744B"/>
                </a:solidFill>
                <a:ln w="12440" cap="flat">
                  <a:noFill/>
                  <a:prstDash val="solid"/>
                  <a:miter/>
                </a:ln>
              </p:spPr>
              <p:txBody>
                <a:bodyPr rtlCol="0" anchor="ctr"/>
                <a:lstStyle/>
                <a:p>
                  <a:endParaRPr lang="en-US"/>
                </a:p>
              </p:txBody>
            </p:sp>
          </p:grpSp>
          <p:sp>
            <p:nvSpPr>
              <p:cNvPr id="168" name="Freeform: Shape 167">
                <a:extLst>
                  <a:ext uri="{FF2B5EF4-FFF2-40B4-BE49-F238E27FC236}">
                    <a16:creationId xmlns:a16="http://schemas.microsoft.com/office/drawing/2014/main" id="{F0241A25-BDC3-4533-1D5E-5C0BA7616D35}"/>
                  </a:ext>
                </a:extLst>
              </p:cNvPr>
              <p:cNvSpPr/>
              <p:nvPr/>
            </p:nvSpPr>
            <p:spPr>
              <a:xfrm>
                <a:off x="7402965" y="1073573"/>
                <a:ext cx="1011223" cy="1437474"/>
              </a:xfrm>
              <a:custGeom>
                <a:avLst/>
                <a:gdLst>
                  <a:gd name="connsiteX0" fmla="*/ 25147 w 1011223"/>
                  <a:gd name="connsiteY0" fmla="*/ 54277 h 1437474"/>
                  <a:gd name="connsiteX1" fmla="*/ 317571 w 1011223"/>
                  <a:gd name="connsiteY1" fmla="*/ 37596 h 1437474"/>
                  <a:gd name="connsiteX2" fmla="*/ 501441 w 1011223"/>
                  <a:gd name="connsiteY2" fmla="*/ 543145 h 1437474"/>
                  <a:gd name="connsiteX3" fmla="*/ 718799 w 1011223"/>
                  <a:gd name="connsiteY3" fmla="*/ 16681 h 1437474"/>
                  <a:gd name="connsiteX4" fmla="*/ 1011224 w 1011223"/>
                  <a:gd name="connsiteY4" fmla="*/ 0 h 1437474"/>
                  <a:gd name="connsiteX5" fmla="*/ 656057 w 1011223"/>
                  <a:gd name="connsiteY5" fmla="*/ 717803 h 1437474"/>
                  <a:gd name="connsiteX6" fmla="*/ 1011224 w 1011223"/>
                  <a:gd name="connsiteY6" fmla="*/ 1437474 h 1437474"/>
                  <a:gd name="connsiteX7" fmla="*/ 701993 w 1011223"/>
                  <a:gd name="connsiteY7" fmla="*/ 1416560 h 1437474"/>
                  <a:gd name="connsiteX8" fmla="*/ 493101 w 1011223"/>
                  <a:gd name="connsiteY8" fmla="*/ 868062 h 1437474"/>
                  <a:gd name="connsiteX9" fmla="*/ 284208 w 1011223"/>
                  <a:gd name="connsiteY9" fmla="*/ 1395646 h 1437474"/>
                  <a:gd name="connsiteX10" fmla="*/ 0 w 1011223"/>
                  <a:gd name="connsiteY10" fmla="*/ 1370623 h 1437474"/>
                  <a:gd name="connsiteX11" fmla="*/ 330145 w 1011223"/>
                  <a:gd name="connsiteY11" fmla="*/ 734983 h 14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1223" h="1437474">
                    <a:moveTo>
                      <a:pt x="25147" y="54277"/>
                    </a:moveTo>
                    <a:lnTo>
                      <a:pt x="317571" y="37596"/>
                    </a:lnTo>
                    <a:lnTo>
                      <a:pt x="501441" y="543145"/>
                    </a:lnTo>
                    <a:lnTo>
                      <a:pt x="718799" y="16681"/>
                    </a:lnTo>
                    <a:lnTo>
                      <a:pt x="1011224" y="0"/>
                    </a:lnTo>
                    <a:lnTo>
                      <a:pt x="656057" y="717803"/>
                    </a:lnTo>
                    <a:lnTo>
                      <a:pt x="1011224" y="1437474"/>
                    </a:lnTo>
                    <a:lnTo>
                      <a:pt x="701993" y="1416560"/>
                    </a:lnTo>
                    <a:lnTo>
                      <a:pt x="493101" y="868062"/>
                    </a:lnTo>
                    <a:lnTo>
                      <a:pt x="284208" y="1395646"/>
                    </a:lnTo>
                    <a:lnTo>
                      <a:pt x="0" y="1370623"/>
                    </a:lnTo>
                    <a:lnTo>
                      <a:pt x="330145" y="734983"/>
                    </a:lnTo>
                    <a:close/>
                  </a:path>
                </a:pathLst>
              </a:custGeom>
              <a:solidFill>
                <a:srgbClr val="FFFFFF"/>
              </a:solidFill>
              <a:ln w="12440" cap="flat">
                <a:noFill/>
                <a:prstDash val="solid"/>
                <a:miter/>
              </a:ln>
            </p:spPr>
            <p:txBody>
              <a:bodyPr rtlCol="0" anchor="ctr"/>
              <a:lstStyle/>
              <a:p>
                <a:endParaRPr lang="en-US"/>
              </a:p>
            </p:txBody>
          </p:sp>
        </p:grpSp>
      </p:grpSp>
      <p:grpSp>
        <p:nvGrpSpPr>
          <p:cNvPr id="173" name="Group 172">
            <a:extLst>
              <a:ext uri="{FF2B5EF4-FFF2-40B4-BE49-F238E27FC236}">
                <a16:creationId xmlns:a16="http://schemas.microsoft.com/office/drawing/2014/main" id="{33249FA2-778E-D579-289B-0787871E49E6}"/>
              </a:ext>
            </a:extLst>
          </p:cNvPr>
          <p:cNvGrpSpPr/>
          <p:nvPr/>
        </p:nvGrpSpPr>
        <p:grpSpPr>
          <a:xfrm>
            <a:off x="8283736" y="597805"/>
            <a:ext cx="3431999" cy="709024"/>
            <a:chOff x="8283736" y="597805"/>
            <a:chExt cx="3431999" cy="709024"/>
          </a:xfrm>
        </p:grpSpPr>
        <p:sp>
          <p:nvSpPr>
            <p:cNvPr id="172" name="TextBox 171">
              <a:extLst>
                <a:ext uri="{FF2B5EF4-FFF2-40B4-BE49-F238E27FC236}">
                  <a16:creationId xmlns:a16="http://schemas.microsoft.com/office/drawing/2014/main" id="{49D402B9-E749-953B-D663-DE3E22DA29C9}"/>
                </a:ext>
              </a:extLst>
            </p:cNvPr>
            <p:cNvSpPr txBox="1"/>
            <p:nvPr/>
          </p:nvSpPr>
          <p:spPr>
            <a:xfrm>
              <a:off x="8283736" y="598943"/>
              <a:ext cx="2024274" cy="707886"/>
            </a:xfrm>
            <a:prstGeom prst="rect">
              <a:avLst/>
            </a:prstGeom>
            <a:solidFill>
              <a:srgbClr val="B9FFC6"/>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Go To</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171" name="TextBox 170">
              <a:extLst>
                <a:ext uri="{FF2B5EF4-FFF2-40B4-BE49-F238E27FC236}">
                  <a16:creationId xmlns:a16="http://schemas.microsoft.com/office/drawing/2014/main" id="{D6C43273-5C5C-8716-442A-C878B8B2B2C4}"/>
                </a:ext>
              </a:extLst>
            </p:cNvPr>
            <p:cNvSpPr txBox="1"/>
            <p:nvPr/>
          </p:nvSpPr>
          <p:spPr>
            <a:xfrm>
              <a:off x="9605355" y="597805"/>
              <a:ext cx="2110380" cy="707886"/>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الوسيلة</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grpSp>
      <p:sp>
        <p:nvSpPr>
          <p:cNvPr id="174" name="TextBox 173">
            <a:extLst>
              <a:ext uri="{FF2B5EF4-FFF2-40B4-BE49-F238E27FC236}">
                <a16:creationId xmlns:a16="http://schemas.microsoft.com/office/drawing/2014/main" id="{16AB7AF0-C371-A569-FE87-FC1187B50F1E}"/>
              </a:ext>
            </a:extLst>
          </p:cNvPr>
          <p:cNvSpPr txBox="1"/>
          <p:nvPr/>
        </p:nvSpPr>
        <p:spPr>
          <a:xfrm>
            <a:off x="6610915" y="2417075"/>
            <a:ext cx="5476087" cy="2246769"/>
          </a:xfrm>
          <a:prstGeom prst="rect">
            <a:avLst/>
          </a:prstGeom>
          <a:noFill/>
        </p:spPr>
        <p:txBody>
          <a:bodyPr wrap="square" rtlCol="0">
            <a:spAutoFit/>
          </a:bodyPr>
          <a:lstStyle/>
          <a:p>
            <a:pPr marL="457200" indent="-457200" algn="r" rtl="1">
              <a:lnSpc>
                <a:spcPct val="150000"/>
              </a:lnSpc>
              <a:buFont typeface="Wingdings" panose="05000000000000000000" pitchFamily="2" charset="2"/>
              <a:buChar char="Ø"/>
            </a:pPr>
            <a:r>
              <a:rPr lang="ar-EG" sz="3200" dirty="0">
                <a:latin typeface="GE Snd Book" panose="02000000000000000000" pitchFamily="2" charset="-78"/>
                <a:cs typeface="GE Snd Book" panose="02000000000000000000" pitchFamily="2" charset="-78"/>
              </a:rPr>
              <a:t>تستخدم للانتقال الي مدي معين من الخلايا علي ورقة العمل وذلك </a:t>
            </a:r>
            <a:r>
              <a:rPr lang="ar-EG" sz="3200" u="sng" dirty="0">
                <a:solidFill>
                  <a:schemeClr val="accent1"/>
                </a:solidFill>
                <a:latin typeface="GE Snd Book" panose="02000000000000000000" pitchFamily="2" charset="-78"/>
                <a:cs typeface="GE Snd Book" panose="02000000000000000000" pitchFamily="2" charset="-78"/>
              </a:rPr>
              <a:t>بمعلومية اسم المدي </a:t>
            </a:r>
            <a:endParaRPr lang="en-US" sz="3200" u="sng" dirty="0">
              <a:solidFill>
                <a:schemeClr val="accent1"/>
              </a:solidFill>
              <a:latin typeface="GE Snd Book" panose="02000000000000000000" pitchFamily="2" charset="-78"/>
              <a:cs typeface="GE Snd Book" panose="02000000000000000000" pitchFamily="2" charset="-78"/>
            </a:endParaRPr>
          </a:p>
        </p:txBody>
      </p:sp>
      <p:grpSp>
        <p:nvGrpSpPr>
          <p:cNvPr id="2" name="Google Shape;2262;p56">
            <a:extLst>
              <a:ext uri="{FF2B5EF4-FFF2-40B4-BE49-F238E27FC236}">
                <a16:creationId xmlns:a16="http://schemas.microsoft.com/office/drawing/2014/main" id="{0FB3F1D3-E0A9-6671-862A-704A5E0AE0A6}"/>
              </a:ext>
            </a:extLst>
          </p:cNvPr>
          <p:cNvGrpSpPr/>
          <p:nvPr/>
        </p:nvGrpSpPr>
        <p:grpSpPr>
          <a:xfrm>
            <a:off x="-8006266" y="-889131"/>
            <a:ext cx="6331454" cy="5208866"/>
            <a:chOff x="5015625" y="2622250"/>
            <a:chExt cx="2406782" cy="1980051"/>
          </a:xfrm>
        </p:grpSpPr>
        <p:sp>
          <p:nvSpPr>
            <p:cNvPr id="3" name="Google Shape;2263;p56">
              <a:extLst>
                <a:ext uri="{FF2B5EF4-FFF2-40B4-BE49-F238E27FC236}">
                  <a16:creationId xmlns:a16="http://schemas.microsoft.com/office/drawing/2014/main" id="{FB87FCF6-D13F-0E86-56AD-E224D07D3F17}"/>
                </a:ext>
              </a:extLst>
            </p:cNvPr>
            <p:cNvSpPr/>
            <p:nvPr/>
          </p:nvSpPr>
          <p:spPr>
            <a:xfrm>
              <a:off x="5173314" y="2622250"/>
              <a:ext cx="2081860" cy="1545328"/>
            </a:xfrm>
            <a:custGeom>
              <a:avLst/>
              <a:gdLst/>
              <a:ahLst/>
              <a:cxnLst/>
              <a:rect l="l" t="t" r="r" b="b"/>
              <a:pathLst>
                <a:path w="38828" h="28820" extrusionOk="0">
                  <a:moveTo>
                    <a:pt x="27760" y="0"/>
                  </a:moveTo>
                  <a:cubicBezTo>
                    <a:pt x="24666" y="0"/>
                    <a:pt x="22092" y="1671"/>
                    <a:pt x="20551" y="3413"/>
                  </a:cubicBezTo>
                  <a:cubicBezTo>
                    <a:pt x="18265" y="5997"/>
                    <a:pt x="16562" y="8604"/>
                    <a:pt x="13705" y="9080"/>
                  </a:cubicBezTo>
                  <a:cubicBezTo>
                    <a:pt x="13114" y="9178"/>
                    <a:pt x="12460" y="9205"/>
                    <a:pt x="11766" y="9205"/>
                  </a:cubicBezTo>
                  <a:cubicBezTo>
                    <a:pt x="10960" y="9205"/>
                    <a:pt x="10100" y="9169"/>
                    <a:pt x="9220" y="9169"/>
                  </a:cubicBezTo>
                  <a:cubicBezTo>
                    <a:pt x="7184" y="9169"/>
                    <a:pt x="5047" y="9360"/>
                    <a:pt x="3251" y="10628"/>
                  </a:cubicBezTo>
                  <a:cubicBezTo>
                    <a:pt x="1" y="12902"/>
                    <a:pt x="13" y="18974"/>
                    <a:pt x="2584" y="22403"/>
                  </a:cubicBezTo>
                  <a:cubicBezTo>
                    <a:pt x="5144" y="25844"/>
                    <a:pt x="11788" y="27487"/>
                    <a:pt x="19444" y="28595"/>
                  </a:cubicBezTo>
                  <a:cubicBezTo>
                    <a:pt x="20437" y="28745"/>
                    <a:pt x="21436" y="28819"/>
                    <a:pt x="22435" y="28819"/>
                  </a:cubicBezTo>
                  <a:cubicBezTo>
                    <a:pt x="24201" y="28819"/>
                    <a:pt x="25964" y="28587"/>
                    <a:pt x="27683" y="28130"/>
                  </a:cubicBezTo>
                  <a:lnTo>
                    <a:pt x="31159" y="26868"/>
                  </a:lnTo>
                  <a:cubicBezTo>
                    <a:pt x="32862" y="26094"/>
                    <a:pt x="34279" y="25213"/>
                    <a:pt x="35481" y="24511"/>
                  </a:cubicBezTo>
                  <a:cubicBezTo>
                    <a:pt x="37315" y="23427"/>
                    <a:pt x="37970" y="20784"/>
                    <a:pt x="38315" y="18855"/>
                  </a:cubicBezTo>
                  <a:cubicBezTo>
                    <a:pt x="38827" y="15962"/>
                    <a:pt x="38779" y="12997"/>
                    <a:pt x="38184" y="10116"/>
                  </a:cubicBezTo>
                  <a:cubicBezTo>
                    <a:pt x="37422" y="6485"/>
                    <a:pt x="35672" y="3127"/>
                    <a:pt x="32552" y="1353"/>
                  </a:cubicBezTo>
                  <a:cubicBezTo>
                    <a:pt x="30872" y="391"/>
                    <a:pt x="29255" y="0"/>
                    <a:pt x="27760"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 name="Google Shape;2264;p56">
              <a:extLst>
                <a:ext uri="{FF2B5EF4-FFF2-40B4-BE49-F238E27FC236}">
                  <a16:creationId xmlns:a16="http://schemas.microsoft.com/office/drawing/2014/main" id="{635DA860-53EB-41A5-C0B8-946CD02BDA43}"/>
                </a:ext>
              </a:extLst>
            </p:cNvPr>
            <p:cNvSpPr/>
            <p:nvPr/>
          </p:nvSpPr>
          <p:spPr>
            <a:xfrm>
              <a:off x="7191903" y="2777902"/>
              <a:ext cx="157099" cy="416091"/>
            </a:xfrm>
            <a:custGeom>
              <a:avLst/>
              <a:gdLst/>
              <a:ahLst/>
              <a:cxnLst/>
              <a:rect l="l" t="t" r="r" b="b"/>
              <a:pathLst>
                <a:path w="2930" h="7760" extrusionOk="0">
                  <a:moveTo>
                    <a:pt x="1359" y="1"/>
                  </a:moveTo>
                  <a:cubicBezTo>
                    <a:pt x="1063" y="1"/>
                    <a:pt x="765" y="136"/>
                    <a:pt x="512" y="415"/>
                  </a:cubicBezTo>
                  <a:cubicBezTo>
                    <a:pt x="108" y="867"/>
                    <a:pt x="0" y="1510"/>
                    <a:pt x="215" y="2082"/>
                  </a:cubicBezTo>
                  <a:cubicBezTo>
                    <a:pt x="512" y="2867"/>
                    <a:pt x="1012" y="4272"/>
                    <a:pt x="1310" y="5368"/>
                  </a:cubicBezTo>
                  <a:cubicBezTo>
                    <a:pt x="1669" y="6686"/>
                    <a:pt x="1641" y="7760"/>
                    <a:pt x="1894" y="7760"/>
                  </a:cubicBezTo>
                  <a:cubicBezTo>
                    <a:pt x="1952" y="7760"/>
                    <a:pt x="2025" y="7704"/>
                    <a:pt x="2120" y="7582"/>
                  </a:cubicBezTo>
                  <a:cubicBezTo>
                    <a:pt x="2644" y="6915"/>
                    <a:pt x="2929" y="4487"/>
                    <a:pt x="2786" y="2058"/>
                  </a:cubicBezTo>
                  <a:cubicBezTo>
                    <a:pt x="2703" y="714"/>
                    <a:pt x="2037" y="1"/>
                    <a:pt x="1359"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4" name="Google Shape;2265;p56">
              <a:extLst>
                <a:ext uri="{FF2B5EF4-FFF2-40B4-BE49-F238E27FC236}">
                  <a16:creationId xmlns:a16="http://schemas.microsoft.com/office/drawing/2014/main" id="{1D223947-4A1F-38C7-44B2-D5F0B126A2F4}"/>
                </a:ext>
              </a:extLst>
            </p:cNvPr>
            <p:cNvSpPr/>
            <p:nvPr/>
          </p:nvSpPr>
          <p:spPr>
            <a:xfrm>
              <a:off x="6109743" y="2662034"/>
              <a:ext cx="259723" cy="211316"/>
            </a:xfrm>
            <a:custGeom>
              <a:avLst/>
              <a:gdLst/>
              <a:ahLst/>
              <a:cxnLst/>
              <a:rect l="l" t="t" r="r" b="b"/>
              <a:pathLst>
                <a:path w="4844" h="3941" extrusionOk="0">
                  <a:moveTo>
                    <a:pt x="3781" y="1"/>
                  </a:moveTo>
                  <a:cubicBezTo>
                    <a:pt x="3496" y="1"/>
                    <a:pt x="3150" y="74"/>
                    <a:pt x="2800" y="242"/>
                  </a:cubicBezTo>
                  <a:cubicBezTo>
                    <a:pt x="2800" y="242"/>
                    <a:pt x="1836" y="456"/>
                    <a:pt x="1098" y="1933"/>
                  </a:cubicBezTo>
                  <a:cubicBezTo>
                    <a:pt x="425" y="3277"/>
                    <a:pt x="0" y="3940"/>
                    <a:pt x="541" y="3940"/>
                  </a:cubicBezTo>
                  <a:cubicBezTo>
                    <a:pt x="594" y="3940"/>
                    <a:pt x="656" y="3934"/>
                    <a:pt x="729" y="3921"/>
                  </a:cubicBezTo>
                  <a:cubicBezTo>
                    <a:pt x="1538" y="3778"/>
                    <a:pt x="2574" y="1861"/>
                    <a:pt x="3896" y="1052"/>
                  </a:cubicBezTo>
                  <a:cubicBezTo>
                    <a:pt x="4843" y="471"/>
                    <a:pt x="4505" y="1"/>
                    <a:pt x="3781"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9" name="Google Shape;2266;p56">
              <a:extLst>
                <a:ext uri="{FF2B5EF4-FFF2-40B4-BE49-F238E27FC236}">
                  <a16:creationId xmlns:a16="http://schemas.microsoft.com/office/drawing/2014/main" id="{C8686261-56B7-1723-69D7-0E3AF6E492F3}"/>
                </a:ext>
              </a:extLst>
            </p:cNvPr>
            <p:cNvSpPr/>
            <p:nvPr/>
          </p:nvSpPr>
          <p:spPr>
            <a:xfrm>
              <a:off x="6050656" y="2711791"/>
              <a:ext cx="98763" cy="106489"/>
            </a:xfrm>
            <a:custGeom>
              <a:avLst/>
              <a:gdLst/>
              <a:ahLst/>
              <a:cxnLst/>
              <a:rect l="l" t="t" r="r" b="b"/>
              <a:pathLst>
                <a:path w="1842" h="1986" extrusionOk="0">
                  <a:moveTo>
                    <a:pt x="1183" y="1"/>
                  </a:moveTo>
                  <a:cubicBezTo>
                    <a:pt x="1166" y="1"/>
                    <a:pt x="1148" y="2"/>
                    <a:pt x="1128" y="5"/>
                  </a:cubicBezTo>
                  <a:cubicBezTo>
                    <a:pt x="938" y="28"/>
                    <a:pt x="783" y="159"/>
                    <a:pt x="699" y="338"/>
                  </a:cubicBezTo>
                  <a:cubicBezTo>
                    <a:pt x="481" y="820"/>
                    <a:pt x="0" y="1985"/>
                    <a:pt x="386" y="1985"/>
                  </a:cubicBezTo>
                  <a:cubicBezTo>
                    <a:pt x="420" y="1985"/>
                    <a:pt x="461" y="1976"/>
                    <a:pt x="509" y="1957"/>
                  </a:cubicBezTo>
                  <a:cubicBezTo>
                    <a:pt x="1147" y="1702"/>
                    <a:pt x="1841" y="1"/>
                    <a:pt x="1183"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267;p56">
              <a:extLst>
                <a:ext uri="{FF2B5EF4-FFF2-40B4-BE49-F238E27FC236}">
                  <a16:creationId xmlns:a16="http://schemas.microsoft.com/office/drawing/2014/main" id="{9D5286F1-25BB-D1D0-2D43-0FF61DA4F3E1}"/>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268;p56">
              <a:extLst>
                <a:ext uri="{FF2B5EF4-FFF2-40B4-BE49-F238E27FC236}">
                  <a16:creationId xmlns:a16="http://schemas.microsoft.com/office/drawing/2014/main" id="{6E1D74BF-E0EF-6326-4084-4751A9CD9A51}"/>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00FF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269;p56">
              <a:extLst>
                <a:ext uri="{FF2B5EF4-FFF2-40B4-BE49-F238E27FC236}">
                  <a16:creationId xmlns:a16="http://schemas.microsoft.com/office/drawing/2014/main" id="{D17F4E20-02B9-616A-6262-FEB9ECE3FCA2}"/>
                </a:ext>
              </a:extLst>
            </p:cNvPr>
            <p:cNvSpPr/>
            <p:nvPr/>
          </p:nvSpPr>
          <p:spPr>
            <a:xfrm>
              <a:off x="6657552" y="2982668"/>
              <a:ext cx="186482" cy="1097494"/>
            </a:xfrm>
            <a:custGeom>
              <a:avLst/>
              <a:gdLst/>
              <a:ahLst/>
              <a:cxnLst/>
              <a:rect l="l" t="t" r="r" b="b"/>
              <a:pathLst>
                <a:path w="3478" h="20468" extrusionOk="0">
                  <a:moveTo>
                    <a:pt x="3168" y="1263"/>
                  </a:moveTo>
                  <a:lnTo>
                    <a:pt x="3168" y="2275"/>
                  </a:lnTo>
                  <a:lnTo>
                    <a:pt x="310" y="2275"/>
                  </a:lnTo>
                  <a:lnTo>
                    <a:pt x="310" y="1263"/>
                  </a:lnTo>
                  <a:close/>
                  <a:moveTo>
                    <a:pt x="3168" y="2584"/>
                  </a:moveTo>
                  <a:lnTo>
                    <a:pt x="3168" y="3596"/>
                  </a:lnTo>
                  <a:lnTo>
                    <a:pt x="310" y="3596"/>
                  </a:lnTo>
                  <a:lnTo>
                    <a:pt x="310" y="2584"/>
                  </a:lnTo>
                  <a:close/>
                  <a:moveTo>
                    <a:pt x="3168" y="3918"/>
                  </a:moveTo>
                  <a:lnTo>
                    <a:pt x="3168" y="4930"/>
                  </a:lnTo>
                  <a:lnTo>
                    <a:pt x="310" y="4930"/>
                  </a:lnTo>
                  <a:lnTo>
                    <a:pt x="310" y="3918"/>
                  </a:lnTo>
                  <a:close/>
                  <a:moveTo>
                    <a:pt x="3168" y="5240"/>
                  </a:moveTo>
                  <a:lnTo>
                    <a:pt x="3168" y="6252"/>
                  </a:lnTo>
                  <a:lnTo>
                    <a:pt x="310" y="6252"/>
                  </a:lnTo>
                  <a:lnTo>
                    <a:pt x="310" y="5240"/>
                  </a:lnTo>
                  <a:close/>
                  <a:moveTo>
                    <a:pt x="3168" y="6561"/>
                  </a:moveTo>
                  <a:lnTo>
                    <a:pt x="3168" y="7573"/>
                  </a:lnTo>
                  <a:lnTo>
                    <a:pt x="310" y="7573"/>
                  </a:lnTo>
                  <a:lnTo>
                    <a:pt x="310" y="6561"/>
                  </a:lnTo>
                  <a:close/>
                  <a:moveTo>
                    <a:pt x="3168" y="7883"/>
                  </a:moveTo>
                  <a:lnTo>
                    <a:pt x="3168" y="8883"/>
                  </a:lnTo>
                  <a:lnTo>
                    <a:pt x="310" y="8883"/>
                  </a:lnTo>
                  <a:lnTo>
                    <a:pt x="310" y="7883"/>
                  </a:lnTo>
                  <a:close/>
                  <a:moveTo>
                    <a:pt x="3168" y="9204"/>
                  </a:moveTo>
                  <a:lnTo>
                    <a:pt x="3168" y="10204"/>
                  </a:lnTo>
                  <a:lnTo>
                    <a:pt x="310" y="10204"/>
                  </a:lnTo>
                  <a:lnTo>
                    <a:pt x="310" y="9204"/>
                  </a:lnTo>
                  <a:close/>
                  <a:moveTo>
                    <a:pt x="3168" y="10526"/>
                  </a:moveTo>
                  <a:lnTo>
                    <a:pt x="3168" y="11526"/>
                  </a:lnTo>
                  <a:lnTo>
                    <a:pt x="310" y="11526"/>
                  </a:lnTo>
                  <a:lnTo>
                    <a:pt x="310" y="10526"/>
                  </a:lnTo>
                  <a:close/>
                  <a:moveTo>
                    <a:pt x="3168" y="11836"/>
                  </a:moveTo>
                  <a:lnTo>
                    <a:pt x="3168" y="12848"/>
                  </a:lnTo>
                  <a:lnTo>
                    <a:pt x="310" y="12848"/>
                  </a:lnTo>
                  <a:lnTo>
                    <a:pt x="310" y="11836"/>
                  </a:lnTo>
                  <a:close/>
                  <a:moveTo>
                    <a:pt x="3168" y="13157"/>
                  </a:moveTo>
                  <a:lnTo>
                    <a:pt x="3168" y="14169"/>
                  </a:lnTo>
                  <a:lnTo>
                    <a:pt x="310" y="14169"/>
                  </a:lnTo>
                  <a:lnTo>
                    <a:pt x="310" y="13157"/>
                  </a:lnTo>
                  <a:close/>
                  <a:moveTo>
                    <a:pt x="3168" y="14491"/>
                  </a:moveTo>
                  <a:lnTo>
                    <a:pt x="3168" y="15503"/>
                  </a:lnTo>
                  <a:lnTo>
                    <a:pt x="310" y="15503"/>
                  </a:lnTo>
                  <a:lnTo>
                    <a:pt x="310" y="14491"/>
                  </a:lnTo>
                  <a:close/>
                  <a:moveTo>
                    <a:pt x="156" y="1"/>
                  </a:moveTo>
                  <a:cubicBezTo>
                    <a:pt x="72" y="1"/>
                    <a:pt x="1" y="60"/>
                    <a:pt x="1" y="156"/>
                  </a:cubicBezTo>
                  <a:lnTo>
                    <a:pt x="1" y="20313"/>
                  </a:lnTo>
                  <a:cubicBezTo>
                    <a:pt x="1" y="20408"/>
                    <a:pt x="72" y="20468"/>
                    <a:pt x="156" y="20468"/>
                  </a:cubicBezTo>
                  <a:cubicBezTo>
                    <a:pt x="239" y="20468"/>
                    <a:pt x="310" y="20408"/>
                    <a:pt x="310" y="20313"/>
                  </a:cubicBezTo>
                  <a:lnTo>
                    <a:pt x="310" y="15812"/>
                  </a:lnTo>
                  <a:lnTo>
                    <a:pt x="3168" y="15812"/>
                  </a:lnTo>
                  <a:lnTo>
                    <a:pt x="3168" y="20313"/>
                  </a:lnTo>
                  <a:cubicBezTo>
                    <a:pt x="3168" y="20408"/>
                    <a:pt x="3239" y="20468"/>
                    <a:pt x="3323" y="20468"/>
                  </a:cubicBezTo>
                  <a:cubicBezTo>
                    <a:pt x="3406" y="20468"/>
                    <a:pt x="3477" y="20408"/>
                    <a:pt x="3477" y="20313"/>
                  </a:cubicBezTo>
                  <a:lnTo>
                    <a:pt x="3477" y="144"/>
                  </a:lnTo>
                  <a:cubicBezTo>
                    <a:pt x="3477" y="60"/>
                    <a:pt x="3406" y="1"/>
                    <a:pt x="3323" y="1"/>
                  </a:cubicBezTo>
                  <a:cubicBezTo>
                    <a:pt x="3239" y="1"/>
                    <a:pt x="3168" y="60"/>
                    <a:pt x="3168" y="156"/>
                  </a:cubicBezTo>
                  <a:lnTo>
                    <a:pt x="3168" y="953"/>
                  </a:lnTo>
                  <a:lnTo>
                    <a:pt x="310" y="953"/>
                  </a:lnTo>
                  <a:lnTo>
                    <a:pt x="310" y="156"/>
                  </a:lnTo>
                  <a:cubicBezTo>
                    <a:pt x="310" y="60"/>
                    <a:pt x="239" y="1"/>
                    <a:pt x="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270;p56">
              <a:extLst>
                <a:ext uri="{FF2B5EF4-FFF2-40B4-BE49-F238E27FC236}">
                  <a16:creationId xmlns:a16="http://schemas.microsoft.com/office/drawing/2014/main" id="{C1B36300-6BC5-CA90-92B7-2169EF8A1F80}"/>
                </a:ext>
              </a:extLst>
            </p:cNvPr>
            <p:cNvSpPr/>
            <p:nvPr/>
          </p:nvSpPr>
          <p:spPr>
            <a:xfrm>
              <a:off x="5321513" y="3633748"/>
              <a:ext cx="190235" cy="298020"/>
            </a:xfrm>
            <a:custGeom>
              <a:avLst/>
              <a:gdLst/>
              <a:ahLst/>
              <a:cxnLst/>
              <a:rect l="l" t="t" r="r" b="b"/>
              <a:pathLst>
                <a:path w="3548" h="5558" extrusionOk="0">
                  <a:moveTo>
                    <a:pt x="1952" y="0"/>
                  </a:moveTo>
                  <a:cubicBezTo>
                    <a:pt x="1077" y="0"/>
                    <a:pt x="631" y="1901"/>
                    <a:pt x="416" y="2907"/>
                  </a:cubicBezTo>
                  <a:cubicBezTo>
                    <a:pt x="5" y="4806"/>
                    <a:pt x="0" y="5557"/>
                    <a:pt x="181" y="5557"/>
                  </a:cubicBezTo>
                  <a:cubicBezTo>
                    <a:pt x="236" y="5557"/>
                    <a:pt x="309" y="5488"/>
                    <a:pt x="392" y="5360"/>
                  </a:cubicBezTo>
                  <a:lnTo>
                    <a:pt x="1213" y="4110"/>
                  </a:lnTo>
                  <a:cubicBezTo>
                    <a:pt x="1213" y="4110"/>
                    <a:pt x="3547" y="907"/>
                    <a:pt x="2404" y="157"/>
                  </a:cubicBezTo>
                  <a:cubicBezTo>
                    <a:pt x="2242" y="49"/>
                    <a:pt x="2091" y="0"/>
                    <a:pt x="1952"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271;p56">
              <a:extLst>
                <a:ext uri="{FF2B5EF4-FFF2-40B4-BE49-F238E27FC236}">
                  <a16:creationId xmlns:a16="http://schemas.microsoft.com/office/drawing/2014/main" id="{76A9D956-56AB-74EB-0304-62CF6CF414E4}"/>
                </a:ext>
              </a:extLst>
            </p:cNvPr>
            <p:cNvSpPr/>
            <p:nvPr/>
          </p:nvSpPr>
          <p:spPr>
            <a:xfrm>
              <a:off x="5345319" y="3762645"/>
              <a:ext cx="262190" cy="253247"/>
            </a:xfrm>
            <a:custGeom>
              <a:avLst/>
              <a:gdLst/>
              <a:ahLst/>
              <a:cxnLst/>
              <a:rect l="l" t="t" r="r" b="b"/>
              <a:pathLst>
                <a:path w="4890" h="4723" extrusionOk="0">
                  <a:moveTo>
                    <a:pt x="3482" y="1"/>
                  </a:moveTo>
                  <a:cubicBezTo>
                    <a:pt x="2691" y="1"/>
                    <a:pt x="1775" y="1471"/>
                    <a:pt x="1281" y="2277"/>
                  </a:cubicBezTo>
                  <a:cubicBezTo>
                    <a:pt x="232" y="4024"/>
                    <a:pt x="0" y="4722"/>
                    <a:pt x="220" y="4722"/>
                  </a:cubicBezTo>
                  <a:cubicBezTo>
                    <a:pt x="274" y="4722"/>
                    <a:pt x="356" y="4679"/>
                    <a:pt x="460" y="4599"/>
                  </a:cubicBezTo>
                  <a:lnTo>
                    <a:pt x="1639" y="3670"/>
                  </a:lnTo>
                  <a:cubicBezTo>
                    <a:pt x="1639" y="3670"/>
                    <a:pt x="4889" y="1408"/>
                    <a:pt x="4056" y="325"/>
                  </a:cubicBezTo>
                  <a:cubicBezTo>
                    <a:pt x="3879" y="97"/>
                    <a:pt x="3684" y="1"/>
                    <a:pt x="348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5" name="Google Shape;2272;p56">
              <a:extLst>
                <a:ext uri="{FF2B5EF4-FFF2-40B4-BE49-F238E27FC236}">
                  <a16:creationId xmlns:a16="http://schemas.microsoft.com/office/drawing/2014/main" id="{98966CF5-D898-2EC4-A154-B2C1F8AFEB68}"/>
                </a:ext>
              </a:extLst>
            </p:cNvPr>
            <p:cNvSpPr/>
            <p:nvPr/>
          </p:nvSpPr>
          <p:spPr>
            <a:xfrm>
              <a:off x="5360921" y="3963925"/>
              <a:ext cx="226748" cy="168742"/>
            </a:xfrm>
            <a:custGeom>
              <a:avLst/>
              <a:gdLst/>
              <a:ahLst/>
              <a:cxnLst/>
              <a:rect l="l" t="t" r="r" b="b"/>
              <a:pathLst>
                <a:path w="4229" h="3147" extrusionOk="0">
                  <a:moveTo>
                    <a:pt x="3257" y="0"/>
                  </a:moveTo>
                  <a:cubicBezTo>
                    <a:pt x="2655" y="0"/>
                    <a:pt x="1813" y="909"/>
                    <a:pt x="1348" y="1428"/>
                  </a:cubicBezTo>
                  <a:cubicBezTo>
                    <a:pt x="254" y="2650"/>
                    <a:pt x="0" y="3146"/>
                    <a:pt x="201" y="3146"/>
                  </a:cubicBezTo>
                  <a:cubicBezTo>
                    <a:pt x="243" y="3146"/>
                    <a:pt x="305" y="3124"/>
                    <a:pt x="383" y="3083"/>
                  </a:cubicBezTo>
                  <a:lnTo>
                    <a:pt x="1419" y="2548"/>
                  </a:lnTo>
                  <a:cubicBezTo>
                    <a:pt x="1419" y="2548"/>
                    <a:pt x="4229" y="1286"/>
                    <a:pt x="3753" y="345"/>
                  </a:cubicBezTo>
                  <a:cubicBezTo>
                    <a:pt x="3628" y="100"/>
                    <a:pt x="3456" y="0"/>
                    <a:pt x="3257"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273;p56">
              <a:extLst>
                <a:ext uri="{FF2B5EF4-FFF2-40B4-BE49-F238E27FC236}">
                  <a16:creationId xmlns:a16="http://schemas.microsoft.com/office/drawing/2014/main" id="{1424B6C8-D947-31FE-D8A6-66D6BE396A9A}"/>
                </a:ext>
              </a:extLst>
            </p:cNvPr>
            <p:cNvSpPr/>
            <p:nvPr/>
          </p:nvSpPr>
          <p:spPr>
            <a:xfrm>
              <a:off x="5369822" y="4105369"/>
              <a:ext cx="226802" cy="169010"/>
            </a:xfrm>
            <a:custGeom>
              <a:avLst/>
              <a:gdLst/>
              <a:ahLst/>
              <a:cxnLst/>
              <a:rect l="l" t="t" r="r" b="b"/>
              <a:pathLst>
                <a:path w="4230" h="3152" extrusionOk="0">
                  <a:moveTo>
                    <a:pt x="3263" y="0"/>
                  </a:moveTo>
                  <a:cubicBezTo>
                    <a:pt x="2660" y="0"/>
                    <a:pt x="1815" y="913"/>
                    <a:pt x="1348" y="1434"/>
                  </a:cubicBezTo>
                  <a:cubicBezTo>
                    <a:pt x="255" y="2655"/>
                    <a:pt x="1" y="3151"/>
                    <a:pt x="202" y="3151"/>
                  </a:cubicBezTo>
                  <a:cubicBezTo>
                    <a:pt x="244" y="3151"/>
                    <a:pt x="306" y="3130"/>
                    <a:pt x="384" y="3089"/>
                  </a:cubicBezTo>
                  <a:lnTo>
                    <a:pt x="1420" y="2553"/>
                  </a:lnTo>
                  <a:cubicBezTo>
                    <a:pt x="1420" y="2553"/>
                    <a:pt x="4230" y="1291"/>
                    <a:pt x="3753" y="338"/>
                  </a:cubicBezTo>
                  <a:cubicBezTo>
                    <a:pt x="3630" y="98"/>
                    <a:pt x="3459" y="0"/>
                    <a:pt x="326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274;p56">
              <a:extLst>
                <a:ext uri="{FF2B5EF4-FFF2-40B4-BE49-F238E27FC236}">
                  <a16:creationId xmlns:a16="http://schemas.microsoft.com/office/drawing/2014/main" id="{E047C9BA-327C-85A2-C7BC-592DF64A57D1}"/>
                </a:ext>
              </a:extLst>
            </p:cNvPr>
            <p:cNvSpPr/>
            <p:nvPr/>
          </p:nvSpPr>
          <p:spPr>
            <a:xfrm>
              <a:off x="5015625" y="3836905"/>
              <a:ext cx="333608" cy="153031"/>
            </a:xfrm>
            <a:custGeom>
              <a:avLst/>
              <a:gdLst/>
              <a:ahLst/>
              <a:cxnLst/>
              <a:rect l="l" t="t" r="r" b="b"/>
              <a:pathLst>
                <a:path w="6222" h="2854" extrusionOk="0">
                  <a:moveTo>
                    <a:pt x="1473" y="0"/>
                  </a:moveTo>
                  <a:cubicBezTo>
                    <a:pt x="1206" y="0"/>
                    <a:pt x="982" y="83"/>
                    <a:pt x="834" y="285"/>
                  </a:cubicBezTo>
                  <a:cubicBezTo>
                    <a:pt x="1" y="1428"/>
                    <a:pt x="2346" y="2095"/>
                    <a:pt x="3501" y="2404"/>
                  </a:cubicBezTo>
                  <a:cubicBezTo>
                    <a:pt x="4728" y="2726"/>
                    <a:pt x="5475" y="2854"/>
                    <a:pt x="5848" y="2854"/>
                  </a:cubicBezTo>
                  <a:cubicBezTo>
                    <a:pt x="6222" y="2854"/>
                    <a:pt x="6222" y="2726"/>
                    <a:pt x="5954" y="2535"/>
                  </a:cubicBezTo>
                  <a:lnTo>
                    <a:pt x="4728" y="1654"/>
                  </a:lnTo>
                  <a:cubicBezTo>
                    <a:pt x="4728" y="1654"/>
                    <a:pt x="2668" y="0"/>
                    <a:pt x="147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9" name="Google Shape;2275;p56">
              <a:extLst>
                <a:ext uri="{FF2B5EF4-FFF2-40B4-BE49-F238E27FC236}">
                  <a16:creationId xmlns:a16="http://schemas.microsoft.com/office/drawing/2014/main" id="{6F46306E-DCD7-F5AA-E2AD-2A63D9FB7835}"/>
                </a:ext>
              </a:extLst>
            </p:cNvPr>
            <p:cNvSpPr/>
            <p:nvPr/>
          </p:nvSpPr>
          <p:spPr>
            <a:xfrm>
              <a:off x="5026465" y="3982799"/>
              <a:ext cx="349479" cy="108634"/>
            </a:xfrm>
            <a:custGeom>
              <a:avLst/>
              <a:gdLst/>
              <a:ahLst/>
              <a:cxnLst/>
              <a:rect l="l" t="t" r="r" b="b"/>
              <a:pathLst>
                <a:path w="6518" h="2026" extrusionOk="0">
                  <a:moveTo>
                    <a:pt x="1494" y="0"/>
                  </a:moveTo>
                  <a:cubicBezTo>
                    <a:pt x="1074" y="0"/>
                    <a:pt x="739" y="118"/>
                    <a:pt x="596" y="433"/>
                  </a:cubicBezTo>
                  <a:cubicBezTo>
                    <a:pt x="1" y="1719"/>
                    <a:pt x="2430" y="1910"/>
                    <a:pt x="3608" y="1981"/>
                  </a:cubicBezTo>
                  <a:cubicBezTo>
                    <a:pt x="4150" y="2012"/>
                    <a:pt x="4598" y="2025"/>
                    <a:pt x="4963" y="2025"/>
                  </a:cubicBezTo>
                  <a:cubicBezTo>
                    <a:pt x="6308" y="2025"/>
                    <a:pt x="6517" y="1840"/>
                    <a:pt x="6049" y="1624"/>
                  </a:cubicBezTo>
                  <a:lnTo>
                    <a:pt x="4680" y="1005"/>
                  </a:lnTo>
                  <a:cubicBezTo>
                    <a:pt x="4680" y="1005"/>
                    <a:pt x="2723" y="0"/>
                    <a:pt x="149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6" name="Google Shape;2276;p56">
              <a:extLst>
                <a:ext uri="{FF2B5EF4-FFF2-40B4-BE49-F238E27FC236}">
                  <a16:creationId xmlns:a16="http://schemas.microsoft.com/office/drawing/2014/main" id="{22D4A7F1-3FAC-DFF4-CBD0-21B30CCDC851}"/>
                </a:ext>
              </a:extLst>
            </p:cNvPr>
            <p:cNvSpPr/>
            <p:nvPr/>
          </p:nvSpPr>
          <p:spPr>
            <a:xfrm>
              <a:off x="5085864" y="4119685"/>
              <a:ext cx="298060" cy="88044"/>
            </a:xfrm>
            <a:custGeom>
              <a:avLst/>
              <a:gdLst/>
              <a:ahLst/>
              <a:cxnLst/>
              <a:rect l="l" t="t" r="r" b="b"/>
              <a:pathLst>
                <a:path w="5559" h="1642" extrusionOk="0">
                  <a:moveTo>
                    <a:pt x="1275" y="1"/>
                  </a:moveTo>
                  <a:cubicBezTo>
                    <a:pt x="892" y="1"/>
                    <a:pt x="586" y="106"/>
                    <a:pt x="465" y="393"/>
                  </a:cubicBezTo>
                  <a:cubicBezTo>
                    <a:pt x="1" y="1500"/>
                    <a:pt x="2049" y="1595"/>
                    <a:pt x="3061" y="1631"/>
                  </a:cubicBezTo>
                  <a:cubicBezTo>
                    <a:pt x="3319" y="1638"/>
                    <a:pt x="3552" y="1641"/>
                    <a:pt x="3762" y="1641"/>
                  </a:cubicBezTo>
                  <a:cubicBezTo>
                    <a:pt x="5291" y="1641"/>
                    <a:pt x="5559" y="1462"/>
                    <a:pt x="5108" y="1274"/>
                  </a:cubicBezTo>
                  <a:lnTo>
                    <a:pt x="3942" y="774"/>
                  </a:lnTo>
                  <a:lnTo>
                    <a:pt x="3942" y="786"/>
                  </a:lnTo>
                  <a:cubicBezTo>
                    <a:pt x="3942" y="786"/>
                    <a:pt x="2321" y="1"/>
                    <a:pt x="1275"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277;p56">
              <a:extLst>
                <a:ext uri="{FF2B5EF4-FFF2-40B4-BE49-F238E27FC236}">
                  <a16:creationId xmlns:a16="http://schemas.microsoft.com/office/drawing/2014/main" id="{1A8DB68B-D754-541F-4B83-DFC899F38A6E}"/>
                </a:ext>
              </a:extLst>
            </p:cNvPr>
            <p:cNvSpPr/>
            <p:nvPr/>
          </p:nvSpPr>
          <p:spPr>
            <a:xfrm>
              <a:off x="5090958" y="4204991"/>
              <a:ext cx="290232" cy="105792"/>
            </a:xfrm>
            <a:custGeom>
              <a:avLst/>
              <a:gdLst/>
              <a:ahLst/>
              <a:cxnLst/>
              <a:rect l="l" t="t" r="r" b="b"/>
              <a:pathLst>
                <a:path w="5413" h="1973" extrusionOk="0">
                  <a:moveTo>
                    <a:pt x="1243" y="0"/>
                  </a:moveTo>
                  <a:cubicBezTo>
                    <a:pt x="948" y="0"/>
                    <a:pt x="709" y="88"/>
                    <a:pt x="584" y="314"/>
                  </a:cubicBezTo>
                  <a:cubicBezTo>
                    <a:pt x="1" y="1362"/>
                    <a:pt x="2037" y="1683"/>
                    <a:pt x="3025" y="1814"/>
                  </a:cubicBezTo>
                  <a:cubicBezTo>
                    <a:pt x="3829" y="1926"/>
                    <a:pt x="4392" y="1972"/>
                    <a:pt x="4755" y="1972"/>
                  </a:cubicBezTo>
                  <a:cubicBezTo>
                    <a:pt x="5356" y="1972"/>
                    <a:pt x="5413" y="1846"/>
                    <a:pt x="5109" y="1683"/>
                  </a:cubicBezTo>
                  <a:lnTo>
                    <a:pt x="3989" y="1064"/>
                  </a:lnTo>
                  <a:cubicBezTo>
                    <a:pt x="3989" y="1064"/>
                    <a:pt x="2272" y="0"/>
                    <a:pt x="124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278;p56">
              <a:extLst>
                <a:ext uri="{FF2B5EF4-FFF2-40B4-BE49-F238E27FC236}">
                  <a16:creationId xmlns:a16="http://schemas.microsoft.com/office/drawing/2014/main" id="{9FC9DE54-9773-9906-26D7-010E8A897CBA}"/>
                </a:ext>
              </a:extLst>
            </p:cNvPr>
            <p:cNvSpPr/>
            <p:nvPr/>
          </p:nvSpPr>
          <p:spPr>
            <a:xfrm>
              <a:off x="5069886" y="3531767"/>
              <a:ext cx="239563" cy="339093"/>
            </a:xfrm>
            <a:custGeom>
              <a:avLst/>
              <a:gdLst/>
              <a:ahLst/>
              <a:cxnLst/>
              <a:rect l="l" t="t" r="r" b="b"/>
              <a:pathLst>
                <a:path w="4468" h="6324" extrusionOk="0">
                  <a:moveTo>
                    <a:pt x="2072" y="1"/>
                  </a:moveTo>
                  <a:cubicBezTo>
                    <a:pt x="1992" y="1"/>
                    <a:pt x="1909" y="12"/>
                    <a:pt x="1823" y="35"/>
                  </a:cubicBezTo>
                  <a:cubicBezTo>
                    <a:pt x="1" y="535"/>
                    <a:pt x="1525" y="2880"/>
                    <a:pt x="2299" y="4012"/>
                  </a:cubicBezTo>
                  <a:cubicBezTo>
                    <a:pt x="3434" y="5677"/>
                    <a:pt x="4070" y="6324"/>
                    <a:pt x="4320" y="6324"/>
                  </a:cubicBezTo>
                  <a:cubicBezTo>
                    <a:pt x="4434" y="6324"/>
                    <a:pt x="4468" y="6188"/>
                    <a:pt x="4430" y="5952"/>
                  </a:cubicBezTo>
                  <a:lnTo>
                    <a:pt x="4121" y="4202"/>
                  </a:lnTo>
                  <a:cubicBezTo>
                    <a:pt x="4121" y="4202"/>
                    <a:pt x="3636" y="1"/>
                    <a:pt x="207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279;p56">
              <a:extLst>
                <a:ext uri="{FF2B5EF4-FFF2-40B4-BE49-F238E27FC236}">
                  <a16:creationId xmlns:a16="http://schemas.microsoft.com/office/drawing/2014/main" id="{85D2FF79-90D9-CFCA-A5A5-CBF6C707E086}"/>
                </a:ext>
              </a:extLst>
            </p:cNvPr>
            <p:cNvSpPr/>
            <p:nvPr/>
          </p:nvSpPr>
          <p:spPr>
            <a:xfrm>
              <a:off x="5186718" y="3624257"/>
              <a:ext cx="195436" cy="821673"/>
            </a:xfrm>
            <a:custGeom>
              <a:avLst/>
              <a:gdLst/>
              <a:ahLst/>
              <a:cxnLst/>
              <a:rect l="l" t="t" r="r" b="b"/>
              <a:pathLst>
                <a:path w="3645" h="15324" fill="none" extrusionOk="0">
                  <a:moveTo>
                    <a:pt x="1" y="1"/>
                  </a:moveTo>
                  <a:cubicBezTo>
                    <a:pt x="1" y="1"/>
                    <a:pt x="2680" y="5013"/>
                    <a:pt x="3096" y="7335"/>
                  </a:cubicBezTo>
                  <a:cubicBezTo>
                    <a:pt x="3573" y="10002"/>
                    <a:pt x="3644" y="12978"/>
                    <a:pt x="3311" y="15324"/>
                  </a:cubicBezTo>
                </a:path>
              </a:pathLst>
            </a:custGeom>
            <a:solidFill>
              <a:srgbClr val="115000"/>
            </a:solidFill>
            <a:ln w="4775" cap="rnd" cmpd="sng">
              <a:solidFill>
                <a:srgbClr val="115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0" name="Google Shape;2280;p56">
              <a:extLst>
                <a:ext uri="{FF2B5EF4-FFF2-40B4-BE49-F238E27FC236}">
                  <a16:creationId xmlns:a16="http://schemas.microsoft.com/office/drawing/2014/main" id="{1A3631C4-F2ED-4F48-7E24-7DC18ECF41C4}"/>
                </a:ext>
              </a:extLst>
            </p:cNvPr>
            <p:cNvSpPr/>
            <p:nvPr/>
          </p:nvSpPr>
          <p:spPr>
            <a:xfrm>
              <a:off x="5329716" y="3719375"/>
              <a:ext cx="70293" cy="215177"/>
            </a:xfrm>
            <a:custGeom>
              <a:avLst/>
              <a:gdLst/>
              <a:ahLst/>
              <a:cxnLst/>
              <a:rect l="l" t="t" r="r" b="b"/>
              <a:pathLst>
                <a:path w="1311" h="4013" fill="none" extrusionOk="0">
                  <a:moveTo>
                    <a:pt x="1" y="4013"/>
                  </a:moveTo>
                  <a:lnTo>
                    <a:pt x="131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281;p56">
              <a:extLst>
                <a:ext uri="{FF2B5EF4-FFF2-40B4-BE49-F238E27FC236}">
                  <a16:creationId xmlns:a16="http://schemas.microsoft.com/office/drawing/2014/main" id="{A64B7DD8-3645-1831-17D1-4033F99072EB}"/>
                </a:ext>
              </a:extLst>
            </p:cNvPr>
            <p:cNvSpPr/>
            <p:nvPr/>
          </p:nvSpPr>
          <p:spPr>
            <a:xfrm>
              <a:off x="5352718" y="3850899"/>
              <a:ext cx="131577" cy="166651"/>
            </a:xfrm>
            <a:custGeom>
              <a:avLst/>
              <a:gdLst/>
              <a:ahLst/>
              <a:cxnLst/>
              <a:rect l="l" t="t" r="r" b="b"/>
              <a:pathLst>
                <a:path w="2454" h="3108" fill="none" extrusionOk="0">
                  <a:moveTo>
                    <a:pt x="0" y="3108"/>
                  </a:moveTo>
                  <a:lnTo>
                    <a:pt x="2453"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282;p56">
              <a:extLst>
                <a:ext uri="{FF2B5EF4-FFF2-40B4-BE49-F238E27FC236}">
                  <a16:creationId xmlns:a16="http://schemas.microsoft.com/office/drawing/2014/main" id="{B26FD09C-62AD-4CB0-D2EA-3AF4C0836912}"/>
                </a:ext>
              </a:extLst>
            </p:cNvPr>
            <p:cNvSpPr/>
            <p:nvPr/>
          </p:nvSpPr>
          <p:spPr>
            <a:xfrm>
              <a:off x="5156059" y="3906447"/>
              <a:ext cx="190932" cy="80484"/>
            </a:xfrm>
            <a:custGeom>
              <a:avLst/>
              <a:gdLst/>
              <a:ahLst/>
              <a:cxnLst/>
              <a:rect l="l" t="t" r="r" b="b"/>
              <a:pathLst>
                <a:path w="3561" h="1501" fill="none" extrusionOk="0">
                  <a:moveTo>
                    <a:pt x="3561" y="1500"/>
                  </a:moveTo>
                  <a:lnTo>
                    <a:pt x="1"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3" name="Google Shape;2283;p56">
              <a:extLst>
                <a:ext uri="{FF2B5EF4-FFF2-40B4-BE49-F238E27FC236}">
                  <a16:creationId xmlns:a16="http://schemas.microsoft.com/office/drawing/2014/main" id="{ACFC8722-9851-C172-EEC0-1C7B97572A07}"/>
                </a:ext>
              </a:extLst>
            </p:cNvPr>
            <p:cNvSpPr/>
            <p:nvPr/>
          </p:nvSpPr>
          <p:spPr>
            <a:xfrm>
              <a:off x="5369339" y="4019420"/>
              <a:ext cx="143641" cy="110511"/>
            </a:xfrm>
            <a:custGeom>
              <a:avLst/>
              <a:gdLst/>
              <a:ahLst/>
              <a:cxnLst/>
              <a:rect l="l" t="t" r="r" b="b"/>
              <a:pathLst>
                <a:path w="2679" h="2061" fill="none" extrusionOk="0">
                  <a:moveTo>
                    <a:pt x="0" y="2060"/>
                  </a:moveTo>
                  <a:lnTo>
                    <a:pt x="2679"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284;p56">
              <a:extLst>
                <a:ext uri="{FF2B5EF4-FFF2-40B4-BE49-F238E27FC236}">
                  <a16:creationId xmlns:a16="http://schemas.microsoft.com/office/drawing/2014/main" id="{C419DF45-BA61-25D3-9B92-9420688247DD}"/>
                </a:ext>
              </a:extLst>
            </p:cNvPr>
            <p:cNvSpPr/>
            <p:nvPr/>
          </p:nvSpPr>
          <p:spPr>
            <a:xfrm>
              <a:off x="5211007" y="4051322"/>
              <a:ext cx="150719" cy="31368"/>
            </a:xfrm>
            <a:custGeom>
              <a:avLst/>
              <a:gdLst/>
              <a:ahLst/>
              <a:cxnLst/>
              <a:rect l="l" t="t" r="r" b="b"/>
              <a:pathLst>
                <a:path w="2811" h="585" fill="none" extrusionOk="0">
                  <a:moveTo>
                    <a:pt x="2810" y="584"/>
                  </a:moveTo>
                  <a:lnTo>
                    <a:pt x="0"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5" name="Google Shape;2285;p56">
              <a:extLst>
                <a:ext uri="{FF2B5EF4-FFF2-40B4-BE49-F238E27FC236}">
                  <a16:creationId xmlns:a16="http://schemas.microsoft.com/office/drawing/2014/main" id="{1115A233-EA65-F178-B56D-30E2A1356F21}"/>
                </a:ext>
              </a:extLst>
            </p:cNvPr>
            <p:cNvSpPr/>
            <p:nvPr/>
          </p:nvSpPr>
          <p:spPr>
            <a:xfrm>
              <a:off x="5252507" y="4179040"/>
              <a:ext cx="116243" cy="18553"/>
            </a:xfrm>
            <a:custGeom>
              <a:avLst/>
              <a:gdLst/>
              <a:ahLst/>
              <a:cxnLst/>
              <a:rect l="l" t="t" r="r" b="b"/>
              <a:pathLst>
                <a:path w="2168" h="346" fill="none" extrusionOk="0">
                  <a:moveTo>
                    <a:pt x="2167" y="345"/>
                  </a:moveTo>
                  <a:lnTo>
                    <a:pt x="0"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286;p56">
              <a:extLst>
                <a:ext uri="{FF2B5EF4-FFF2-40B4-BE49-F238E27FC236}">
                  <a16:creationId xmlns:a16="http://schemas.microsoft.com/office/drawing/2014/main" id="{5523CBAF-629B-946C-290F-1AEABB97F4E4}"/>
                </a:ext>
              </a:extLst>
            </p:cNvPr>
            <p:cNvSpPr/>
            <p:nvPr/>
          </p:nvSpPr>
          <p:spPr>
            <a:xfrm>
              <a:off x="5378240" y="4201988"/>
              <a:ext cx="78603" cy="70296"/>
            </a:xfrm>
            <a:custGeom>
              <a:avLst/>
              <a:gdLst/>
              <a:ahLst/>
              <a:cxnLst/>
              <a:rect l="l" t="t" r="r" b="b"/>
              <a:pathLst>
                <a:path w="1466" h="1311" fill="none" extrusionOk="0">
                  <a:moveTo>
                    <a:pt x="1" y="1310"/>
                  </a:moveTo>
                  <a:lnTo>
                    <a:pt x="1465"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287;p56">
              <a:extLst>
                <a:ext uri="{FF2B5EF4-FFF2-40B4-BE49-F238E27FC236}">
                  <a16:creationId xmlns:a16="http://schemas.microsoft.com/office/drawing/2014/main" id="{31D2C916-968D-AF97-88DD-4D925515C3E1}"/>
                </a:ext>
              </a:extLst>
            </p:cNvPr>
            <p:cNvSpPr/>
            <p:nvPr/>
          </p:nvSpPr>
          <p:spPr>
            <a:xfrm>
              <a:off x="5242909" y="4270297"/>
              <a:ext cx="134097" cy="33244"/>
            </a:xfrm>
            <a:custGeom>
              <a:avLst/>
              <a:gdLst/>
              <a:ahLst/>
              <a:cxnLst/>
              <a:rect l="l" t="t" r="r" b="b"/>
              <a:pathLst>
                <a:path w="2501" h="620" fill="none" extrusionOk="0">
                  <a:moveTo>
                    <a:pt x="2501" y="620"/>
                  </a:moveTo>
                  <a:lnTo>
                    <a:pt x="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288;p56">
              <a:extLst>
                <a:ext uri="{FF2B5EF4-FFF2-40B4-BE49-F238E27FC236}">
                  <a16:creationId xmlns:a16="http://schemas.microsoft.com/office/drawing/2014/main" id="{C1311B9E-8867-609A-FF74-3F1C87EB4587}"/>
                </a:ext>
              </a:extLst>
            </p:cNvPr>
            <p:cNvSpPr/>
            <p:nvPr/>
          </p:nvSpPr>
          <p:spPr>
            <a:xfrm>
              <a:off x="5278029" y="4344343"/>
              <a:ext cx="157743" cy="211370"/>
            </a:xfrm>
            <a:custGeom>
              <a:avLst/>
              <a:gdLst/>
              <a:ahLst/>
              <a:cxnLst/>
              <a:rect l="l" t="t" r="r" b="b"/>
              <a:pathLst>
                <a:path w="2942" h="3942" extrusionOk="0">
                  <a:moveTo>
                    <a:pt x="0" y="1"/>
                  </a:moveTo>
                  <a:lnTo>
                    <a:pt x="0" y="608"/>
                  </a:lnTo>
                  <a:lnTo>
                    <a:pt x="250" y="608"/>
                  </a:lnTo>
                  <a:lnTo>
                    <a:pt x="786" y="3942"/>
                  </a:lnTo>
                  <a:lnTo>
                    <a:pt x="2155" y="3942"/>
                  </a:lnTo>
                  <a:lnTo>
                    <a:pt x="2691" y="608"/>
                  </a:lnTo>
                  <a:lnTo>
                    <a:pt x="2941" y="608"/>
                  </a:lnTo>
                  <a:lnTo>
                    <a:pt x="2941" y="1"/>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289;p56">
              <a:extLst>
                <a:ext uri="{FF2B5EF4-FFF2-40B4-BE49-F238E27FC236}">
                  <a16:creationId xmlns:a16="http://schemas.microsoft.com/office/drawing/2014/main" id="{60784876-4284-BF91-4742-161CF41C9302}"/>
                </a:ext>
              </a:extLst>
            </p:cNvPr>
            <p:cNvSpPr/>
            <p:nvPr/>
          </p:nvSpPr>
          <p:spPr>
            <a:xfrm>
              <a:off x="5412072" y="2646163"/>
              <a:ext cx="289266" cy="420381"/>
            </a:xfrm>
            <a:custGeom>
              <a:avLst/>
              <a:gdLst/>
              <a:ahLst/>
              <a:cxnLst/>
              <a:rect l="l" t="t" r="r" b="b"/>
              <a:pathLst>
                <a:path w="5395" h="7840" extrusionOk="0">
                  <a:moveTo>
                    <a:pt x="1703" y="1"/>
                  </a:moveTo>
                  <a:cubicBezTo>
                    <a:pt x="1600" y="1"/>
                    <a:pt x="1496" y="17"/>
                    <a:pt x="1394" y="50"/>
                  </a:cubicBezTo>
                  <a:cubicBezTo>
                    <a:pt x="822" y="240"/>
                    <a:pt x="275" y="1074"/>
                    <a:pt x="417" y="1776"/>
                  </a:cubicBezTo>
                  <a:cubicBezTo>
                    <a:pt x="513" y="2264"/>
                    <a:pt x="953" y="2979"/>
                    <a:pt x="1096" y="3241"/>
                  </a:cubicBezTo>
                  <a:cubicBezTo>
                    <a:pt x="1227" y="3515"/>
                    <a:pt x="1037" y="3979"/>
                    <a:pt x="608" y="4943"/>
                  </a:cubicBezTo>
                  <a:cubicBezTo>
                    <a:pt x="179" y="5896"/>
                    <a:pt x="1" y="6801"/>
                    <a:pt x="1263" y="7586"/>
                  </a:cubicBezTo>
                  <a:cubicBezTo>
                    <a:pt x="1541" y="7764"/>
                    <a:pt x="1829" y="7840"/>
                    <a:pt x="2115" y="7840"/>
                  </a:cubicBezTo>
                  <a:cubicBezTo>
                    <a:pt x="3115" y="7840"/>
                    <a:pt x="4103" y="6921"/>
                    <a:pt x="4668" y="6217"/>
                  </a:cubicBezTo>
                  <a:cubicBezTo>
                    <a:pt x="5394" y="5324"/>
                    <a:pt x="4120" y="3241"/>
                    <a:pt x="4013" y="2372"/>
                  </a:cubicBezTo>
                  <a:cubicBezTo>
                    <a:pt x="3918" y="1590"/>
                    <a:pt x="3757" y="180"/>
                    <a:pt x="2766" y="180"/>
                  </a:cubicBezTo>
                  <a:cubicBezTo>
                    <a:pt x="2640" y="180"/>
                    <a:pt x="2501" y="203"/>
                    <a:pt x="2346" y="252"/>
                  </a:cubicBezTo>
                  <a:lnTo>
                    <a:pt x="2346" y="240"/>
                  </a:lnTo>
                  <a:cubicBezTo>
                    <a:pt x="2165" y="83"/>
                    <a:pt x="1937" y="1"/>
                    <a:pt x="17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290;p56">
              <a:extLst>
                <a:ext uri="{FF2B5EF4-FFF2-40B4-BE49-F238E27FC236}">
                  <a16:creationId xmlns:a16="http://schemas.microsoft.com/office/drawing/2014/main" id="{8E819CDA-BA47-547D-BFFD-E3D028BEDAC5}"/>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6453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291;p56">
              <a:extLst>
                <a:ext uri="{FF2B5EF4-FFF2-40B4-BE49-F238E27FC236}">
                  <a16:creationId xmlns:a16="http://schemas.microsoft.com/office/drawing/2014/main" id="{A6E69793-5A3A-204A-919B-23E52D549BF4}"/>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292;p56">
              <a:extLst>
                <a:ext uri="{FF2B5EF4-FFF2-40B4-BE49-F238E27FC236}">
                  <a16:creationId xmlns:a16="http://schemas.microsoft.com/office/drawing/2014/main" id="{C165E746-FCE2-695A-4EE8-428DDF0C300E}"/>
                </a:ext>
              </a:extLst>
            </p:cNvPr>
            <p:cNvSpPr/>
            <p:nvPr/>
          </p:nvSpPr>
          <p:spPr>
            <a:xfrm>
              <a:off x="5475287" y="2779671"/>
              <a:ext cx="220904" cy="252604"/>
            </a:xfrm>
            <a:custGeom>
              <a:avLst/>
              <a:gdLst/>
              <a:ahLst/>
              <a:cxnLst/>
              <a:rect l="l" t="t" r="r" b="b"/>
              <a:pathLst>
                <a:path w="4120" h="4711" extrusionOk="0">
                  <a:moveTo>
                    <a:pt x="3549" y="1"/>
                  </a:moveTo>
                  <a:lnTo>
                    <a:pt x="1858" y="346"/>
                  </a:lnTo>
                  <a:lnTo>
                    <a:pt x="1001" y="894"/>
                  </a:lnTo>
                  <a:cubicBezTo>
                    <a:pt x="1001" y="894"/>
                    <a:pt x="0" y="1679"/>
                    <a:pt x="0" y="1763"/>
                  </a:cubicBezTo>
                  <a:cubicBezTo>
                    <a:pt x="0" y="1846"/>
                    <a:pt x="1703" y="4704"/>
                    <a:pt x="1703" y="4704"/>
                  </a:cubicBezTo>
                  <a:cubicBezTo>
                    <a:pt x="1772" y="4708"/>
                    <a:pt x="1841" y="4710"/>
                    <a:pt x="1910" y="4710"/>
                  </a:cubicBezTo>
                  <a:cubicBezTo>
                    <a:pt x="2740" y="4710"/>
                    <a:pt x="3526" y="4381"/>
                    <a:pt x="4120" y="3799"/>
                  </a:cubicBezTo>
                  <a:lnTo>
                    <a:pt x="4120" y="3787"/>
                  </a:lnTo>
                  <a:lnTo>
                    <a:pt x="354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2293;p56">
              <a:extLst>
                <a:ext uri="{FF2B5EF4-FFF2-40B4-BE49-F238E27FC236}">
                  <a16:creationId xmlns:a16="http://schemas.microsoft.com/office/drawing/2014/main" id="{314D5206-EB92-1596-1CF5-09B360ACAA09}"/>
                </a:ext>
              </a:extLst>
            </p:cNvPr>
            <p:cNvSpPr/>
            <p:nvPr/>
          </p:nvSpPr>
          <p:spPr>
            <a:xfrm>
              <a:off x="5475287" y="2779671"/>
              <a:ext cx="220904" cy="255446"/>
            </a:xfrm>
            <a:custGeom>
              <a:avLst/>
              <a:gdLst/>
              <a:ahLst/>
              <a:cxnLst/>
              <a:rect l="l" t="t" r="r" b="b"/>
              <a:pathLst>
                <a:path w="4120" h="4764" fill="none" extrusionOk="0">
                  <a:moveTo>
                    <a:pt x="4120" y="3787"/>
                  </a:moveTo>
                  <a:lnTo>
                    <a:pt x="4120" y="3787"/>
                  </a:lnTo>
                  <a:lnTo>
                    <a:pt x="3549" y="1"/>
                  </a:lnTo>
                  <a:lnTo>
                    <a:pt x="1858" y="346"/>
                  </a:lnTo>
                  <a:lnTo>
                    <a:pt x="1001" y="894"/>
                  </a:lnTo>
                  <a:cubicBezTo>
                    <a:pt x="1001" y="894"/>
                    <a:pt x="0" y="1679"/>
                    <a:pt x="0" y="1763"/>
                  </a:cubicBezTo>
                  <a:cubicBezTo>
                    <a:pt x="0" y="1846"/>
                    <a:pt x="1703" y="4704"/>
                    <a:pt x="1703" y="4704"/>
                  </a:cubicBezTo>
                  <a:cubicBezTo>
                    <a:pt x="2608" y="4763"/>
                    <a:pt x="3477" y="4430"/>
                    <a:pt x="4120" y="3799"/>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2294;p56">
              <a:extLst>
                <a:ext uri="{FF2B5EF4-FFF2-40B4-BE49-F238E27FC236}">
                  <a16:creationId xmlns:a16="http://schemas.microsoft.com/office/drawing/2014/main" id="{E6F3C62C-F5D2-811E-AD42-A356A0AC57EA}"/>
                </a:ext>
              </a:extLst>
            </p:cNvPr>
            <p:cNvSpPr/>
            <p:nvPr/>
          </p:nvSpPr>
          <p:spPr>
            <a:xfrm>
              <a:off x="5559359" y="2937951"/>
              <a:ext cx="73778" cy="53137"/>
            </a:xfrm>
            <a:custGeom>
              <a:avLst/>
              <a:gdLst/>
              <a:ahLst/>
              <a:cxnLst/>
              <a:rect l="l" t="t" r="r" b="b"/>
              <a:pathLst>
                <a:path w="1376" h="991" extrusionOk="0">
                  <a:moveTo>
                    <a:pt x="1344" y="1"/>
                  </a:moveTo>
                  <a:cubicBezTo>
                    <a:pt x="1183" y="1"/>
                    <a:pt x="278" y="680"/>
                    <a:pt x="278" y="680"/>
                  </a:cubicBezTo>
                  <a:cubicBezTo>
                    <a:pt x="278" y="680"/>
                    <a:pt x="0" y="991"/>
                    <a:pt x="185" y="991"/>
                  </a:cubicBezTo>
                  <a:cubicBezTo>
                    <a:pt x="191" y="991"/>
                    <a:pt x="199" y="990"/>
                    <a:pt x="206" y="990"/>
                  </a:cubicBezTo>
                  <a:cubicBezTo>
                    <a:pt x="421" y="966"/>
                    <a:pt x="1254" y="311"/>
                    <a:pt x="1361" y="49"/>
                  </a:cubicBezTo>
                  <a:cubicBezTo>
                    <a:pt x="1375" y="15"/>
                    <a:pt x="1368" y="1"/>
                    <a:pt x="1344"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2295;p56">
              <a:extLst>
                <a:ext uri="{FF2B5EF4-FFF2-40B4-BE49-F238E27FC236}">
                  <a16:creationId xmlns:a16="http://schemas.microsoft.com/office/drawing/2014/main" id="{0C76F9C1-0CF9-857B-E6DB-81F79DCDFBC7}"/>
                </a:ext>
              </a:extLst>
            </p:cNvPr>
            <p:cNvSpPr/>
            <p:nvPr/>
          </p:nvSpPr>
          <p:spPr>
            <a:xfrm>
              <a:off x="5576142" y="2852430"/>
              <a:ext cx="70936" cy="114371"/>
            </a:xfrm>
            <a:custGeom>
              <a:avLst/>
              <a:gdLst/>
              <a:ahLst/>
              <a:cxnLst/>
              <a:rect l="l" t="t" r="r" b="b"/>
              <a:pathLst>
                <a:path w="1323" h="2133" extrusionOk="0">
                  <a:moveTo>
                    <a:pt x="72" y="1"/>
                  </a:moveTo>
                  <a:lnTo>
                    <a:pt x="1" y="584"/>
                  </a:lnTo>
                  <a:lnTo>
                    <a:pt x="48" y="632"/>
                  </a:lnTo>
                  <a:lnTo>
                    <a:pt x="334" y="942"/>
                  </a:lnTo>
                  <a:lnTo>
                    <a:pt x="417" y="2132"/>
                  </a:lnTo>
                  <a:lnTo>
                    <a:pt x="775" y="2073"/>
                  </a:lnTo>
                  <a:lnTo>
                    <a:pt x="489" y="965"/>
                  </a:lnTo>
                  <a:lnTo>
                    <a:pt x="941" y="1906"/>
                  </a:lnTo>
                  <a:lnTo>
                    <a:pt x="1322" y="1525"/>
                  </a:lnTo>
                  <a:lnTo>
                    <a:pt x="513" y="799"/>
                  </a:lnTo>
                  <a:lnTo>
                    <a:pt x="489" y="215"/>
                  </a:lnTo>
                  <a:lnTo>
                    <a:pt x="7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2296;p56">
              <a:extLst>
                <a:ext uri="{FF2B5EF4-FFF2-40B4-BE49-F238E27FC236}">
                  <a16:creationId xmlns:a16="http://schemas.microsoft.com/office/drawing/2014/main" id="{34786552-FF7B-0FEC-9E29-433959BB19DC}"/>
                </a:ext>
              </a:extLst>
            </p:cNvPr>
            <p:cNvSpPr/>
            <p:nvPr/>
          </p:nvSpPr>
          <p:spPr>
            <a:xfrm>
              <a:off x="5521881" y="2792968"/>
              <a:ext cx="120050" cy="111262"/>
            </a:xfrm>
            <a:custGeom>
              <a:avLst/>
              <a:gdLst/>
              <a:ahLst/>
              <a:cxnLst/>
              <a:rect l="l" t="t" r="r" b="b"/>
              <a:pathLst>
                <a:path w="2239" h="2075" extrusionOk="0">
                  <a:moveTo>
                    <a:pt x="1080" y="0"/>
                  </a:moveTo>
                  <a:cubicBezTo>
                    <a:pt x="742" y="0"/>
                    <a:pt x="358" y="288"/>
                    <a:pt x="358" y="288"/>
                  </a:cubicBezTo>
                  <a:cubicBezTo>
                    <a:pt x="358" y="288"/>
                    <a:pt x="1" y="455"/>
                    <a:pt x="1" y="777"/>
                  </a:cubicBezTo>
                  <a:cubicBezTo>
                    <a:pt x="1" y="1110"/>
                    <a:pt x="382" y="1884"/>
                    <a:pt x="632" y="2051"/>
                  </a:cubicBezTo>
                  <a:cubicBezTo>
                    <a:pt x="655" y="2067"/>
                    <a:pt x="681" y="2075"/>
                    <a:pt x="707" y="2075"/>
                  </a:cubicBezTo>
                  <a:cubicBezTo>
                    <a:pt x="947" y="2075"/>
                    <a:pt x="1275" y="1467"/>
                    <a:pt x="1275" y="1467"/>
                  </a:cubicBezTo>
                  <a:cubicBezTo>
                    <a:pt x="1275" y="1467"/>
                    <a:pt x="1571" y="1607"/>
                    <a:pt x="1811" y="1607"/>
                  </a:cubicBezTo>
                  <a:cubicBezTo>
                    <a:pt x="1921" y="1607"/>
                    <a:pt x="2020" y="1577"/>
                    <a:pt x="2072" y="1491"/>
                  </a:cubicBezTo>
                  <a:cubicBezTo>
                    <a:pt x="2239" y="1217"/>
                    <a:pt x="1691" y="324"/>
                    <a:pt x="1334" y="74"/>
                  </a:cubicBezTo>
                  <a:cubicBezTo>
                    <a:pt x="1258" y="21"/>
                    <a:pt x="1171" y="0"/>
                    <a:pt x="1080"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2297;p56">
              <a:extLst>
                <a:ext uri="{FF2B5EF4-FFF2-40B4-BE49-F238E27FC236}">
                  <a16:creationId xmlns:a16="http://schemas.microsoft.com/office/drawing/2014/main" id="{9298E7FC-F97C-1348-8966-D1ADF9CCFAB4}"/>
                </a:ext>
              </a:extLst>
            </p:cNvPr>
            <p:cNvSpPr/>
            <p:nvPr/>
          </p:nvSpPr>
          <p:spPr>
            <a:xfrm>
              <a:off x="5525098" y="2768840"/>
              <a:ext cx="67075" cy="104130"/>
            </a:xfrm>
            <a:custGeom>
              <a:avLst/>
              <a:gdLst/>
              <a:ahLst/>
              <a:cxnLst/>
              <a:rect l="l" t="t" r="r" b="b"/>
              <a:pathLst>
                <a:path w="1251" h="1942" extrusionOk="0">
                  <a:moveTo>
                    <a:pt x="1036" y="0"/>
                  </a:moveTo>
                  <a:lnTo>
                    <a:pt x="0" y="417"/>
                  </a:lnTo>
                  <a:cubicBezTo>
                    <a:pt x="95" y="667"/>
                    <a:pt x="179" y="917"/>
                    <a:pt x="238" y="1179"/>
                  </a:cubicBezTo>
                  <a:cubicBezTo>
                    <a:pt x="298" y="1453"/>
                    <a:pt x="1036" y="1917"/>
                    <a:pt x="1119" y="1941"/>
                  </a:cubicBezTo>
                  <a:cubicBezTo>
                    <a:pt x="1120" y="1941"/>
                    <a:pt x="1121" y="1941"/>
                    <a:pt x="1122" y="1941"/>
                  </a:cubicBezTo>
                  <a:cubicBezTo>
                    <a:pt x="1192" y="1941"/>
                    <a:pt x="1250" y="1072"/>
                    <a:pt x="1250" y="1072"/>
                  </a:cubicBezTo>
                  <a:lnTo>
                    <a:pt x="10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2298;p56">
              <a:extLst>
                <a:ext uri="{FF2B5EF4-FFF2-40B4-BE49-F238E27FC236}">
                  <a16:creationId xmlns:a16="http://schemas.microsoft.com/office/drawing/2014/main" id="{4E17619D-A055-741B-D02D-B795F8A312D6}"/>
                </a:ext>
              </a:extLst>
            </p:cNvPr>
            <p:cNvSpPr/>
            <p:nvPr/>
          </p:nvSpPr>
          <p:spPr>
            <a:xfrm>
              <a:off x="5528261" y="2773291"/>
              <a:ext cx="61982" cy="63915"/>
            </a:xfrm>
            <a:custGeom>
              <a:avLst/>
              <a:gdLst/>
              <a:ahLst/>
              <a:cxnLst/>
              <a:rect l="l" t="t" r="r" b="b"/>
              <a:pathLst>
                <a:path w="1156" h="1192" extrusionOk="0">
                  <a:moveTo>
                    <a:pt x="858" y="1"/>
                  </a:moveTo>
                  <a:lnTo>
                    <a:pt x="108" y="274"/>
                  </a:lnTo>
                  <a:lnTo>
                    <a:pt x="1" y="524"/>
                  </a:lnTo>
                  <a:cubicBezTo>
                    <a:pt x="60" y="667"/>
                    <a:pt x="120" y="858"/>
                    <a:pt x="155" y="1001"/>
                  </a:cubicBezTo>
                  <a:cubicBezTo>
                    <a:pt x="286" y="1108"/>
                    <a:pt x="429" y="1167"/>
                    <a:pt x="584" y="1191"/>
                  </a:cubicBezTo>
                  <a:cubicBezTo>
                    <a:pt x="591" y="1192"/>
                    <a:pt x="598" y="1192"/>
                    <a:pt x="605" y="1192"/>
                  </a:cubicBezTo>
                  <a:cubicBezTo>
                    <a:pt x="823" y="1192"/>
                    <a:pt x="1017" y="1018"/>
                    <a:pt x="1156" y="810"/>
                  </a:cubicBezTo>
                  <a:lnTo>
                    <a:pt x="1001" y="36"/>
                  </a:lnTo>
                  <a:cubicBezTo>
                    <a:pt x="953" y="24"/>
                    <a:pt x="906" y="12"/>
                    <a:pt x="858"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2299;p56">
              <a:extLst>
                <a:ext uri="{FF2B5EF4-FFF2-40B4-BE49-F238E27FC236}">
                  <a16:creationId xmlns:a16="http://schemas.microsoft.com/office/drawing/2014/main" id="{64829C75-D784-22FC-FED6-A7657D6DF5F6}"/>
                </a:ext>
              </a:extLst>
            </p:cNvPr>
            <p:cNvSpPr/>
            <p:nvPr/>
          </p:nvSpPr>
          <p:spPr>
            <a:xfrm>
              <a:off x="5525098" y="2768840"/>
              <a:ext cx="67075" cy="105363"/>
            </a:xfrm>
            <a:custGeom>
              <a:avLst/>
              <a:gdLst/>
              <a:ahLst/>
              <a:cxnLst/>
              <a:rect l="l" t="t" r="r" b="b"/>
              <a:pathLst>
                <a:path w="1251" h="1965" fill="none" extrusionOk="0">
                  <a:moveTo>
                    <a:pt x="0" y="417"/>
                  </a:moveTo>
                  <a:cubicBezTo>
                    <a:pt x="95" y="667"/>
                    <a:pt x="179" y="917"/>
                    <a:pt x="238" y="1179"/>
                  </a:cubicBezTo>
                  <a:cubicBezTo>
                    <a:pt x="298" y="1453"/>
                    <a:pt x="1036" y="1917"/>
                    <a:pt x="1119" y="1941"/>
                  </a:cubicBezTo>
                  <a:cubicBezTo>
                    <a:pt x="1191" y="1965"/>
                    <a:pt x="1250" y="1072"/>
                    <a:pt x="1250" y="1072"/>
                  </a:cubicBezTo>
                  <a:lnTo>
                    <a:pt x="1036" y="0"/>
                  </a:lnTo>
                  <a:lnTo>
                    <a:pt x="0" y="41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300;p56">
              <a:extLst>
                <a:ext uri="{FF2B5EF4-FFF2-40B4-BE49-F238E27FC236}">
                  <a16:creationId xmlns:a16="http://schemas.microsoft.com/office/drawing/2014/main" id="{6F6C310B-8B6D-DBD9-B81A-5C49A80EFE66}"/>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301;p56">
              <a:extLst>
                <a:ext uri="{FF2B5EF4-FFF2-40B4-BE49-F238E27FC236}">
                  <a16:creationId xmlns:a16="http://schemas.microsoft.com/office/drawing/2014/main" id="{EB065A7E-22CA-CF3B-7723-36AB2BD6ED0C}"/>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302;p56">
              <a:extLst>
                <a:ext uri="{FF2B5EF4-FFF2-40B4-BE49-F238E27FC236}">
                  <a16:creationId xmlns:a16="http://schemas.microsoft.com/office/drawing/2014/main" id="{F839E5CB-4F4B-1CAF-0F9E-E375634E2591}"/>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303;p56">
              <a:extLst>
                <a:ext uri="{FF2B5EF4-FFF2-40B4-BE49-F238E27FC236}">
                  <a16:creationId xmlns:a16="http://schemas.microsoft.com/office/drawing/2014/main" id="{7DF2AF37-BBF0-8DCC-774A-2EFFBAA4C367}"/>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304;p56">
              <a:extLst>
                <a:ext uri="{FF2B5EF4-FFF2-40B4-BE49-F238E27FC236}">
                  <a16:creationId xmlns:a16="http://schemas.microsoft.com/office/drawing/2014/main" id="{F85E360E-8E79-5D73-1844-F0563BE3D3C5}"/>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305;p56">
              <a:extLst>
                <a:ext uri="{FF2B5EF4-FFF2-40B4-BE49-F238E27FC236}">
                  <a16:creationId xmlns:a16="http://schemas.microsoft.com/office/drawing/2014/main" id="{A9B68DCC-2CF8-F9FA-E73E-B567C7307E1B}"/>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E7FFEC"/>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306;p56">
              <a:extLst>
                <a:ext uri="{FF2B5EF4-FFF2-40B4-BE49-F238E27FC236}">
                  <a16:creationId xmlns:a16="http://schemas.microsoft.com/office/drawing/2014/main" id="{559EC0AC-B785-8E1D-2760-7F6410C3BDBD}"/>
                </a:ext>
              </a:extLst>
            </p:cNvPr>
            <p:cNvSpPr/>
            <p:nvPr/>
          </p:nvSpPr>
          <p:spPr>
            <a:xfrm>
              <a:off x="5480381" y="2676296"/>
              <a:ext cx="113669" cy="143165"/>
            </a:xfrm>
            <a:custGeom>
              <a:avLst/>
              <a:gdLst/>
              <a:ahLst/>
              <a:cxnLst/>
              <a:rect l="l" t="t" r="r" b="b"/>
              <a:pathLst>
                <a:path w="2120" h="2670" extrusionOk="0">
                  <a:moveTo>
                    <a:pt x="919" y="1"/>
                  </a:moveTo>
                  <a:cubicBezTo>
                    <a:pt x="585" y="1"/>
                    <a:pt x="224" y="194"/>
                    <a:pt x="1" y="881"/>
                  </a:cubicBezTo>
                  <a:cubicBezTo>
                    <a:pt x="1" y="881"/>
                    <a:pt x="239" y="1857"/>
                    <a:pt x="739" y="2345"/>
                  </a:cubicBezTo>
                  <a:cubicBezTo>
                    <a:pt x="955" y="2551"/>
                    <a:pt x="1177" y="2670"/>
                    <a:pt x="1376" y="2670"/>
                  </a:cubicBezTo>
                  <a:cubicBezTo>
                    <a:pt x="1637" y="2670"/>
                    <a:pt x="1857" y="2464"/>
                    <a:pt x="1965" y="1976"/>
                  </a:cubicBezTo>
                  <a:cubicBezTo>
                    <a:pt x="2120" y="1262"/>
                    <a:pt x="1739" y="321"/>
                    <a:pt x="1739" y="321"/>
                  </a:cubicBezTo>
                  <a:cubicBezTo>
                    <a:pt x="1739" y="321"/>
                    <a:pt x="1350" y="1"/>
                    <a:pt x="9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307;p56">
              <a:extLst>
                <a:ext uri="{FF2B5EF4-FFF2-40B4-BE49-F238E27FC236}">
                  <a16:creationId xmlns:a16="http://schemas.microsoft.com/office/drawing/2014/main" id="{E4F6F7A8-9DB9-F30F-FAEB-7C74784F0754}"/>
                </a:ext>
              </a:extLst>
            </p:cNvPr>
            <p:cNvSpPr/>
            <p:nvPr/>
          </p:nvSpPr>
          <p:spPr>
            <a:xfrm>
              <a:off x="5526975" y="2676189"/>
              <a:ext cx="67075" cy="143165"/>
            </a:xfrm>
            <a:custGeom>
              <a:avLst/>
              <a:gdLst/>
              <a:ahLst/>
              <a:cxnLst/>
              <a:rect l="l" t="t" r="r" b="b"/>
              <a:pathLst>
                <a:path w="1251" h="2670" extrusionOk="0">
                  <a:moveTo>
                    <a:pt x="46" y="1"/>
                  </a:moveTo>
                  <a:cubicBezTo>
                    <a:pt x="31" y="1"/>
                    <a:pt x="16" y="1"/>
                    <a:pt x="1" y="2"/>
                  </a:cubicBezTo>
                  <a:lnTo>
                    <a:pt x="191" y="478"/>
                  </a:lnTo>
                  <a:cubicBezTo>
                    <a:pt x="191" y="478"/>
                    <a:pt x="210" y="474"/>
                    <a:pt x="241" y="474"/>
                  </a:cubicBezTo>
                  <a:cubicBezTo>
                    <a:pt x="333" y="474"/>
                    <a:pt x="534" y="508"/>
                    <a:pt x="668" y="776"/>
                  </a:cubicBezTo>
                  <a:cubicBezTo>
                    <a:pt x="834" y="1145"/>
                    <a:pt x="1001" y="1669"/>
                    <a:pt x="906" y="2085"/>
                  </a:cubicBezTo>
                  <a:cubicBezTo>
                    <a:pt x="810" y="2478"/>
                    <a:pt x="596" y="2609"/>
                    <a:pt x="251" y="2609"/>
                  </a:cubicBezTo>
                  <a:cubicBezTo>
                    <a:pt x="339" y="2649"/>
                    <a:pt x="425" y="2670"/>
                    <a:pt x="507" y="2670"/>
                  </a:cubicBezTo>
                  <a:cubicBezTo>
                    <a:pt x="768" y="2670"/>
                    <a:pt x="987" y="2459"/>
                    <a:pt x="1096" y="1978"/>
                  </a:cubicBezTo>
                  <a:cubicBezTo>
                    <a:pt x="1251" y="1264"/>
                    <a:pt x="870" y="323"/>
                    <a:pt x="870" y="323"/>
                  </a:cubicBezTo>
                  <a:cubicBezTo>
                    <a:pt x="870" y="323"/>
                    <a:pt x="481" y="1"/>
                    <a:pt x="46"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308;p56">
              <a:extLst>
                <a:ext uri="{FF2B5EF4-FFF2-40B4-BE49-F238E27FC236}">
                  <a16:creationId xmlns:a16="http://schemas.microsoft.com/office/drawing/2014/main" id="{4678FA0B-30EE-B17F-3C70-D885C5040096}"/>
                </a:ext>
              </a:extLst>
            </p:cNvPr>
            <p:cNvSpPr/>
            <p:nvPr/>
          </p:nvSpPr>
          <p:spPr>
            <a:xfrm>
              <a:off x="5480381" y="2639246"/>
              <a:ext cx="113669" cy="189010"/>
            </a:xfrm>
            <a:custGeom>
              <a:avLst/>
              <a:gdLst/>
              <a:ahLst/>
              <a:cxnLst/>
              <a:rect l="l" t="t" r="r" b="b"/>
              <a:pathLst>
                <a:path w="2120" h="3525" fill="none" extrusionOk="0">
                  <a:moveTo>
                    <a:pt x="1" y="1572"/>
                  </a:moveTo>
                  <a:cubicBezTo>
                    <a:pt x="1" y="1572"/>
                    <a:pt x="239" y="2548"/>
                    <a:pt x="739" y="3036"/>
                  </a:cubicBezTo>
                  <a:cubicBezTo>
                    <a:pt x="1239" y="3513"/>
                    <a:pt x="1775" y="3525"/>
                    <a:pt x="1965" y="2667"/>
                  </a:cubicBezTo>
                  <a:cubicBezTo>
                    <a:pt x="2120" y="1953"/>
                    <a:pt x="1739" y="1012"/>
                    <a:pt x="1739" y="1012"/>
                  </a:cubicBezTo>
                  <a:cubicBezTo>
                    <a:pt x="1739" y="1012"/>
                    <a:pt x="513" y="0"/>
                    <a:pt x="1" y="1572"/>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309;p56">
              <a:extLst>
                <a:ext uri="{FF2B5EF4-FFF2-40B4-BE49-F238E27FC236}">
                  <a16:creationId xmlns:a16="http://schemas.microsoft.com/office/drawing/2014/main" id="{CD868AFC-FB9E-E07C-0A5C-1C9519E881DB}"/>
                </a:ext>
              </a:extLst>
            </p:cNvPr>
            <p:cNvSpPr/>
            <p:nvPr/>
          </p:nvSpPr>
          <p:spPr>
            <a:xfrm>
              <a:off x="5521881" y="2747608"/>
              <a:ext cx="10295" cy="11475"/>
            </a:xfrm>
            <a:custGeom>
              <a:avLst/>
              <a:gdLst/>
              <a:ahLst/>
              <a:cxnLst/>
              <a:rect l="l" t="t" r="r" b="b"/>
              <a:pathLst>
                <a:path w="192" h="214" extrusionOk="0">
                  <a:moveTo>
                    <a:pt x="56" y="0"/>
                  </a:moveTo>
                  <a:cubicBezTo>
                    <a:pt x="49" y="0"/>
                    <a:pt x="42" y="1"/>
                    <a:pt x="36" y="3"/>
                  </a:cubicBezTo>
                  <a:cubicBezTo>
                    <a:pt x="1" y="27"/>
                    <a:pt x="1" y="87"/>
                    <a:pt x="24" y="134"/>
                  </a:cubicBezTo>
                  <a:cubicBezTo>
                    <a:pt x="52" y="181"/>
                    <a:pt x="88" y="213"/>
                    <a:pt x="119" y="213"/>
                  </a:cubicBezTo>
                  <a:cubicBezTo>
                    <a:pt x="128" y="213"/>
                    <a:pt x="136" y="211"/>
                    <a:pt x="143" y="206"/>
                  </a:cubicBezTo>
                  <a:cubicBezTo>
                    <a:pt x="179" y="182"/>
                    <a:pt x="191" y="122"/>
                    <a:pt x="155" y="75"/>
                  </a:cubicBezTo>
                  <a:cubicBezTo>
                    <a:pt x="136" y="25"/>
                    <a:pt x="91" y="0"/>
                    <a:pt x="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310;p56">
              <a:extLst>
                <a:ext uri="{FF2B5EF4-FFF2-40B4-BE49-F238E27FC236}">
                  <a16:creationId xmlns:a16="http://schemas.microsoft.com/office/drawing/2014/main" id="{3398C7E3-E355-535F-241A-62886F2A10E8}"/>
                </a:ext>
              </a:extLst>
            </p:cNvPr>
            <p:cNvSpPr/>
            <p:nvPr/>
          </p:nvSpPr>
          <p:spPr>
            <a:xfrm>
              <a:off x="5551263" y="2738064"/>
              <a:ext cx="9598" cy="11421"/>
            </a:xfrm>
            <a:custGeom>
              <a:avLst/>
              <a:gdLst/>
              <a:ahLst/>
              <a:cxnLst/>
              <a:rect l="l" t="t" r="r" b="b"/>
              <a:pathLst>
                <a:path w="179" h="213" extrusionOk="0">
                  <a:moveTo>
                    <a:pt x="62" y="0"/>
                  </a:moveTo>
                  <a:cubicBezTo>
                    <a:pt x="57" y="0"/>
                    <a:pt x="53" y="1"/>
                    <a:pt x="48" y="3"/>
                  </a:cubicBezTo>
                  <a:cubicBezTo>
                    <a:pt x="12" y="15"/>
                    <a:pt x="0" y="74"/>
                    <a:pt x="24" y="134"/>
                  </a:cubicBezTo>
                  <a:cubicBezTo>
                    <a:pt x="33" y="181"/>
                    <a:pt x="65" y="213"/>
                    <a:pt x="95" y="213"/>
                  </a:cubicBezTo>
                  <a:cubicBezTo>
                    <a:pt x="104" y="213"/>
                    <a:pt x="112" y="210"/>
                    <a:pt x="119" y="205"/>
                  </a:cubicBezTo>
                  <a:cubicBezTo>
                    <a:pt x="155" y="193"/>
                    <a:pt x="179" y="134"/>
                    <a:pt x="155" y="86"/>
                  </a:cubicBezTo>
                  <a:cubicBezTo>
                    <a:pt x="134" y="34"/>
                    <a:pt x="96" y="0"/>
                    <a:pt x="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311;p56">
              <a:extLst>
                <a:ext uri="{FF2B5EF4-FFF2-40B4-BE49-F238E27FC236}">
                  <a16:creationId xmlns:a16="http://schemas.microsoft.com/office/drawing/2014/main" id="{6CEDE54B-F2EF-4A50-033C-AF53656F6552}"/>
                </a:ext>
              </a:extLst>
            </p:cNvPr>
            <p:cNvSpPr/>
            <p:nvPr/>
          </p:nvSpPr>
          <p:spPr>
            <a:xfrm>
              <a:off x="5538502" y="2722247"/>
              <a:ext cx="23002" cy="51743"/>
            </a:xfrm>
            <a:custGeom>
              <a:avLst/>
              <a:gdLst/>
              <a:ahLst/>
              <a:cxnLst/>
              <a:rect l="l" t="t" r="r" b="b"/>
              <a:pathLst>
                <a:path w="429" h="965" fill="none" extrusionOk="0">
                  <a:moveTo>
                    <a:pt x="429" y="60"/>
                  </a:moveTo>
                  <a:cubicBezTo>
                    <a:pt x="345" y="0"/>
                    <a:pt x="226" y="12"/>
                    <a:pt x="143" y="83"/>
                  </a:cubicBezTo>
                  <a:cubicBezTo>
                    <a:pt x="0" y="191"/>
                    <a:pt x="274" y="786"/>
                    <a:pt x="274" y="786"/>
                  </a:cubicBezTo>
                  <a:cubicBezTo>
                    <a:pt x="274" y="786"/>
                    <a:pt x="286" y="964"/>
                    <a:pt x="48" y="881"/>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312;p56">
              <a:extLst>
                <a:ext uri="{FF2B5EF4-FFF2-40B4-BE49-F238E27FC236}">
                  <a16:creationId xmlns:a16="http://schemas.microsoft.com/office/drawing/2014/main" id="{882389AB-3FEF-B458-37CE-2E5713EDD84C}"/>
                </a:ext>
              </a:extLst>
            </p:cNvPr>
            <p:cNvSpPr/>
            <p:nvPr/>
          </p:nvSpPr>
          <p:spPr>
            <a:xfrm>
              <a:off x="5539146" y="2779671"/>
              <a:ext cx="22358" cy="10938"/>
            </a:xfrm>
            <a:custGeom>
              <a:avLst/>
              <a:gdLst/>
              <a:ahLst/>
              <a:cxnLst/>
              <a:rect l="l" t="t" r="r" b="b"/>
              <a:pathLst>
                <a:path w="417" h="204" fill="none" extrusionOk="0">
                  <a:moveTo>
                    <a:pt x="417" y="1"/>
                  </a:moveTo>
                  <a:cubicBezTo>
                    <a:pt x="357" y="132"/>
                    <a:pt x="202" y="203"/>
                    <a:pt x="60" y="144"/>
                  </a:cubicBezTo>
                  <a:cubicBezTo>
                    <a:pt x="36" y="132"/>
                    <a:pt x="24" y="120"/>
                    <a:pt x="0"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313;p56">
              <a:extLst>
                <a:ext uri="{FF2B5EF4-FFF2-40B4-BE49-F238E27FC236}">
                  <a16:creationId xmlns:a16="http://schemas.microsoft.com/office/drawing/2014/main" id="{5E7C3002-E92D-2E0D-6046-64AD13E96A7E}"/>
                </a:ext>
              </a:extLst>
            </p:cNvPr>
            <p:cNvSpPr/>
            <p:nvPr/>
          </p:nvSpPr>
          <p:spPr>
            <a:xfrm>
              <a:off x="5506546" y="2720316"/>
              <a:ext cx="21125" cy="26220"/>
            </a:xfrm>
            <a:custGeom>
              <a:avLst/>
              <a:gdLst/>
              <a:ahLst/>
              <a:cxnLst/>
              <a:rect l="l" t="t" r="r" b="b"/>
              <a:pathLst>
                <a:path w="394" h="489" fill="none" extrusionOk="0">
                  <a:moveTo>
                    <a:pt x="394" y="250"/>
                  </a:moveTo>
                  <a:cubicBezTo>
                    <a:pt x="394" y="250"/>
                    <a:pt x="120" y="0"/>
                    <a:pt x="1" y="489"/>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314;p56">
              <a:extLst>
                <a:ext uri="{FF2B5EF4-FFF2-40B4-BE49-F238E27FC236}">
                  <a16:creationId xmlns:a16="http://schemas.microsoft.com/office/drawing/2014/main" id="{3E91B934-14C9-F860-7532-81D654498DC4}"/>
                </a:ext>
              </a:extLst>
            </p:cNvPr>
            <p:cNvSpPr/>
            <p:nvPr/>
          </p:nvSpPr>
          <p:spPr>
            <a:xfrm>
              <a:off x="5445905" y="2659031"/>
              <a:ext cx="159030" cy="135980"/>
            </a:xfrm>
            <a:custGeom>
              <a:avLst/>
              <a:gdLst/>
              <a:ahLst/>
              <a:cxnLst/>
              <a:rect l="l" t="t" r="r" b="b"/>
              <a:pathLst>
                <a:path w="2966" h="2536" extrusionOk="0">
                  <a:moveTo>
                    <a:pt x="1269" y="0"/>
                  </a:moveTo>
                  <a:cubicBezTo>
                    <a:pt x="614" y="0"/>
                    <a:pt x="513" y="581"/>
                    <a:pt x="513" y="1131"/>
                  </a:cubicBezTo>
                  <a:cubicBezTo>
                    <a:pt x="513" y="1727"/>
                    <a:pt x="1" y="2441"/>
                    <a:pt x="358" y="2524"/>
                  </a:cubicBezTo>
                  <a:cubicBezTo>
                    <a:pt x="390" y="2532"/>
                    <a:pt x="423" y="2536"/>
                    <a:pt x="454" y="2536"/>
                  </a:cubicBezTo>
                  <a:cubicBezTo>
                    <a:pt x="622" y="2536"/>
                    <a:pt x="776" y="2435"/>
                    <a:pt x="846" y="2274"/>
                  </a:cubicBezTo>
                  <a:cubicBezTo>
                    <a:pt x="846" y="2274"/>
                    <a:pt x="1227" y="1643"/>
                    <a:pt x="1227" y="1215"/>
                  </a:cubicBezTo>
                  <a:cubicBezTo>
                    <a:pt x="1227" y="836"/>
                    <a:pt x="1580" y="809"/>
                    <a:pt x="1678" y="809"/>
                  </a:cubicBezTo>
                  <a:cubicBezTo>
                    <a:pt x="1694" y="809"/>
                    <a:pt x="1703" y="810"/>
                    <a:pt x="1703" y="810"/>
                  </a:cubicBezTo>
                  <a:cubicBezTo>
                    <a:pt x="1755" y="736"/>
                    <a:pt x="1835" y="698"/>
                    <a:pt x="1917" y="698"/>
                  </a:cubicBezTo>
                  <a:cubicBezTo>
                    <a:pt x="1966" y="698"/>
                    <a:pt x="2016" y="712"/>
                    <a:pt x="2061" y="739"/>
                  </a:cubicBezTo>
                  <a:cubicBezTo>
                    <a:pt x="2072" y="750"/>
                    <a:pt x="2072" y="762"/>
                    <a:pt x="2084" y="762"/>
                  </a:cubicBezTo>
                  <a:cubicBezTo>
                    <a:pt x="2299" y="953"/>
                    <a:pt x="2322" y="1167"/>
                    <a:pt x="2501" y="1227"/>
                  </a:cubicBezTo>
                  <a:cubicBezTo>
                    <a:pt x="2515" y="1231"/>
                    <a:pt x="2530" y="1232"/>
                    <a:pt x="2546" y="1232"/>
                  </a:cubicBezTo>
                  <a:cubicBezTo>
                    <a:pt x="2724" y="1232"/>
                    <a:pt x="2965" y="1000"/>
                    <a:pt x="2965" y="1000"/>
                  </a:cubicBezTo>
                  <a:cubicBezTo>
                    <a:pt x="2799" y="750"/>
                    <a:pt x="2608" y="536"/>
                    <a:pt x="2394" y="334"/>
                  </a:cubicBezTo>
                  <a:cubicBezTo>
                    <a:pt x="2192" y="149"/>
                    <a:pt x="2014" y="100"/>
                    <a:pt x="1890" y="100"/>
                  </a:cubicBezTo>
                  <a:cubicBezTo>
                    <a:pt x="1837" y="100"/>
                    <a:pt x="1794" y="109"/>
                    <a:pt x="1763" y="119"/>
                  </a:cubicBezTo>
                  <a:cubicBezTo>
                    <a:pt x="1668" y="60"/>
                    <a:pt x="1560" y="24"/>
                    <a:pt x="1441" y="12"/>
                  </a:cubicBezTo>
                  <a:cubicBezTo>
                    <a:pt x="1380" y="4"/>
                    <a:pt x="1323" y="0"/>
                    <a:pt x="12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315;p56">
              <a:extLst>
                <a:ext uri="{FF2B5EF4-FFF2-40B4-BE49-F238E27FC236}">
                  <a16:creationId xmlns:a16="http://schemas.microsoft.com/office/drawing/2014/main" id="{FAD4EE05-0DBF-B551-5193-CFE2609A3194}"/>
                </a:ext>
              </a:extLst>
            </p:cNvPr>
            <p:cNvSpPr/>
            <p:nvPr/>
          </p:nvSpPr>
          <p:spPr>
            <a:xfrm>
              <a:off x="5466333" y="2671149"/>
              <a:ext cx="72223" cy="104773"/>
            </a:xfrm>
            <a:custGeom>
              <a:avLst/>
              <a:gdLst/>
              <a:ahLst/>
              <a:cxnLst/>
              <a:rect l="l" t="t" r="r" b="b"/>
              <a:pathLst>
                <a:path w="1347" h="1954" fill="none" extrusionOk="0">
                  <a:moveTo>
                    <a:pt x="1346" y="274"/>
                  </a:moveTo>
                  <a:cubicBezTo>
                    <a:pt x="1346" y="274"/>
                    <a:pt x="1013" y="1"/>
                    <a:pt x="715" y="298"/>
                  </a:cubicBezTo>
                  <a:cubicBezTo>
                    <a:pt x="429" y="596"/>
                    <a:pt x="453" y="1155"/>
                    <a:pt x="358" y="1525"/>
                  </a:cubicBezTo>
                  <a:cubicBezTo>
                    <a:pt x="263" y="1894"/>
                    <a:pt x="1" y="1953"/>
                    <a:pt x="1" y="195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316;p56">
              <a:extLst>
                <a:ext uri="{FF2B5EF4-FFF2-40B4-BE49-F238E27FC236}">
                  <a16:creationId xmlns:a16="http://schemas.microsoft.com/office/drawing/2014/main" id="{60D5C41C-D712-E001-12D3-09F76C999993}"/>
                </a:ext>
              </a:extLst>
            </p:cNvPr>
            <p:cNvSpPr/>
            <p:nvPr/>
          </p:nvSpPr>
          <p:spPr>
            <a:xfrm>
              <a:off x="5465046" y="2661551"/>
              <a:ext cx="61338" cy="84344"/>
            </a:xfrm>
            <a:custGeom>
              <a:avLst/>
              <a:gdLst/>
              <a:ahLst/>
              <a:cxnLst/>
              <a:rect l="l" t="t" r="r" b="b"/>
              <a:pathLst>
                <a:path w="1144" h="1573" fill="none" extrusionOk="0">
                  <a:moveTo>
                    <a:pt x="1144" y="346"/>
                  </a:moveTo>
                  <a:cubicBezTo>
                    <a:pt x="1144" y="346"/>
                    <a:pt x="787" y="1"/>
                    <a:pt x="334" y="442"/>
                  </a:cubicBezTo>
                  <a:cubicBezTo>
                    <a:pt x="1" y="787"/>
                    <a:pt x="144" y="1013"/>
                    <a:pt x="84" y="157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317;p56">
              <a:extLst>
                <a:ext uri="{FF2B5EF4-FFF2-40B4-BE49-F238E27FC236}">
                  <a16:creationId xmlns:a16="http://schemas.microsoft.com/office/drawing/2014/main" id="{B6EADBC3-BA32-B497-F034-EFC1D8BA805E}"/>
                </a:ext>
              </a:extLst>
            </p:cNvPr>
            <p:cNvSpPr/>
            <p:nvPr/>
          </p:nvSpPr>
          <p:spPr>
            <a:xfrm>
              <a:off x="5547403" y="2660962"/>
              <a:ext cx="47934" cy="40912"/>
            </a:xfrm>
            <a:custGeom>
              <a:avLst/>
              <a:gdLst/>
              <a:ahLst/>
              <a:cxnLst/>
              <a:rect l="l" t="t" r="r" b="b"/>
              <a:pathLst>
                <a:path w="894" h="763" fill="none" extrusionOk="0">
                  <a:moveTo>
                    <a:pt x="1" y="298"/>
                  </a:moveTo>
                  <a:cubicBezTo>
                    <a:pt x="1" y="298"/>
                    <a:pt x="620" y="0"/>
                    <a:pt x="894" y="762"/>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318;p56">
              <a:extLst>
                <a:ext uri="{FF2B5EF4-FFF2-40B4-BE49-F238E27FC236}">
                  <a16:creationId xmlns:a16="http://schemas.microsoft.com/office/drawing/2014/main" id="{C086E3D2-9806-63EA-27B8-F0E7DD68D34A}"/>
                </a:ext>
              </a:extLst>
            </p:cNvPr>
            <p:cNvSpPr/>
            <p:nvPr/>
          </p:nvSpPr>
          <p:spPr>
            <a:xfrm>
              <a:off x="5424190" y="2874146"/>
              <a:ext cx="156456" cy="245848"/>
            </a:xfrm>
            <a:custGeom>
              <a:avLst/>
              <a:gdLst/>
              <a:ahLst/>
              <a:cxnLst/>
              <a:rect l="l" t="t" r="r" b="b"/>
              <a:pathLst>
                <a:path w="2918" h="4585" extrusionOk="0">
                  <a:moveTo>
                    <a:pt x="953" y="1"/>
                  </a:moveTo>
                  <a:lnTo>
                    <a:pt x="1" y="3811"/>
                  </a:lnTo>
                  <a:lnTo>
                    <a:pt x="2775" y="4585"/>
                  </a:lnTo>
                  <a:lnTo>
                    <a:pt x="2918" y="4096"/>
                  </a:lnTo>
                  <a:lnTo>
                    <a:pt x="1096" y="3263"/>
                  </a:lnTo>
                  <a:lnTo>
                    <a:pt x="1715" y="1072"/>
                  </a:lnTo>
                  <a:cubicBezTo>
                    <a:pt x="1715" y="1072"/>
                    <a:pt x="1632" y="668"/>
                    <a:pt x="1192" y="203"/>
                  </a:cubicBezTo>
                  <a:lnTo>
                    <a:pt x="95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319;p56">
              <a:extLst>
                <a:ext uri="{FF2B5EF4-FFF2-40B4-BE49-F238E27FC236}">
                  <a16:creationId xmlns:a16="http://schemas.microsoft.com/office/drawing/2014/main" id="{94416BA9-CC1A-DD8A-EEBA-F61162CC8962}"/>
                </a:ext>
              </a:extLst>
            </p:cNvPr>
            <p:cNvSpPr/>
            <p:nvPr/>
          </p:nvSpPr>
          <p:spPr>
            <a:xfrm>
              <a:off x="5442098" y="2902241"/>
              <a:ext cx="138548" cy="199895"/>
            </a:xfrm>
            <a:custGeom>
              <a:avLst/>
              <a:gdLst/>
              <a:ahLst/>
              <a:cxnLst/>
              <a:rect l="l" t="t" r="r" b="b"/>
              <a:pathLst>
                <a:path w="2584" h="3728" extrusionOk="0">
                  <a:moveTo>
                    <a:pt x="1084" y="1"/>
                  </a:moveTo>
                  <a:lnTo>
                    <a:pt x="1084" y="608"/>
                  </a:lnTo>
                  <a:cubicBezTo>
                    <a:pt x="1084" y="989"/>
                    <a:pt x="608" y="2215"/>
                    <a:pt x="441" y="2513"/>
                  </a:cubicBezTo>
                  <a:cubicBezTo>
                    <a:pt x="262" y="2799"/>
                    <a:pt x="0" y="3168"/>
                    <a:pt x="0" y="3168"/>
                  </a:cubicBezTo>
                  <a:lnTo>
                    <a:pt x="536" y="2918"/>
                  </a:lnTo>
                  <a:lnTo>
                    <a:pt x="2548" y="3727"/>
                  </a:lnTo>
                  <a:lnTo>
                    <a:pt x="2584" y="3584"/>
                  </a:lnTo>
                  <a:lnTo>
                    <a:pt x="2584" y="3572"/>
                  </a:lnTo>
                  <a:lnTo>
                    <a:pt x="762" y="2739"/>
                  </a:lnTo>
                  <a:lnTo>
                    <a:pt x="1381" y="548"/>
                  </a:lnTo>
                  <a:cubicBezTo>
                    <a:pt x="1334" y="370"/>
                    <a:pt x="1250" y="203"/>
                    <a:pt x="1143" y="48"/>
                  </a:cubicBezTo>
                  <a:lnTo>
                    <a:pt x="1084"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320;p56">
              <a:extLst>
                <a:ext uri="{FF2B5EF4-FFF2-40B4-BE49-F238E27FC236}">
                  <a16:creationId xmlns:a16="http://schemas.microsoft.com/office/drawing/2014/main" id="{9B17730F-15BF-EA3C-D9CC-42AEED9A6107}"/>
                </a:ext>
              </a:extLst>
            </p:cNvPr>
            <p:cNvSpPr/>
            <p:nvPr/>
          </p:nvSpPr>
          <p:spPr>
            <a:xfrm>
              <a:off x="5424190" y="2874146"/>
              <a:ext cx="156456" cy="245848"/>
            </a:xfrm>
            <a:custGeom>
              <a:avLst/>
              <a:gdLst/>
              <a:ahLst/>
              <a:cxnLst/>
              <a:rect l="l" t="t" r="r" b="b"/>
              <a:pathLst>
                <a:path w="2918" h="4585" fill="none" extrusionOk="0">
                  <a:moveTo>
                    <a:pt x="953" y="1"/>
                  </a:moveTo>
                  <a:lnTo>
                    <a:pt x="1" y="3811"/>
                  </a:lnTo>
                  <a:lnTo>
                    <a:pt x="2775" y="4585"/>
                  </a:lnTo>
                  <a:lnTo>
                    <a:pt x="2918" y="4096"/>
                  </a:lnTo>
                  <a:lnTo>
                    <a:pt x="1096" y="3263"/>
                  </a:lnTo>
                  <a:lnTo>
                    <a:pt x="1715" y="1072"/>
                  </a:lnTo>
                  <a:cubicBezTo>
                    <a:pt x="1715" y="1072"/>
                    <a:pt x="1632" y="668"/>
                    <a:pt x="1192" y="20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321;p56">
              <a:extLst>
                <a:ext uri="{FF2B5EF4-FFF2-40B4-BE49-F238E27FC236}">
                  <a16:creationId xmlns:a16="http://schemas.microsoft.com/office/drawing/2014/main" id="{CC578D00-BAD9-AA51-8F5B-ED474F622FAD}"/>
                </a:ext>
              </a:extLst>
            </p:cNvPr>
            <p:cNvSpPr/>
            <p:nvPr/>
          </p:nvSpPr>
          <p:spPr>
            <a:xfrm>
              <a:off x="5665522" y="2779028"/>
              <a:ext cx="228571" cy="180753"/>
            </a:xfrm>
            <a:custGeom>
              <a:avLst/>
              <a:gdLst/>
              <a:ahLst/>
              <a:cxnLst/>
              <a:rect l="l" t="t" r="r" b="b"/>
              <a:pathLst>
                <a:path w="4263" h="3371" extrusionOk="0">
                  <a:moveTo>
                    <a:pt x="1" y="1"/>
                  </a:moveTo>
                  <a:lnTo>
                    <a:pt x="310" y="2001"/>
                  </a:lnTo>
                  <a:lnTo>
                    <a:pt x="1632" y="3251"/>
                  </a:lnTo>
                  <a:lnTo>
                    <a:pt x="4263" y="3370"/>
                  </a:lnTo>
                  <a:lnTo>
                    <a:pt x="4239" y="2918"/>
                  </a:lnTo>
                  <a:lnTo>
                    <a:pt x="2144" y="2477"/>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322;p56">
              <a:extLst>
                <a:ext uri="{FF2B5EF4-FFF2-40B4-BE49-F238E27FC236}">
                  <a16:creationId xmlns:a16="http://schemas.microsoft.com/office/drawing/2014/main" id="{99AD9981-2409-21CC-46CB-EE6C3A5B5A30}"/>
                </a:ext>
              </a:extLst>
            </p:cNvPr>
            <p:cNvSpPr/>
            <p:nvPr/>
          </p:nvSpPr>
          <p:spPr>
            <a:xfrm>
              <a:off x="5665522" y="2779028"/>
              <a:ext cx="226695" cy="166705"/>
            </a:xfrm>
            <a:custGeom>
              <a:avLst/>
              <a:gdLst/>
              <a:ahLst/>
              <a:cxnLst/>
              <a:rect l="l" t="t" r="r" b="b"/>
              <a:pathLst>
                <a:path w="4228" h="3109" extrusionOk="0">
                  <a:moveTo>
                    <a:pt x="1" y="1"/>
                  </a:moveTo>
                  <a:lnTo>
                    <a:pt x="251" y="1596"/>
                  </a:lnTo>
                  <a:lnTo>
                    <a:pt x="417" y="2096"/>
                  </a:lnTo>
                  <a:lnTo>
                    <a:pt x="429" y="2108"/>
                  </a:lnTo>
                  <a:cubicBezTo>
                    <a:pt x="501" y="2049"/>
                    <a:pt x="846" y="1691"/>
                    <a:pt x="929" y="1691"/>
                  </a:cubicBezTo>
                  <a:cubicBezTo>
                    <a:pt x="1024" y="1691"/>
                    <a:pt x="2013" y="2561"/>
                    <a:pt x="1870" y="2620"/>
                  </a:cubicBezTo>
                  <a:lnTo>
                    <a:pt x="1727" y="2692"/>
                  </a:lnTo>
                  <a:lnTo>
                    <a:pt x="4215" y="3108"/>
                  </a:lnTo>
                  <a:lnTo>
                    <a:pt x="4227" y="2918"/>
                  </a:lnTo>
                  <a:lnTo>
                    <a:pt x="2144" y="2477"/>
                  </a:lnTo>
                  <a:lnTo>
                    <a:pt x="1"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323;p56">
              <a:extLst>
                <a:ext uri="{FF2B5EF4-FFF2-40B4-BE49-F238E27FC236}">
                  <a16:creationId xmlns:a16="http://schemas.microsoft.com/office/drawing/2014/main" id="{0C5A40CB-A7B3-3112-D132-176DC96D2F53}"/>
                </a:ext>
              </a:extLst>
            </p:cNvPr>
            <p:cNvSpPr/>
            <p:nvPr/>
          </p:nvSpPr>
          <p:spPr>
            <a:xfrm>
              <a:off x="5665522" y="2779028"/>
              <a:ext cx="228571" cy="180753"/>
            </a:xfrm>
            <a:custGeom>
              <a:avLst/>
              <a:gdLst/>
              <a:ahLst/>
              <a:cxnLst/>
              <a:rect l="l" t="t" r="r" b="b"/>
              <a:pathLst>
                <a:path w="4263" h="3371" fill="none" extrusionOk="0">
                  <a:moveTo>
                    <a:pt x="4239" y="2918"/>
                  </a:moveTo>
                  <a:lnTo>
                    <a:pt x="2144" y="2477"/>
                  </a:lnTo>
                  <a:lnTo>
                    <a:pt x="1" y="1"/>
                  </a:lnTo>
                  <a:lnTo>
                    <a:pt x="310" y="2001"/>
                  </a:lnTo>
                  <a:lnTo>
                    <a:pt x="1632" y="3251"/>
                  </a:lnTo>
                  <a:lnTo>
                    <a:pt x="4263" y="337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324;p56">
              <a:extLst>
                <a:ext uri="{FF2B5EF4-FFF2-40B4-BE49-F238E27FC236}">
                  <a16:creationId xmlns:a16="http://schemas.microsoft.com/office/drawing/2014/main" id="{C5B43035-7D16-D1D8-6FD6-235AFBC186D8}"/>
                </a:ext>
              </a:extLst>
            </p:cNvPr>
            <p:cNvSpPr/>
            <p:nvPr/>
          </p:nvSpPr>
          <p:spPr>
            <a:xfrm>
              <a:off x="5494429" y="2928514"/>
              <a:ext cx="1587721" cy="1137119"/>
            </a:xfrm>
            <a:custGeom>
              <a:avLst/>
              <a:gdLst/>
              <a:ahLst/>
              <a:cxnLst/>
              <a:rect l="l" t="t" r="r" b="b"/>
              <a:pathLst>
                <a:path w="29612" h="21207" extrusionOk="0">
                  <a:moveTo>
                    <a:pt x="4638" y="0"/>
                  </a:moveTo>
                  <a:cubicBezTo>
                    <a:pt x="4483" y="0"/>
                    <a:pt x="4328" y="56"/>
                    <a:pt x="4204" y="142"/>
                  </a:cubicBezTo>
                  <a:cubicBezTo>
                    <a:pt x="4168" y="165"/>
                    <a:pt x="4144" y="201"/>
                    <a:pt x="4120" y="237"/>
                  </a:cubicBezTo>
                  <a:lnTo>
                    <a:pt x="3453" y="1392"/>
                  </a:lnTo>
                  <a:cubicBezTo>
                    <a:pt x="3388" y="1501"/>
                    <a:pt x="3273" y="1560"/>
                    <a:pt x="3153" y="1560"/>
                  </a:cubicBezTo>
                  <a:cubicBezTo>
                    <a:pt x="3142" y="1560"/>
                    <a:pt x="3131" y="1559"/>
                    <a:pt x="3120" y="1558"/>
                  </a:cubicBezTo>
                  <a:lnTo>
                    <a:pt x="2620" y="1475"/>
                  </a:lnTo>
                  <a:cubicBezTo>
                    <a:pt x="2605" y="1473"/>
                    <a:pt x="2590" y="1472"/>
                    <a:pt x="2575" y="1472"/>
                  </a:cubicBezTo>
                  <a:cubicBezTo>
                    <a:pt x="2414" y="1472"/>
                    <a:pt x="2273" y="1586"/>
                    <a:pt x="2251" y="1749"/>
                  </a:cubicBezTo>
                  <a:lnTo>
                    <a:pt x="24" y="16918"/>
                  </a:lnTo>
                  <a:cubicBezTo>
                    <a:pt x="1" y="17096"/>
                    <a:pt x="120" y="17263"/>
                    <a:pt x="298" y="17287"/>
                  </a:cubicBezTo>
                  <a:lnTo>
                    <a:pt x="27004" y="21204"/>
                  </a:lnTo>
                  <a:cubicBezTo>
                    <a:pt x="27019" y="21206"/>
                    <a:pt x="27034" y="21207"/>
                    <a:pt x="27049" y="21207"/>
                  </a:cubicBezTo>
                  <a:cubicBezTo>
                    <a:pt x="27208" y="21207"/>
                    <a:pt x="27340" y="21093"/>
                    <a:pt x="27373" y="20930"/>
                  </a:cubicBezTo>
                  <a:lnTo>
                    <a:pt x="29588" y="5761"/>
                  </a:lnTo>
                  <a:cubicBezTo>
                    <a:pt x="29611" y="5583"/>
                    <a:pt x="29492" y="5416"/>
                    <a:pt x="29314" y="5392"/>
                  </a:cubicBezTo>
                  <a:lnTo>
                    <a:pt x="12800" y="2975"/>
                  </a:lnTo>
                  <a:cubicBezTo>
                    <a:pt x="12693" y="2963"/>
                    <a:pt x="12586" y="2880"/>
                    <a:pt x="12550" y="2773"/>
                  </a:cubicBezTo>
                  <a:lnTo>
                    <a:pt x="11955" y="1297"/>
                  </a:lnTo>
                  <a:cubicBezTo>
                    <a:pt x="11931" y="1249"/>
                    <a:pt x="11907" y="1213"/>
                    <a:pt x="11883" y="1189"/>
                  </a:cubicBezTo>
                  <a:cubicBezTo>
                    <a:pt x="11764" y="1082"/>
                    <a:pt x="11633" y="1023"/>
                    <a:pt x="11478" y="999"/>
                  </a:cubicBezTo>
                  <a:lnTo>
                    <a:pt x="4751" y="11"/>
                  </a:lnTo>
                  <a:cubicBezTo>
                    <a:pt x="4714" y="4"/>
                    <a:pt x="4676" y="0"/>
                    <a:pt x="4638" y="0"/>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325;p56">
              <a:extLst>
                <a:ext uri="{FF2B5EF4-FFF2-40B4-BE49-F238E27FC236}">
                  <a16:creationId xmlns:a16="http://schemas.microsoft.com/office/drawing/2014/main" id="{646D135C-F2B4-8426-B0D9-6C6B7B526CCF}"/>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326;p56">
              <a:extLst>
                <a:ext uri="{FF2B5EF4-FFF2-40B4-BE49-F238E27FC236}">
                  <a16:creationId xmlns:a16="http://schemas.microsoft.com/office/drawing/2014/main" id="{AB225224-4B56-A635-6FDD-4089D1ADCD66}"/>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327;p56">
              <a:extLst>
                <a:ext uri="{FF2B5EF4-FFF2-40B4-BE49-F238E27FC236}">
                  <a16:creationId xmlns:a16="http://schemas.microsoft.com/office/drawing/2014/main" id="{390F4AAD-81AF-5B0E-F25E-8EBB4A201D5B}"/>
                </a:ext>
              </a:extLst>
            </p:cNvPr>
            <p:cNvSpPr/>
            <p:nvPr/>
          </p:nvSpPr>
          <p:spPr>
            <a:xfrm>
              <a:off x="5507190" y="3109742"/>
              <a:ext cx="1481773" cy="951916"/>
            </a:xfrm>
            <a:custGeom>
              <a:avLst/>
              <a:gdLst/>
              <a:ahLst/>
              <a:cxnLst/>
              <a:rect l="l" t="t" r="r" b="b"/>
              <a:pathLst>
                <a:path w="27636" h="17753" fill="none" extrusionOk="0">
                  <a:moveTo>
                    <a:pt x="27052" y="17752"/>
                  </a:moveTo>
                  <a:lnTo>
                    <a:pt x="584" y="17752"/>
                  </a:lnTo>
                  <a:cubicBezTo>
                    <a:pt x="263" y="17752"/>
                    <a:pt x="1" y="17490"/>
                    <a:pt x="1" y="17169"/>
                  </a:cubicBezTo>
                  <a:lnTo>
                    <a:pt x="1" y="2358"/>
                  </a:lnTo>
                  <a:cubicBezTo>
                    <a:pt x="1" y="2036"/>
                    <a:pt x="263" y="1774"/>
                    <a:pt x="584" y="1774"/>
                  </a:cubicBezTo>
                  <a:lnTo>
                    <a:pt x="656" y="1774"/>
                  </a:lnTo>
                  <a:cubicBezTo>
                    <a:pt x="894" y="1774"/>
                    <a:pt x="1108" y="1619"/>
                    <a:pt x="1191" y="1405"/>
                  </a:cubicBezTo>
                  <a:lnTo>
                    <a:pt x="1596" y="393"/>
                  </a:lnTo>
                  <a:cubicBezTo>
                    <a:pt x="1644" y="274"/>
                    <a:pt x="1727" y="167"/>
                    <a:pt x="1834" y="107"/>
                  </a:cubicBezTo>
                  <a:cubicBezTo>
                    <a:pt x="1953" y="36"/>
                    <a:pt x="2084" y="0"/>
                    <a:pt x="2215" y="0"/>
                  </a:cubicBezTo>
                  <a:lnTo>
                    <a:pt x="9014" y="0"/>
                  </a:lnTo>
                  <a:cubicBezTo>
                    <a:pt x="9109" y="0"/>
                    <a:pt x="9192" y="24"/>
                    <a:pt x="9288" y="48"/>
                  </a:cubicBezTo>
                  <a:cubicBezTo>
                    <a:pt x="9407" y="95"/>
                    <a:pt x="9502" y="191"/>
                    <a:pt x="9561" y="298"/>
                  </a:cubicBezTo>
                  <a:lnTo>
                    <a:pt x="10252" y="1477"/>
                  </a:lnTo>
                  <a:cubicBezTo>
                    <a:pt x="10359" y="1655"/>
                    <a:pt x="10550" y="1762"/>
                    <a:pt x="10764" y="1762"/>
                  </a:cubicBezTo>
                  <a:lnTo>
                    <a:pt x="27052" y="1762"/>
                  </a:lnTo>
                  <a:cubicBezTo>
                    <a:pt x="27373" y="1762"/>
                    <a:pt x="27635" y="2024"/>
                    <a:pt x="27635" y="2346"/>
                  </a:cubicBezTo>
                  <a:lnTo>
                    <a:pt x="27635" y="17157"/>
                  </a:lnTo>
                  <a:cubicBezTo>
                    <a:pt x="27635" y="17490"/>
                    <a:pt x="27373" y="17752"/>
                    <a:pt x="27052" y="17752"/>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328;p56">
              <a:extLst>
                <a:ext uri="{FF2B5EF4-FFF2-40B4-BE49-F238E27FC236}">
                  <a16:creationId xmlns:a16="http://schemas.microsoft.com/office/drawing/2014/main" id="{55E2F634-1210-5880-E1B4-20427C8F0B57}"/>
                </a:ext>
              </a:extLst>
            </p:cNvPr>
            <p:cNvSpPr/>
            <p:nvPr/>
          </p:nvSpPr>
          <p:spPr>
            <a:xfrm>
              <a:off x="5660428" y="3160786"/>
              <a:ext cx="268141" cy="40912"/>
            </a:xfrm>
            <a:custGeom>
              <a:avLst/>
              <a:gdLst/>
              <a:ahLst/>
              <a:cxnLst/>
              <a:rect l="l" t="t" r="r" b="b"/>
              <a:pathLst>
                <a:path w="5001" h="763" extrusionOk="0">
                  <a:moveTo>
                    <a:pt x="381" y="1"/>
                  </a:moveTo>
                  <a:cubicBezTo>
                    <a:pt x="167" y="1"/>
                    <a:pt x="0" y="179"/>
                    <a:pt x="0" y="382"/>
                  </a:cubicBezTo>
                  <a:cubicBezTo>
                    <a:pt x="0" y="596"/>
                    <a:pt x="167" y="763"/>
                    <a:pt x="381" y="763"/>
                  </a:cubicBezTo>
                  <a:lnTo>
                    <a:pt x="4620" y="763"/>
                  </a:lnTo>
                  <a:cubicBezTo>
                    <a:pt x="4822" y="763"/>
                    <a:pt x="5001" y="596"/>
                    <a:pt x="5001" y="382"/>
                  </a:cubicBezTo>
                  <a:cubicBezTo>
                    <a:pt x="5001" y="179"/>
                    <a:pt x="4822" y="1"/>
                    <a:pt x="4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329;p56">
              <a:extLst>
                <a:ext uri="{FF2B5EF4-FFF2-40B4-BE49-F238E27FC236}">
                  <a16:creationId xmlns:a16="http://schemas.microsoft.com/office/drawing/2014/main" id="{1A7712E6-8AC8-857A-F033-4F63B4FB6A44}"/>
                </a:ext>
              </a:extLst>
            </p:cNvPr>
            <p:cNvSpPr/>
            <p:nvPr/>
          </p:nvSpPr>
          <p:spPr>
            <a:xfrm>
              <a:off x="5507190" y="3248236"/>
              <a:ext cx="1481773" cy="951916"/>
            </a:xfrm>
            <a:custGeom>
              <a:avLst/>
              <a:gdLst/>
              <a:ahLst/>
              <a:cxnLst/>
              <a:rect l="l" t="t" r="r" b="b"/>
              <a:pathLst>
                <a:path w="27636" h="17753" extrusionOk="0">
                  <a:moveTo>
                    <a:pt x="2215" y="1"/>
                  </a:moveTo>
                  <a:cubicBezTo>
                    <a:pt x="2084" y="1"/>
                    <a:pt x="1953" y="37"/>
                    <a:pt x="1834" y="108"/>
                  </a:cubicBezTo>
                  <a:cubicBezTo>
                    <a:pt x="1727" y="179"/>
                    <a:pt x="1644" y="275"/>
                    <a:pt x="1596" y="394"/>
                  </a:cubicBezTo>
                  <a:lnTo>
                    <a:pt x="1191" y="1406"/>
                  </a:lnTo>
                  <a:cubicBezTo>
                    <a:pt x="1108" y="1632"/>
                    <a:pt x="894" y="1775"/>
                    <a:pt x="656" y="1775"/>
                  </a:cubicBezTo>
                  <a:lnTo>
                    <a:pt x="584" y="1775"/>
                  </a:lnTo>
                  <a:cubicBezTo>
                    <a:pt x="263" y="1775"/>
                    <a:pt x="1" y="2037"/>
                    <a:pt x="1" y="2358"/>
                  </a:cubicBezTo>
                  <a:lnTo>
                    <a:pt x="1" y="17170"/>
                  </a:lnTo>
                  <a:cubicBezTo>
                    <a:pt x="1" y="17491"/>
                    <a:pt x="263" y="17753"/>
                    <a:pt x="584" y="17753"/>
                  </a:cubicBezTo>
                  <a:lnTo>
                    <a:pt x="27052" y="17753"/>
                  </a:lnTo>
                  <a:cubicBezTo>
                    <a:pt x="27373" y="17753"/>
                    <a:pt x="27635" y="17491"/>
                    <a:pt x="27635" y="17170"/>
                  </a:cubicBezTo>
                  <a:lnTo>
                    <a:pt x="27635" y="2358"/>
                  </a:lnTo>
                  <a:cubicBezTo>
                    <a:pt x="27635" y="2037"/>
                    <a:pt x="27373" y="1775"/>
                    <a:pt x="27052" y="1775"/>
                  </a:cubicBezTo>
                  <a:lnTo>
                    <a:pt x="10764" y="1775"/>
                  </a:lnTo>
                  <a:cubicBezTo>
                    <a:pt x="10550" y="1775"/>
                    <a:pt x="10359" y="1656"/>
                    <a:pt x="10252" y="1477"/>
                  </a:cubicBezTo>
                  <a:lnTo>
                    <a:pt x="9561" y="298"/>
                  </a:lnTo>
                  <a:cubicBezTo>
                    <a:pt x="9502" y="191"/>
                    <a:pt x="9407" y="108"/>
                    <a:pt x="9288" y="60"/>
                  </a:cubicBezTo>
                  <a:cubicBezTo>
                    <a:pt x="9192" y="25"/>
                    <a:pt x="9109" y="1"/>
                    <a:pt x="9014"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30;p56">
              <a:extLst>
                <a:ext uri="{FF2B5EF4-FFF2-40B4-BE49-F238E27FC236}">
                  <a16:creationId xmlns:a16="http://schemas.microsoft.com/office/drawing/2014/main" id="{1C510FD3-DB19-1D91-F5B7-93A7AE7F80AD}"/>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331;p56">
              <a:extLst>
                <a:ext uri="{FF2B5EF4-FFF2-40B4-BE49-F238E27FC236}">
                  <a16:creationId xmlns:a16="http://schemas.microsoft.com/office/drawing/2014/main" id="{7477CEC6-B151-90A4-4B2B-010E35EDFF0C}"/>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332;p56">
              <a:extLst>
                <a:ext uri="{FF2B5EF4-FFF2-40B4-BE49-F238E27FC236}">
                  <a16:creationId xmlns:a16="http://schemas.microsoft.com/office/drawing/2014/main" id="{B322DF21-3AEE-374A-0EE5-84B1AF27E548}"/>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333;p56">
              <a:extLst>
                <a:ext uri="{FF2B5EF4-FFF2-40B4-BE49-F238E27FC236}">
                  <a16:creationId xmlns:a16="http://schemas.microsoft.com/office/drawing/2014/main" id="{54EB7A8C-2F70-6570-0417-309E8DF36011}"/>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334;p56">
              <a:extLst>
                <a:ext uri="{FF2B5EF4-FFF2-40B4-BE49-F238E27FC236}">
                  <a16:creationId xmlns:a16="http://schemas.microsoft.com/office/drawing/2014/main" id="{48C73E49-C595-DF17-9B5C-B89FE29E1EB5}"/>
                </a:ext>
              </a:extLst>
            </p:cNvPr>
            <p:cNvSpPr/>
            <p:nvPr/>
          </p:nvSpPr>
          <p:spPr>
            <a:xfrm>
              <a:off x="5462526" y="3582114"/>
              <a:ext cx="1570457" cy="973632"/>
            </a:xfrm>
            <a:custGeom>
              <a:avLst/>
              <a:gdLst/>
              <a:ahLst/>
              <a:cxnLst/>
              <a:rect l="l" t="t" r="r" b="b"/>
              <a:pathLst>
                <a:path w="29290" h="18158" extrusionOk="0">
                  <a:moveTo>
                    <a:pt x="548" y="1"/>
                  </a:moveTo>
                  <a:cubicBezTo>
                    <a:pt x="238" y="1"/>
                    <a:pt x="0" y="239"/>
                    <a:pt x="0" y="548"/>
                  </a:cubicBezTo>
                  <a:lnTo>
                    <a:pt x="0" y="17610"/>
                  </a:lnTo>
                  <a:cubicBezTo>
                    <a:pt x="0" y="17908"/>
                    <a:pt x="238" y="18158"/>
                    <a:pt x="548" y="18158"/>
                  </a:cubicBezTo>
                  <a:lnTo>
                    <a:pt x="28742" y="18158"/>
                  </a:lnTo>
                  <a:cubicBezTo>
                    <a:pt x="29052" y="18158"/>
                    <a:pt x="29290" y="17908"/>
                    <a:pt x="29290" y="17610"/>
                  </a:cubicBezTo>
                  <a:lnTo>
                    <a:pt x="29290" y="548"/>
                  </a:lnTo>
                  <a:cubicBezTo>
                    <a:pt x="29290" y="239"/>
                    <a:pt x="29052" y="1"/>
                    <a:pt x="287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335;p56">
              <a:extLst>
                <a:ext uri="{FF2B5EF4-FFF2-40B4-BE49-F238E27FC236}">
                  <a16:creationId xmlns:a16="http://schemas.microsoft.com/office/drawing/2014/main" id="{97905CE3-338B-A058-4A56-0F4ACF99C196}"/>
                </a:ext>
              </a:extLst>
            </p:cNvPr>
            <p:cNvSpPr/>
            <p:nvPr/>
          </p:nvSpPr>
          <p:spPr>
            <a:xfrm>
              <a:off x="5555070" y="3843875"/>
              <a:ext cx="1477913" cy="711859"/>
            </a:xfrm>
            <a:custGeom>
              <a:avLst/>
              <a:gdLst/>
              <a:ahLst/>
              <a:cxnLst/>
              <a:rect l="l" t="t" r="r" b="b"/>
              <a:pathLst>
                <a:path w="27564" h="13276" extrusionOk="0">
                  <a:moveTo>
                    <a:pt x="27564" y="0"/>
                  </a:moveTo>
                  <a:cubicBezTo>
                    <a:pt x="24325" y="3036"/>
                    <a:pt x="20634" y="5561"/>
                    <a:pt x="16622" y="7489"/>
                  </a:cubicBezTo>
                  <a:cubicBezTo>
                    <a:pt x="10704" y="10323"/>
                    <a:pt x="3942" y="12276"/>
                    <a:pt x="1" y="13276"/>
                  </a:cubicBezTo>
                  <a:lnTo>
                    <a:pt x="27016" y="13276"/>
                  </a:lnTo>
                  <a:cubicBezTo>
                    <a:pt x="27326" y="13276"/>
                    <a:pt x="27564" y="13038"/>
                    <a:pt x="27564" y="12728"/>
                  </a:cubicBezTo>
                  <a:lnTo>
                    <a:pt x="27564" y="0"/>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6" name="Google Shape;2336;p56">
              <a:extLst>
                <a:ext uri="{FF2B5EF4-FFF2-40B4-BE49-F238E27FC236}">
                  <a16:creationId xmlns:a16="http://schemas.microsoft.com/office/drawing/2014/main" id="{16E7B91C-3650-87E9-9BEB-5B17AD3F625D}"/>
                </a:ext>
              </a:extLst>
            </p:cNvPr>
            <p:cNvSpPr/>
            <p:nvPr/>
          </p:nvSpPr>
          <p:spPr>
            <a:xfrm>
              <a:off x="5462526" y="3582114"/>
              <a:ext cx="1570457" cy="973632"/>
            </a:xfrm>
            <a:custGeom>
              <a:avLst/>
              <a:gdLst/>
              <a:ahLst/>
              <a:cxnLst/>
              <a:rect l="l" t="t" r="r" b="b"/>
              <a:pathLst>
                <a:path w="29290" h="18158" fill="none" extrusionOk="0">
                  <a:moveTo>
                    <a:pt x="548" y="1"/>
                  </a:moveTo>
                  <a:lnTo>
                    <a:pt x="28742" y="1"/>
                  </a:lnTo>
                  <a:cubicBezTo>
                    <a:pt x="29052" y="1"/>
                    <a:pt x="29290" y="239"/>
                    <a:pt x="29290" y="548"/>
                  </a:cubicBezTo>
                  <a:lnTo>
                    <a:pt x="29290" y="17610"/>
                  </a:lnTo>
                  <a:cubicBezTo>
                    <a:pt x="29290" y="17908"/>
                    <a:pt x="29052" y="18158"/>
                    <a:pt x="28742" y="18158"/>
                  </a:cubicBezTo>
                  <a:lnTo>
                    <a:pt x="548" y="18158"/>
                  </a:lnTo>
                  <a:cubicBezTo>
                    <a:pt x="238" y="18158"/>
                    <a:pt x="0" y="17908"/>
                    <a:pt x="0" y="17610"/>
                  </a:cubicBezTo>
                  <a:lnTo>
                    <a:pt x="0" y="548"/>
                  </a:lnTo>
                  <a:cubicBezTo>
                    <a:pt x="0" y="239"/>
                    <a:pt x="238" y="1"/>
                    <a:pt x="548" y="1"/>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337;p56">
              <a:extLst>
                <a:ext uri="{FF2B5EF4-FFF2-40B4-BE49-F238E27FC236}">
                  <a16:creationId xmlns:a16="http://schemas.microsoft.com/office/drawing/2014/main" id="{5AE4FA50-B486-0FB4-DC16-C3E66FC4A305}"/>
                </a:ext>
              </a:extLst>
            </p:cNvPr>
            <p:cNvSpPr/>
            <p:nvPr/>
          </p:nvSpPr>
          <p:spPr>
            <a:xfrm>
              <a:off x="5484885" y="3598735"/>
              <a:ext cx="93884" cy="69009"/>
            </a:xfrm>
            <a:custGeom>
              <a:avLst/>
              <a:gdLst/>
              <a:ahLst/>
              <a:cxnLst/>
              <a:rect l="l" t="t" r="r" b="b"/>
              <a:pathLst>
                <a:path w="1751" h="1287" fill="none" extrusionOk="0">
                  <a:moveTo>
                    <a:pt x="0" y="1286"/>
                  </a:moveTo>
                  <a:lnTo>
                    <a:pt x="0" y="560"/>
                  </a:lnTo>
                  <a:cubicBezTo>
                    <a:pt x="0" y="250"/>
                    <a:pt x="250" y="0"/>
                    <a:pt x="560" y="0"/>
                  </a:cubicBezTo>
                  <a:lnTo>
                    <a:pt x="175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38;p56">
              <a:extLst>
                <a:ext uri="{FF2B5EF4-FFF2-40B4-BE49-F238E27FC236}">
                  <a16:creationId xmlns:a16="http://schemas.microsoft.com/office/drawing/2014/main" id="{5BA326BE-5A55-B9CD-C891-A1C25461354A}"/>
                </a:ext>
              </a:extLst>
            </p:cNvPr>
            <p:cNvSpPr/>
            <p:nvPr/>
          </p:nvSpPr>
          <p:spPr>
            <a:xfrm>
              <a:off x="5484885" y="3714925"/>
              <a:ext cx="54" cy="545905"/>
            </a:xfrm>
            <a:custGeom>
              <a:avLst/>
              <a:gdLst/>
              <a:ahLst/>
              <a:cxnLst/>
              <a:rect l="l" t="t" r="r" b="b"/>
              <a:pathLst>
                <a:path w="1" h="10181" fill="none" extrusionOk="0">
                  <a:moveTo>
                    <a:pt x="0" y="10180"/>
                  </a:moveTo>
                  <a:lnTo>
                    <a:pt x="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39;p56">
              <a:extLst>
                <a:ext uri="{FF2B5EF4-FFF2-40B4-BE49-F238E27FC236}">
                  <a16:creationId xmlns:a16="http://schemas.microsoft.com/office/drawing/2014/main" id="{27E45B07-1DCB-36AE-0151-64ADCF4F94B8}"/>
                </a:ext>
              </a:extLst>
            </p:cNvPr>
            <p:cNvSpPr/>
            <p:nvPr/>
          </p:nvSpPr>
          <p:spPr>
            <a:xfrm>
              <a:off x="6929500" y="4447128"/>
              <a:ext cx="81123" cy="91368"/>
            </a:xfrm>
            <a:custGeom>
              <a:avLst/>
              <a:gdLst/>
              <a:ahLst/>
              <a:cxnLst/>
              <a:rect l="l" t="t" r="r" b="b"/>
              <a:pathLst>
                <a:path w="1513" h="1704" fill="none" extrusionOk="0">
                  <a:moveTo>
                    <a:pt x="1513" y="1"/>
                  </a:moveTo>
                  <a:lnTo>
                    <a:pt x="1513" y="1156"/>
                  </a:lnTo>
                  <a:cubicBezTo>
                    <a:pt x="1513" y="1453"/>
                    <a:pt x="1263" y="1703"/>
                    <a:pt x="965" y="1703"/>
                  </a:cubicBezTo>
                  <a:lnTo>
                    <a:pt x="1" y="170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340;p56">
              <a:extLst>
                <a:ext uri="{FF2B5EF4-FFF2-40B4-BE49-F238E27FC236}">
                  <a16:creationId xmlns:a16="http://schemas.microsoft.com/office/drawing/2014/main" id="{338CF31E-B671-F8C3-9D99-D4961EF543DD}"/>
                </a:ext>
              </a:extLst>
            </p:cNvPr>
            <p:cNvSpPr/>
            <p:nvPr/>
          </p:nvSpPr>
          <p:spPr>
            <a:xfrm>
              <a:off x="7010569" y="3653640"/>
              <a:ext cx="54" cy="747624"/>
            </a:xfrm>
            <a:custGeom>
              <a:avLst/>
              <a:gdLst/>
              <a:ahLst/>
              <a:cxnLst/>
              <a:rect l="l" t="t" r="r" b="b"/>
              <a:pathLst>
                <a:path w="1" h="13943" fill="none" extrusionOk="0">
                  <a:moveTo>
                    <a:pt x="1" y="0"/>
                  </a:moveTo>
                  <a:lnTo>
                    <a:pt x="1" y="13942"/>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341;p56">
              <a:extLst>
                <a:ext uri="{FF2B5EF4-FFF2-40B4-BE49-F238E27FC236}">
                  <a16:creationId xmlns:a16="http://schemas.microsoft.com/office/drawing/2014/main" id="{26A354E4-01E0-5791-42DD-7E842156E54F}"/>
                </a:ext>
              </a:extLst>
            </p:cNvPr>
            <p:cNvSpPr/>
            <p:nvPr/>
          </p:nvSpPr>
          <p:spPr>
            <a:xfrm>
              <a:off x="5998754" y="3937706"/>
              <a:ext cx="497999" cy="268851"/>
            </a:xfrm>
            <a:custGeom>
              <a:avLst/>
              <a:gdLst/>
              <a:ahLst/>
              <a:cxnLst/>
              <a:rect l="l" t="t" r="r" b="b"/>
              <a:pathLst>
                <a:path w="9288" h="5014" extrusionOk="0">
                  <a:moveTo>
                    <a:pt x="286" y="1"/>
                  </a:moveTo>
                  <a:cubicBezTo>
                    <a:pt x="132" y="1"/>
                    <a:pt x="1" y="131"/>
                    <a:pt x="1" y="286"/>
                  </a:cubicBezTo>
                  <a:lnTo>
                    <a:pt x="1" y="4739"/>
                  </a:lnTo>
                  <a:cubicBezTo>
                    <a:pt x="1" y="4894"/>
                    <a:pt x="132" y="5013"/>
                    <a:pt x="286" y="5013"/>
                  </a:cubicBezTo>
                  <a:lnTo>
                    <a:pt x="9002" y="5013"/>
                  </a:lnTo>
                  <a:cubicBezTo>
                    <a:pt x="9156" y="5013"/>
                    <a:pt x="9287" y="4894"/>
                    <a:pt x="9287" y="4739"/>
                  </a:cubicBezTo>
                  <a:lnTo>
                    <a:pt x="9287" y="286"/>
                  </a:lnTo>
                  <a:cubicBezTo>
                    <a:pt x="9287" y="131"/>
                    <a:pt x="9156" y="1"/>
                    <a:pt x="9002"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342;p56">
              <a:extLst>
                <a:ext uri="{FF2B5EF4-FFF2-40B4-BE49-F238E27FC236}">
                  <a16:creationId xmlns:a16="http://schemas.microsoft.com/office/drawing/2014/main" id="{C9430393-BB8E-BC50-FBA9-00E41F0B59C3}"/>
                </a:ext>
              </a:extLst>
            </p:cNvPr>
            <p:cNvSpPr/>
            <p:nvPr/>
          </p:nvSpPr>
          <p:spPr>
            <a:xfrm>
              <a:off x="5998754" y="3937706"/>
              <a:ext cx="497999" cy="81771"/>
            </a:xfrm>
            <a:custGeom>
              <a:avLst/>
              <a:gdLst/>
              <a:ahLst/>
              <a:cxnLst/>
              <a:rect l="l" t="t" r="r" b="b"/>
              <a:pathLst>
                <a:path w="9288" h="1525" extrusionOk="0">
                  <a:moveTo>
                    <a:pt x="286" y="1"/>
                  </a:moveTo>
                  <a:cubicBezTo>
                    <a:pt x="132" y="1"/>
                    <a:pt x="1" y="131"/>
                    <a:pt x="1" y="286"/>
                  </a:cubicBezTo>
                  <a:lnTo>
                    <a:pt x="1" y="1251"/>
                  </a:lnTo>
                  <a:cubicBezTo>
                    <a:pt x="1" y="1405"/>
                    <a:pt x="132" y="1525"/>
                    <a:pt x="286" y="1525"/>
                  </a:cubicBezTo>
                  <a:lnTo>
                    <a:pt x="9002" y="1525"/>
                  </a:lnTo>
                  <a:cubicBezTo>
                    <a:pt x="9156" y="1525"/>
                    <a:pt x="9287" y="1405"/>
                    <a:pt x="9287" y="1251"/>
                  </a:cubicBezTo>
                  <a:lnTo>
                    <a:pt x="9287" y="286"/>
                  </a:lnTo>
                  <a:cubicBezTo>
                    <a:pt x="9287" y="131"/>
                    <a:pt x="9156" y="1"/>
                    <a:pt x="9002"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343;p56">
              <a:extLst>
                <a:ext uri="{FF2B5EF4-FFF2-40B4-BE49-F238E27FC236}">
                  <a16:creationId xmlns:a16="http://schemas.microsoft.com/office/drawing/2014/main" id="{485DCCB8-C4CD-45A8-F787-019BA2982A54}"/>
                </a:ext>
              </a:extLst>
            </p:cNvPr>
            <p:cNvSpPr/>
            <p:nvPr/>
          </p:nvSpPr>
          <p:spPr>
            <a:xfrm>
              <a:off x="5572978" y="3089957"/>
              <a:ext cx="52384" cy="66596"/>
            </a:xfrm>
            <a:custGeom>
              <a:avLst/>
              <a:gdLst/>
              <a:ahLst/>
              <a:cxnLst/>
              <a:rect l="l" t="t" r="r" b="b"/>
              <a:pathLst>
                <a:path w="977" h="1242" extrusionOk="0">
                  <a:moveTo>
                    <a:pt x="0" y="560"/>
                  </a:moveTo>
                  <a:lnTo>
                    <a:pt x="0" y="572"/>
                  </a:lnTo>
                  <a:lnTo>
                    <a:pt x="2" y="564"/>
                  </a:lnTo>
                  <a:lnTo>
                    <a:pt x="0" y="560"/>
                  </a:lnTo>
                  <a:close/>
                  <a:moveTo>
                    <a:pt x="584" y="0"/>
                  </a:moveTo>
                  <a:lnTo>
                    <a:pt x="131" y="71"/>
                  </a:lnTo>
                  <a:lnTo>
                    <a:pt x="2" y="564"/>
                  </a:lnTo>
                  <a:lnTo>
                    <a:pt x="191" y="917"/>
                  </a:lnTo>
                  <a:lnTo>
                    <a:pt x="595" y="1214"/>
                  </a:lnTo>
                  <a:cubicBezTo>
                    <a:pt x="619" y="1232"/>
                    <a:pt x="649" y="1241"/>
                    <a:pt x="680" y="1241"/>
                  </a:cubicBezTo>
                  <a:cubicBezTo>
                    <a:pt x="712" y="1241"/>
                    <a:pt x="744" y="1232"/>
                    <a:pt x="774" y="1214"/>
                  </a:cubicBezTo>
                  <a:lnTo>
                    <a:pt x="810" y="1191"/>
                  </a:lnTo>
                  <a:cubicBezTo>
                    <a:pt x="857" y="1167"/>
                    <a:pt x="881" y="1095"/>
                    <a:pt x="857" y="1036"/>
                  </a:cubicBezTo>
                  <a:lnTo>
                    <a:pt x="631" y="512"/>
                  </a:lnTo>
                  <a:lnTo>
                    <a:pt x="786" y="631"/>
                  </a:lnTo>
                  <a:cubicBezTo>
                    <a:pt x="807" y="647"/>
                    <a:pt x="832" y="655"/>
                    <a:pt x="857" y="655"/>
                  </a:cubicBezTo>
                  <a:cubicBezTo>
                    <a:pt x="889" y="655"/>
                    <a:pt x="921" y="641"/>
                    <a:pt x="941" y="607"/>
                  </a:cubicBezTo>
                  <a:cubicBezTo>
                    <a:pt x="976" y="572"/>
                    <a:pt x="976" y="500"/>
                    <a:pt x="941" y="464"/>
                  </a:cubicBezTo>
                  <a:lnTo>
                    <a:pt x="584" y="0"/>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344;p56">
              <a:extLst>
                <a:ext uri="{FF2B5EF4-FFF2-40B4-BE49-F238E27FC236}">
                  <a16:creationId xmlns:a16="http://schemas.microsoft.com/office/drawing/2014/main" id="{1DE8C212-53BD-A3D5-3F93-D125E786B934}"/>
                </a:ext>
              </a:extLst>
            </p:cNvPr>
            <p:cNvSpPr/>
            <p:nvPr/>
          </p:nvSpPr>
          <p:spPr>
            <a:xfrm>
              <a:off x="5597213" y="3128240"/>
              <a:ext cx="19195" cy="25577"/>
            </a:xfrm>
            <a:custGeom>
              <a:avLst/>
              <a:gdLst/>
              <a:ahLst/>
              <a:cxnLst/>
              <a:rect l="l" t="t" r="r" b="b"/>
              <a:pathLst>
                <a:path w="358" h="477" fill="none" extrusionOk="0">
                  <a:moveTo>
                    <a:pt x="358" y="477"/>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345;p56">
              <a:extLst>
                <a:ext uri="{FF2B5EF4-FFF2-40B4-BE49-F238E27FC236}">
                  <a16:creationId xmlns:a16="http://schemas.microsoft.com/office/drawing/2014/main" id="{287205AA-B7DE-B7A4-6FCB-38724A057580}"/>
                </a:ext>
              </a:extLst>
            </p:cNvPr>
            <p:cNvSpPr/>
            <p:nvPr/>
          </p:nvSpPr>
          <p:spPr>
            <a:xfrm>
              <a:off x="5589546" y="3134620"/>
              <a:ext cx="15388" cy="20483"/>
            </a:xfrm>
            <a:custGeom>
              <a:avLst/>
              <a:gdLst/>
              <a:ahLst/>
              <a:cxnLst/>
              <a:rect l="l" t="t" r="r" b="b"/>
              <a:pathLst>
                <a:path w="287" h="382" fill="none" extrusionOk="0">
                  <a:moveTo>
                    <a:pt x="286" y="381"/>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346;p56">
              <a:extLst>
                <a:ext uri="{FF2B5EF4-FFF2-40B4-BE49-F238E27FC236}">
                  <a16:creationId xmlns:a16="http://schemas.microsoft.com/office/drawing/2014/main" id="{AF6E60C3-401C-941D-0648-CE4FAA13CEA5}"/>
                </a:ext>
              </a:extLst>
            </p:cNvPr>
            <p:cNvSpPr/>
            <p:nvPr/>
          </p:nvSpPr>
          <p:spPr>
            <a:xfrm>
              <a:off x="5892806" y="2935431"/>
              <a:ext cx="68952" cy="33941"/>
            </a:xfrm>
            <a:custGeom>
              <a:avLst/>
              <a:gdLst/>
              <a:ahLst/>
              <a:cxnLst/>
              <a:rect l="l" t="t" r="r" b="b"/>
              <a:pathLst>
                <a:path w="1286" h="633" extrusionOk="0">
                  <a:moveTo>
                    <a:pt x="0" y="1"/>
                  </a:moveTo>
                  <a:lnTo>
                    <a:pt x="36" y="453"/>
                  </a:lnTo>
                  <a:lnTo>
                    <a:pt x="584" y="453"/>
                  </a:lnTo>
                  <a:cubicBezTo>
                    <a:pt x="584" y="453"/>
                    <a:pt x="1065" y="632"/>
                    <a:pt x="1181" y="632"/>
                  </a:cubicBezTo>
                  <a:cubicBezTo>
                    <a:pt x="1185" y="632"/>
                    <a:pt x="1188" y="632"/>
                    <a:pt x="1191" y="632"/>
                  </a:cubicBezTo>
                  <a:cubicBezTo>
                    <a:pt x="1286" y="608"/>
                    <a:pt x="1250" y="477"/>
                    <a:pt x="1250" y="477"/>
                  </a:cubicBezTo>
                  <a:lnTo>
                    <a:pt x="560" y="36"/>
                  </a:lnTo>
                  <a:lnTo>
                    <a:pt x="0"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347;p56">
              <a:extLst>
                <a:ext uri="{FF2B5EF4-FFF2-40B4-BE49-F238E27FC236}">
                  <a16:creationId xmlns:a16="http://schemas.microsoft.com/office/drawing/2014/main" id="{E232DAEA-142D-3B5A-B123-8ECEB8241A00}"/>
                </a:ext>
              </a:extLst>
            </p:cNvPr>
            <p:cNvSpPr/>
            <p:nvPr/>
          </p:nvSpPr>
          <p:spPr>
            <a:xfrm>
              <a:off x="5894040" y="2952695"/>
              <a:ext cx="37103" cy="17266"/>
            </a:xfrm>
            <a:custGeom>
              <a:avLst/>
              <a:gdLst/>
              <a:ahLst/>
              <a:cxnLst/>
              <a:rect l="l" t="t" r="r" b="b"/>
              <a:pathLst>
                <a:path w="692" h="322" extrusionOk="0">
                  <a:moveTo>
                    <a:pt x="358" y="0"/>
                  </a:moveTo>
                  <a:lnTo>
                    <a:pt x="1" y="60"/>
                  </a:lnTo>
                  <a:lnTo>
                    <a:pt x="596" y="322"/>
                  </a:lnTo>
                  <a:cubicBezTo>
                    <a:pt x="596" y="322"/>
                    <a:pt x="692" y="191"/>
                    <a:pt x="561" y="131"/>
                  </a:cubicBezTo>
                  <a:lnTo>
                    <a:pt x="3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348;p56">
              <a:extLst>
                <a:ext uri="{FF2B5EF4-FFF2-40B4-BE49-F238E27FC236}">
                  <a16:creationId xmlns:a16="http://schemas.microsoft.com/office/drawing/2014/main" id="{75E30D34-BE69-3B42-562B-BE7FF60C01AE}"/>
                </a:ext>
              </a:extLst>
            </p:cNvPr>
            <p:cNvSpPr/>
            <p:nvPr/>
          </p:nvSpPr>
          <p:spPr>
            <a:xfrm>
              <a:off x="5894040" y="2952695"/>
              <a:ext cx="37103" cy="17266"/>
            </a:xfrm>
            <a:custGeom>
              <a:avLst/>
              <a:gdLst/>
              <a:ahLst/>
              <a:cxnLst/>
              <a:rect l="l" t="t" r="r" b="b"/>
              <a:pathLst>
                <a:path w="692" h="322" fill="none" extrusionOk="0">
                  <a:moveTo>
                    <a:pt x="1" y="60"/>
                  </a:moveTo>
                  <a:lnTo>
                    <a:pt x="596" y="322"/>
                  </a:lnTo>
                  <a:cubicBezTo>
                    <a:pt x="596" y="322"/>
                    <a:pt x="692" y="191"/>
                    <a:pt x="561" y="131"/>
                  </a:cubicBezTo>
                  <a:lnTo>
                    <a:pt x="358" y="0"/>
                  </a:lnTo>
                </a:path>
              </a:pathLst>
            </a:custGeom>
            <a:noFill/>
            <a:ln w="387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2349;p56">
              <a:extLst>
                <a:ext uri="{FF2B5EF4-FFF2-40B4-BE49-F238E27FC236}">
                  <a16:creationId xmlns:a16="http://schemas.microsoft.com/office/drawing/2014/main" id="{4474CE38-64BD-2B59-8EA0-4193C15EC473}"/>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350;p56">
              <a:extLst>
                <a:ext uri="{FF2B5EF4-FFF2-40B4-BE49-F238E27FC236}">
                  <a16:creationId xmlns:a16="http://schemas.microsoft.com/office/drawing/2014/main" id="{9E8DD92F-3036-0188-5392-C0B621C53854}"/>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351;p56">
              <a:extLst>
                <a:ext uri="{FF2B5EF4-FFF2-40B4-BE49-F238E27FC236}">
                  <a16:creationId xmlns:a16="http://schemas.microsoft.com/office/drawing/2014/main" id="{B7C43979-CD0C-CECD-369F-AB18135DAF11}"/>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352;p56">
              <a:extLst>
                <a:ext uri="{FF2B5EF4-FFF2-40B4-BE49-F238E27FC236}">
                  <a16:creationId xmlns:a16="http://schemas.microsoft.com/office/drawing/2014/main" id="{AD619BA2-02D2-0FB2-9AFD-29A9E2E296E0}"/>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353;p56">
              <a:extLst>
                <a:ext uri="{FF2B5EF4-FFF2-40B4-BE49-F238E27FC236}">
                  <a16:creationId xmlns:a16="http://schemas.microsoft.com/office/drawing/2014/main" id="{8988AD21-5422-1236-0E41-E3AAFE38485C}"/>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354;p56">
              <a:extLst>
                <a:ext uri="{FF2B5EF4-FFF2-40B4-BE49-F238E27FC236}">
                  <a16:creationId xmlns:a16="http://schemas.microsoft.com/office/drawing/2014/main" id="{44338477-BEA8-C576-3A96-A0AA1BA837D2}"/>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355;p56">
              <a:extLst>
                <a:ext uri="{FF2B5EF4-FFF2-40B4-BE49-F238E27FC236}">
                  <a16:creationId xmlns:a16="http://schemas.microsoft.com/office/drawing/2014/main" id="{CC19D29A-FBF3-EC80-0CF5-843F8D9E4803}"/>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356;p56">
              <a:extLst>
                <a:ext uri="{FF2B5EF4-FFF2-40B4-BE49-F238E27FC236}">
                  <a16:creationId xmlns:a16="http://schemas.microsoft.com/office/drawing/2014/main" id="{DB07168A-74BE-9B7A-9371-EBBB85BC3AAF}"/>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2357;p56">
              <a:extLst>
                <a:ext uri="{FF2B5EF4-FFF2-40B4-BE49-F238E27FC236}">
                  <a16:creationId xmlns:a16="http://schemas.microsoft.com/office/drawing/2014/main" id="{216D19CB-4C0E-3F4E-C6FF-1D3A6BBAE775}"/>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358;p56">
              <a:extLst>
                <a:ext uri="{FF2B5EF4-FFF2-40B4-BE49-F238E27FC236}">
                  <a16:creationId xmlns:a16="http://schemas.microsoft.com/office/drawing/2014/main" id="{6D74ECAF-B988-12CD-F5FA-15CCBDE1B74C}"/>
                </a:ext>
              </a:extLst>
            </p:cNvPr>
            <p:cNvSpPr/>
            <p:nvPr/>
          </p:nvSpPr>
          <p:spPr>
            <a:xfrm>
              <a:off x="6988264" y="3439115"/>
              <a:ext cx="31956" cy="76033"/>
            </a:xfrm>
            <a:custGeom>
              <a:avLst/>
              <a:gdLst/>
              <a:ahLst/>
              <a:cxnLst/>
              <a:rect l="l" t="t" r="r" b="b"/>
              <a:pathLst>
                <a:path w="596" h="1418" fill="none" extrusionOk="0">
                  <a:moveTo>
                    <a:pt x="596" y="1144"/>
                  </a:moveTo>
                  <a:lnTo>
                    <a:pt x="346" y="406"/>
                  </a:lnTo>
                  <a:lnTo>
                    <a:pt x="72" y="25"/>
                  </a:lnTo>
                  <a:cubicBezTo>
                    <a:pt x="60" y="13"/>
                    <a:pt x="36" y="1"/>
                    <a:pt x="24" y="13"/>
                  </a:cubicBezTo>
                  <a:cubicBezTo>
                    <a:pt x="12" y="25"/>
                    <a:pt x="0" y="36"/>
                    <a:pt x="12" y="48"/>
                  </a:cubicBezTo>
                  <a:lnTo>
                    <a:pt x="12" y="1144"/>
                  </a:lnTo>
                  <a:lnTo>
                    <a:pt x="215" y="1418"/>
                  </a:lnTo>
                  <a:lnTo>
                    <a:pt x="596" y="1144"/>
                  </a:ln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359;p56">
              <a:extLst>
                <a:ext uri="{FF2B5EF4-FFF2-40B4-BE49-F238E27FC236}">
                  <a16:creationId xmlns:a16="http://schemas.microsoft.com/office/drawing/2014/main" id="{853A2965-EF74-1141-9C67-E487F9B9173C}"/>
                </a:ext>
              </a:extLst>
            </p:cNvPr>
            <p:cNvSpPr/>
            <p:nvPr/>
          </p:nvSpPr>
          <p:spPr>
            <a:xfrm>
              <a:off x="7201447" y="3554393"/>
              <a:ext cx="70185" cy="95444"/>
            </a:xfrm>
            <a:custGeom>
              <a:avLst/>
              <a:gdLst/>
              <a:ahLst/>
              <a:cxnLst/>
              <a:rect l="l" t="t" r="r" b="b"/>
              <a:pathLst>
                <a:path w="1309" h="1780" extrusionOk="0">
                  <a:moveTo>
                    <a:pt x="1008" y="1"/>
                  </a:moveTo>
                  <a:cubicBezTo>
                    <a:pt x="904" y="1"/>
                    <a:pt x="777" y="32"/>
                    <a:pt x="644" y="101"/>
                  </a:cubicBezTo>
                  <a:cubicBezTo>
                    <a:pt x="358" y="256"/>
                    <a:pt x="156" y="542"/>
                    <a:pt x="84" y="863"/>
                  </a:cubicBezTo>
                  <a:cubicBezTo>
                    <a:pt x="84" y="994"/>
                    <a:pt x="1" y="1780"/>
                    <a:pt x="1" y="1780"/>
                  </a:cubicBezTo>
                  <a:lnTo>
                    <a:pt x="1073" y="1661"/>
                  </a:lnTo>
                  <a:cubicBezTo>
                    <a:pt x="1073" y="1661"/>
                    <a:pt x="1025" y="887"/>
                    <a:pt x="1049" y="684"/>
                  </a:cubicBezTo>
                  <a:cubicBezTo>
                    <a:pt x="1096" y="530"/>
                    <a:pt x="1156" y="387"/>
                    <a:pt x="1263" y="268"/>
                  </a:cubicBezTo>
                  <a:cubicBezTo>
                    <a:pt x="1309" y="100"/>
                    <a:pt x="1194" y="1"/>
                    <a:pt x="10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360;p56">
              <a:extLst>
                <a:ext uri="{FF2B5EF4-FFF2-40B4-BE49-F238E27FC236}">
                  <a16:creationId xmlns:a16="http://schemas.microsoft.com/office/drawing/2014/main" id="{25609822-ED6E-E5A9-ECFF-24372E6B1519}"/>
                </a:ext>
              </a:extLst>
            </p:cNvPr>
            <p:cNvSpPr/>
            <p:nvPr/>
          </p:nvSpPr>
          <p:spPr>
            <a:xfrm>
              <a:off x="7204021" y="3560399"/>
              <a:ext cx="64555" cy="84988"/>
            </a:xfrm>
            <a:custGeom>
              <a:avLst/>
              <a:gdLst/>
              <a:ahLst/>
              <a:cxnLst/>
              <a:rect l="l" t="t" r="r" b="b"/>
              <a:pathLst>
                <a:path w="1204" h="1585" extrusionOk="0">
                  <a:moveTo>
                    <a:pt x="572" y="1"/>
                  </a:moveTo>
                  <a:cubicBezTo>
                    <a:pt x="298" y="168"/>
                    <a:pt x="96" y="441"/>
                    <a:pt x="36" y="751"/>
                  </a:cubicBezTo>
                  <a:cubicBezTo>
                    <a:pt x="36" y="811"/>
                    <a:pt x="24" y="953"/>
                    <a:pt x="1" y="1108"/>
                  </a:cubicBezTo>
                  <a:cubicBezTo>
                    <a:pt x="108" y="1084"/>
                    <a:pt x="274" y="1049"/>
                    <a:pt x="393" y="1025"/>
                  </a:cubicBezTo>
                  <a:cubicBezTo>
                    <a:pt x="489" y="1013"/>
                    <a:pt x="584" y="989"/>
                    <a:pt x="679" y="953"/>
                  </a:cubicBezTo>
                  <a:lnTo>
                    <a:pt x="679" y="953"/>
                  </a:lnTo>
                  <a:lnTo>
                    <a:pt x="644" y="1584"/>
                  </a:lnTo>
                  <a:lnTo>
                    <a:pt x="667" y="1584"/>
                  </a:lnTo>
                  <a:lnTo>
                    <a:pt x="1025" y="1537"/>
                  </a:lnTo>
                  <a:cubicBezTo>
                    <a:pt x="1025" y="1537"/>
                    <a:pt x="977" y="775"/>
                    <a:pt x="1001" y="572"/>
                  </a:cubicBezTo>
                  <a:cubicBezTo>
                    <a:pt x="1036" y="418"/>
                    <a:pt x="1108" y="287"/>
                    <a:pt x="1203" y="156"/>
                  </a:cubicBezTo>
                  <a:cubicBezTo>
                    <a:pt x="1013" y="108"/>
                    <a:pt x="774" y="49"/>
                    <a:pt x="572" y="1"/>
                  </a:cubicBez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2361;p56">
              <a:extLst>
                <a:ext uri="{FF2B5EF4-FFF2-40B4-BE49-F238E27FC236}">
                  <a16:creationId xmlns:a16="http://schemas.microsoft.com/office/drawing/2014/main" id="{20D6477E-3E84-8801-0D4B-5675AB8B1095}"/>
                </a:ext>
              </a:extLst>
            </p:cNvPr>
            <p:cNvSpPr/>
            <p:nvPr/>
          </p:nvSpPr>
          <p:spPr>
            <a:xfrm>
              <a:off x="7201447" y="3549568"/>
              <a:ext cx="71579" cy="100269"/>
            </a:xfrm>
            <a:custGeom>
              <a:avLst/>
              <a:gdLst/>
              <a:ahLst/>
              <a:cxnLst/>
              <a:rect l="l" t="t" r="r" b="b"/>
              <a:pathLst>
                <a:path w="1335" h="1870" fill="none" extrusionOk="0">
                  <a:moveTo>
                    <a:pt x="1263" y="358"/>
                  </a:moveTo>
                  <a:cubicBezTo>
                    <a:pt x="1156" y="477"/>
                    <a:pt x="1096" y="620"/>
                    <a:pt x="1049" y="774"/>
                  </a:cubicBezTo>
                  <a:cubicBezTo>
                    <a:pt x="1025" y="977"/>
                    <a:pt x="1073" y="1751"/>
                    <a:pt x="1073" y="1751"/>
                  </a:cubicBezTo>
                  <a:lnTo>
                    <a:pt x="1" y="1870"/>
                  </a:lnTo>
                  <a:cubicBezTo>
                    <a:pt x="1" y="1870"/>
                    <a:pt x="84" y="1084"/>
                    <a:pt x="84" y="953"/>
                  </a:cubicBezTo>
                  <a:cubicBezTo>
                    <a:pt x="156" y="632"/>
                    <a:pt x="358" y="346"/>
                    <a:pt x="644" y="191"/>
                  </a:cubicBezTo>
                  <a:cubicBezTo>
                    <a:pt x="1013" y="1"/>
                    <a:pt x="1334" y="96"/>
                    <a:pt x="1263" y="35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362;p56">
              <a:extLst>
                <a:ext uri="{FF2B5EF4-FFF2-40B4-BE49-F238E27FC236}">
                  <a16:creationId xmlns:a16="http://schemas.microsoft.com/office/drawing/2014/main" id="{88171EF6-6759-6C86-3D92-CD0CB0AC2F24}"/>
                </a:ext>
              </a:extLst>
            </p:cNvPr>
            <p:cNvSpPr/>
            <p:nvPr/>
          </p:nvSpPr>
          <p:spPr>
            <a:xfrm>
              <a:off x="7152334" y="3484637"/>
              <a:ext cx="162675" cy="125203"/>
            </a:xfrm>
            <a:custGeom>
              <a:avLst/>
              <a:gdLst/>
              <a:ahLst/>
              <a:cxnLst/>
              <a:rect l="l" t="t" r="r" b="b"/>
              <a:pathLst>
                <a:path w="3034" h="2335" extrusionOk="0">
                  <a:moveTo>
                    <a:pt x="1347" y="0"/>
                  </a:moveTo>
                  <a:cubicBezTo>
                    <a:pt x="1035" y="0"/>
                    <a:pt x="744" y="139"/>
                    <a:pt x="584" y="473"/>
                  </a:cubicBezTo>
                  <a:cubicBezTo>
                    <a:pt x="500" y="616"/>
                    <a:pt x="441" y="771"/>
                    <a:pt x="393" y="926"/>
                  </a:cubicBezTo>
                  <a:cubicBezTo>
                    <a:pt x="310" y="973"/>
                    <a:pt x="84" y="1116"/>
                    <a:pt x="48" y="1152"/>
                  </a:cubicBezTo>
                  <a:cubicBezTo>
                    <a:pt x="0" y="1188"/>
                    <a:pt x="143" y="1295"/>
                    <a:pt x="226" y="1343"/>
                  </a:cubicBezTo>
                  <a:cubicBezTo>
                    <a:pt x="72" y="1712"/>
                    <a:pt x="95" y="2105"/>
                    <a:pt x="143" y="2200"/>
                  </a:cubicBezTo>
                  <a:cubicBezTo>
                    <a:pt x="189" y="2299"/>
                    <a:pt x="363" y="2335"/>
                    <a:pt x="548" y="2335"/>
                  </a:cubicBezTo>
                  <a:cubicBezTo>
                    <a:pt x="650" y="2335"/>
                    <a:pt x="756" y="2324"/>
                    <a:pt x="846" y="2307"/>
                  </a:cubicBezTo>
                  <a:cubicBezTo>
                    <a:pt x="1084" y="2271"/>
                    <a:pt x="1179" y="2033"/>
                    <a:pt x="1250" y="1962"/>
                  </a:cubicBezTo>
                  <a:cubicBezTo>
                    <a:pt x="1268" y="1947"/>
                    <a:pt x="1305" y="1941"/>
                    <a:pt x="1351" y="1941"/>
                  </a:cubicBezTo>
                  <a:cubicBezTo>
                    <a:pt x="1491" y="1941"/>
                    <a:pt x="1721" y="1994"/>
                    <a:pt x="1810" y="2021"/>
                  </a:cubicBezTo>
                  <a:cubicBezTo>
                    <a:pt x="1824" y="2025"/>
                    <a:pt x="1841" y="2027"/>
                    <a:pt x="1858" y="2027"/>
                  </a:cubicBezTo>
                  <a:cubicBezTo>
                    <a:pt x="2002" y="2027"/>
                    <a:pt x="2246" y="1901"/>
                    <a:pt x="2405" y="1700"/>
                  </a:cubicBezTo>
                  <a:cubicBezTo>
                    <a:pt x="3034" y="859"/>
                    <a:pt x="2124" y="0"/>
                    <a:pt x="13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363;p56">
              <a:extLst>
                <a:ext uri="{FF2B5EF4-FFF2-40B4-BE49-F238E27FC236}">
                  <a16:creationId xmlns:a16="http://schemas.microsoft.com/office/drawing/2014/main" id="{82DAFD13-938B-9E5E-0019-5CEAEC4301FA}"/>
                </a:ext>
              </a:extLst>
            </p:cNvPr>
            <p:cNvSpPr/>
            <p:nvPr/>
          </p:nvSpPr>
          <p:spPr>
            <a:xfrm>
              <a:off x="7164451" y="3569353"/>
              <a:ext cx="94528" cy="40751"/>
            </a:xfrm>
            <a:custGeom>
              <a:avLst/>
              <a:gdLst/>
              <a:ahLst/>
              <a:cxnLst/>
              <a:rect l="l" t="t" r="r" b="b"/>
              <a:pathLst>
                <a:path w="1763" h="760" extrusionOk="0">
                  <a:moveTo>
                    <a:pt x="1298" y="1"/>
                  </a:moveTo>
                  <a:cubicBezTo>
                    <a:pt x="1298" y="1"/>
                    <a:pt x="1310" y="96"/>
                    <a:pt x="1131" y="167"/>
                  </a:cubicBezTo>
                  <a:cubicBezTo>
                    <a:pt x="953" y="239"/>
                    <a:pt x="917" y="179"/>
                    <a:pt x="870" y="310"/>
                  </a:cubicBezTo>
                  <a:cubicBezTo>
                    <a:pt x="822" y="477"/>
                    <a:pt x="679" y="608"/>
                    <a:pt x="512" y="632"/>
                  </a:cubicBezTo>
                  <a:cubicBezTo>
                    <a:pt x="346" y="667"/>
                    <a:pt x="167" y="679"/>
                    <a:pt x="0" y="691"/>
                  </a:cubicBezTo>
                  <a:cubicBezTo>
                    <a:pt x="82" y="739"/>
                    <a:pt x="206" y="759"/>
                    <a:pt x="335" y="759"/>
                  </a:cubicBezTo>
                  <a:cubicBezTo>
                    <a:pt x="432" y="759"/>
                    <a:pt x="532" y="747"/>
                    <a:pt x="620" y="727"/>
                  </a:cubicBezTo>
                  <a:cubicBezTo>
                    <a:pt x="870" y="691"/>
                    <a:pt x="965" y="453"/>
                    <a:pt x="1036" y="382"/>
                  </a:cubicBezTo>
                  <a:cubicBezTo>
                    <a:pt x="1054" y="367"/>
                    <a:pt x="1090" y="361"/>
                    <a:pt x="1135" y="361"/>
                  </a:cubicBezTo>
                  <a:cubicBezTo>
                    <a:pt x="1272" y="361"/>
                    <a:pt x="1498" y="414"/>
                    <a:pt x="1596" y="441"/>
                  </a:cubicBezTo>
                  <a:lnTo>
                    <a:pt x="1679" y="441"/>
                  </a:lnTo>
                  <a:cubicBezTo>
                    <a:pt x="1727" y="334"/>
                    <a:pt x="1763" y="227"/>
                    <a:pt x="1763" y="108"/>
                  </a:cubicBezTo>
                  <a:lnTo>
                    <a:pt x="1298"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2364;p56">
              <a:extLst>
                <a:ext uri="{FF2B5EF4-FFF2-40B4-BE49-F238E27FC236}">
                  <a16:creationId xmlns:a16="http://schemas.microsoft.com/office/drawing/2014/main" id="{F7615552-BBCF-0566-6925-9F370717A9B9}"/>
                </a:ext>
              </a:extLst>
            </p:cNvPr>
            <p:cNvSpPr/>
            <p:nvPr/>
          </p:nvSpPr>
          <p:spPr>
            <a:xfrm>
              <a:off x="7152334" y="3447426"/>
              <a:ext cx="176241" cy="163487"/>
            </a:xfrm>
            <a:custGeom>
              <a:avLst/>
              <a:gdLst/>
              <a:ahLst/>
              <a:cxnLst/>
              <a:rect l="l" t="t" r="r" b="b"/>
              <a:pathLst>
                <a:path w="3287" h="3049" fill="none" extrusionOk="0">
                  <a:moveTo>
                    <a:pt x="2405" y="2394"/>
                  </a:moveTo>
                  <a:cubicBezTo>
                    <a:pt x="3286" y="1215"/>
                    <a:pt x="1143" y="1"/>
                    <a:pt x="584" y="1167"/>
                  </a:cubicBezTo>
                  <a:cubicBezTo>
                    <a:pt x="500" y="1310"/>
                    <a:pt x="441" y="1465"/>
                    <a:pt x="393" y="1620"/>
                  </a:cubicBezTo>
                  <a:cubicBezTo>
                    <a:pt x="310" y="1667"/>
                    <a:pt x="84" y="1810"/>
                    <a:pt x="48" y="1846"/>
                  </a:cubicBezTo>
                  <a:cubicBezTo>
                    <a:pt x="0" y="1882"/>
                    <a:pt x="143" y="1989"/>
                    <a:pt x="226" y="2037"/>
                  </a:cubicBezTo>
                  <a:cubicBezTo>
                    <a:pt x="72" y="2406"/>
                    <a:pt x="95" y="2799"/>
                    <a:pt x="143" y="2894"/>
                  </a:cubicBezTo>
                  <a:cubicBezTo>
                    <a:pt x="214" y="3049"/>
                    <a:pt x="595" y="3049"/>
                    <a:pt x="846" y="3001"/>
                  </a:cubicBezTo>
                  <a:cubicBezTo>
                    <a:pt x="1084" y="2965"/>
                    <a:pt x="1179" y="2727"/>
                    <a:pt x="1250" y="2656"/>
                  </a:cubicBezTo>
                  <a:cubicBezTo>
                    <a:pt x="1322" y="2596"/>
                    <a:pt x="1691" y="2679"/>
                    <a:pt x="1810" y="2715"/>
                  </a:cubicBezTo>
                  <a:cubicBezTo>
                    <a:pt x="1941" y="2751"/>
                    <a:pt x="2227" y="2620"/>
                    <a:pt x="2405" y="2394"/>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2365;p56">
              <a:extLst>
                <a:ext uri="{FF2B5EF4-FFF2-40B4-BE49-F238E27FC236}">
                  <a16:creationId xmlns:a16="http://schemas.microsoft.com/office/drawing/2014/main" id="{4C51190D-8DC7-791A-1F08-C791F7897BF4}"/>
                </a:ext>
              </a:extLst>
            </p:cNvPr>
            <p:cNvSpPr/>
            <p:nvPr/>
          </p:nvSpPr>
          <p:spPr>
            <a:xfrm>
              <a:off x="7181662" y="3533482"/>
              <a:ext cx="7721" cy="9920"/>
            </a:xfrm>
            <a:custGeom>
              <a:avLst/>
              <a:gdLst/>
              <a:ahLst/>
              <a:cxnLst/>
              <a:rect l="l" t="t" r="r" b="b"/>
              <a:pathLst>
                <a:path w="144" h="185" extrusionOk="0">
                  <a:moveTo>
                    <a:pt x="110" y="1"/>
                  </a:moveTo>
                  <a:cubicBezTo>
                    <a:pt x="87" y="1"/>
                    <a:pt x="57" y="33"/>
                    <a:pt x="37" y="74"/>
                  </a:cubicBezTo>
                  <a:cubicBezTo>
                    <a:pt x="1" y="122"/>
                    <a:pt x="1" y="170"/>
                    <a:pt x="37" y="181"/>
                  </a:cubicBezTo>
                  <a:cubicBezTo>
                    <a:pt x="41" y="184"/>
                    <a:pt x="45" y="185"/>
                    <a:pt x="50" y="185"/>
                  </a:cubicBezTo>
                  <a:cubicBezTo>
                    <a:pt x="72" y="185"/>
                    <a:pt x="100" y="161"/>
                    <a:pt x="120" y="122"/>
                  </a:cubicBezTo>
                  <a:cubicBezTo>
                    <a:pt x="144" y="62"/>
                    <a:pt x="144" y="15"/>
                    <a:pt x="120" y="3"/>
                  </a:cubicBezTo>
                  <a:cubicBezTo>
                    <a:pt x="117" y="1"/>
                    <a:pt x="113" y="1"/>
                    <a:pt x="1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366;p56">
              <a:extLst>
                <a:ext uri="{FF2B5EF4-FFF2-40B4-BE49-F238E27FC236}">
                  <a16:creationId xmlns:a16="http://schemas.microsoft.com/office/drawing/2014/main" id="{A66AB9CF-CC10-A59C-8FE7-4A7329E81809}"/>
                </a:ext>
              </a:extLst>
            </p:cNvPr>
            <p:cNvSpPr/>
            <p:nvPr/>
          </p:nvSpPr>
          <p:spPr>
            <a:xfrm>
              <a:off x="7186810" y="3517665"/>
              <a:ext cx="6434" cy="10885"/>
            </a:xfrm>
            <a:custGeom>
              <a:avLst/>
              <a:gdLst/>
              <a:ahLst/>
              <a:cxnLst/>
              <a:rect l="l" t="t" r="r" b="b"/>
              <a:pathLst>
                <a:path w="120" h="203" fill="none" extrusionOk="0">
                  <a:moveTo>
                    <a:pt x="0" y="95"/>
                  </a:moveTo>
                  <a:cubicBezTo>
                    <a:pt x="0" y="95"/>
                    <a:pt x="107" y="0"/>
                    <a:pt x="119" y="203"/>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367;p56">
              <a:extLst>
                <a:ext uri="{FF2B5EF4-FFF2-40B4-BE49-F238E27FC236}">
                  <a16:creationId xmlns:a16="http://schemas.microsoft.com/office/drawing/2014/main" id="{0842FFBB-9DEA-35EA-5320-33C213C37EDF}"/>
                </a:ext>
              </a:extLst>
            </p:cNvPr>
            <p:cNvSpPr/>
            <p:nvPr/>
          </p:nvSpPr>
          <p:spPr>
            <a:xfrm>
              <a:off x="7163164" y="3567423"/>
              <a:ext cx="10295" cy="5845"/>
            </a:xfrm>
            <a:custGeom>
              <a:avLst/>
              <a:gdLst/>
              <a:ahLst/>
              <a:cxnLst/>
              <a:rect l="l" t="t" r="r" b="b"/>
              <a:pathLst>
                <a:path w="192" h="109" fill="none" extrusionOk="0">
                  <a:moveTo>
                    <a:pt x="1" y="1"/>
                  </a:moveTo>
                  <a:cubicBezTo>
                    <a:pt x="1" y="1"/>
                    <a:pt x="1" y="108"/>
                    <a:pt x="191"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368;p56">
              <a:extLst>
                <a:ext uri="{FF2B5EF4-FFF2-40B4-BE49-F238E27FC236}">
                  <a16:creationId xmlns:a16="http://schemas.microsoft.com/office/drawing/2014/main" id="{42E01ADA-6735-5508-F2E9-23D7703512FE}"/>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6453C2"/>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369;p56">
              <a:extLst>
                <a:ext uri="{FF2B5EF4-FFF2-40B4-BE49-F238E27FC236}">
                  <a16:creationId xmlns:a16="http://schemas.microsoft.com/office/drawing/2014/main" id="{7EA753DC-D2AB-4BED-2D64-8BD5DB609434}"/>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370;p56">
              <a:extLst>
                <a:ext uri="{FF2B5EF4-FFF2-40B4-BE49-F238E27FC236}">
                  <a16:creationId xmlns:a16="http://schemas.microsoft.com/office/drawing/2014/main" id="{8A11C41F-3C4B-5ABA-206F-E687FC4E121E}"/>
                </a:ext>
              </a:extLst>
            </p:cNvPr>
            <p:cNvSpPr/>
            <p:nvPr/>
          </p:nvSpPr>
          <p:spPr>
            <a:xfrm>
              <a:off x="7145310" y="4131159"/>
              <a:ext cx="51097" cy="375394"/>
            </a:xfrm>
            <a:custGeom>
              <a:avLst/>
              <a:gdLst/>
              <a:ahLst/>
              <a:cxnLst/>
              <a:rect l="l" t="t" r="r" b="b"/>
              <a:pathLst>
                <a:path w="953" h="7001" fill="none" extrusionOk="0">
                  <a:moveTo>
                    <a:pt x="953" y="0"/>
                  </a:moveTo>
                  <a:cubicBezTo>
                    <a:pt x="953" y="0"/>
                    <a:pt x="691" y="1548"/>
                    <a:pt x="488" y="2310"/>
                  </a:cubicBezTo>
                  <a:cubicBezTo>
                    <a:pt x="286" y="3072"/>
                    <a:pt x="298" y="3834"/>
                    <a:pt x="298" y="4655"/>
                  </a:cubicBezTo>
                  <a:cubicBezTo>
                    <a:pt x="298" y="5477"/>
                    <a:pt x="0" y="7001"/>
                    <a:pt x="0" y="700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371;p56">
              <a:extLst>
                <a:ext uri="{FF2B5EF4-FFF2-40B4-BE49-F238E27FC236}">
                  <a16:creationId xmlns:a16="http://schemas.microsoft.com/office/drawing/2014/main" id="{150D327C-E08D-AFCB-F14D-B7ABD66A7792}"/>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372;p56">
              <a:extLst>
                <a:ext uri="{FF2B5EF4-FFF2-40B4-BE49-F238E27FC236}">
                  <a16:creationId xmlns:a16="http://schemas.microsoft.com/office/drawing/2014/main" id="{67FC46C7-5B54-3DF1-09EF-51E19E99AF12}"/>
                </a:ext>
              </a:extLst>
            </p:cNvPr>
            <p:cNvSpPr/>
            <p:nvPr/>
          </p:nvSpPr>
          <p:spPr>
            <a:xfrm>
              <a:off x="7164451" y="3898137"/>
              <a:ext cx="153239" cy="625692"/>
            </a:xfrm>
            <a:custGeom>
              <a:avLst/>
              <a:gdLst/>
              <a:ahLst/>
              <a:cxnLst/>
              <a:rect l="l" t="t" r="r" b="b"/>
              <a:pathLst>
                <a:path w="2858" h="11669" fill="none" extrusionOk="0">
                  <a:moveTo>
                    <a:pt x="1120" y="393"/>
                  </a:moveTo>
                  <a:cubicBezTo>
                    <a:pt x="1572" y="155"/>
                    <a:pt x="2060" y="0"/>
                    <a:pt x="2191" y="310"/>
                  </a:cubicBezTo>
                  <a:cubicBezTo>
                    <a:pt x="2477" y="941"/>
                    <a:pt x="2144" y="1905"/>
                    <a:pt x="2144" y="1905"/>
                  </a:cubicBezTo>
                  <a:lnTo>
                    <a:pt x="2394" y="6323"/>
                  </a:lnTo>
                  <a:lnTo>
                    <a:pt x="2858" y="11668"/>
                  </a:lnTo>
                  <a:lnTo>
                    <a:pt x="2167" y="11549"/>
                  </a:lnTo>
                  <a:cubicBezTo>
                    <a:pt x="2167" y="11549"/>
                    <a:pt x="1108" y="7049"/>
                    <a:pt x="953" y="6775"/>
                  </a:cubicBezTo>
                  <a:cubicBezTo>
                    <a:pt x="786" y="6501"/>
                    <a:pt x="524" y="2644"/>
                    <a:pt x="524" y="2644"/>
                  </a:cubicBezTo>
                  <a:lnTo>
                    <a:pt x="0" y="2167"/>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2373;p56">
              <a:extLst>
                <a:ext uri="{FF2B5EF4-FFF2-40B4-BE49-F238E27FC236}">
                  <a16:creationId xmlns:a16="http://schemas.microsoft.com/office/drawing/2014/main" id="{E2B88502-F4DA-352D-9776-7A70C6CD9A65}"/>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374;p56">
              <a:extLst>
                <a:ext uri="{FF2B5EF4-FFF2-40B4-BE49-F238E27FC236}">
                  <a16:creationId xmlns:a16="http://schemas.microsoft.com/office/drawing/2014/main" id="{0D8CE682-1DC2-3D0A-BD80-23C08507F55D}"/>
                </a:ext>
              </a:extLst>
            </p:cNvPr>
            <p:cNvSpPr/>
            <p:nvPr/>
          </p:nvSpPr>
          <p:spPr>
            <a:xfrm>
              <a:off x="7253188" y="4098560"/>
              <a:ext cx="49864" cy="405474"/>
            </a:xfrm>
            <a:custGeom>
              <a:avLst/>
              <a:gdLst/>
              <a:ahLst/>
              <a:cxnLst/>
              <a:rect l="l" t="t" r="r" b="b"/>
              <a:pathLst>
                <a:path w="930" h="7562" fill="none" extrusionOk="0">
                  <a:moveTo>
                    <a:pt x="0" y="1"/>
                  </a:moveTo>
                  <a:cubicBezTo>
                    <a:pt x="12" y="1037"/>
                    <a:pt x="119" y="1525"/>
                    <a:pt x="203" y="1799"/>
                  </a:cubicBezTo>
                  <a:cubicBezTo>
                    <a:pt x="298" y="2120"/>
                    <a:pt x="262" y="2751"/>
                    <a:pt x="262" y="3049"/>
                  </a:cubicBezTo>
                  <a:cubicBezTo>
                    <a:pt x="262" y="3335"/>
                    <a:pt x="131" y="2977"/>
                    <a:pt x="429" y="4335"/>
                  </a:cubicBezTo>
                  <a:cubicBezTo>
                    <a:pt x="727" y="5680"/>
                    <a:pt x="929" y="7561"/>
                    <a:pt x="929" y="756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375;p56">
              <a:extLst>
                <a:ext uri="{FF2B5EF4-FFF2-40B4-BE49-F238E27FC236}">
                  <a16:creationId xmlns:a16="http://schemas.microsoft.com/office/drawing/2014/main" id="{92B0B4B5-B8F2-D3D1-6D14-B9FF1B50E2B0}"/>
                </a:ext>
              </a:extLst>
            </p:cNvPr>
            <p:cNvSpPr/>
            <p:nvPr/>
          </p:nvSpPr>
          <p:spPr>
            <a:xfrm>
              <a:off x="7253188" y="3975346"/>
              <a:ext cx="1984" cy="96462"/>
            </a:xfrm>
            <a:custGeom>
              <a:avLst/>
              <a:gdLst/>
              <a:ahLst/>
              <a:cxnLst/>
              <a:rect l="l" t="t" r="r" b="b"/>
              <a:pathLst>
                <a:path w="37" h="1799" fill="none" extrusionOk="0">
                  <a:moveTo>
                    <a:pt x="0" y="72"/>
                  </a:moveTo>
                  <a:cubicBezTo>
                    <a:pt x="0" y="72"/>
                    <a:pt x="36" y="1"/>
                    <a:pt x="0" y="1549"/>
                  </a:cubicBezTo>
                  <a:lnTo>
                    <a:pt x="0" y="179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376;p56">
              <a:extLst>
                <a:ext uri="{FF2B5EF4-FFF2-40B4-BE49-F238E27FC236}">
                  <a16:creationId xmlns:a16="http://schemas.microsoft.com/office/drawing/2014/main" id="{FBE0B4AC-4E36-2613-35EF-E69EF06B81BD}"/>
                </a:ext>
              </a:extLst>
            </p:cNvPr>
            <p:cNvSpPr/>
            <p:nvPr/>
          </p:nvSpPr>
          <p:spPr>
            <a:xfrm>
              <a:off x="7164451" y="3963228"/>
              <a:ext cx="9008" cy="52440"/>
            </a:xfrm>
            <a:custGeom>
              <a:avLst/>
              <a:gdLst/>
              <a:ahLst/>
              <a:cxnLst/>
              <a:rect l="l" t="t" r="r" b="b"/>
              <a:pathLst>
                <a:path w="168" h="978" fill="none" extrusionOk="0">
                  <a:moveTo>
                    <a:pt x="131" y="1"/>
                  </a:moveTo>
                  <a:lnTo>
                    <a:pt x="108" y="465"/>
                  </a:lnTo>
                  <a:lnTo>
                    <a:pt x="0" y="787"/>
                  </a:lnTo>
                  <a:lnTo>
                    <a:pt x="167" y="977"/>
                  </a:ln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377;p56">
              <a:extLst>
                <a:ext uri="{FF2B5EF4-FFF2-40B4-BE49-F238E27FC236}">
                  <a16:creationId xmlns:a16="http://schemas.microsoft.com/office/drawing/2014/main" id="{6205290A-C148-D46E-6D92-E2BE0C5717B7}"/>
                </a:ext>
              </a:extLst>
            </p:cNvPr>
            <p:cNvSpPr/>
            <p:nvPr/>
          </p:nvSpPr>
          <p:spPr>
            <a:xfrm>
              <a:off x="7160001" y="3977920"/>
              <a:ext cx="52384" cy="14746"/>
            </a:xfrm>
            <a:custGeom>
              <a:avLst/>
              <a:gdLst/>
              <a:ahLst/>
              <a:cxnLst/>
              <a:rect l="l" t="t" r="r" b="b"/>
              <a:pathLst>
                <a:path w="977" h="275" fill="none" extrusionOk="0">
                  <a:moveTo>
                    <a:pt x="0" y="1"/>
                  </a:moveTo>
                  <a:cubicBezTo>
                    <a:pt x="0" y="1"/>
                    <a:pt x="274" y="274"/>
                    <a:pt x="976" y="191"/>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378;p56">
              <a:extLst>
                <a:ext uri="{FF2B5EF4-FFF2-40B4-BE49-F238E27FC236}">
                  <a16:creationId xmlns:a16="http://schemas.microsoft.com/office/drawing/2014/main" id="{B524BBBC-A581-7A43-5575-C501EE1804A1}"/>
                </a:ext>
              </a:extLst>
            </p:cNvPr>
            <p:cNvSpPr/>
            <p:nvPr/>
          </p:nvSpPr>
          <p:spPr>
            <a:xfrm>
              <a:off x="7147830" y="3905429"/>
              <a:ext cx="140531" cy="62950"/>
            </a:xfrm>
            <a:custGeom>
              <a:avLst/>
              <a:gdLst/>
              <a:ahLst/>
              <a:cxnLst/>
              <a:rect l="l" t="t" r="r" b="b"/>
              <a:pathLst>
                <a:path w="2621" h="1174" extrusionOk="0">
                  <a:moveTo>
                    <a:pt x="2202" y="1"/>
                  </a:moveTo>
                  <a:cubicBezTo>
                    <a:pt x="1987" y="1"/>
                    <a:pt x="1702" y="114"/>
                    <a:pt x="1430" y="257"/>
                  </a:cubicBezTo>
                  <a:lnTo>
                    <a:pt x="1215" y="603"/>
                  </a:lnTo>
                  <a:lnTo>
                    <a:pt x="37" y="507"/>
                  </a:lnTo>
                  <a:lnTo>
                    <a:pt x="1" y="972"/>
                  </a:lnTo>
                  <a:cubicBezTo>
                    <a:pt x="408" y="1107"/>
                    <a:pt x="832" y="1174"/>
                    <a:pt x="1257" y="1174"/>
                  </a:cubicBezTo>
                  <a:cubicBezTo>
                    <a:pt x="1466" y="1174"/>
                    <a:pt x="1675" y="1158"/>
                    <a:pt x="1882" y="1126"/>
                  </a:cubicBezTo>
                  <a:cubicBezTo>
                    <a:pt x="2406" y="1019"/>
                    <a:pt x="2430" y="876"/>
                    <a:pt x="2608" y="757"/>
                  </a:cubicBezTo>
                  <a:cubicBezTo>
                    <a:pt x="2620" y="555"/>
                    <a:pt x="2584" y="364"/>
                    <a:pt x="2513" y="174"/>
                  </a:cubicBezTo>
                  <a:cubicBezTo>
                    <a:pt x="2456" y="51"/>
                    <a:pt x="2344" y="1"/>
                    <a:pt x="22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379;p56">
              <a:extLst>
                <a:ext uri="{FF2B5EF4-FFF2-40B4-BE49-F238E27FC236}">
                  <a16:creationId xmlns:a16="http://schemas.microsoft.com/office/drawing/2014/main" id="{A4C78D31-A96C-BFB7-B693-C0FD09F841B9}"/>
                </a:ext>
              </a:extLst>
            </p:cNvPr>
            <p:cNvSpPr/>
            <p:nvPr/>
          </p:nvSpPr>
          <p:spPr>
            <a:xfrm>
              <a:off x="7155497" y="3949824"/>
              <a:ext cx="17318" cy="13459"/>
            </a:xfrm>
            <a:custGeom>
              <a:avLst/>
              <a:gdLst/>
              <a:ahLst/>
              <a:cxnLst/>
              <a:rect l="l" t="t" r="r" b="b"/>
              <a:pathLst>
                <a:path w="323" h="251" extrusionOk="0">
                  <a:moveTo>
                    <a:pt x="13" y="1"/>
                  </a:moveTo>
                  <a:lnTo>
                    <a:pt x="1" y="179"/>
                  </a:lnTo>
                  <a:lnTo>
                    <a:pt x="298" y="251"/>
                  </a:lnTo>
                  <a:lnTo>
                    <a:pt x="322" y="13"/>
                  </a:lnTo>
                  <a:lnTo>
                    <a:pt x="13" y="1"/>
                  </a:lnTo>
                  <a:close/>
                </a:path>
              </a:pathLst>
            </a:custGeom>
            <a:solidFill>
              <a:srgbClr val="FFFFFF"/>
            </a:solid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380;p56">
              <a:extLst>
                <a:ext uri="{FF2B5EF4-FFF2-40B4-BE49-F238E27FC236}">
                  <a16:creationId xmlns:a16="http://schemas.microsoft.com/office/drawing/2014/main" id="{8BEFC00E-A6BB-70FA-F2A7-6886CD783FF1}"/>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381;p56">
              <a:extLst>
                <a:ext uri="{FF2B5EF4-FFF2-40B4-BE49-F238E27FC236}">
                  <a16:creationId xmlns:a16="http://schemas.microsoft.com/office/drawing/2014/main" id="{C347E4E4-2793-A14B-970A-3286915E3053}"/>
                </a:ext>
              </a:extLst>
            </p:cNvPr>
            <p:cNvSpPr/>
            <p:nvPr/>
          </p:nvSpPr>
          <p:spPr>
            <a:xfrm>
              <a:off x="7264662" y="3937063"/>
              <a:ext cx="12171" cy="27507"/>
            </a:xfrm>
            <a:custGeom>
              <a:avLst/>
              <a:gdLst/>
              <a:ahLst/>
              <a:cxnLst/>
              <a:rect l="l" t="t" r="r" b="b"/>
              <a:pathLst>
                <a:path w="227" h="513" fill="none" extrusionOk="0">
                  <a:moveTo>
                    <a:pt x="60" y="513"/>
                  </a:moveTo>
                  <a:lnTo>
                    <a:pt x="1" y="48"/>
                  </a:lnTo>
                  <a:lnTo>
                    <a:pt x="155" y="1"/>
                  </a:lnTo>
                  <a:lnTo>
                    <a:pt x="227" y="405"/>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382;p56">
              <a:extLst>
                <a:ext uri="{FF2B5EF4-FFF2-40B4-BE49-F238E27FC236}">
                  <a16:creationId xmlns:a16="http://schemas.microsoft.com/office/drawing/2014/main" id="{EF7332DC-B259-F256-24BA-EE7AA4114A4F}"/>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2383;p56">
              <a:extLst>
                <a:ext uri="{FF2B5EF4-FFF2-40B4-BE49-F238E27FC236}">
                  <a16:creationId xmlns:a16="http://schemas.microsoft.com/office/drawing/2014/main" id="{A823823F-0F8B-1FE0-0B20-3A6ADE39D58A}"/>
                </a:ext>
              </a:extLst>
            </p:cNvPr>
            <p:cNvSpPr/>
            <p:nvPr/>
          </p:nvSpPr>
          <p:spPr>
            <a:xfrm>
              <a:off x="7199571" y="3944087"/>
              <a:ext cx="19195" cy="28150"/>
            </a:xfrm>
            <a:custGeom>
              <a:avLst/>
              <a:gdLst/>
              <a:ahLst/>
              <a:cxnLst/>
              <a:rect l="l" t="t" r="r" b="b"/>
              <a:pathLst>
                <a:path w="358" h="525" fill="none" extrusionOk="0">
                  <a:moveTo>
                    <a:pt x="107" y="524"/>
                  </a:moveTo>
                  <a:lnTo>
                    <a:pt x="0" y="1"/>
                  </a:lnTo>
                  <a:lnTo>
                    <a:pt x="262" y="1"/>
                  </a:lnTo>
                  <a:lnTo>
                    <a:pt x="357" y="45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384;p56">
              <a:extLst>
                <a:ext uri="{FF2B5EF4-FFF2-40B4-BE49-F238E27FC236}">
                  <a16:creationId xmlns:a16="http://schemas.microsoft.com/office/drawing/2014/main" id="{17734887-20C2-AA88-9A50-706287A5571A}"/>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385;p56">
              <a:extLst>
                <a:ext uri="{FF2B5EF4-FFF2-40B4-BE49-F238E27FC236}">
                  <a16:creationId xmlns:a16="http://schemas.microsoft.com/office/drawing/2014/main" id="{E75E60B9-7B86-23DE-B161-93C5BE9A5339}"/>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386;p56">
              <a:extLst>
                <a:ext uri="{FF2B5EF4-FFF2-40B4-BE49-F238E27FC236}">
                  <a16:creationId xmlns:a16="http://schemas.microsoft.com/office/drawing/2014/main" id="{CDA6530D-E22B-C84D-357A-AD43C2B6156A}"/>
                </a:ext>
              </a:extLst>
            </p:cNvPr>
            <p:cNvSpPr/>
            <p:nvPr/>
          </p:nvSpPr>
          <p:spPr>
            <a:xfrm>
              <a:off x="7096143" y="3716212"/>
              <a:ext cx="46647" cy="232389"/>
            </a:xfrm>
            <a:custGeom>
              <a:avLst/>
              <a:gdLst/>
              <a:ahLst/>
              <a:cxnLst/>
              <a:rect l="l" t="t" r="r" b="b"/>
              <a:pathLst>
                <a:path w="870" h="4334" extrusionOk="0">
                  <a:moveTo>
                    <a:pt x="870" y="0"/>
                  </a:moveTo>
                  <a:cubicBezTo>
                    <a:pt x="870" y="1"/>
                    <a:pt x="786" y="584"/>
                    <a:pt x="524" y="1560"/>
                  </a:cubicBezTo>
                  <a:cubicBezTo>
                    <a:pt x="262" y="2548"/>
                    <a:pt x="0" y="3727"/>
                    <a:pt x="0" y="3727"/>
                  </a:cubicBezTo>
                  <a:lnTo>
                    <a:pt x="143" y="4334"/>
                  </a:lnTo>
                  <a:lnTo>
                    <a:pt x="572" y="3691"/>
                  </a:lnTo>
                  <a:lnTo>
                    <a:pt x="870"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387;p56">
              <a:extLst>
                <a:ext uri="{FF2B5EF4-FFF2-40B4-BE49-F238E27FC236}">
                  <a16:creationId xmlns:a16="http://schemas.microsoft.com/office/drawing/2014/main" id="{8A4570D0-FDD0-CE3B-D3D0-412B4883A165}"/>
                </a:ext>
              </a:extLst>
            </p:cNvPr>
            <p:cNvSpPr/>
            <p:nvPr/>
          </p:nvSpPr>
          <p:spPr>
            <a:xfrm>
              <a:off x="7142736" y="3651066"/>
              <a:ext cx="111149" cy="65202"/>
            </a:xfrm>
            <a:custGeom>
              <a:avLst/>
              <a:gdLst/>
              <a:ahLst/>
              <a:cxnLst/>
              <a:rect l="l" t="t" r="r" b="b"/>
              <a:pathLst>
                <a:path w="2073" h="1216" extrusionOk="0">
                  <a:moveTo>
                    <a:pt x="2072" y="1"/>
                  </a:moveTo>
                  <a:lnTo>
                    <a:pt x="715" y="382"/>
                  </a:lnTo>
                  <a:cubicBezTo>
                    <a:pt x="715" y="382"/>
                    <a:pt x="120" y="525"/>
                    <a:pt x="60" y="810"/>
                  </a:cubicBezTo>
                  <a:cubicBezTo>
                    <a:pt x="24" y="941"/>
                    <a:pt x="1" y="1084"/>
                    <a:pt x="1" y="1215"/>
                  </a:cubicBezTo>
                  <a:lnTo>
                    <a:pt x="917" y="465"/>
                  </a:lnTo>
                  <a:lnTo>
                    <a:pt x="2072" y="1"/>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388;p56">
              <a:extLst>
                <a:ext uri="{FF2B5EF4-FFF2-40B4-BE49-F238E27FC236}">
                  <a16:creationId xmlns:a16="http://schemas.microsoft.com/office/drawing/2014/main" id="{5A18876B-B713-3F94-BCBF-0A3F1101D403}"/>
                </a:ext>
              </a:extLst>
            </p:cNvPr>
            <p:cNvSpPr/>
            <p:nvPr/>
          </p:nvSpPr>
          <p:spPr>
            <a:xfrm>
              <a:off x="7132549" y="3647903"/>
              <a:ext cx="170504" cy="305527"/>
            </a:xfrm>
            <a:custGeom>
              <a:avLst/>
              <a:gdLst/>
              <a:ahLst/>
              <a:cxnLst/>
              <a:rect l="l" t="t" r="r" b="b"/>
              <a:pathLst>
                <a:path w="3180" h="5698" extrusionOk="0">
                  <a:moveTo>
                    <a:pt x="2415" y="1"/>
                  </a:moveTo>
                  <a:cubicBezTo>
                    <a:pt x="1995" y="1"/>
                    <a:pt x="1072" y="214"/>
                    <a:pt x="1072" y="214"/>
                  </a:cubicBezTo>
                  <a:cubicBezTo>
                    <a:pt x="1072" y="214"/>
                    <a:pt x="583" y="774"/>
                    <a:pt x="393" y="1000"/>
                  </a:cubicBezTo>
                  <a:cubicBezTo>
                    <a:pt x="191" y="1226"/>
                    <a:pt x="191" y="3691"/>
                    <a:pt x="191" y="4048"/>
                  </a:cubicBezTo>
                  <a:cubicBezTo>
                    <a:pt x="191" y="4417"/>
                    <a:pt x="0" y="5394"/>
                    <a:pt x="322" y="5584"/>
                  </a:cubicBezTo>
                  <a:cubicBezTo>
                    <a:pt x="447" y="5660"/>
                    <a:pt x="806" y="5698"/>
                    <a:pt x="1216" y="5698"/>
                  </a:cubicBezTo>
                  <a:cubicBezTo>
                    <a:pt x="1897" y="5698"/>
                    <a:pt x="2719" y="5594"/>
                    <a:pt x="2846" y="5394"/>
                  </a:cubicBezTo>
                  <a:cubicBezTo>
                    <a:pt x="3048" y="5060"/>
                    <a:pt x="3179" y="1131"/>
                    <a:pt x="3143" y="774"/>
                  </a:cubicBezTo>
                  <a:cubicBezTo>
                    <a:pt x="3096" y="441"/>
                    <a:pt x="2881" y="167"/>
                    <a:pt x="2584" y="24"/>
                  </a:cubicBezTo>
                  <a:cubicBezTo>
                    <a:pt x="2549" y="8"/>
                    <a:pt x="2490" y="1"/>
                    <a:pt x="24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389;p56">
              <a:extLst>
                <a:ext uri="{FF2B5EF4-FFF2-40B4-BE49-F238E27FC236}">
                  <a16:creationId xmlns:a16="http://schemas.microsoft.com/office/drawing/2014/main" id="{5C54488A-EA8A-E7FD-CCA5-A65818CA23AE}"/>
                </a:ext>
              </a:extLst>
            </p:cNvPr>
            <p:cNvSpPr/>
            <p:nvPr/>
          </p:nvSpPr>
          <p:spPr>
            <a:xfrm>
              <a:off x="7158071" y="3647903"/>
              <a:ext cx="144338" cy="305848"/>
            </a:xfrm>
            <a:custGeom>
              <a:avLst/>
              <a:gdLst/>
              <a:ahLst/>
              <a:cxnLst/>
              <a:rect l="l" t="t" r="r" b="b"/>
              <a:pathLst>
                <a:path w="2692" h="5704" extrusionOk="0">
                  <a:moveTo>
                    <a:pt x="2024" y="0"/>
                  </a:moveTo>
                  <a:lnTo>
                    <a:pt x="1882" y="72"/>
                  </a:lnTo>
                  <a:cubicBezTo>
                    <a:pt x="2120" y="274"/>
                    <a:pt x="2286" y="536"/>
                    <a:pt x="2346" y="845"/>
                  </a:cubicBezTo>
                  <a:cubicBezTo>
                    <a:pt x="2405" y="1286"/>
                    <a:pt x="2405" y="1727"/>
                    <a:pt x="2322" y="2167"/>
                  </a:cubicBezTo>
                  <a:cubicBezTo>
                    <a:pt x="2296" y="2338"/>
                    <a:pt x="2133" y="2386"/>
                    <a:pt x="1944" y="2386"/>
                  </a:cubicBezTo>
                  <a:cubicBezTo>
                    <a:pt x="1697" y="2386"/>
                    <a:pt x="1406" y="2303"/>
                    <a:pt x="1320" y="2303"/>
                  </a:cubicBezTo>
                  <a:cubicBezTo>
                    <a:pt x="1288" y="2303"/>
                    <a:pt x="1285" y="2315"/>
                    <a:pt x="1322" y="2346"/>
                  </a:cubicBezTo>
                  <a:cubicBezTo>
                    <a:pt x="1536" y="2524"/>
                    <a:pt x="2346" y="2822"/>
                    <a:pt x="2382" y="2989"/>
                  </a:cubicBezTo>
                  <a:cubicBezTo>
                    <a:pt x="2417" y="3143"/>
                    <a:pt x="1977" y="3417"/>
                    <a:pt x="1822" y="3429"/>
                  </a:cubicBezTo>
                  <a:cubicBezTo>
                    <a:pt x="1667" y="3453"/>
                    <a:pt x="1929" y="3810"/>
                    <a:pt x="2096" y="4108"/>
                  </a:cubicBezTo>
                  <a:cubicBezTo>
                    <a:pt x="2251" y="4417"/>
                    <a:pt x="2191" y="4834"/>
                    <a:pt x="1822" y="5132"/>
                  </a:cubicBezTo>
                  <a:cubicBezTo>
                    <a:pt x="1453" y="5417"/>
                    <a:pt x="584" y="5560"/>
                    <a:pt x="215" y="5572"/>
                  </a:cubicBezTo>
                  <a:cubicBezTo>
                    <a:pt x="96" y="5572"/>
                    <a:pt x="24" y="5608"/>
                    <a:pt x="0" y="5644"/>
                  </a:cubicBezTo>
                  <a:cubicBezTo>
                    <a:pt x="175" y="5684"/>
                    <a:pt x="447" y="5704"/>
                    <a:pt x="747" y="5704"/>
                  </a:cubicBezTo>
                  <a:cubicBezTo>
                    <a:pt x="1427" y="5704"/>
                    <a:pt x="2246" y="5600"/>
                    <a:pt x="2370" y="5394"/>
                  </a:cubicBezTo>
                  <a:cubicBezTo>
                    <a:pt x="2560" y="5060"/>
                    <a:pt x="2691" y="1131"/>
                    <a:pt x="2667" y="774"/>
                  </a:cubicBezTo>
                  <a:cubicBezTo>
                    <a:pt x="2620" y="441"/>
                    <a:pt x="2405" y="167"/>
                    <a:pt x="2108" y="24"/>
                  </a:cubicBezTo>
                  <a:cubicBezTo>
                    <a:pt x="2072" y="12"/>
                    <a:pt x="2048" y="0"/>
                    <a:pt x="2024"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390;p56">
              <a:extLst>
                <a:ext uri="{FF2B5EF4-FFF2-40B4-BE49-F238E27FC236}">
                  <a16:creationId xmlns:a16="http://schemas.microsoft.com/office/drawing/2014/main" id="{4575F2B5-9224-D752-7BB7-E16E649618BE}"/>
                </a:ext>
              </a:extLst>
            </p:cNvPr>
            <p:cNvSpPr/>
            <p:nvPr/>
          </p:nvSpPr>
          <p:spPr>
            <a:xfrm>
              <a:off x="7132549" y="3643399"/>
              <a:ext cx="170504" cy="314803"/>
            </a:xfrm>
            <a:custGeom>
              <a:avLst/>
              <a:gdLst/>
              <a:ahLst/>
              <a:cxnLst/>
              <a:rect l="l" t="t" r="r" b="b"/>
              <a:pathLst>
                <a:path w="3180" h="5871" fill="none" extrusionOk="0">
                  <a:moveTo>
                    <a:pt x="1072" y="298"/>
                  </a:moveTo>
                  <a:cubicBezTo>
                    <a:pt x="1072" y="298"/>
                    <a:pt x="583" y="858"/>
                    <a:pt x="393" y="1084"/>
                  </a:cubicBezTo>
                  <a:cubicBezTo>
                    <a:pt x="191" y="1310"/>
                    <a:pt x="191" y="3775"/>
                    <a:pt x="191" y="4132"/>
                  </a:cubicBezTo>
                  <a:cubicBezTo>
                    <a:pt x="191" y="4501"/>
                    <a:pt x="0" y="5478"/>
                    <a:pt x="322" y="5668"/>
                  </a:cubicBezTo>
                  <a:cubicBezTo>
                    <a:pt x="655" y="5871"/>
                    <a:pt x="2643" y="5799"/>
                    <a:pt x="2846" y="5478"/>
                  </a:cubicBezTo>
                  <a:cubicBezTo>
                    <a:pt x="3048" y="5144"/>
                    <a:pt x="3179" y="1215"/>
                    <a:pt x="3143" y="858"/>
                  </a:cubicBezTo>
                  <a:cubicBezTo>
                    <a:pt x="3096" y="525"/>
                    <a:pt x="2881" y="251"/>
                    <a:pt x="2584" y="108"/>
                  </a:cubicBezTo>
                  <a:cubicBezTo>
                    <a:pt x="2358" y="1"/>
                    <a:pt x="1072" y="298"/>
                    <a:pt x="1072" y="29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2391;p56">
              <a:extLst>
                <a:ext uri="{FF2B5EF4-FFF2-40B4-BE49-F238E27FC236}">
                  <a16:creationId xmlns:a16="http://schemas.microsoft.com/office/drawing/2014/main" id="{3790E524-1B94-19E2-70C6-17CD60AA51B6}"/>
                </a:ext>
              </a:extLst>
            </p:cNvPr>
            <p:cNvSpPr/>
            <p:nvPr/>
          </p:nvSpPr>
          <p:spPr>
            <a:xfrm>
              <a:off x="7191260" y="3759588"/>
              <a:ext cx="53028" cy="72816"/>
            </a:xfrm>
            <a:custGeom>
              <a:avLst/>
              <a:gdLst/>
              <a:ahLst/>
              <a:cxnLst/>
              <a:rect l="l" t="t" r="r" b="b"/>
              <a:pathLst>
                <a:path w="989" h="1358" extrusionOk="0">
                  <a:moveTo>
                    <a:pt x="0" y="1"/>
                  </a:moveTo>
                  <a:lnTo>
                    <a:pt x="0" y="1"/>
                  </a:lnTo>
                  <a:cubicBezTo>
                    <a:pt x="120" y="548"/>
                    <a:pt x="429" y="1025"/>
                    <a:pt x="893" y="1358"/>
                  </a:cubicBezTo>
                  <a:lnTo>
                    <a:pt x="989" y="632"/>
                  </a:lnTo>
                  <a:cubicBezTo>
                    <a:pt x="465" y="465"/>
                    <a:pt x="1"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2392;p56">
              <a:extLst>
                <a:ext uri="{FF2B5EF4-FFF2-40B4-BE49-F238E27FC236}">
                  <a16:creationId xmlns:a16="http://schemas.microsoft.com/office/drawing/2014/main" id="{968A7D82-8063-C6BF-C769-18221F90FB72}"/>
                </a:ext>
              </a:extLst>
            </p:cNvPr>
            <p:cNvSpPr/>
            <p:nvPr/>
          </p:nvSpPr>
          <p:spPr>
            <a:xfrm>
              <a:off x="7191260" y="3759588"/>
              <a:ext cx="53028" cy="72816"/>
            </a:xfrm>
            <a:custGeom>
              <a:avLst/>
              <a:gdLst/>
              <a:ahLst/>
              <a:cxnLst/>
              <a:rect l="l" t="t" r="r" b="b"/>
              <a:pathLst>
                <a:path w="989" h="1358" fill="none" extrusionOk="0">
                  <a:moveTo>
                    <a:pt x="989" y="632"/>
                  </a:moveTo>
                  <a:cubicBezTo>
                    <a:pt x="465" y="465"/>
                    <a:pt x="0" y="1"/>
                    <a:pt x="0" y="1"/>
                  </a:cubicBezTo>
                  <a:cubicBezTo>
                    <a:pt x="120" y="548"/>
                    <a:pt x="429" y="1025"/>
                    <a:pt x="893" y="1358"/>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2393;p56">
              <a:extLst>
                <a:ext uri="{FF2B5EF4-FFF2-40B4-BE49-F238E27FC236}">
                  <a16:creationId xmlns:a16="http://schemas.microsoft.com/office/drawing/2014/main" id="{B8E169A8-9964-3E0E-DCF2-69ABFADFDA33}"/>
                </a:ext>
              </a:extLst>
            </p:cNvPr>
            <p:cNvSpPr/>
            <p:nvPr/>
          </p:nvSpPr>
          <p:spPr>
            <a:xfrm>
              <a:off x="7175925" y="3629351"/>
              <a:ext cx="95171" cy="44129"/>
            </a:xfrm>
            <a:custGeom>
              <a:avLst/>
              <a:gdLst/>
              <a:ahLst/>
              <a:cxnLst/>
              <a:rect l="l" t="t" r="r" b="b"/>
              <a:pathLst>
                <a:path w="1775" h="823" extrusionOk="0">
                  <a:moveTo>
                    <a:pt x="1679" y="1"/>
                  </a:moveTo>
                  <a:lnTo>
                    <a:pt x="108" y="370"/>
                  </a:lnTo>
                  <a:lnTo>
                    <a:pt x="1" y="822"/>
                  </a:lnTo>
                  <a:lnTo>
                    <a:pt x="1775" y="370"/>
                  </a:lnTo>
                  <a:lnTo>
                    <a:pt x="1679"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2394;p56">
              <a:extLst>
                <a:ext uri="{FF2B5EF4-FFF2-40B4-BE49-F238E27FC236}">
                  <a16:creationId xmlns:a16="http://schemas.microsoft.com/office/drawing/2014/main" id="{E1D334B2-65F4-18B6-2628-BA520BB69850}"/>
                </a:ext>
              </a:extLst>
            </p:cNvPr>
            <p:cNvSpPr/>
            <p:nvPr/>
          </p:nvSpPr>
          <p:spPr>
            <a:xfrm>
              <a:off x="7062953" y="4512274"/>
              <a:ext cx="99621" cy="42789"/>
            </a:xfrm>
            <a:custGeom>
              <a:avLst/>
              <a:gdLst/>
              <a:ahLst/>
              <a:cxnLst/>
              <a:rect l="l" t="t" r="r" b="b"/>
              <a:pathLst>
                <a:path w="1858" h="798" extrusionOk="0">
                  <a:moveTo>
                    <a:pt x="1084" y="0"/>
                  </a:moveTo>
                  <a:lnTo>
                    <a:pt x="512" y="405"/>
                  </a:lnTo>
                  <a:lnTo>
                    <a:pt x="0" y="679"/>
                  </a:lnTo>
                  <a:lnTo>
                    <a:pt x="0" y="798"/>
                  </a:lnTo>
                  <a:lnTo>
                    <a:pt x="1858" y="798"/>
                  </a:lnTo>
                  <a:lnTo>
                    <a:pt x="1774" y="107"/>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2395;p56">
              <a:extLst>
                <a:ext uri="{FF2B5EF4-FFF2-40B4-BE49-F238E27FC236}">
                  <a16:creationId xmlns:a16="http://schemas.microsoft.com/office/drawing/2014/main" id="{37599948-01D6-88C7-EB96-866DD5CE5ED8}"/>
                </a:ext>
              </a:extLst>
            </p:cNvPr>
            <p:cNvSpPr/>
            <p:nvPr/>
          </p:nvSpPr>
          <p:spPr>
            <a:xfrm>
              <a:off x="7222519" y="4517367"/>
              <a:ext cx="99675" cy="40269"/>
            </a:xfrm>
            <a:custGeom>
              <a:avLst/>
              <a:gdLst/>
              <a:ahLst/>
              <a:cxnLst/>
              <a:rect l="l" t="t" r="r" b="b"/>
              <a:pathLst>
                <a:path w="1859" h="751" extrusionOk="0">
                  <a:moveTo>
                    <a:pt x="1084" y="0"/>
                  </a:moveTo>
                  <a:lnTo>
                    <a:pt x="513" y="405"/>
                  </a:lnTo>
                  <a:lnTo>
                    <a:pt x="1" y="691"/>
                  </a:lnTo>
                  <a:lnTo>
                    <a:pt x="1" y="750"/>
                  </a:lnTo>
                  <a:lnTo>
                    <a:pt x="1858" y="750"/>
                  </a:lnTo>
                  <a:lnTo>
                    <a:pt x="1763" y="108"/>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2396;p56">
              <a:extLst>
                <a:ext uri="{FF2B5EF4-FFF2-40B4-BE49-F238E27FC236}">
                  <a16:creationId xmlns:a16="http://schemas.microsoft.com/office/drawing/2014/main" id="{2D0BEE2E-5421-2FC9-AD81-A37259B0413B}"/>
                </a:ext>
              </a:extLst>
            </p:cNvPr>
            <p:cNvSpPr/>
            <p:nvPr/>
          </p:nvSpPr>
          <p:spPr>
            <a:xfrm>
              <a:off x="6973573" y="3455040"/>
              <a:ext cx="30669" cy="26274"/>
            </a:xfrm>
            <a:custGeom>
              <a:avLst/>
              <a:gdLst/>
              <a:ahLst/>
              <a:cxnLst/>
              <a:rect l="l" t="t" r="r" b="b"/>
              <a:pathLst>
                <a:path w="572" h="490" extrusionOk="0">
                  <a:moveTo>
                    <a:pt x="128" y="0"/>
                  </a:moveTo>
                  <a:cubicBezTo>
                    <a:pt x="90" y="0"/>
                    <a:pt x="0" y="16"/>
                    <a:pt x="48" y="168"/>
                  </a:cubicBezTo>
                  <a:lnTo>
                    <a:pt x="477" y="490"/>
                  </a:lnTo>
                  <a:lnTo>
                    <a:pt x="572" y="240"/>
                  </a:lnTo>
                  <a:lnTo>
                    <a:pt x="143" y="1"/>
                  </a:lnTo>
                  <a:cubicBezTo>
                    <a:pt x="143" y="1"/>
                    <a:pt x="137" y="0"/>
                    <a:pt x="1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397;p56">
              <a:extLst>
                <a:ext uri="{FF2B5EF4-FFF2-40B4-BE49-F238E27FC236}">
                  <a16:creationId xmlns:a16="http://schemas.microsoft.com/office/drawing/2014/main" id="{312CF704-A6F8-4B7F-A04B-0D0932A6C76C}"/>
                </a:ext>
              </a:extLst>
            </p:cNvPr>
            <p:cNvSpPr/>
            <p:nvPr/>
          </p:nvSpPr>
          <p:spPr>
            <a:xfrm>
              <a:off x="6972930" y="3453807"/>
              <a:ext cx="31313" cy="27507"/>
            </a:xfrm>
            <a:custGeom>
              <a:avLst/>
              <a:gdLst/>
              <a:ahLst/>
              <a:cxnLst/>
              <a:rect l="l" t="t" r="r" b="b"/>
              <a:pathLst>
                <a:path w="584" h="513" fill="none" extrusionOk="0">
                  <a:moveTo>
                    <a:pt x="584" y="263"/>
                  </a:moveTo>
                  <a:lnTo>
                    <a:pt x="155" y="24"/>
                  </a:lnTo>
                  <a:cubicBezTo>
                    <a:pt x="155" y="24"/>
                    <a:pt x="1" y="1"/>
                    <a:pt x="60" y="191"/>
                  </a:cubicBezTo>
                  <a:lnTo>
                    <a:pt x="489" y="51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398;p56">
              <a:extLst>
                <a:ext uri="{FF2B5EF4-FFF2-40B4-BE49-F238E27FC236}">
                  <a16:creationId xmlns:a16="http://schemas.microsoft.com/office/drawing/2014/main" id="{C54545E5-FC4E-56C9-B92E-415C34B13C67}"/>
                </a:ext>
              </a:extLst>
            </p:cNvPr>
            <p:cNvSpPr/>
            <p:nvPr/>
          </p:nvSpPr>
          <p:spPr>
            <a:xfrm>
              <a:off x="6939741" y="3460509"/>
              <a:ext cx="71526" cy="78285"/>
            </a:xfrm>
            <a:custGeom>
              <a:avLst/>
              <a:gdLst/>
              <a:ahLst/>
              <a:cxnLst/>
              <a:rect l="l" t="t" r="r" b="b"/>
              <a:pathLst>
                <a:path w="1334" h="1460" extrusionOk="0">
                  <a:moveTo>
                    <a:pt x="487" y="0"/>
                  </a:moveTo>
                  <a:cubicBezTo>
                    <a:pt x="454" y="0"/>
                    <a:pt x="422" y="24"/>
                    <a:pt x="441" y="126"/>
                  </a:cubicBezTo>
                  <a:lnTo>
                    <a:pt x="703" y="650"/>
                  </a:lnTo>
                  <a:lnTo>
                    <a:pt x="227" y="209"/>
                  </a:lnTo>
                  <a:cubicBezTo>
                    <a:pt x="227" y="209"/>
                    <a:pt x="196" y="178"/>
                    <a:pt x="172" y="178"/>
                  </a:cubicBezTo>
                  <a:cubicBezTo>
                    <a:pt x="156" y="178"/>
                    <a:pt x="143" y="191"/>
                    <a:pt x="143" y="233"/>
                  </a:cubicBezTo>
                  <a:cubicBezTo>
                    <a:pt x="143" y="340"/>
                    <a:pt x="572" y="792"/>
                    <a:pt x="572" y="792"/>
                  </a:cubicBezTo>
                  <a:lnTo>
                    <a:pt x="96" y="578"/>
                  </a:lnTo>
                  <a:cubicBezTo>
                    <a:pt x="96" y="578"/>
                    <a:pt x="0" y="650"/>
                    <a:pt x="72" y="721"/>
                  </a:cubicBezTo>
                  <a:cubicBezTo>
                    <a:pt x="143" y="792"/>
                    <a:pt x="548" y="947"/>
                    <a:pt x="548" y="947"/>
                  </a:cubicBezTo>
                  <a:lnTo>
                    <a:pt x="191" y="935"/>
                  </a:lnTo>
                  <a:cubicBezTo>
                    <a:pt x="191" y="935"/>
                    <a:pt x="84" y="1019"/>
                    <a:pt x="155" y="1042"/>
                  </a:cubicBezTo>
                  <a:cubicBezTo>
                    <a:pt x="227" y="1078"/>
                    <a:pt x="643" y="1161"/>
                    <a:pt x="643" y="1161"/>
                  </a:cubicBezTo>
                  <a:cubicBezTo>
                    <a:pt x="703" y="1209"/>
                    <a:pt x="762" y="1245"/>
                    <a:pt x="822" y="1269"/>
                  </a:cubicBezTo>
                  <a:lnTo>
                    <a:pt x="929" y="1459"/>
                  </a:lnTo>
                  <a:lnTo>
                    <a:pt x="1334" y="1257"/>
                  </a:lnTo>
                  <a:lnTo>
                    <a:pt x="1143" y="780"/>
                  </a:lnTo>
                  <a:cubicBezTo>
                    <a:pt x="1120" y="733"/>
                    <a:pt x="1096" y="685"/>
                    <a:pt x="1048" y="638"/>
                  </a:cubicBezTo>
                  <a:lnTo>
                    <a:pt x="977" y="554"/>
                  </a:lnTo>
                  <a:lnTo>
                    <a:pt x="548" y="18"/>
                  </a:lnTo>
                  <a:cubicBezTo>
                    <a:pt x="548" y="18"/>
                    <a:pt x="517" y="0"/>
                    <a:pt x="487"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2399;p56">
              <a:extLst>
                <a:ext uri="{FF2B5EF4-FFF2-40B4-BE49-F238E27FC236}">
                  <a16:creationId xmlns:a16="http://schemas.microsoft.com/office/drawing/2014/main" id="{CF6E776A-E7D3-D147-6172-3A5DA9FBA9A2}"/>
                </a:ext>
              </a:extLst>
            </p:cNvPr>
            <p:cNvSpPr/>
            <p:nvPr/>
          </p:nvSpPr>
          <p:spPr>
            <a:xfrm>
              <a:off x="6989551" y="3527853"/>
              <a:ext cx="239402" cy="252550"/>
            </a:xfrm>
            <a:custGeom>
              <a:avLst/>
              <a:gdLst/>
              <a:ahLst/>
              <a:cxnLst/>
              <a:rect l="l" t="t" r="r" b="b"/>
              <a:pathLst>
                <a:path w="4465" h="4710" extrusionOk="0">
                  <a:moveTo>
                    <a:pt x="405" y="1"/>
                  </a:moveTo>
                  <a:lnTo>
                    <a:pt x="0" y="203"/>
                  </a:lnTo>
                  <a:lnTo>
                    <a:pt x="1500" y="4370"/>
                  </a:lnTo>
                  <a:cubicBezTo>
                    <a:pt x="1585" y="4582"/>
                    <a:pt x="1783" y="4710"/>
                    <a:pt x="2011" y="4710"/>
                  </a:cubicBezTo>
                  <a:cubicBezTo>
                    <a:pt x="2039" y="4710"/>
                    <a:pt x="2067" y="4708"/>
                    <a:pt x="2096" y="4704"/>
                  </a:cubicBezTo>
                  <a:lnTo>
                    <a:pt x="4465" y="4144"/>
                  </a:lnTo>
                  <a:lnTo>
                    <a:pt x="4274" y="2751"/>
                  </a:lnTo>
                  <a:lnTo>
                    <a:pt x="2453" y="3263"/>
                  </a:lnTo>
                  <a:cubicBezTo>
                    <a:pt x="2433" y="3266"/>
                    <a:pt x="2413" y="3268"/>
                    <a:pt x="2393" y="3268"/>
                  </a:cubicBezTo>
                  <a:cubicBezTo>
                    <a:pt x="2257" y="3268"/>
                    <a:pt x="2122" y="3197"/>
                    <a:pt x="2060" y="3073"/>
                  </a:cubicBezTo>
                  <a:lnTo>
                    <a:pt x="40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2400;p56">
              <a:extLst>
                <a:ext uri="{FF2B5EF4-FFF2-40B4-BE49-F238E27FC236}">
                  <a16:creationId xmlns:a16="http://schemas.microsoft.com/office/drawing/2014/main" id="{06504F7C-5F93-380C-42AC-927369C9F496}"/>
                </a:ext>
              </a:extLst>
            </p:cNvPr>
            <p:cNvSpPr/>
            <p:nvPr/>
          </p:nvSpPr>
          <p:spPr>
            <a:xfrm>
              <a:off x="6989551" y="3527853"/>
              <a:ext cx="239402" cy="254159"/>
            </a:xfrm>
            <a:custGeom>
              <a:avLst/>
              <a:gdLst/>
              <a:ahLst/>
              <a:cxnLst/>
              <a:rect l="l" t="t" r="r" b="b"/>
              <a:pathLst>
                <a:path w="4465" h="4740" fill="none" extrusionOk="0">
                  <a:moveTo>
                    <a:pt x="4465" y="4144"/>
                  </a:moveTo>
                  <a:lnTo>
                    <a:pt x="2096" y="4704"/>
                  </a:lnTo>
                  <a:cubicBezTo>
                    <a:pt x="1834" y="4739"/>
                    <a:pt x="1596" y="4608"/>
                    <a:pt x="1500" y="4370"/>
                  </a:cubicBezTo>
                  <a:lnTo>
                    <a:pt x="0" y="203"/>
                  </a:lnTo>
                  <a:lnTo>
                    <a:pt x="405" y="1"/>
                  </a:lnTo>
                  <a:lnTo>
                    <a:pt x="2060" y="3073"/>
                  </a:lnTo>
                  <a:cubicBezTo>
                    <a:pt x="2131" y="3215"/>
                    <a:pt x="2298" y="3287"/>
                    <a:pt x="2453" y="3263"/>
                  </a:cubicBezTo>
                  <a:lnTo>
                    <a:pt x="4274" y="2751"/>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2401;p56">
              <a:extLst>
                <a:ext uri="{FF2B5EF4-FFF2-40B4-BE49-F238E27FC236}">
                  <a16:creationId xmlns:a16="http://schemas.microsoft.com/office/drawing/2014/main" id="{402D81C7-4FB0-0E98-B0AB-B36B17923711}"/>
                </a:ext>
              </a:extLst>
            </p:cNvPr>
            <p:cNvSpPr/>
            <p:nvPr/>
          </p:nvSpPr>
          <p:spPr>
            <a:xfrm>
              <a:off x="6998452" y="3548924"/>
              <a:ext cx="24342" cy="12815"/>
            </a:xfrm>
            <a:custGeom>
              <a:avLst/>
              <a:gdLst/>
              <a:ahLst/>
              <a:cxnLst/>
              <a:rect l="l" t="t" r="r" b="b"/>
              <a:pathLst>
                <a:path w="454" h="239" fill="none" extrusionOk="0">
                  <a:moveTo>
                    <a:pt x="453" y="1"/>
                  </a:moveTo>
                  <a:lnTo>
                    <a:pt x="1" y="23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2402;p56">
              <a:extLst>
                <a:ext uri="{FF2B5EF4-FFF2-40B4-BE49-F238E27FC236}">
                  <a16:creationId xmlns:a16="http://schemas.microsoft.com/office/drawing/2014/main" id="{375394DD-6A1F-7AE5-4B92-3EF79FDCAFF6}"/>
                </a:ext>
              </a:extLst>
            </p:cNvPr>
            <p:cNvSpPr/>
            <p:nvPr/>
          </p:nvSpPr>
          <p:spPr>
            <a:xfrm>
              <a:off x="7157427" y="3442386"/>
              <a:ext cx="159619" cy="159573"/>
            </a:xfrm>
            <a:custGeom>
              <a:avLst/>
              <a:gdLst/>
              <a:ahLst/>
              <a:cxnLst/>
              <a:rect l="l" t="t" r="r" b="b"/>
              <a:pathLst>
                <a:path w="2977" h="2976" extrusionOk="0">
                  <a:moveTo>
                    <a:pt x="1320" y="1"/>
                  </a:moveTo>
                  <a:cubicBezTo>
                    <a:pt x="1218" y="1"/>
                    <a:pt x="1150" y="25"/>
                    <a:pt x="1143" y="71"/>
                  </a:cubicBezTo>
                  <a:cubicBezTo>
                    <a:pt x="1132" y="154"/>
                    <a:pt x="1155" y="226"/>
                    <a:pt x="1227" y="273"/>
                  </a:cubicBezTo>
                  <a:cubicBezTo>
                    <a:pt x="1227" y="273"/>
                    <a:pt x="962" y="158"/>
                    <a:pt x="694" y="158"/>
                  </a:cubicBezTo>
                  <a:cubicBezTo>
                    <a:pt x="549" y="158"/>
                    <a:pt x="403" y="192"/>
                    <a:pt x="298" y="297"/>
                  </a:cubicBezTo>
                  <a:cubicBezTo>
                    <a:pt x="0" y="595"/>
                    <a:pt x="1036" y="1273"/>
                    <a:pt x="1036" y="1273"/>
                  </a:cubicBezTo>
                  <a:cubicBezTo>
                    <a:pt x="1036" y="1273"/>
                    <a:pt x="786" y="1523"/>
                    <a:pt x="917" y="1714"/>
                  </a:cubicBezTo>
                  <a:cubicBezTo>
                    <a:pt x="989" y="1821"/>
                    <a:pt x="1048" y="1940"/>
                    <a:pt x="1084" y="2071"/>
                  </a:cubicBezTo>
                  <a:cubicBezTo>
                    <a:pt x="1084" y="2071"/>
                    <a:pt x="977" y="2321"/>
                    <a:pt x="1060" y="2321"/>
                  </a:cubicBezTo>
                  <a:cubicBezTo>
                    <a:pt x="1134" y="2321"/>
                    <a:pt x="1114" y="2170"/>
                    <a:pt x="1209" y="2170"/>
                  </a:cubicBezTo>
                  <a:cubicBezTo>
                    <a:pt x="1221" y="2170"/>
                    <a:pt x="1235" y="2173"/>
                    <a:pt x="1251" y="2178"/>
                  </a:cubicBezTo>
                  <a:cubicBezTo>
                    <a:pt x="1393" y="2214"/>
                    <a:pt x="1548" y="2476"/>
                    <a:pt x="1417" y="2559"/>
                  </a:cubicBezTo>
                  <a:cubicBezTo>
                    <a:pt x="1322" y="2607"/>
                    <a:pt x="1227" y="2654"/>
                    <a:pt x="1120" y="2678"/>
                  </a:cubicBezTo>
                  <a:cubicBezTo>
                    <a:pt x="1084" y="2690"/>
                    <a:pt x="1060" y="2726"/>
                    <a:pt x="1072" y="2773"/>
                  </a:cubicBezTo>
                  <a:cubicBezTo>
                    <a:pt x="1084" y="2785"/>
                    <a:pt x="1084" y="2797"/>
                    <a:pt x="1108" y="2809"/>
                  </a:cubicBezTo>
                  <a:cubicBezTo>
                    <a:pt x="1239" y="2904"/>
                    <a:pt x="1405" y="2964"/>
                    <a:pt x="1560" y="2976"/>
                  </a:cubicBezTo>
                  <a:cubicBezTo>
                    <a:pt x="1703" y="2976"/>
                    <a:pt x="1834" y="2964"/>
                    <a:pt x="1965" y="2928"/>
                  </a:cubicBezTo>
                  <a:cubicBezTo>
                    <a:pt x="1965" y="2928"/>
                    <a:pt x="2382" y="2369"/>
                    <a:pt x="2679" y="2214"/>
                  </a:cubicBezTo>
                  <a:cubicBezTo>
                    <a:pt x="2977" y="2071"/>
                    <a:pt x="2846" y="1392"/>
                    <a:pt x="2846" y="1309"/>
                  </a:cubicBezTo>
                  <a:cubicBezTo>
                    <a:pt x="2846" y="1226"/>
                    <a:pt x="2548" y="1035"/>
                    <a:pt x="2548" y="1035"/>
                  </a:cubicBezTo>
                  <a:cubicBezTo>
                    <a:pt x="2548" y="1035"/>
                    <a:pt x="2644" y="845"/>
                    <a:pt x="2263" y="428"/>
                  </a:cubicBezTo>
                  <a:cubicBezTo>
                    <a:pt x="1995" y="135"/>
                    <a:pt x="1562" y="1"/>
                    <a:pt x="1320"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2403;p56">
              <a:extLst>
                <a:ext uri="{FF2B5EF4-FFF2-40B4-BE49-F238E27FC236}">
                  <a16:creationId xmlns:a16="http://schemas.microsoft.com/office/drawing/2014/main" id="{59E8FC5F-BCF3-C74A-270B-27DF0C311AB9}"/>
                </a:ext>
              </a:extLst>
            </p:cNvPr>
            <p:cNvSpPr/>
            <p:nvPr/>
          </p:nvSpPr>
          <p:spPr>
            <a:xfrm>
              <a:off x="7212975" y="3510641"/>
              <a:ext cx="68362" cy="36408"/>
            </a:xfrm>
            <a:custGeom>
              <a:avLst/>
              <a:gdLst/>
              <a:ahLst/>
              <a:cxnLst/>
              <a:rect l="l" t="t" r="r" b="b"/>
              <a:pathLst>
                <a:path w="1275" h="679" fill="none" extrusionOk="0">
                  <a:moveTo>
                    <a:pt x="0" y="0"/>
                  </a:moveTo>
                  <a:cubicBezTo>
                    <a:pt x="0" y="0"/>
                    <a:pt x="512" y="619"/>
                    <a:pt x="1274" y="679"/>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2404;p56">
              <a:extLst>
                <a:ext uri="{FF2B5EF4-FFF2-40B4-BE49-F238E27FC236}">
                  <a16:creationId xmlns:a16="http://schemas.microsoft.com/office/drawing/2014/main" id="{341E47B1-078E-FC3C-4E27-01AC7CF3B5DB}"/>
                </a:ext>
              </a:extLst>
            </p:cNvPr>
            <p:cNvSpPr/>
            <p:nvPr/>
          </p:nvSpPr>
          <p:spPr>
            <a:xfrm>
              <a:off x="7203378" y="3520829"/>
              <a:ext cx="65789" cy="47936"/>
            </a:xfrm>
            <a:custGeom>
              <a:avLst/>
              <a:gdLst/>
              <a:ahLst/>
              <a:cxnLst/>
              <a:rect l="l" t="t" r="r" b="b"/>
              <a:pathLst>
                <a:path w="1227" h="894" fill="none" extrusionOk="0">
                  <a:moveTo>
                    <a:pt x="1" y="1"/>
                  </a:moveTo>
                  <a:cubicBezTo>
                    <a:pt x="1" y="1"/>
                    <a:pt x="239" y="691"/>
                    <a:pt x="1227" y="894"/>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05" name="TextBox 304">
            <a:extLst>
              <a:ext uri="{FF2B5EF4-FFF2-40B4-BE49-F238E27FC236}">
                <a16:creationId xmlns:a16="http://schemas.microsoft.com/office/drawing/2014/main" id="{7D2692F4-7399-001A-6664-54D372552102}"/>
              </a:ext>
            </a:extLst>
          </p:cNvPr>
          <p:cNvSpPr txBox="1"/>
          <p:nvPr/>
        </p:nvSpPr>
        <p:spPr>
          <a:xfrm>
            <a:off x="9325957" y="5442951"/>
            <a:ext cx="12156589" cy="707886"/>
          </a:xfrm>
          <a:prstGeom prst="rect">
            <a:avLst/>
          </a:prstGeom>
          <a:noFill/>
        </p:spPr>
        <p:txBody>
          <a:bodyPr wrap="square" rtlCol="0">
            <a:spAutoFit/>
          </a:bodyPr>
          <a:lstStyle/>
          <a:p>
            <a:pPr algn="ctr"/>
            <a:r>
              <a:rPr lang="ar-EG" sz="4000" dirty="0">
                <a:latin typeface="HSIshraq-Bold" panose="02000906030000020004" pitchFamily="50" charset="-78"/>
                <a:cs typeface="HSIshraq-Bold" panose="02000906030000020004" pitchFamily="50" charset="-78"/>
              </a:rPr>
              <a:t>سنوضح ذلك بالأمثلة التالية</a:t>
            </a:r>
            <a:endParaRPr lang="en-US" sz="4000" dirty="0">
              <a:latin typeface="HSIshraq-Bold" panose="02000906030000020004" pitchFamily="50" charset="-78"/>
              <a:cs typeface="HSIshraq-Bold" panose="02000906030000020004" pitchFamily="50" charset="-78"/>
            </a:endParaRPr>
          </a:p>
        </p:txBody>
      </p:sp>
      <p:pic>
        <p:nvPicPr>
          <p:cNvPr id="175" name="Graphic 174">
            <a:extLst>
              <a:ext uri="{FF2B5EF4-FFF2-40B4-BE49-F238E27FC236}">
                <a16:creationId xmlns:a16="http://schemas.microsoft.com/office/drawing/2014/main" id="{6025E52A-D958-84EE-0EB5-27CFBAA85E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929" y="136918"/>
            <a:ext cx="463614" cy="514322"/>
          </a:xfrm>
          <a:prstGeom prst="rect">
            <a:avLst/>
          </a:prstGeom>
        </p:spPr>
      </p:pic>
    </p:spTree>
    <p:extLst>
      <p:ext uri="{BB962C8B-B14F-4D97-AF65-F5344CB8AC3E}">
        <p14:creationId xmlns:p14="http://schemas.microsoft.com/office/powerpoint/2010/main" val="2243770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oogle Shape;2262;p56">
            <a:extLst>
              <a:ext uri="{FF2B5EF4-FFF2-40B4-BE49-F238E27FC236}">
                <a16:creationId xmlns:a16="http://schemas.microsoft.com/office/drawing/2014/main" id="{9094F0FB-D8FF-D32E-BFBF-F4C2D3B39A26}"/>
              </a:ext>
            </a:extLst>
          </p:cNvPr>
          <p:cNvGrpSpPr/>
          <p:nvPr/>
        </p:nvGrpSpPr>
        <p:grpSpPr>
          <a:xfrm>
            <a:off x="2930273" y="246126"/>
            <a:ext cx="6331454" cy="5208866"/>
            <a:chOff x="5015625" y="2622250"/>
            <a:chExt cx="2406782" cy="1980051"/>
          </a:xfrm>
        </p:grpSpPr>
        <p:sp>
          <p:nvSpPr>
            <p:cNvPr id="149" name="Google Shape;2263;p56">
              <a:extLst>
                <a:ext uri="{FF2B5EF4-FFF2-40B4-BE49-F238E27FC236}">
                  <a16:creationId xmlns:a16="http://schemas.microsoft.com/office/drawing/2014/main" id="{A0AEEA9F-1021-5570-0A55-FBB5CEA185D1}"/>
                </a:ext>
              </a:extLst>
            </p:cNvPr>
            <p:cNvSpPr/>
            <p:nvPr/>
          </p:nvSpPr>
          <p:spPr>
            <a:xfrm>
              <a:off x="5173314" y="2622250"/>
              <a:ext cx="2081860" cy="1545328"/>
            </a:xfrm>
            <a:custGeom>
              <a:avLst/>
              <a:gdLst/>
              <a:ahLst/>
              <a:cxnLst/>
              <a:rect l="l" t="t" r="r" b="b"/>
              <a:pathLst>
                <a:path w="38828" h="28820" extrusionOk="0">
                  <a:moveTo>
                    <a:pt x="27760" y="0"/>
                  </a:moveTo>
                  <a:cubicBezTo>
                    <a:pt x="24666" y="0"/>
                    <a:pt x="22092" y="1671"/>
                    <a:pt x="20551" y="3413"/>
                  </a:cubicBezTo>
                  <a:cubicBezTo>
                    <a:pt x="18265" y="5997"/>
                    <a:pt x="16562" y="8604"/>
                    <a:pt x="13705" y="9080"/>
                  </a:cubicBezTo>
                  <a:cubicBezTo>
                    <a:pt x="13114" y="9178"/>
                    <a:pt x="12460" y="9205"/>
                    <a:pt x="11766" y="9205"/>
                  </a:cubicBezTo>
                  <a:cubicBezTo>
                    <a:pt x="10960" y="9205"/>
                    <a:pt x="10100" y="9169"/>
                    <a:pt x="9220" y="9169"/>
                  </a:cubicBezTo>
                  <a:cubicBezTo>
                    <a:pt x="7184" y="9169"/>
                    <a:pt x="5047" y="9360"/>
                    <a:pt x="3251" y="10628"/>
                  </a:cubicBezTo>
                  <a:cubicBezTo>
                    <a:pt x="1" y="12902"/>
                    <a:pt x="13" y="18974"/>
                    <a:pt x="2584" y="22403"/>
                  </a:cubicBezTo>
                  <a:cubicBezTo>
                    <a:pt x="5144" y="25844"/>
                    <a:pt x="11788" y="27487"/>
                    <a:pt x="19444" y="28595"/>
                  </a:cubicBezTo>
                  <a:cubicBezTo>
                    <a:pt x="20437" y="28745"/>
                    <a:pt x="21436" y="28819"/>
                    <a:pt x="22435" y="28819"/>
                  </a:cubicBezTo>
                  <a:cubicBezTo>
                    <a:pt x="24201" y="28819"/>
                    <a:pt x="25964" y="28587"/>
                    <a:pt x="27683" y="28130"/>
                  </a:cubicBezTo>
                  <a:lnTo>
                    <a:pt x="31159" y="26868"/>
                  </a:lnTo>
                  <a:cubicBezTo>
                    <a:pt x="32862" y="26094"/>
                    <a:pt x="34279" y="25213"/>
                    <a:pt x="35481" y="24511"/>
                  </a:cubicBezTo>
                  <a:cubicBezTo>
                    <a:pt x="37315" y="23427"/>
                    <a:pt x="37970" y="20784"/>
                    <a:pt x="38315" y="18855"/>
                  </a:cubicBezTo>
                  <a:cubicBezTo>
                    <a:pt x="38827" y="15962"/>
                    <a:pt x="38779" y="12997"/>
                    <a:pt x="38184" y="10116"/>
                  </a:cubicBezTo>
                  <a:cubicBezTo>
                    <a:pt x="37422" y="6485"/>
                    <a:pt x="35672" y="3127"/>
                    <a:pt x="32552" y="1353"/>
                  </a:cubicBezTo>
                  <a:cubicBezTo>
                    <a:pt x="30872" y="391"/>
                    <a:pt x="29255" y="0"/>
                    <a:pt x="27760"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0" name="Google Shape;2264;p56">
              <a:extLst>
                <a:ext uri="{FF2B5EF4-FFF2-40B4-BE49-F238E27FC236}">
                  <a16:creationId xmlns:a16="http://schemas.microsoft.com/office/drawing/2014/main" id="{4A1F1F66-B6BC-1CBD-5C31-EFB0512708D8}"/>
                </a:ext>
              </a:extLst>
            </p:cNvPr>
            <p:cNvSpPr/>
            <p:nvPr/>
          </p:nvSpPr>
          <p:spPr>
            <a:xfrm>
              <a:off x="7191903" y="2777902"/>
              <a:ext cx="157099" cy="416091"/>
            </a:xfrm>
            <a:custGeom>
              <a:avLst/>
              <a:gdLst/>
              <a:ahLst/>
              <a:cxnLst/>
              <a:rect l="l" t="t" r="r" b="b"/>
              <a:pathLst>
                <a:path w="2930" h="7760" extrusionOk="0">
                  <a:moveTo>
                    <a:pt x="1359" y="1"/>
                  </a:moveTo>
                  <a:cubicBezTo>
                    <a:pt x="1063" y="1"/>
                    <a:pt x="765" y="136"/>
                    <a:pt x="512" y="415"/>
                  </a:cubicBezTo>
                  <a:cubicBezTo>
                    <a:pt x="108" y="867"/>
                    <a:pt x="0" y="1510"/>
                    <a:pt x="215" y="2082"/>
                  </a:cubicBezTo>
                  <a:cubicBezTo>
                    <a:pt x="512" y="2867"/>
                    <a:pt x="1012" y="4272"/>
                    <a:pt x="1310" y="5368"/>
                  </a:cubicBezTo>
                  <a:cubicBezTo>
                    <a:pt x="1669" y="6686"/>
                    <a:pt x="1641" y="7760"/>
                    <a:pt x="1894" y="7760"/>
                  </a:cubicBezTo>
                  <a:cubicBezTo>
                    <a:pt x="1952" y="7760"/>
                    <a:pt x="2025" y="7704"/>
                    <a:pt x="2120" y="7582"/>
                  </a:cubicBezTo>
                  <a:cubicBezTo>
                    <a:pt x="2644" y="6915"/>
                    <a:pt x="2929" y="4487"/>
                    <a:pt x="2786" y="2058"/>
                  </a:cubicBezTo>
                  <a:cubicBezTo>
                    <a:pt x="2703" y="714"/>
                    <a:pt x="2037" y="1"/>
                    <a:pt x="1359"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1" name="Google Shape;2265;p56">
              <a:extLst>
                <a:ext uri="{FF2B5EF4-FFF2-40B4-BE49-F238E27FC236}">
                  <a16:creationId xmlns:a16="http://schemas.microsoft.com/office/drawing/2014/main" id="{9B9D6DDD-B087-28E0-ECA2-907FAF615910}"/>
                </a:ext>
              </a:extLst>
            </p:cNvPr>
            <p:cNvSpPr/>
            <p:nvPr/>
          </p:nvSpPr>
          <p:spPr>
            <a:xfrm>
              <a:off x="6109743" y="2662034"/>
              <a:ext cx="259723" cy="211316"/>
            </a:xfrm>
            <a:custGeom>
              <a:avLst/>
              <a:gdLst/>
              <a:ahLst/>
              <a:cxnLst/>
              <a:rect l="l" t="t" r="r" b="b"/>
              <a:pathLst>
                <a:path w="4844" h="3941" extrusionOk="0">
                  <a:moveTo>
                    <a:pt x="3781" y="1"/>
                  </a:moveTo>
                  <a:cubicBezTo>
                    <a:pt x="3496" y="1"/>
                    <a:pt x="3150" y="74"/>
                    <a:pt x="2800" y="242"/>
                  </a:cubicBezTo>
                  <a:cubicBezTo>
                    <a:pt x="2800" y="242"/>
                    <a:pt x="1836" y="456"/>
                    <a:pt x="1098" y="1933"/>
                  </a:cubicBezTo>
                  <a:cubicBezTo>
                    <a:pt x="425" y="3277"/>
                    <a:pt x="0" y="3940"/>
                    <a:pt x="541" y="3940"/>
                  </a:cubicBezTo>
                  <a:cubicBezTo>
                    <a:pt x="594" y="3940"/>
                    <a:pt x="656" y="3934"/>
                    <a:pt x="729" y="3921"/>
                  </a:cubicBezTo>
                  <a:cubicBezTo>
                    <a:pt x="1538" y="3778"/>
                    <a:pt x="2574" y="1861"/>
                    <a:pt x="3896" y="1052"/>
                  </a:cubicBezTo>
                  <a:cubicBezTo>
                    <a:pt x="4843" y="471"/>
                    <a:pt x="4505" y="1"/>
                    <a:pt x="3781"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2" name="Google Shape;2266;p56">
              <a:extLst>
                <a:ext uri="{FF2B5EF4-FFF2-40B4-BE49-F238E27FC236}">
                  <a16:creationId xmlns:a16="http://schemas.microsoft.com/office/drawing/2014/main" id="{9FD4743D-3C99-365B-3D97-F38B1A0898C1}"/>
                </a:ext>
              </a:extLst>
            </p:cNvPr>
            <p:cNvSpPr/>
            <p:nvPr/>
          </p:nvSpPr>
          <p:spPr>
            <a:xfrm>
              <a:off x="6050656" y="2711791"/>
              <a:ext cx="98763" cy="106489"/>
            </a:xfrm>
            <a:custGeom>
              <a:avLst/>
              <a:gdLst/>
              <a:ahLst/>
              <a:cxnLst/>
              <a:rect l="l" t="t" r="r" b="b"/>
              <a:pathLst>
                <a:path w="1842" h="1986" extrusionOk="0">
                  <a:moveTo>
                    <a:pt x="1183" y="1"/>
                  </a:moveTo>
                  <a:cubicBezTo>
                    <a:pt x="1166" y="1"/>
                    <a:pt x="1148" y="2"/>
                    <a:pt x="1128" y="5"/>
                  </a:cubicBezTo>
                  <a:cubicBezTo>
                    <a:pt x="938" y="28"/>
                    <a:pt x="783" y="159"/>
                    <a:pt x="699" y="338"/>
                  </a:cubicBezTo>
                  <a:cubicBezTo>
                    <a:pt x="481" y="820"/>
                    <a:pt x="0" y="1985"/>
                    <a:pt x="386" y="1985"/>
                  </a:cubicBezTo>
                  <a:cubicBezTo>
                    <a:pt x="420" y="1985"/>
                    <a:pt x="461" y="1976"/>
                    <a:pt x="509" y="1957"/>
                  </a:cubicBezTo>
                  <a:cubicBezTo>
                    <a:pt x="1147" y="1702"/>
                    <a:pt x="1841" y="1"/>
                    <a:pt x="1183"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267;p56">
              <a:extLst>
                <a:ext uri="{FF2B5EF4-FFF2-40B4-BE49-F238E27FC236}">
                  <a16:creationId xmlns:a16="http://schemas.microsoft.com/office/drawing/2014/main" id="{94C096DB-A8FC-3E85-4945-18704BF8178B}"/>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268;p56">
              <a:extLst>
                <a:ext uri="{FF2B5EF4-FFF2-40B4-BE49-F238E27FC236}">
                  <a16:creationId xmlns:a16="http://schemas.microsoft.com/office/drawing/2014/main" id="{5CD43E25-E62F-7792-F4CE-E1C5F0C04560}"/>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00FF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269;p56">
              <a:extLst>
                <a:ext uri="{FF2B5EF4-FFF2-40B4-BE49-F238E27FC236}">
                  <a16:creationId xmlns:a16="http://schemas.microsoft.com/office/drawing/2014/main" id="{DD15A586-23D8-38BF-277E-A75218145697}"/>
                </a:ext>
              </a:extLst>
            </p:cNvPr>
            <p:cNvSpPr/>
            <p:nvPr/>
          </p:nvSpPr>
          <p:spPr>
            <a:xfrm>
              <a:off x="6657552" y="2982668"/>
              <a:ext cx="186482" cy="1097494"/>
            </a:xfrm>
            <a:custGeom>
              <a:avLst/>
              <a:gdLst/>
              <a:ahLst/>
              <a:cxnLst/>
              <a:rect l="l" t="t" r="r" b="b"/>
              <a:pathLst>
                <a:path w="3478" h="20468" extrusionOk="0">
                  <a:moveTo>
                    <a:pt x="3168" y="1263"/>
                  </a:moveTo>
                  <a:lnTo>
                    <a:pt x="3168" y="2275"/>
                  </a:lnTo>
                  <a:lnTo>
                    <a:pt x="310" y="2275"/>
                  </a:lnTo>
                  <a:lnTo>
                    <a:pt x="310" y="1263"/>
                  </a:lnTo>
                  <a:close/>
                  <a:moveTo>
                    <a:pt x="3168" y="2584"/>
                  </a:moveTo>
                  <a:lnTo>
                    <a:pt x="3168" y="3596"/>
                  </a:lnTo>
                  <a:lnTo>
                    <a:pt x="310" y="3596"/>
                  </a:lnTo>
                  <a:lnTo>
                    <a:pt x="310" y="2584"/>
                  </a:lnTo>
                  <a:close/>
                  <a:moveTo>
                    <a:pt x="3168" y="3918"/>
                  </a:moveTo>
                  <a:lnTo>
                    <a:pt x="3168" y="4930"/>
                  </a:lnTo>
                  <a:lnTo>
                    <a:pt x="310" y="4930"/>
                  </a:lnTo>
                  <a:lnTo>
                    <a:pt x="310" y="3918"/>
                  </a:lnTo>
                  <a:close/>
                  <a:moveTo>
                    <a:pt x="3168" y="5240"/>
                  </a:moveTo>
                  <a:lnTo>
                    <a:pt x="3168" y="6252"/>
                  </a:lnTo>
                  <a:lnTo>
                    <a:pt x="310" y="6252"/>
                  </a:lnTo>
                  <a:lnTo>
                    <a:pt x="310" y="5240"/>
                  </a:lnTo>
                  <a:close/>
                  <a:moveTo>
                    <a:pt x="3168" y="6561"/>
                  </a:moveTo>
                  <a:lnTo>
                    <a:pt x="3168" y="7573"/>
                  </a:lnTo>
                  <a:lnTo>
                    <a:pt x="310" y="7573"/>
                  </a:lnTo>
                  <a:lnTo>
                    <a:pt x="310" y="6561"/>
                  </a:lnTo>
                  <a:close/>
                  <a:moveTo>
                    <a:pt x="3168" y="7883"/>
                  </a:moveTo>
                  <a:lnTo>
                    <a:pt x="3168" y="8883"/>
                  </a:lnTo>
                  <a:lnTo>
                    <a:pt x="310" y="8883"/>
                  </a:lnTo>
                  <a:lnTo>
                    <a:pt x="310" y="7883"/>
                  </a:lnTo>
                  <a:close/>
                  <a:moveTo>
                    <a:pt x="3168" y="9204"/>
                  </a:moveTo>
                  <a:lnTo>
                    <a:pt x="3168" y="10204"/>
                  </a:lnTo>
                  <a:lnTo>
                    <a:pt x="310" y="10204"/>
                  </a:lnTo>
                  <a:lnTo>
                    <a:pt x="310" y="9204"/>
                  </a:lnTo>
                  <a:close/>
                  <a:moveTo>
                    <a:pt x="3168" y="10526"/>
                  </a:moveTo>
                  <a:lnTo>
                    <a:pt x="3168" y="11526"/>
                  </a:lnTo>
                  <a:lnTo>
                    <a:pt x="310" y="11526"/>
                  </a:lnTo>
                  <a:lnTo>
                    <a:pt x="310" y="10526"/>
                  </a:lnTo>
                  <a:close/>
                  <a:moveTo>
                    <a:pt x="3168" y="11836"/>
                  </a:moveTo>
                  <a:lnTo>
                    <a:pt x="3168" y="12848"/>
                  </a:lnTo>
                  <a:lnTo>
                    <a:pt x="310" y="12848"/>
                  </a:lnTo>
                  <a:lnTo>
                    <a:pt x="310" y="11836"/>
                  </a:lnTo>
                  <a:close/>
                  <a:moveTo>
                    <a:pt x="3168" y="13157"/>
                  </a:moveTo>
                  <a:lnTo>
                    <a:pt x="3168" y="14169"/>
                  </a:lnTo>
                  <a:lnTo>
                    <a:pt x="310" y="14169"/>
                  </a:lnTo>
                  <a:lnTo>
                    <a:pt x="310" y="13157"/>
                  </a:lnTo>
                  <a:close/>
                  <a:moveTo>
                    <a:pt x="3168" y="14491"/>
                  </a:moveTo>
                  <a:lnTo>
                    <a:pt x="3168" y="15503"/>
                  </a:lnTo>
                  <a:lnTo>
                    <a:pt x="310" y="15503"/>
                  </a:lnTo>
                  <a:lnTo>
                    <a:pt x="310" y="14491"/>
                  </a:lnTo>
                  <a:close/>
                  <a:moveTo>
                    <a:pt x="156" y="1"/>
                  </a:moveTo>
                  <a:cubicBezTo>
                    <a:pt x="72" y="1"/>
                    <a:pt x="1" y="60"/>
                    <a:pt x="1" y="156"/>
                  </a:cubicBezTo>
                  <a:lnTo>
                    <a:pt x="1" y="20313"/>
                  </a:lnTo>
                  <a:cubicBezTo>
                    <a:pt x="1" y="20408"/>
                    <a:pt x="72" y="20468"/>
                    <a:pt x="156" y="20468"/>
                  </a:cubicBezTo>
                  <a:cubicBezTo>
                    <a:pt x="239" y="20468"/>
                    <a:pt x="310" y="20408"/>
                    <a:pt x="310" y="20313"/>
                  </a:cubicBezTo>
                  <a:lnTo>
                    <a:pt x="310" y="15812"/>
                  </a:lnTo>
                  <a:lnTo>
                    <a:pt x="3168" y="15812"/>
                  </a:lnTo>
                  <a:lnTo>
                    <a:pt x="3168" y="20313"/>
                  </a:lnTo>
                  <a:cubicBezTo>
                    <a:pt x="3168" y="20408"/>
                    <a:pt x="3239" y="20468"/>
                    <a:pt x="3323" y="20468"/>
                  </a:cubicBezTo>
                  <a:cubicBezTo>
                    <a:pt x="3406" y="20468"/>
                    <a:pt x="3477" y="20408"/>
                    <a:pt x="3477" y="20313"/>
                  </a:cubicBezTo>
                  <a:lnTo>
                    <a:pt x="3477" y="144"/>
                  </a:lnTo>
                  <a:cubicBezTo>
                    <a:pt x="3477" y="60"/>
                    <a:pt x="3406" y="1"/>
                    <a:pt x="3323" y="1"/>
                  </a:cubicBezTo>
                  <a:cubicBezTo>
                    <a:pt x="3239" y="1"/>
                    <a:pt x="3168" y="60"/>
                    <a:pt x="3168" y="156"/>
                  </a:cubicBezTo>
                  <a:lnTo>
                    <a:pt x="3168" y="953"/>
                  </a:lnTo>
                  <a:lnTo>
                    <a:pt x="310" y="953"/>
                  </a:lnTo>
                  <a:lnTo>
                    <a:pt x="310" y="156"/>
                  </a:lnTo>
                  <a:cubicBezTo>
                    <a:pt x="310" y="60"/>
                    <a:pt x="239" y="1"/>
                    <a:pt x="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270;p56">
              <a:extLst>
                <a:ext uri="{FF2B5EF4-FFF2-40B4-BE49-F238E27FC236}">
                  <a16:creationId xmlns:a16="http://schemas.microsoft.com/office/drawing/2014/main" id="{97E5DB3B-009A-CFAD-DC57-710CABF03AD8}"/>
                </a:ext>
              </a:extLst>
            </p:cNvPr>
            <p:cNvSpPr/>
            <p:nvPr/>
          </p:nvSpPr>
          <p:spPr>
            <a:xfrm>
              <a:off x="5321513" y="3633748"/>
              <a:ext cx="190235" cy="298020"/>
            </a:xfrm>
            <a:custGeom>
              <a:avLst/>
              <a:gdLst/>
              <a:ahLst/>
              <a:cxnLst/>
              <a:rect l="l" t="t" r="r" b="b"/>
              <a:pathLst>
                <a:path w="3548" h="5558" extrusionOk="0">
                  <a:moveTo>
                    <a:pt x="1952" y="0"/>
                  </a:moveTo>
                  <a:cubicBezTo>
                    <a:pt x="1077" y="0"/>
                    <a:pt x="631" y="1901"/>
                    <a:pt x="416" y="2907"/>
                  </a:cubicBezTo>
                  <a:cubicBezTo>
                    <a:pt x="5" y="4806"/>
                    <a:pt x="0" y="5557"/>
                    <a:pt x="181" y="5557"/>
                  </a:cubicBezTo>
                  <a:cubicBezTo>
                    <a:pt x="236" y="5557"/>
                    <a:pt x="309" y="5488"/>
                    <a:pt x="392" y="5360"/>
                  </a:cubicBezTo>
                  <a:lnTo>
                    <a:pt x="1213" y="4110"/>
                  </a:lnTo>
                  <a:cubicBezTo>
                    <a:pt x="1213" y="4110"/>
                    <a:pt x="3547" y="907"/>
                    <a:pt x="2404" y="157"/>
                  </a:cubicBezTo>
                  <a:cubicBezTo>
                    <a:pt x="2242" y="49"/>
                    <a:pt x="2091" y="0"/>
                    <a:pt x="1952"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271;p56">
              <a:extLst>
                <a:ext uri="{FF2B5EF4-FFF2-40B4-BE49-F238E27FC236}">
                  <a16:creationId xmlns:a16="http://schemas.microsoft.com/office/drawing/2014/main" id="{BEBBF88A-2CF9-2750-A9D8-2E8A13244E89}"/>
                </a:ext>
              </a:extLst>
            </p:cNvPr>
            <p:cNvSpPr/>
            <p:nvPr/>
          </p:nvSpPr>
          <p:spPr>
            <a:xfrm>
              <a:off x="5345319" y="3762645"/>
              <a:ext cx="262190" cy="253247"/>
            </a:xfrm>
            <a:custGeom>
              <a:avLst/>
              <a:gdLst/>
              <a:ahLst/>
              <a:cxnLst/>
              <a:rect l="l" t="t" r="r" b="b"/>
              <a:pathLst>
                <a:path w="4890" h="4723" extrusionOk="0">
                  <a:moveTo>
                    <a:pt x="3482" y="1"/>
                  </a:moveTo>
                  <a:cubicBezTo>
                    <a:pt x="2691" y="1"/>
                    <a:pt x="1775" y="1471"/>
                    <a:pt x="1281" y="2277"/>
                  </a:cubicBezTo>
                  <a:cubicBezTo>
                    <a:pt x="232" y="4024"/>
                    <a:pt x="0" y="4722"/>
                    <a:pt x="220" y="4722"/>
                  </a:cubicBezTo>
                  <a:cubicBezTo>
                    <a:pt x="274" y="4722"/>
                    <a:pt x="356" y="4679"/>
                    <a:pt x="460" y="4599"/>
                  </a:cubicBezTo>
                  <a:lnTo>
                    <a:pt x="1639" y="3670"/>
                  </a:lnTo>
                  <a:cubicBezTo>
                    <a:pt x="1639" y="3670"/>
                    <a:pt x="4889" y="1408"/>
                    <a:pt x="4056" y="325"/>
                  </a:cubicBezTo>
                  <a:cubicBezTo>
                    <a:pt x="3879" y="97"/>
                    <a:pt x="3684" y="1"/>
                    <a:pt x="348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8" name="Google Shape;2272;p56">
              <a:extLst>
                <a:ext uri="{FF2B5EF4-FFF2-40B4-BE49-F238E27FC236}">
                  <a16:creationId xmlns:a16="http://schemas.microsoft.com/office/drawing/2014/main" id="{21E962FE-88B3-1FDF-6099-8525194340E8}"/>
                </a:ext>
              </a:extLst>
            </p:cNvPr>
            <p:cNvSpPr/>
            <p:nvPr/>
          </p:nvSpPr>
          <p:spPr>
            <a:xfrm>
              <a:off x="5360921" y="3963925"/>
              <a:ext cx="226748" cy="168742"/>
            </a:xfrm>
            <a:custGeom>
              <a:avLst/>
              <a:gdLst/>
              <a:ahLst/>
              <a:cxnLst/>
              <a:rect l="l" t="t" r="r" b="b"/>
              <a:pathLst>
                <a:path w="4229" h="3147" extrusionOk="0">
                  <a:moveTo>
                    <a:pt x="3257" y="0"/>
                  </a:moveTo>
                  <a:cubicBezTo>
                    <a:pt x="2655" y="0"/>
                    <a:pt x="1813" y="909"/>
                    <a:pt x="1348" y="1428"/>
                  </a:cubicBezTo>
                  <a:cubicBezTo>
                    <a:pt x="254" y="2650"/>
                    <a:pt x="0" y="3146"/>
                    <a:pt x="201" y="3146"/>
                  </a:cubicBezTo>
                  <a:cubicBezTo>
                    <a:pt x="243" y="3146"/>
                    <a:pt x="305" y="3124"/>
                    <a:pt x="383" y="3083"/>
                  </a:cubicBezTo>
                  <a:lnTo>
                    <a:pt x="1419" y="2548"/>
                  </a:lnTo>
                  <a:cubicBezTo>
                    <a:pt x="1419" y="2548"/>
                    <a:pt x="4229" y="1286"/>
                    <a:pt x="3753" y="345"/>
                  </a:cubicBezTo>
                  <a:cubicBezTo>
                    <a:pt x="3628" y="100"/>
                    <a:pt x="3456" y="0"/>
                    <a:pt x="3257"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273;p56">
              <a:extLst>
                <a:ext uri="{FF2B5EF4-FFF2-40B4-BE49-F238E27FC236}">
                  <a16:creationId xmlns:a16="http://schemas.microsoft.com/office/drawing/2014/main" id="{D4E45965-1B49-62AB-4A29-B7E5C1B1AA79}"/>
                </a:ext>
              </a:extLst>
            </p:cNvPr>
            <p:cNvSpPr/>
            <p:nvPr/>
          </p:nvSpPr>
          <p:spPr>
            <a:xfrm>
              <a:off x="5369822" y="4105369"/>
              <a:ext cx="226802" cy="169010"/>
            </a:xfrm>
            <a:custGeom>
              <a:avLst/>
              <a:gdLst/>
              <a:ahLst/>
              <a:cxnLst/>
              <a:rect l="l" t="t" r="r" b="b"/>
              <a:pathLst>
                <a:path w="4230" h="3152" extrusionOk="0">
                  <a:moveTo>
                    <a:pt x="3263" y="0"/>
                  </a:moveTo>
                  <a:cubicBezTo>
                    <a:pt x="2660" y="0"/>
                    <a:pt x="1815" y="913"/>
                    <a:pt x="1348" y="1434"/>
                  </a:cubicBezTo>
                  <a:cubicBezTo>
                    <a:pt x="255" y="2655"/>
                    <a:pt x="1" y="3151"/>
                    <a:pt x="202" y="3151"/>
                  </a:cubicBezTo>
                  <a:cubicBezTo>
                    <a:pt x="244" y="3151"/>
                    <a:pt x="306" y="3130"/>
                    <a:pt x="384" y="3089"/>
                  </a:cubicBezTo>
                  <a:lnTo>
                    <a:pt x="1420" y="2553"/>
                  </a:lnTo>
                  <a:cubicBezTo>
                    <a:pt x="1420" y="2553"/>
                    <a:pt x="4230" y="1291"/>
                    <a:pt x="3753" y="338"/>
                  </a:cubicBezTo>
                  <a:cubicBezTo>
                    <a:pt x="3630" y="98"/>
                    <a:pt x="3459" y="0"/>
                    <a:pt x="326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274;p56">
              <a:extLst>
                <a:ext uri="{FF2B5EF4-FFF2-40B4-BE49-F238E27FC236}">
                  <a16:creationId xmlns:a16="http://schemas.microsoft.com/office/drawing/2014/main" id="{02EB9281-C36D-14C2-71C0-CEAFBCA97860}"/>
                </a:ext>
              </a:extLst>
            </p:cNvPr>
            <p:cNvSpPr/>
            <p:nvPr/>
          </p:nvSpPr>
          <p:spPr>
            <a:xfrm>
              <a:off x="5015625" y="3836905"/>
              <a:ext cx="333608" cy="153031"/>
            </a:xfrm>
            <a:custGeom>
              <a:avLst/>
              <a:gdLst/>
              <a:ahLst/>
              <a:cxnLst/>
              <a:rect l="l" t="t" r="r" b="b"/>
              <a:pathLst>
                <a:path w="6222" h="2854" extrusionOk="0">
                  <a:moveTo>
                    <a:pt x="1473" y="0"/>
                  </a:moveTo>
                  <a:cubicBezTo>
                    <a:pt x="1206" y="0"/>
                    <a:pt x="982" y="83"/>
                    <a:pt x="834" y="285"/>
                  </a:cubicBezTo>
                  <a:cubicBezTo>
                    <a:pt x="1" y="1428"/>
                    <a:pt x="2346" y="2095"/>
                    <a:pt x="3501" y="2404"/>
                  </a:cubicBezTo>
                  <a:cubicBezTo>
                    <a:pt x="4728" y="2726"/>
                    <a:pt x="5475" y="2854"/>
                    <a:pt x="5848" y="2854"/>
                  </a:cubicBezTo>
                  <a:cubicBezTo>
                    <a:pt x="6222" y="2854"/>
                    <a:pt x="6222" y="2726"/>
                    <a:pt x="5954" y="2535"/>
                  </a:cubicBezTo>
                  <a:lnTo>
                    <a:pt x="4728" y="1654"/>
                  </a:lnTo>
                  <a:cubicBezTo>
                    <a:pt x="4728" y="1654"/>
                    <a:pt x="2668" y="0"/>
                    <a:pt x="147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1" name="Google Shape;2275;p56">
              <a:extLst>
                <a:ext uri="{FF2B5EF4-FFF2-40B4-BE49-F238E27FC236}">
                  <a16:creationId xmlns:a16="http://schemas.microsoft.com/office/drawing/2014/main" id="{A450E8DB-0812-D045-310A-FCC71965BD8E}"/>
                </a:ext>
              </a:extLst>
            </p:cNvPr>
            <p:cNvSpPr/>
            <p:nvPr/>
          </p:nvSpPr>
          <p:spPr>
            <a:xfrm>
              <a:off x="5026465" y="3982799"/>
              <a:ext cx="349479" cy="108634"/>
            </a:xfrm>
            <a:custGeom>
              <a:avLst/>
              <a:gdLst/>
              <a:ahLst/>
              <a:cxnLst/>
              <a:rect l="l" t="t" r="r" b="b"/>
              <a:pathLst>
                <a:path w="6518" h="2026" extrusionOk="0">
                  <a:moveTo>
                    <a:pt x="1494" y="0"/>
                  </a:moveTo>
                  <a:cubicBezTo>
                    <a:pt x="1074" y="0"/>
                    <a:pt x="739" y="118"/>
                    <a:pt x="596" y="433"/>
                  </a:cubicBezTo>
                  <a:cubicBezTo>
                    <a:pt x="1" y="1719"/>
                    <a:pt x="2430" y="1910"/>
                    <a:pt x="3608" y="1981"/>
                  </a:cubicBezTo>
                  <a:cubicBezTo>
                    <a:pt x="4150" y="2012"/>
                    <a:pt x="4598" y="2025"/>
                    <a:pt x="4963" y="2025"/>
                  </a:cubicBezTo>
                  <a:cubicBezTo>
                    <a:pt x="6308" y="2025"/>
                    <a:pt x="6517" y="1840"/>
                    <a:pt x="6049" y="1624"/>
                  </a:cubicBezTo>
                  <a:lnTo>
                    <a:pt x="4680" y="1005"/>
                  </a:lnTo>
                  <a:cubicBezTo>
                    <a:pt x="4680" y="1005"/>
                    <a:pt x="2723" y="0"/>
                    <a:pt x="149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2" name="Google Shape;2276;p56">
              <a:extLst>
                <a:ext uri="{FF2B5EF4-FFF2-40B4-BE49-F238E27FC236}">
                  <a16:creationId xmlns:a16="http://schemas.microsoft.com/office/drawing/2014/main" id="{A138F3FF-18C2-16A3-AC37-9D750DA337C4}"/>
                </a:ext>
              </a:extLst>
            </p:cNvPr>
            <p:cNvSpPr/>
            <p:nvPr/>
          </p:nvSpPr>
          <p:spPr>
            <a:xfrm>
              <a:off x="5085864" y="4119685"/>
              <a:ext cx="298060" cy="88044"/>
            </a:xfrm>
            <a:custGeom>
              <a:avLst/>
              <a:gdLst/>
              <a:ahLst/>
              <a:cxnLst/>
              <a:rect l="l" t="t" r="r" b="b"/>
              <a:pathLst>
                <a:path w="5559" h="1642" extrusionOk="0">
                  <a:moveTo>
                    <a:pt x="1275" y="1"/>
                  </a:moveTo>
                  <a:cubicBezTo>
                    <a:pt x="892" y="1"/>
                    <a:pt x="586" y="106"/>
                    <a:pt x="465" y="393"/>
                  </a:cubicBezTo>
                  <a:cubicBezTo>
                    <a:pt x="1" y="1500"/>
                    <a:pt x="2049" y="1595"/>
                    <a:pt x="3061" y="1631"/>
                  </a:cubicBezTo>
                  <a:cubicBezTo>
                    <a:pt x="3319" y="1638"/>
                    <a:pt x="3552" y="1641"/>
                    <a:pt x="3762" y="1641"/>
                  </a:cubicBezTo>
                  <a:cubicBezTo>
                    <a:pt x="5291" y="1641"/>
                    <a:pt x="5559" y="1462"/>
                    <a:pt x="5108" y="1274"/>
                  </a:cubicBezTo>
                  <a:lnTo>
                    <a:pt x="3942" y="774"/>
                  </a:lnTo>
                  <a:lnTo>
                    <a:pt x="3942" y="786"/>
                  </a:lnTo>
                  <a:cubicBezTo>
                    <a:pt x="3942" y="786"/>
                    <a:pt x="2321" y="1"/>
                    <a:pt x="1275"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277;p56">
              <a:extLst>
                <a:ext uri="{FF2B5EF4-FFF2-40B4-BE49-F238E27FC236}">
                  <a16:creationId xmlns:a16="http://schemas.microsoft.com/office/drawing/2014/main" id="{1731BCD2-48F7-23B2-A370-2F8118CB0D73}"/>
                </a:ext>
              </a:extLst>
            </p:cNvPr>
            <p:cNvSpPr/>
            <p:nvPr/>
          </p:nvSpPr>
          <p:spPr>
            <a:xfrm>
              <a:off x="5090958" y="4204991"/>
              <a:ext cx="290232" cy="105792"/>
            </a:xfrm>
            <a:custGeom>
              <a:avLst/>
              <a:gdLst/>
              <a:ahLst/>
              <a:cxnLst/>
              <a:rect l="l" t="t" r="r" b="b"/>
              <a:pathLst>
                <a:path w="5413" h="1973" extrusionOk="0">
                  <a:moveTo>
                    <a:pt x="1243" y="0"/>
                  </a:moveTo>
                  <a:cubicBezTo>
                    <a:pt x="948" y="0"/>
                    <a:pt x="709" y="88"/>
                    <a:pt x="584" y="314"/>
                  </a:cubicBezTo>
                  <a:cubicBezTo>
                    <a:pt x="1" y="1362"/>
                    <a:pt x="2037" y="1683"/>
                    <a:pt x="3025" y="1814"/>
                  </a:cubicBezTo>
                  <a:cubicBezTo>
                    <a:pt x="3829" y="1926"/>
                    <a:pt x="4392" y="1972"/>
                    <a:pt x="4755" y="1972"/>
                  </a:cubicBezTo>
                  <a:cubicBezTo>
                    <a:pt x="5356" y="1972"/>
                    <a:pt x="5413" y="1846"/>
                    <a:pt x="5109" y="1683"/>
                  </a:cubicBezTo>
                  <a:lnTo>
                    <a:pt x="3989" y="1064"/>
                  </a:lnTo>
                  <a:cubicBezTo>
                    <a:pt x="3989" y="1064"/>
                    <a:pt x="2272" y="0"/>
                    <a:pt x="124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278;p56">
              <a:extLst>
                <a:ext uri="{FF2B5EF4-FFF2-40B4-BE49-F238E27FC236}">
                  <a16:creationId xmlns:a16="http://schemas.microsoft.com/office/drawing/2014/main" id="{5C549978-0F16-2132-3F35-9B1371D0FFAC}"/>
                </a:ext>
              </a:extLst>
            </p:cNvPr>
            <p:cNvSpPr/>
            <p:nvPr/>
          </p:nvSpPr>
          <p:spPr>
            <a:xfrm>
              <a:off x="5069886" y="3531767"/>
              <a:ext cx="239563" cy="339093"/>
            </a:xfrm>
            <a:custGeom>
              <a:avLst/>
              <a:gdLst/>
              <a:ahLst/>
              <a:cxnLst/>
              <a:rect l="l" t="t" r="r" b="b"/>
              <a:pathLst>
                <a:path w="4468" h="6324" extrusionOk="0">
                  <a:moveTo>
                    <a:pt x="2072" y="1"/>
                  </a:moveTo>
                  <a:cubicBezTo>
                    <a:pt x="1992" y="1"/>
                    <a:pt x="1909" y="12"/>
                    <a:pt x="1823" y="35"/>
                  </a:cubicBezTo>
                  <a:cubicBezTo>
                    <a:pt x="1" y="535"/>
                    <a:pt x="1525" y="2880"/>
                    <a:pt x="2299" y="4012"/>
                  </a:cubicBezTo>
                  <a:cubicBezTo>
                    <a:pt x="3434" y="5677"/>
                    <a:pt x="4070" y="6324"/>
                    <a:pt x="4320" y="6324"/>
                  </a:cubicBezTo>
                  <a:cubicBezTo>
                    <a:pt x="4434" y="6324"/>
                    <a:pt x="4468" y="6188"/>
                    <a:pt x="4430" y="5952"/>
                  </a:cubicBezTo>
                  <a:lnTo>
                    <a:pt x="4121" y="4202"/>
                  </a:lnTo>
                  <a:cubicBezTo>
                    <a:pt x="4121" y="4202"/>
                    <a:pt x="3636" y="1"/>
                    <a:pt x="207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279;p56">
              <a:extLst>
                <a:ext uri="{FF2B5EF4-FFF2-40B4-BE49-F238E27FC236}">
                  <a16:creationId xmlns:a16="http://schemas.microsoft.com/office/drawing/2014/main" id="{90D67669-B738-BA61-53E1-779479646C77}"/>
                </a:ext>
              </a:extLst>
            </p:cNvPr>
            <p:cNvSpPr/>
            <p:nvPr/>
          </p:nvSpPr>
          <p:spPr>
            <a:xfrm>
              <a:off x="5186718" y="3624257"/>
              <a:ext cx="195436" cy="821673"/>
            </a:xfrm>
            <a:custGeom>
              <a:avLst/>
              <a:gdLst/>
              <a:ahLst/>
              <a:cxnLst/>
              <a:rect l="l" t="t" r="r" b="b"/>
              <a:pathLst>
                <a:path w="3645" h="15324" fill="none" extrusionOk="0">
                  <a:moveTo>
                    <a:pt x="1" y="1"/>
                  </a:moveTo>
                  <a:cubicBezTo>
                    <a:pt x="1" y="1"/>
                    <a:pt x="2680" y="5013"/>
                    <a:pt x="3096" y="7335"/>
                  </a:cubicBezTo>
                  <a:cubicBezTo>
                    <a:pt x="3573" y="10002"/>
                    <a:pt x="3644" y="12978"/>
                    <a:pt x="3311" y="15324"/>
                  </a:cubicBezTo>
                </a:path>
              </a:pathLst>
            </a:custGeom>
            <a:solidFill>
              <a:srgbClr val="115000"/>
            </a:solidFill>
            <a:ln w="4775" cap="rnd" cmpd="sng">
              <a:solidFill>
                <a:srgbClr val="115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6" name="Google Shape;2280;p56">
              <a:extLst>
                <a:ext uri="{FF2B5EF4-FFF2-40B4-BE49-F238E27FC236}">
                  <a16:creationId xmlns:a16="http://schemas.microsoft.com/office/drawing/2014/main" id="{A183337E-DE36-77EC-9B5C-C5FC154498A6}"/>
                </a:ext>
              </a:extLst>
            </p:cNvPr>
            <p:cNvSpPr/>
            <p:nvPr/>
          </p:nvSpPr>
          <p:spPr>
            <a:xfrm>
              <a:off x="5329716" y="3719375"/>
              <a:ext cx="70293" cy="215177"/>
            </a:xfrm>
            <a:custGeom>
              <a:avLst/>
              <a:gdLst/>
              <a:ahLst/>
              <a:cxnLst/>
              <a:rect l="l" t="t" r="r" b="b"/>
              <a:pathLst>
                <a:path w="1311" h="4013" fill="none" extrusionOk="0">
                  <a:moveTo>
                    <a:pt x="1" y="4013"/>
                  </a:moveTo>
                  <a:lnTo>
                    <a:pt x="131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281;p56">
              <a:extLst>
                <a:ext uri="{FF2B5EF4-FFF2-40B4-BE49-F238E27FC236}">
                  <a16:creationId xmlns:a16="http://schemas.microsoft.com/office/drawing/2014/main" id="{88A45EDC-69E4-5C3E-E056-B2D2D4DDD12F}"/>
                </a:ext>
              </a:extLst>
            </p:cNvPr>
            <p:cNvSpPr/>
            <p:nvPr/>
          </p:nvSpPr>
          <p:spPr>
            <a:xfrm>
              <a:off x="5352718" y="3850899"/>
              <a:ext cx="131577" cy="166651"/>
            </a:xfrm>
            <a:custGeom>
              <a:avLst/>
              <a:gdLst/>
              <a:ahLst/>
              <a:cxnLst/>
              <a:rect l="l" t="t" r="r" b="b"/>
              <a:pathLst>
                <a:path w="2454" h="3108" fill="none" extrusionOk="0">
                  <a:moveTo>
                    <a:pt x="0" y="3108"/>
                  </a:moveTo>
                  <a:lnTo>
                    <a:pt x="2453"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282;p56">
              <a:extLst>
                <a:ext uri="{FF2B5EF4-FFF2-40B4-BE49-F238E27FC236}">
                  <a16:creationId xmlns:a16="http://schemas.microsoft.com/office/drawing/2014/main" id="{62BEEC41-9F5A-A4D7-3367-B845EE9E4AE0}"/>
                </a:ext>
              </a:extLst>
            </p:cNvPr>
            <p:cNvSpPr/>
            <p:nvPr/>
          </p:nvSpPr>
          <p:spPr>
            <a:xfrm>
              <a:off x="5156059" y="3906447"/>
              <a:ext cx="190932" cy="80484"/>
            </a:xfrm>
            <a:custGeom>
              <a:avLst/>
              <a:gdLst/>
              <a:ahLst/>
              <a:cxnLst/>
              <a:rect l="l" t="t" r="r" b="b"/>
              <a:pathLst>
                <a:path w="3561" h="1501" fill="none" extrusionOk="0">
                  <a:moveTo>
                    <a:pt x="3561" y="1500"/>
                  </a:moveTo>
                  <a:lnTo>
                    <a:pt x="1"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9" name="Google Shape;2283;p56">
              <a:extLst>
                <a:ext uri="{FF2B5EF4-FFF2-40B4-BE49-F238E27FC236}">
                  <a16:creationId xmlns:a16="http://schemas.microsoft.com/office/drawing/2014/main" id="{6CF55915-4D0C-A32E-05C7-C43BD95AE961}"/>
                </a:ext>
              </a:extLst>
            </p:cNvPr>
            <p:cNvSpPr/>
            <p:nvPr/>
          </p:nvSpPr>
          <p:spPr>
            <a:xfrm>
              <a:off x="5369339" y="4019420"/>
              <a:ext cx="143641" cy="110511"/>
            </a:xfrm>
            <a:custGeom>
              <a:avLst/>
              <a:gdLst/>
              <a:ahLst/>
              <a:cxnLst/>
              <a:rect l="l" t="t" r="r" b="b"/>
              <a:pathLst>
                <a:path w="2679" h="2061" fill="none" extrusionOk="0">
                  <a:moveTo>
                    <a:pt x="0" y="2060"/>
                  </a:moveTo>
                  <a:lnTo>
                    <a:pt x="2679"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284;p56">
              <a:extLst>
                <a:ext uri="{FF2B5EF4-FFF2-40B4-BE49-F238E27FC236}">
                  <a16:creationId xmlns:a16="http://schemas.microsoft.com/office/drawing/2014/main" id="{F9E8041D-2BF1-D150-E717-DE86B5EA2EB0}"/>
                </a:ext>
              </a:extLst>
            </p:cNvPr>
            <p:cNvSpPr/>
            <p:nvPr/>
          </p:nvSpPr>
          <p:spPr>
            <a:xfrm>
              <a:off x="5211007" y="4051322"/>
              <a:ext cx="150719" cy="31368"/>
            </a:xfrm>
            <a:custGeom>
              <a:avLst/>
              <a:gdLst/>
              <a:ahLst/>
              <a:cxnLst/>
              <a:rect l="l" t="t" r="r" b="b"/>
              <a:pathLst>
                <a:path w="2811" h="585" fill="none" extrusionOk="0">
                  <a:moveTo>
                    <a:pt x="2810" y="584"/>
                  </a:moveTo>
                  <a:lnTo>
                    <a:pt x="0"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1" name="Google Shape;2285;p56">
              <a:extLst>
                <a:ext uri="{FF2B5EF4-FFF2-40B4-BE49-F238E27FC236}">
                  <a16:creationId xmlns:a16="http://schemas.microsoft.com/office/drawing/2014/main" id="{0A4564D5-D281-C962-D41F-F75D7B487349}"/>
                </a:ext>
              </a:extLst>
            </p:cNvPr>
            <p:cNvSpPr/>
            <p:nvPr/>
          </p:nvSpPr>
          <p:spPr>
            <a:xfrm>
              <a:off x="5252507" y="4179040"/>
              <a:ext cx="116243" cy="18553"/>
            </a:xfrm>
            <a:custGeom>
              <a:avLst/>
              <a:gdLst/>
              <a:ahLst/>
              <a:cxnLst/>
              <a:rect l="l" t="t" r="r" b="b"/>
              <a:pathLst>
                <a:path w="2168" h="346" fill="none" extrusionOk="0">
                  <a:moveTo>
                    <a:pt x="2167" y="345"/>
                  </a:moveTo>
                  <a:lnTo>
                    <a:pt x="0"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286;p56">
              <a:extLst>
                <a:ext uri="{FF2B5EF4-FFF2-40B4-BE49-F238E27FC236}">
                  <a16:creationId xmlns:a16="http://schemas.microsoft.com/office/drawing/2014/main" id="{DAC1844E-A21B-4691-907A-D3E236AA8CDC}"/>
                </a:ext>
              </a:extLst>
            </p:cNvPr>
            <p:cNvSpPr/>
            <p:nvPr/>
          </p:nvSpPr>
          <p:spPr>
            <a:xfrm>
              <a:off x="5378240" y="4201988"/>
              <a:ext cx="78603" cy="70296"/>
            </a:xfrm>
            <a:custGeom>
              <a:avLst/>
              <a:gdLst/>
              <a:ahLst/>
              <a:cxnLst/>
              <a:rect l="l" t="t" r="r" b="b"/>
              <a:pathLst>
                <a:path w="1466" h="1311" fill="none" extrusionOk="0">
                  <a:moveTo>
                    <a:pt x="1" y="1310"/>
                  </a:moveTo>
                  <a:lnTo>
                    <a:pt x="1465"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287;p56">
              <a:extLst>
                <a:ext uri="{FF2B5EF4-FFF2-40B4-BE49-F238E27FC236}">
                  <a16:creationId xmlns:a16="http://schemas.microsoft.com/office/drawing/2014/main" id="{927C0D00-657B-A71D-4DA2-1A428DE0EB90}"/>
                </a:ext>
              </a:extLst>
            </p:cNvPr>
            <p:cNvSpPr/>
            <p:nvPr/>
          </p:nvSpPr>
          <p:spPr>
            <a:xfrm>
              <a:off x="5242909" y="4270297"/>
              <a:ext cx="134097" cy="33244"/>
            </a:xfrm>
            <a:custGeom>
              <a:avLst/>
              <a:gdLst/>
              <a:ahLst/>
              <a:cxnLst/>
              <a:rect l="l" t="t" r="r" b="b"/>
              <a:pathLst>
                <a:path w="2501" h="620" fill="none" extrusionOk="0">
                  <a:moveTo>
                    <a:pt x="2501" y="620"/>
                  </a:moveTo>
                  <a:lnTo>
                    <a:pt x="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288;p56">
              <a:extLst>
                <a:ext uri="{FF2B5EF4-FFF2-40B4-BE49-F238E27FC236}">
                  <a16:creationId xmlns:a16="http://schemas.microsoft.com/office/drawing/2014/main" id="{D652ABCA-BA2A-E90F-7634-01B81F06C59A}"/>
                </a:ext>
              </a:extLst>
            </p:cNvPr>
            <p:cNvSpPr/>
            <p:nvPr/>
          </p:nvSpPr>
          <p:spPr>
            <a:xfrm>
              <a:off x="5278029" y="4344343"/>
              <a:ext cx="157743" cy="211370"/>
            </a:xfrm>
            <a:custGeom>
              <a:avLst/>
              <a:gdLst/>
              <a:ahLst/>
              <a:cxnLst/>
              <a:rect l="l" t="t" r="r" b="b"/>
              <a:pathLst>
                <a:path w="2942" h="3942" extrusionOk="0">
                  <a:moveTo>
                    <a:pt x="0" y="1"/>
                  </a:moveTo>
                  <a:lnTo>
                    <a:pt x="0" y="608"/>
                  </a:lnTo>
                  <a:lnTo>
                    <a:pt x="250" y="608"/>
                  </a:lnTo>
                  <a:lnTo>
                    <a:pt x="786" y="3942"/>
                  </a:lnTo>
                  <a:lnTo>
                    <a:pt x="2155" y="3942"/>
                  </a:lnTo>
                  <a:lnTo>
                    <a:pt x="2691" y="608"/>
                  </a:lnTo>
                  <a:lnTo>
                    <a:pt x="2941" y="608"/>
                  </a:lnTo>
                  <a:lnTo>
                    <a:pt x="2941" y="1"/>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289;p56">
              <a:extLst>
                <a:ext uri="{FF2B5EF4-FFF2-40B4-BE49-F238E27FC236}">
                  <a16:creationId xmlns:a16="http://schemas.microsoft.com/office/drawing/2014/main" id="{3CAFAE13-B142-2284-5D72-00C7EE4C5CB4}"/>
                </a:ext>
              </a:extLst>
            </p:cNvPr>
            <p:cNvSpPr/>
            <p:nvPr/>
          </p:nvSpPr>
          <p:spPr>
            <a:xfrm>
              <a:off x="5412072" y="2646163"/>
              <a:ext cx="289266" cy="420381"/>
            </a:xfrm>
            <a:custGeom>
              <a:avLst/>
              <a:gdLst/>
              <a:ahLst/>
              <a:cxnLst/>
              <a:rect l="l" t="t" r="r" b="b"/>
              <a:pathLst>
                <a:path w="5395" h="7840" extrusionOk="0">
                  <a:moveTo>
                    <a:pt x="1703" y="1"/>
                  </a:moveTo>
                  <a:cubicBezTo>
                    <a:pt x="1600" y="1"/>
                    <a:pt x="1496" y="17"/>
                    <a:pt x="1394" y="50"/>
                  </a:cubicBezTo>
                  <a:cubicBezTo>
                    <a:pt x="822" y="240"/>
                    <a:pt x="275" y="1074"/>
                    <a:pt x="417" y="1776"/>
                  </a:cubicBezTo>
                  <a:cubicBezTo>
                    <a:pt x="513" y="2264"/>
                    <a:pt x="953" y="2979"/>
                    <a:pt x="1096" y="3241"/>
                  </a:cubicBezTo>
                  <a:cubicBezTo>
                    <a:pt x="1227" y="3515"/>
                    <a:pt x="1037" y="3979"/>
                    <a:pt x="608" y="4943"/>
                  </a:cubicBezTo>
                  <a:cubicBezTo>
                    <a:pt x="179" y="5896"/>
                    <a:pt x="1" y="6801"/>
                    <a:pt x="1263" y="7586"/>
                  </a:cubicBezTo>
                  <a:cubicBezTo>
                    <a:pt x="1541" y="7764"/>
                    <a:pt x="1829" y="7840"/>
                    <a:pt x="2115" y="7840"/>
                  </a:cubicBezTo>
                  <a:cubicBezTo>
                    <a:pt x="3115" y="7840"/>
                    <a:pt x="4103" y="6921"/>
                    <a:pt x="4668" y="6217"/>
                  </a:cubicBezTo>
                  <a:cubicBezTo>
                    <a:pt x="5394" y="5324"/>
                    <a:pt x="4120" y="3241"/>
                    <a:pt x="4013" y="2372"/>
                  </a:cubicBezTo>
                  <a:cubicBezTo>
                    <a:pt x="3918" y="1590"/>
                    <a:pt x="3757" y="180"/>
                    <a:pt x="2766" y="180"/>
                  </a:cubicBezTo>
                  <a:cubicBezTo>
                    <a:pt x="2640" y="180"/>
                    <a:pt x="2501" y="203"/>
                    <a:pt x="2346" y="252"/>
                  </a:cubicBezTo>
                  <a:lnTo>
                    <a:pt x="2346" y="240"/>
                  </a:lnTo>
                  <a:cubicBezTo>
                    <a:pt x="2165" y="83"/>
                    <a:pt x="1937" y="1"/>
                    <a:pt x="17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290;p56">
              <a:extLst>
                <a:ext uri="{FF2B5EF4-FFF2-40B4-BE49-F238E27FC236}">
                  <a16:creationId xmlns:a16="http://schemas.microsoft.com/office/drawing/2014/main" id="{4199C167-6D20-DFF2-03E0-065E02BCC88F}"/>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6453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291;p56">
              <a:extLst>
                <a:ext uri="{FF2B5EF4-FFF2-40B4-BE49-F238E27FC236}">
                  <a16:creationId xmlns:a16="http://schemas.microsoft.com/office/drawing/2014/main" id="{CA60F30E-33DB-0772-0097-B75191331D4B}"/>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292;p56">
              <a:extLst>
                <a:ext uri="{FF2B5EF4-FFF2-40B4-BE49-F238E27FC236}">
                  <a16:creationId xmlns:a16="http://schemas.microsoft.com/office/drawing/2014/main" id="{E51AAECC-6D41-BD49-DA52-7D53CAE40785}"/>
                </a:ext>
              </a:extLst>
            </p:cNvPr>
            <p:cNvSpPr/>
            <p:nvPr/>
          </p:nvSpPr>
          <p:spPr>
            <a:xfrm>
              <a:off x="5475287" y="2779671"/>
              <a:ext cx="220904" cy="252604"/>
            </a:xfrm>
            <a:custGeom>
              <a:avLst/>
              <a:gdLst/>
              <a:ahLst/>
              <a:cxnLst/>
              <a:rect l="l" t="t" r="r" b="b"/>
              <a:pathLst>
                <a:path w="4120" h="4711" extrusionOk="0">
                  <a:moveTo>
                    <a:pt x="3549" y="1"/>
                  </a:moveTo>
                  <a:lnTo>
                    <a:pt x="1858" y="346"/>
                  </a:lnTo>
                  <a:lnTo>
                    <a:pt x="1001" y="894"/>
                  </a:lnTo>
                  <a:cubicBezTo>
                    <a:pt x="1001" y="894"/>
                    <a:pt x="0" y="1679"/>
                    <a:pt x="0" y="1763"/>
                  </a:cubicBezTo>
                  <a:cubicBezTo>
                    <a:pt x="0" y="1846"/>
                    <a:pt x="1703" y="4704"/>
                    <a:pt x="1703" y="4704"/>
                  </a:cubicBezTo>
                  <a:cubicBezTo>
                    <a:pt x="1772" y="4708"/>
                    <a:pt x="1841" y="4710"/>
                    <a:pt x="1910" y="4710"/>
                  </a:cubicBezTo>
                  <a:cubicBezTo>
                    <a:pt x="2740" y="4710"/>
                    <a:pt x="3526" y="4381"/>
                    <a:pt x="4120" y="3799"/>
                  </a:cubicBezTo>
                  <a:lnTo>
                    <a:pt x="4120" y="3787"/>
                  </a:lnTo>
                  <a:lnTo>
                    <a:pt x="354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293;p56">
              <a:extLst>
                <a:ext uri="{FF2B5EF4-FFF2-40B4-BE49-F238E27FC236}">
                  <a16:creationId xmlns:a16="http://schemas.microsoft.com/office/drawing/2014/main" id="{E1F7A2E4-DBE8-16C7-DD84-DA417CC34404}"/>
                </a:ext>
              </a:extLst>
            </p:cNvPr>
            <p:cNvSpPr/>
            <p:nvPr/>
          </p:nvSpPr>
          <p:spPr>
            <a:xfrm>
              <a:off x="5475287" y="2779671"/>
              <a:ext cx="220904" cy="255446"/>
            </a:xfrm>
            <a:custGeom>
              <a:avLst/>
              <a:gdLst/>
              <a:ahLst/>
              <a:cxnLst/>
              <a:rect l="l" t="t" r="r" b="b"/>
              <a:pathLst>
                <a:path w="4120" h="4764" fill="none" extrusionOk="0">
                  <a:moveTo>
                    <a:pt x="4120" y="3787"/>
                  </a:moveTo>
                  <a:lnTo>
                    <a:pt x="4120" y="3787"/>
                  </a:lnTo>
                  <a:lnTo>
                    <a:pt x="3549" y="1"/>
                  </a:lnTo>
                  <a:lnTo>
                    <a:pt x="1858" y="346"/>
                  </a:lnTo>
                  <a:lnTo>
                    <a:pt x="1001" y="894"/>
                  </a:lnTo>
                  <a:cubicBezTo>
                    <a:pt x="1001" y="894"/>
                    <a:pt x="0" y="1679"/>
                    <a:pt x="0" y="1763"/>
                  </a:cubicBezTo>
                  <a:cubicBezTo>
                    <a:pt x="0" y="1846"/>
                    <a:pt x="1703" y="4704"/>
                    <a:pt x="1703" y="4704"/>
                  </a:cubicBezTo>
                  <a:cubicBezTo>
                    <a:pt x="2608" y="4763"/>
                    <a:pt x="3477" y="4430"/>
                    <a:pt x="4120" y="3799"/>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294;p56">
              <a:extLst>
                <a:ext uri="{FF2B5EF4-FFF2-40B4-BE49-F238E27FC236}">
                  <a16:creationId xmlns:a16="http://schemas.microsoft.com/office/drawing/2014/main" id="{216F63C4-0C58-F374-E7FC-C08B28FF9030}"/>
                </a:ext>
              </a:extLst>
            </p:cNvPr>
            <p:cNvSpPr/>
            <p:nvPr/>
          </p:nvSpPr>
          <p:spPr>
            <a:xfrm>
              <a:off x="5559359" y="2937951"/>
              <a:ext cx="73778" cy="53137"/>
            </a:xfrm>
            <a:custGeom>
              <a:avLst/>
              <a:gdLst/>
              <a:ahLst/>
              <a:cxnLst/>
              <a:rect l="l" t="t" r="r" b="b"/>
              <a:pathLst>
                <a:path w="1376" h="991" extrusionOk="0">
                  <a:moveTo>
                    <a:pt x="1344" y="1"/>
                  </a:moveTo>
                  <a:cubicBezTo>
                    <a:pt x="1183" y="1"/>
                    <a:pt x="278" y="680"/>
                    <a:pt x="278" y="680"/>
                  </a:cubicBezTo>
                  <a:cubicBezTo>
                    <a:pt x="278" y="680"/>
                    <a:pt x="0" y="991"/>
                    <a:pt x="185" y="991"/>
                  </a:cubicBezTo>
                  <a:cubicBezTo>
                    <a:pt x="191" y="991"/>
                    <a:pt x="199" y="990"/>
                    <a:pt x="206" y="990"/>
                  </a:cubicBezTo>
                  <a:cubicBezTo>
                    <a:pt x="421" y="966"/>
                    <a:pt x="1254" y="311"/>
                    <a:pt x="1361" y="49"/>
                  </a:cubicBezTo>
                  <a:cubicBezTo>
                    <a:pt x="1375" y="15"/>
                    <a:pt x="1368" y="1"/>
                    <a:pt x="1344"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295;p56">
              <a:extLst>
                <a:ext uri="{FF2B5EF4-FFF2-40B4-BE49-F238E27FC236}">
                  <a16:creationId xmlns:a16="http://schemas.microsoft.com/office/drawing/2014/main" id="{1F78B5A4-8D99-D041-E29A-3F30CECF9C01}"/>
                </a:ext>
              </a:extLst>
            </p:cNvPr>
            <p:cNvSpPr/>
            <p:nvPr/>
          </p:nvSpPr>
          <p:spPr>
            <a:xfrm>
              <a:off x="5576142" y="2852430"/>
              <a:ext cx="70936" cy="114371"/>
            </a:xfrm>
            <a:custGeom>
              <a:avLst/>
              <a:gdLst/>
              <a:ahLst/>
              <a:cxnLst/>
              <a:rect l="l" t="t" r="r" b="b"/>
              <a:pathLst>
                <a:path w="1323" h="2133" extrusionOk="0">
                  <a:moveTo>
                    <a:pt x="72" y="1"/>
                  </a:moveTo>
                  <a:lnTo>
                    <a:pt x="1" y="584"/>
                  </a:lnTo>
                  <a:lnTo>
                    <a:pt x="48" y="632"/>
                  </a:lnTo>
                  <a:lnTo>
                    <a:pt x="334" y="942"/>
                  </a:lnTo>
                  <a:lnTo>
                    <a:pt x="417" y="2132"/>
                  </a:lnTo>
                  <a:lnTo>
                    <a:pt x="775" y="2073"/>
                  </a:lnTo>
                  <a:lnTo>
                    <a:pt x="489" y="965"/>
                  </a:lnTo>
                  <a:lnTo>
                    <a:pt x="941" y="1906"/>
                  </a:lnTo>
                  <a:lnTo>
                    <a:pt x="1322" y="1525"/>
                  </a:lnTo>
                  <a:lnTo>
                    <a:pt x="513" y="799"/>
                  </a:lnTo>
                  <a:lnTo>
                    <a:pt x="489" y="215"/>
                  </a:lnTo>
                  <a:lnTo>
                    <a:pt x="7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296;p56">
              <a:extLst>
                <a:ext uri="{FF2B5EF4-FFF2-40B4-BE49-F238E27FC236}">
                  <a16:creationId xmlns:a16="http://schemas.microsoft.com/office/drawing/2014/main" id="{632E1194-2970-961D-97A5-2B96CFECADEB}"/>
                </a:ext>
              </a:extLst>
            </p:cNvPr>
            <p:cNvSpPr/>
            <p:nvPr/>
          </p:nvSpPr>
          <p:spPr>
            <a:xfrm>
              <a:off x="5521881" y="2792968"/>
              <a:ext cx="120050" cy="111262"/>
            </a:xfrm>
            <a:custGeom>
              <a:avLst/>
              <a:gdLst/>
              <a:ahLst/>
              <a:cxnLst/>
              <a:rect l="l" t="t" r="r" b="b"/>
              <a:pathLst>
                <a:path w="2239" h="2075" extrusionOk="0">
                  <a:moveTo>
                    <a:pt x="1080" y="0"/>
                  </a:moveTo>
                  <a:cubicBezTo>
                    <a:pt x="742" y="0"/>
                    <a:pt x="358" y="288"/>
                    <a:pt x="358" y="288"/>
                  </a:cubicBezTo>
                  <a:cubicBezTo>
                    <a:pt x="358" y="288"/>
                    <a:pt x="1" y="455"/>
                    <a:pt x="1" y="777"/>
                  </a:cubicBezTo>
                  <a:cubicBezTo>
                    <a:pt x="1" y="1110"/>
                    <a:pt x="382" y="1884"/>
                    <a:pt x="632" y="2051"/>
                  </a:cubicBezTo>
                  <a:cubicBezTo>
                    <a:pt x="655" y="2067"/>
                    <a:pt x="681" y="2075"/>
                    <a:pt x="707" y="2075"/>
                  </a:cubicBezTo>
                  <a:cubicBezTo>
                    <a:pt x="947" y="2075"/>
                    <a:pt x="1275" y="1467"/>
                    <a:pt x="1275" y="1467"/>
                  </a:cubicBezTo>
                  <a:cubicBezTo>
                    <a:pt x="1275" y="1467"/>
                    <a:pt x="1571" y="1607"/>
                    <a:pt x="1811" y="1607"/>
                  </a:cubicBezTo>
                  <a:cubicBezTo>
                    <a:pt x="1921" y="1607"/>
                    <a:pt x="2020" y="1577"/>
                    <a:pt x="2072" y="1491"/>
                  </a:cubicBezTo>
                  <a:cubicBezTo>
                    <a:pt x="2239" y="1217"/>
                    <a:pt x="1691" y="324"/>
                    <a:pt x="1334" y="74"/>
                  </a:cubicBezTo>
                  <a:cubicBezTo>
                    <a:pt x="1258" y="21"/>
                    <a:pt x="1171" y="0"/>
                    <a:pt x="1080"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297;p56">
              <a:extLst>
                <a:ext uri="{FF2B5EF4-FFF2-40B4-BE49-F238E27FC236}">
                  <a16:creationId xmlns:a16="http://schemas.microsoft.com/office/drawing/2014/main" id="{D73189B1-3121-EF98-8113-4ECAD8ED1A62}"/>
                </a:ext>
              </a:extLst>
            </p:cNvPr>
            <p:cNvSpPr/>
            <p:nvPr/>
          </p:nvSpPr>
          <p:spPr>
            <a:xfrm>
              <a:off x="5525098" y="2768840"/>
              <a:ext cx="67075" cy="104130"/>
            </a:xfrm>
            <a:custGeom>
              <a:avLst/>
              <a:gdLst/>
              <a:ahLst/>
              <a:cxnLst/>
              <a:rect l="l" t="t" r="r" b="b"/>
              <a:pathLst>
                <a:path w="1251" h="1942" extrusionOk="0">
                  <a:moveTo>
                    <a:pt x="1036" y="0"/>
                  </a:moveTo>
                  <a:lnTo>
                    <a:pt x="0" y="417"/>
                  </a:lnTo>
                  <a:cubicBezTo>
                    <a:pt x="95" y="667"/>
                    <a:pt x="179" y="917"/>
                    <a:pt x="238" y="1179"/>
                  </a:cubicBezTo>
                  <a:cubicBezTo>
                    <a:pt x="298" y="1453"/>
                    <a:pt x="1036" y="1917"/>
                    <a:pt x="1119" y="1941"/>
                  </a:cubicBezTo>
                  <a:cubicBezTo>
                    <a:pt x="1120" y="1941"/>
                    <a:pt x="1121" y="1941"/>
                    <a:pt x="1122" y="1941"/>
                  </a:cubicBezTo>
                  <a:cubicBezTo>
                    <a:pt x="1192" y="1941"/>
                    <a:pt x="1250" y="1072"/>
                    <a:pt x="1250" y="1072"/>
                  </a:cubicBezTo>
                  <a:lnTo>
                    <a:pt x="10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298;p56">
              <a:extLst>
                <a:ext uri="{FF2B5EF4-FFF2-40B4-BE49-F238E27FC236}">
                  <a16:creationId xmlns:a16="http://schemas.microsoft.com/office/drawing/2014/main" id="{FBB075AB-6544-9F40-5282-392DFB63F0EF}"/>
                </a:ext>
              </a:extLst>
            </p:cNvPr>
            <p:cNvSpPr/>
            <p:nvPr/>
          </p:nvSpPr>
          <p:spPr>
            <a:xfrm>
              <a:off x="5528261" y="2773291"/>
              <a:ext cx="61982" cy="63915"/>
            </a:xfrm>
            <a:custGeom>
              <a:avLst/>
              <a:gdLst/>
              <a:ahLst/>
              <a:cxnLst/>
              <a:rect l="l" t="t" r="r" b="b"/>
              <a:pathLst>
                <a:path w="1156" h="1192" extrusionOk="0">
                  <a:moveTo>
                    <a:pt x="858" y="1"/>
                  </a:moveTo>
                  <a:lnTo>
                    <a:pt x="108" y="274"/>
                  </a:lnTo>
                  <a:lnTo>
                    <a:pt x="1" y="524"/>
                  </a:lnTo>
                  <a:cubicBezTo>
                    <a:pt x="60" y="667"/>
                    <a:pt x="120" y="858"/>
                    <a:pt x="155" y="1001"/>
                  </a:cubicBezTo>
                  <a:cubicBezTo>
                    <a:pt x="286" y="1108"/>
                    <a:pt x="429" y="1167"/>
                    <a:pt x="584" y="1191"/>
                  </a:cubicBezTo>
                  <a:cubicBezTo>
                    <a:pt x="591" y="1192"/>
                    <a:pt x="598" y="1192"/>
                    <a:pt x="605" y="1192"/>
                  </a:cubicBezTo>
                  <a:cubicBezTo>
                    <a:pt x="823" y="1192"/>
                    <a:pt x="1017" y="1018"/>
                    <a:pt x="1156" y="810"/>
                  </a:cubicBezTo>
                  <a:lnTo>
                    <a:pt x="1001" y="36"/>
                  </a:lnTo>
                  <a:cubicBezTo>
                    <a:pt x="953" y="24"/>
                    <a:pt x="906" y="12"/>
                    <a:pt x="858"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299;p56">
              <a:extLst>
                <a:ext uri="{FF2B5EF4-FFF2-40B4-BE49-F238E27FC236}">
                  <a16:creationId xmlns:a16="http://schemas.microsoft.com/office/drawing/2014/main" id="{0AE067E0-35FC-9332-4CD0-5B12F7500259}"/>
                </a:ext>
              </a:extLst>
            </p:cNvPr>
            <p:cNvSpPr/>
            <p:nvPr/>
          </p:nvSpPr>
          <p:spPr>
            <a:xfrm>
              <a:off x="5525098" y="2768840"/>
              <a:ext cx="67075" cy="105363"/>
            </a:xfrm>
            <a:custGeom>
              <a:avLst/>
              <a:gdLst/>
              <a:ahLst/>
              <a:cxnLst/>
              <a:rect l="l" t="t" r="r" b="b"/>
              <a:pathLst>
                <a:path w="1251" h="1965" fill="none" extrusionOk="0">
                  <a:moveTo>
                    <a:pt x="0" y="417"/>
                  </a:moveTo>
                  <a:cubicBezTo>
                    <a:pt x="95" y="667"/>
                    <a:pt x="179" y="917"/>
                    <a:pt x="238" y="1179"/>
                  </a:cubicBezTo>
                  <a:cubicBezTo>
                    <a:pt x="298" y="1453"/>
                    <a:pt x="1036" y="1917"/>
                    <a:pt x="1119" y="1941"/>
                  </a:cubicBezTo>
                  <a:cubicBezTo>
                    <a:pt x="1191" y="1965"/>
                    <a:pt x="1250" y="1072"/>
                    <a:pt x="1250" y="1072"/>
                  </a:cubicBezTo>
                  <a:lnTo>
                    <a:pt x="1036" y="0"/>
                  </a:lnTo>
                  <a:lnTo>
                    <a:pt x="0" y="41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300;p56">
              <a:extLst>
                <a:ext uri="{FF2B5EF4-FFF2-40B4-BE49-F238E27FC236}">
                  <a16:creationId xmlns:a16="http://schemas.microsoft.com/office/drawing/2014/main" id="{40D69F75-6890-E16E-183F-610D8D37D417}"/>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301;p56">
              <a:extLst>
                <a:ext uri="{FF2B5EF4-FFF2-40B4-BE49-F238E27FC236}">
                  <a16:creationId xmlns:a16="http://schemas.microsoft.com/office/drawing/2014/main" id="{9FD3A759-FCC4-33D7-5628-737B9C340331}"/>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302;p56">
              <a:extLst>
                <a:ext uri="{FF2B5EF4-FFF2-40B4-BE49-F238E27FC236}">
                  <a16:creationId xmlns:a16="http://schemas.microsoft.com/office/drawing/2014/main" id="{17786835-20FA-870A-6004-7DEEA16E36B0}"/>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303;p56">
              <a:extLst>
                <a:ext uri="{FF2B5EF4-FFF2-40B4-BE49-F238E27FC236}">
                  <a16:creationId xmlns:a16="http://schemas.microsoft.com/office/drawing/2014/main" id="{1587200C-81A3-E36A-6A52-928BC5A76E40}"/>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304;p56">
              <a:extLst>
                <a:ext uri="{FF2B5EF4-FFF2-40B4-BE49-F238E27FC236}">
                  <a16:creationId xmlns:a16="http://schemas.microsoft.com/office/drawing/2014/main" id="{A4CE7B07-A681-8698-98AA-C71B8D6BBD26}"/>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305;p56">
              <a:extLst>
                <a:ext uri="{FF2B5EF4-FFF2-40B4-BE49-F238E27FC236}">
                  <a16:creationId xmlns:a16="http://schemas.microsoft.com/office/drawing/2014/main" id="{ABDC1B2C-C397-2F81-0E6E-D6866DB245F1}"/>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E7FFEC"/>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306;p56">
              <a:extLst>
                <a:ext uri="{FF2B5EF4-FFF2-40B4-BE49-F238E27FC236}">
                  <a16:creationId xmlns:a16="http://schemas.microsoft.com/office/drawing/2014/main" id="{4CDC0739-7D26-759A-4C12-161C2ED1BEED}"/>
                </a:ext>
              </a:extLst>
            </p:cNvPr>
            <p:cNvSpPr/>
            <p:nvPr/>
          </p:nvSpPr>
          <p:spPr>
            <a:xfrm>
              <a:off x="5480381" y="2676296"/>
              <a:ext cx="113669" cy="143165"/>
            </a:xfrm>
            <a:custGeom>
              <a:avLst/>
              <a:gdLst/>
              <a:ahLst/>
              <a:cxnLst/>
              <a:rect l="l" t="t" r="r" b="b"/>
              <a:pathLst>
                <a:path w="2120" h="2670" extrusionOk="0">
                  <a:moveTo>
                    <a:pt x="919" y="1"/>
                  </a:moveTo>
                  <a:cubicBezTo>
                    <a:pt x="585" y="1"/>
                    <a:pt x="224" y="194"/>
                    <a:pt x="1" y="881"/>
                  </a:cubicBezTo>
                  <a:cubicBezTo>
                    <a:pt x="1" y="881"/>
                    <a:pt x="239" y="1857"/>
                    <a:pt x="739" y="2345"/>
                  </a:cubicBezTo>
                  <a:cubicBezTo>
                    <a:pt x="955" y="2551"/>
                    <a:pt x="1177" y="2670"/>
                    <a:pt x="1376" y="2670"/>
                  </a:cubicBezTo>
                  <a:cubicBezTo>
                    <a:pt x="1637" y="2670"/>
                    <a:pt x="1857" y="2464"/>
                    <a:pt x="1965" y="1976"/>
                  </a:cubicBezTo>
                  <a:cubicBezTo>
                    <a:pt x="2120" y="1262"/>
                    <a:pt x="1739" y="321"/>
                    <a:pt x="1739" y="321"/>
                  </a:cubicBezTo>
                  <a:cubicBezTo>
                    <a:pt x="1739" y="321"/>
                    <a:pt x="1350" y="1"/>
                    <a:pt x="9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2307;p56">
              <a:extLst>
                <a:ext uri="{FF2B5EF4-FFF2-40B4-BE49-F238E27FC236}">
                  <a16:creationId xmlns:a16="http://schemas.microsoft.com/office/drawing/2014/main" id="{B2C26EB4-E08E-AE00-6984-40FFCA76978C}"/>
                </a:ext>
              </a:extLst>
            </p:cNvPr>
            <p:cNvSpPr/>
            <p:nvPr/>
          </p:nvSpPr>
          <p:spPr>
            <a:xfrm>
              <a:off x="5526975" y="2676189"/>
              <a:ext cx="67075" cy="143165"/>
            </a:xfrm>
            <a:custGeom>
              <a:avLst/>
              <a:gdLst/>
              <a:ahLst/>
              <a:cxnLst/>
              <a:rect l="l" t="t" r="r" b="b"/>
              <a:pathLst>
                <a:path w="1251" h="2670" extrusionOk="0">
                  <a:moveTo>
                    <a:pt x="46" y="1"/>
                  </a:moveTo>
                  <a:cubicBezTo>
                    <a:pt x="31" y="1"/>
                    <a:pt x="16" y="1"/>
                    <a:pt x="1" y="2"/>
                  </a:cubicBezTo>
                  <a:lnTo>
                    <a:pt x="191" y="478"/>
                  </a:lnTo>
                  <a:cubicBezTo>
                    <a:pt x="191" y="478"/>
                    <a:pt x="210" y="474"/>
                    <a:pt x="241" y="474"/>
                  </a:cubicBezTo>
                  <a:cubicBezTo>
                    <a:pt x="333" y="474"/>
                    <a:pt x="534" y="508"/>
                    <a:pt x="668" y="776"/>
                  </a:cubicBezTo>
                  <a:cubicBezTo>
                    <a:pt x="834" y="1145"/>
                    <a:pt x="1001" y="1669"/>
                    <a:pt x="906" y="2085"/>
                  </a:cubicBezTo>
                  <a:cubicBezTo>
                    <a:pt x="810" y="2478"/>
                    <a:pt x="596" y="2609"/>
                    <a:pt x="251" y="2609"/>
                  </a:cubicBezTo>
                  <a:cubicBezTo>
                    <a:pt x="339" y="2649"/>
                    <a:pt x="425" y="2670"/>
                    <a:pt x="507" y="2670"/>
                  </a:cubicBezTo>
                  <a:cubicBezTo>
                    <a:pt x="768" y="2670"/>
                    <a:pt x="987" y="2459"/>
                    <a:pt x="1096" y="1978"/>
                  </a:cubicBezTo>
                  <a:cubicBezTo>
                    <a:pt x="1251" y="1264"/>
                    <a:pt x="870" y="323"/>
                    <a:pt x="870" y="323"/>
                  </a:cubicBezTo>
                  <a:cubicBezTo>
                    <a:pt x="870" y="323"/>
                    <a:pt x="481" y="1"/>
                    <a:pt x="46"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2308;p56">
              <a:extLst>
                <a:ext uri="{FF2B5EF4-FFF2-40B4-BE49-F238E27FC236}">
                  <a16:creationId xmlns:a16="http://schemas.microsoft.com/office/drawing/2014/main" id="{5F8F93DE-D786-3535-D368-A2FB1CB2DE35}"/>
                </a:ext>
              </a:extLst>
            </p:cNvPr>
            <p:cNvSpPr/>
            <p:nvPr/>
          </p:nvSpPr>
          <p:spPr>
            <a:xfrm>
              <a:off x="5480381" y="2639246"/>
              <a:ext cx="113669" cy="189010"/>
            </a:xfrm>
            <a:custGeom>
              <a:avLst/>
              <a:gdLst/>
              <a:ahLst/>
              <a:cxnLst/>
              <a:rect l="l" t="t" r="r" b="b"/>
              <a:pathLst>
                <a:path w="2120" h="3525" fill="none" extrusionOk="0">
                  <a:moveTo>
                    <a:pt x="1" y="1572"/>
                  </a:moveTo>
                  <a:cubicBezTo>
                    <a:pt x="1" y="1572"/>
                    <a:pt x="239" y="2548"/>
                    <a:pt x="739" y="3036"/>
                  </a:cubicBezTo>
                  <a:cubicBezTo>
                    <a:pt x="1239" y="3513"/>
                    <a:pt x="1775" y="3525"/>
                    <a:pt x="1965" y="2667"/>
                  </a:cubicBezTo>
                  <a:cubicBezTo>
                    <a:pt x="2120" y="1953"/>
                    <a:pt x="1739" y="1012"/>
                    <a:pt x="1739" y="1012"/>
                  </a:cubicBezTo>
                  <a:cubicBezTo>
                    <a:pt x="1739" y="1012"/>
                    <a:pt x="513" y="0"/>
                    <a:pt x="1" y="1572"/>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2309;p56">
              <a:extLst>
                <a:ext uri="{FF2B5EF4-FFF2-40B4-BE49-F238E27FC236}">
                  <a16:creationId xmlns:a16="http://schemas.microsoft.com/office/drawing/2014/main" id="{44C9B475-2FA1-2AD5-7C70-461308B3C664}"/>
                </a:ext>
              </a:extLst>
            </p:cNvPr>
            <p:cNvSpPr/>
            <p:nvPr/>
          </p:nvSpPr>
          <p:spPr>
            <a:xfrm>
              <a:off x="5521881" y="2747608"/>
              <a:ext cx="10295" cy="11475"/>
            </a:xfrm>
            <a:custGeom>
              <a:avLst/>
              <a:gdLst/>
              <a:ahLst/>
              <a:cxnLst/>
              <a:rect l="l" t="t" r="r" b="b"/>
              <a:pathLst>
                <a:path w="192" h="214" extrusionOk="0">
                  <a:moveTo>
                    <a:pt x="56" y="0"/>
                  </a:moveTo>
                  <a:cubicBezTo>
                    <a:pt x="49" y="0"/>
                    <a:pt x="42" y="1"/>
                    <a:pt x="36" y="3"/>
                  </a:cubicBezTo>
                  <a:cubicBezTo>
                    <a:pt x="1" y="27"/>
                    <a:pt x="1" y="87"/>
                    <a:pt x="24" y="134"/>
                  </a:cubicBezTo>
                  <a:cubicBezTo>
                    <a:pt x="52" y="181"/>
                    <a:pt x="88" y="213"/>
                    <a:pt x="119" y="213"/>
                  </a:cubicBezTo>
                  <a:cubicBezTo>
                    <a:pt x="128" y="213"/>
                    <a:pt x="136" y="211"/>
                    <a:pt x="143" y="206"/>
                  </a:cubicBezTo>
                  <a:cubicBezTo>
                    <a:pt x="179" y="182"/>
                    <a:pt x="191" y="122"/>
                    <a:pt x="155" y="75"/>
                  </a:cubicBezTo>
                  <a:cubicBezTo>
                    <a:pt x="136" y="25"/>
                    <a:pt x="91" y="0"/>
                    <a:pt x="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2310;p56">
              <a:extLst>
                <a:ext uri="{FF2B5EF4-FFF2-40B4-BE49-F238E27FC236}">
                  <a16:creationId xmlns:a16="http://schemas.microsoft.com/office/drawing/2014/main" id="{34B30A91-3CA7-9844-2C94-58C90999639B}"/>
                </a:ext>
              </a:extLst>
            </p:cNvPr>
            <p:cNvSpPr/>
            <p:nvPr/>
          </p:nvSpPr>
          <p:spPr>
            <a:xfrm>
              <a:off x="5551263" y="2738064"/>
              <a:ext cx="9598" cy="11421"/>
            </a:xfrm>
            <a:custGeom>
              <a:avLst/>
              <a:gdLst/>
              <a:ahLst/>
              <a:cxnLst/>
              <a:rect l="l" t="t" r="r" b="b"/>
              <a:pathLst>
                <a:path w="179" h="213" extrusionOk="0">
                  <a:moveTo>
                    <a:pt x="62" y="0"/>
                  </a:moveTo>
                  <a:cubicBezTo>
                    <a:pt x="57" y="0"/>
                    <a:pt x="53" y="1"/>
                    <a:pt x="48" y="3"/>
                  </a:cubicBezTo>
                  <a:cubicBezTo>
                    <a:pt x="12" y="15"/>
                    <a:pt x="0" y="74"/>
                    <a:pt x="24" y="134"/>
                  </a:cubicBezTo>
                  <a:cubicBezTo>
                    <a:pt x="33" y="181"/>
                    <a:pt x="65" y="213"/>
                    <a:pt x="95" y="213"/>
                  </a:cubicBezTo>
                  <a:cubicBezTo>
                    <a:pt x="104" y="213"/>
                    <a:pt x="112" y="210"/>
                    <a:pt x="119" y="205"/>
                  </a:cubicBezTo>
                  <a:cubicBezTo>
                    <a:pt x="155" y="193"/>
                    <a:pt x="179" y="134"/>
                    <a:pt x="155" y="86"/>
                  </a:cubicBezTo>
                  <a:cubicBezTo>
                    <a:pt x="134" y="34"/>
                    <a:pt x="96" y="0"/>
                    <a:pt x="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2311;p56">
              <a:extLst>
                <a:ext uri="{FF2B5EF4-FFF2-40B4-BE49-F238E27FC236}">
                  <a16:creationId xmlns:a16="http://schemas.microsoft.com/office/drawing/2014/main" id="{CA201C37-31E3-979E-686D-E3F27AA29C0B}"/>
                </a:ext>
              </a:extLst>
            </p:cNvPr>
            <p:cNvSpPr/>
            <p:nvPr/>
          </p:nvSpPr>
          <p:spPr>
            <a:xfrm>
              <a:off x="5538502" y="2722247"/>
              <a:ext cx="23002" cy="51743"/>
            </a:xfrm>
            <a:custGeom>
              <a:avLst/>
              <a:gdLst/>
              <a:ahLst/>
              <a:cxnLst/>
              <a:rect l="l" t="t" r="r" b="b"/>
              <a:pathLst>
                <a:path w="429" h="965" fill="none" extrusionOk="0">
                  <a:moveTo>
                    <a:pt x="429" y="60"/>
                  </a:moveTo>
                  <a:cubicBezTo>
                    <a:pt x="345" y="0"/>
                    <a:pt x="226" y="12"/>
                    <a:pt x="143" y="83"/>
                  </a:cubicBezTo>
                  <a:cubicBezTo>
                    <a:pt x="0" y="191"/>
                    <a:pt x="274" y="786"/>
                    <a:pt x="274" y="786"/>
                  </a:cubicBezTo>
                  <a:cubicBezTo>
                    <a:pt x="274" y="786"/>
                    <a:pt x="286" y="964"/>
                    <a:pt x="48" y="881"/>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2312;p56">
              <a:extLst>
                <a:ext uri="{FF2B5EF4-FFF2-40B4-BE49-F238E27FC236}">
                  <a16:creationId xmlns:a16="http://schemas.microsoft.com/office/drawing/2014/main" id="{D7228AF6-C98F-C32B-A12C-591641858195}"/>
                </a:ext>
              </a:extLst>
            </p:cNvPr>
            <p:cNvSpPr/>
            <p:nvPr/>
          </p:nvSpPr>
          <p:spPr>
            <a:xfrm>
              <a:off x="5539146" y="2779671"/>
              <a:ext cx="22358" cy="10938"/>
            </a:xfrm>
            <a:custGeom>
              <a:avLst/>
              <a:gdLst/>
              <a:ahLst/>
              <a:cxnLst/>
              <a:rect l="l" t="t" r="r" b="b"/>
              <a:pathLst>
                <a:path w="417" h="204" fill="none" extrusionOk="0">
                  <a:moveTo>
                    <a:pt x="417" y="1"/>
                  </a:moveTo>
                  <a:cubicBezTo>
                    <a:pt x="357" y="132"/>
                    <a:pt x="202" y="203"/>
                    <a:pt x="60" y="144"/>
                  </a:cubicBezTo>
                  <a:cubicBezTo>
                    <a:pt x="36" y="132"/>
                    <a:pt x="24" y="120"/>
                    <a:pt x="0"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2313;p56">
              <a:extLst>
                <a:ext uri="{FF2B5EF4-FFF2-40B4-BE49-F238E27FC236}">
                  <a16:creationId xmlns:a16="http://schemas.microsoft.com/office/drawing/2014/main" id="{1BE6FF53-94E7-09D3-2062-052824C79138}"/>
                </a:ext>
              </a:extLst>
            </p:cNvPr>
            <p:cNvSpPr/>
            <p:nvPr/>
          </p:nvSpPr>
          <p:spPr>
            <a:xfrm>
              <a:off x="5506546" y="2720316"/>
              <a:ext cx="21125" cy="26220"/>
            </a:xfrm>
            <a:custGeom>
              <a:avLst/>
              <a:gdLst/>
              <a:ahLst/>
              <a:cxnLst/>
              <a:rect l="l" t="t" r="r" b="b"/>
              <a:pathLst>
                <a:path w="394" h="489" fill="none" extrusionOk="0">
                  <a:moveTo>
                    <a:pt x="394" y="250"/>
                  </a:moveTo>
                  <a:cubicBezTo>
                    <a:pt x="394" y="250"/>
                    <a:pt x="120" y="0"/>
                    <a:pt x="1" y="489"/>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314;p56">
              <a:extLst>
                <a:ext uri="{FF2B5EF4-FFF2-40B4-BE49-F238E27FC236}">
                  <a16:creationId xmlns:a16="http://schemas.microsoft.com/office/drawing/2014/main" id="{59CC1F21-0EF8-5A8F-0E0A-0305ED5CABE0}"/>
                </a:ext>
              </a:extLst>
            </p:cNvPr>
            <p:cNvSpPr/>
            <p:nvPr/>
          </p:nvSpPr>
          <p:spPr>
            <a:xfrm>
              <a:off x="5445905" y="2659031"/>
              <a:ext cx="159030" cy="135980"/>
            </a:xfrm>
            <a:custGeom>
              <a:avLst/>
              <a:gdLst/>
              <a:ahLst/>
              <a:cxnLst/>
              <a:rect l="l" t="t" r="r" b="b"/>
              <a:pathLst>
                <a:path w="2966" h="2536" extrusionOk="0">
                  <a:moveTo>
                    <a:pt x="1269" y="0"/>
                  </a:moveTo>
                  <a:cubicBezTo>
                    <a:pt x="614" y="0"/>
                    <a:pt x="513" y="581"/>
                    <a:pt x="513" y="1131"/>
                  </a:cubicBezTo>
                  <a:cubicBezTo>
                    <a:pt x="513" y="1727"/>
                    <a:pt x="1" y="2441"/>
                    <a:pt x="358" y="2524"/>
                  </a:cubicBezTo>
                  <a:cubicBezTo>
                    <a:pt x="390" y="2532"/>
                    <a:pt x="423" y="2536"/>
                    <a:pt x="454" y="2536"/>
                  </a:cubicBezTo>
                  <a:cubicBezTo>
                    <a:pt x="622" y="2536"/>
                    <a:pt x="776" y="2435"/>
                    <a:pt x="846" y="2274"/>
                  </a:cubicBezTo>
                  <a:cubicBezTo>
                    <a:pt x="846" y="2274"/>
                    <a:pt x="1227" y="1643"/>
                    <a:pt x="1227" y="1215"/>
                  </a:cubicBezTo>
                  <a:cubicBezTo>
                    <a:pt x="1227" y="836"/>
                    <a:pt x="1580" y="809"/>
                    <a:pt x="1678" y="809"/>
                  </a:cubicBezTo>
                  <a:cubicBezTo>
                    <a:pt x="1694" y="809"/>
                    <a:pt x="1703" y="810"/>
                    <a:pt x="1703" y="810"/>
                  </a:cubicBezTo>
                  <a:cubicBezTo>
                    <a:pt x="1755" y="736"/>
                    <a:pt x="1835" y="698"/>
                    <a:pt x="1917" y="698"/>
                  </a:cubicBezTo>
                  <a:cubicBezTo>
                    <a:pt x="1966" y="698"/>
                    <a:pt x="2016" y="712"/>
                    <a:pt x="2061" y="739"/>
                  </a:cubicBezTo>
                  <a:cubicBezTo>
                    <a:pt x="2072" y="750"/>
                    <a:pt x="2072" y="762"/>
                    <a:pt x="2084" y="762"/>
                  </a:cubicBezTo>
                  <a:cubicBezTo>
                    <a:pt x="2299" y="953"/>
                    <a:pt x="2322" y="1167"/>
                    <a:pt x="2501" y="1227"/>
                  </a:cubicBezTo>
                  <a:cubicBezTo>
                    <a:pt x="2515" y="1231"/>
                    <a:pt x="2530" y="1232"/>
                    <a:pt x="2546" y="1232"/>
                  </a:cubicBezTo>
                  <a:cubicBezTo>
                    <a:pt x="2724" y="1232"/>
                    <a:pt x="2965" y="1000"/>
                    <a:pt x="2965" y="1000"/>
                  </a:cubicBezTo>
                  <a:cubicBezTo>
                    <a:pt x="2799" y="750"/>
                    <a:pt x="2608" y="536"/>
                    <a:pt x="2394" y="334"/>
                  </a:cubicBezTo>
                  <a:cubicBezTo>
                    <a:pt x="2192" y="149"/>
                    <a:pt x="2014" y="100"/>
                    <a:pt x="1890" y="100"/>
                  </a:cubicBezTo>
                  <a:cubicBezTo>
                    <a:pt x="1837" y="100"/>
                    <a:pt x="1794" y="109"/>
                    <a:pt x="1763" y="119"/>
                  </a:cubicBezTo>
                  <a:cubicBezTo>
                    <a:pt x="1668" y="60"/>
                    <a:pt x="1560" y="24"/>
                    <a:pt x="1441" y="12"/>
                  </a:cubicBezTo>
                  <a:cubicBezTo>
                    <a:pt x="1380" y="4"/>
                    <a:pt x="1323" y="0"/>
                    <a:pt x="12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315;p56">
              <a:extLst>
                <a:ext uri="{FF2B5EF4-FFF2-40B4-BE49-F238E27FC236}">
                  <a16:creationId xmlns:a16="http://schemas.microsoft.com/office/drawing/2014/main" id="{07311F3E-0619-0736-2EAC-A241FA7C7EF9}"/>
                </a:ext>
              </a:extLst>
            </p:cNvPr>
            <p:cNvSpPr/>
            <p:nvPr/>
          </p:nvSpPr>
          <p:spPr>
            <a:xfrm>
              <a:off x="5466333" y="2671149"/>
              <a:ext cx="72223" cy="104773"/>
            </a:xfrm>
            <a:custGeom>
              <a:avLst/>
              <a:gdLst/>
              <a:ahLst/>
              <a:cxnLst/>
              <a:rect l="l" t="t" r="r" b="b"/>
              <a:pathLst>
                <a:path w="1347" h="1954" fill="none" extrusionOk="0">
                  <a:moveTo>
                    <a:pt x="1346" y="274"/>
                  </a:moveTo>
                  <a:cubicBezTo>
                    <a:pt x="1346" y="274"/>
                    <a:pt x="1013" y="1"/>
                    <a:pt x="715" y="298"/>
                  </a:cubicBezTo>
                  <a:cubicBezTo>
                    <a:pt x="429" y="596"/>
                    <a:pt x="453" y="1155"/>
                    <a:pt x="358" y="1525"/>
                  </a:cubicBezTo>
                  <a:cubicBezTo>
                    <a:pt x="263" y="1894"/>
                    <a:pt x="1" y="1953"/>
                    <a:pt x="1" y="195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316;p56">
              <a:extLst>
                <a:ext uri="{FF2B5EF4-FFF2-40B4-BE49-F238E27FC236}">
                  <a16:creationId xmlns:a16="http://schemas.microsoft.com/office/drawing/2014/main" id="{8698C48C-853A-245D-597C-6DC6A29D26F3}"/>
                </a:ext>
              </a:extLst>
            </p:cNvPr>
            <p:cNvSpPr/>
            <p:nvPr/>
          </p:nvSpPr>
          <p:spPr>
            <a:xfrm>
              <a:off x="5465046" y="2661551"/>
              <a:ext cx="61338" cy="84344"/>
            </a:xfrm>
            <a:custGeom>
              <a:avLst/>
              <a:gdLst/>
              <a:ahLst/>
              <a:cxnLst/>
              <a:rect l="l" t="t" r="r" b="b"/>
              <a:pathLst>
                <a:path w="1144" h="1573" fill="none" extrusionOk="0">
                  <a:moveTo>
                    <a:pt x="1144" y="346"/>
                  </a:moveTo>
                  <a:cubicBezTo>
                    <a:pt x="1144" y="346"/>
                    <a:pt x="787" y="1"/>
                    <a:pt x="334" y="442"/>
                  </a:cubicBezTo>
                  <a:cubicBezTo>
                    <a:pt x="1" y="787"/>
                    <a:pt x="144" y="1013"/>
                    <a:pt x="84" y="157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317;p56">
              <a:extLst>
                <a:ext uri="{FF2B5EF4-FFF2-40B4-BE49-F238E27FC236}">
                  <a16:creationId xmlns:a16="http://schemas.microsoft.com/office/drawing/2014/main" id="{573E3265-6E73-CE21-9B94-4C84B588EF5D}"/>
                </a:ext>
              </a:extLst>
            </p:cNvPr>
            <p:cNvSpPr/>
            <p:nvPr/>
          </p:nvSpPr>
          <p:spPr>
            <a:xfrm>
              <a:off x="5547403" y="2660962"/>
              <a:ext cx="47934" cy="40912"/>
            </a:xfrm>
            <a:custGeom>
              <a:avLst/>
              <a:gdLst/>
              <a:ahLst/>
              <a:cxnLst/>
              <a:rect l="l" t="t" r="r" b="b"/>
              <a:pathLst>
                <a:path w="894" h="763" fill="none" extrusionOk="0">
                  <a:moveTo>
                    <a:pt x="1" y="298"/>
                  </a:moveTo>
                  <a:cubicBezTo>
                    <a:pt x="1" y="298"/>
                    <a:pt x="620" y="0"/>
                    <a:pt x="894" y="762"/>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318;p56">
              <a:extLst>
                <a:ext uri="{FF2B5EF4-FFF2-40B4-BE49-F238E27FC236}">
                  <a16:creationId xmlns:a16="http://schemas.microsoft.com/office/drawing/2014/main" id="{4DCA2135-FE2D-9970-B8E2-DB06497775BB}"/>
                </a:ext>
              </a:extLst>
            </p:cNvPr>
            <p:cNvSpPr/>
            <p:nvPr/>
          </p:nvSpPr>
          <p:spPr>
            <a:xfrm>
              <a:off x="5424190" y="2874146"/>
              <a:ext cx="156456" cy="245848"/>
            </a:xfrm>
            <a:custGeom>
              <a:avLst/>
              <a:gdLst/>
              <a:ahLst/>
              <a:cxnLst/>
              <a:rect l="l" t="t" r="r" b="b"/>
              <a:pathLst>
                <a:path w="2918" h="4585" extrusionOk="0">
                  <a:moveTo>
                    <a:pt x="953" y="1"/>
                  </a:moveTo>
                  <a:lnTo>
                    <a:pt x="1" y="3811"/>
                  </a:lnTo>
                  <a:lnTo>
                    <a:pt x="2775" y="4585"/>
                  </a:lnTo>
                  <a:lnTo>
                    <a:pt x="2918" y="4096"/>
                  </a:lnTo>
                  <a:lnTo>
                    <a:pt x="1096" y="3263"/>
                  </a:lnTo>
                  <a:lnTo>
                    <a:pt x="1715" y="1072"/>
                  </a:lnTo>
                  <a:cubicBezTo>
                    <a:pt x="1715" y="1072"/>
                    <a:pt x="1632" y="668"/>
                    <a:pt x="1192" y="203"/>
                  </a:cubicBezTo>
                  <a:lnTo>
                    <a:pt x="95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319;p56">
              <a:extLst>
                <a:ext uri="{FF2B5EF4-FFF2-40B4-BE49-F238E27FC236}">
                  <a16:creationId xmlns:a16="http://schemas.microsoft.com/office/drawing/2014/main" id="{A5FF56A9-0773-91D6-5CF2-A09FF41D8C2B}"/>
                </a:ext>
              </a:extLst>
            </p:cNvPr>
            <p:cNvSpPr/>
            <p:nvPr/>
          </p:nvSpPr>
          <p:spPr>
            <a:xfrm>
              <a:off x="5442098" y="2902241"/>
              <a:ext cx="138548" cy="199895"/>
            </a:xfrm>
            <a:custGeom>
              <a:avLst/>
              <a:gdLst/>
              <a:ahLst/>
              <a:cxnLst/>
              <a:rect l="l" t="t" r="r" b="b"/>
              <a:pathLst>
                <a:path w="2584" h="3728" extrusionOk="0">
                  <a:moveTo>
                    <a:pt x="1084" y="1"/>
                  </a:moveTo>
                  <a:lnTo>
                    <a:pt x="1084" y="608"/>
                  </a:lnTo>
                  <a:cubicBezTo>
                    <a:pt x="1084" y="989"/>
                    <a:pt x="608" y="2215"/>
                    <a:pt x="441" y="2513"/>
                  </a:cubicBezTo>
                  <a:cubicBezTo>
                    <a:pt x="262" y="2799"/>
                    <a:pt x="0" y="3168"/>
                    <a:pt x="0" y="3168"/>
                  </a:cubicBezTo>
                  <a:lnTo>
                    <a:pt x="536" y="2918"/>
                  </a:lnTo>
                  <a:lnTo>
                    <a:pt x="2548" y="3727"/>
                  </a:lnTo>
                  <a:lnTo>
                    <a:pt x="2584" y="3584"/>
                  </a:lnTo>
                  <a:lnTo>
                    <a:pt x="2584" y="3572"/>
                  </a:lnTo>
                  <a:lnTo>
                    <a:pt x="762" y="2739"/>
                  </a:lnTo>
                  <a:lnTo>
                    <a:pt x="1381" y="548"/>
                  </a:lnTo>
                  <a:cubicBezTo>
                    <a:pt x="1334" y="370"/>
                    <a:pt x="1250" y="203"/>
                    <a:pt x="1143" y="48"/>
                  </a:cubicBezTo>
                  <a:lnTo>
                    <a:pt x="1084"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320;p56">
              <a:extLst>
                <a:ext uri="{FF2B5EF4-FFF2-40B4-BE49-F238E27FC236}">
                  <a16:creationId xmlns:a16="http://schemas.microsoft.com/office/drawing/2014/main" id="{9BE4D078-CB09-A542-679C-18ABCA8F691C}"/>
                </a:ext>
              </a:extLst>
            </p:cNvPr>
            <p:cNvSpPr/>
            <p:nvPr/>
          </p:nvSpPr>
          <p:spPr>
            <a:xfrm>
              <a:off x="5424190" y="2874146"/>
              <a:ext cx="156456" cy="245848"/>
            </a:xfrm>
            <a:custGeom>
              <a:avLst/>
              <a:gdLst/>
              <a:ahLst/>
              <a:cxnLst/>
              <a:rect l="l" t="t" r="r" b="b"/>
              <a:pathLst>
                <a:path w="2918" h="4585" fill="none" extrusionOk="0">
                  <a:moveTo>
                    <a:pt x="953" y="1"/>
                  </a:moveTo>
                  <a:lnTo>
                    <a:pt x="1" y="3811"/>
                  </a:lnTo>
                  <a:lnTo>
                    <a:pt x="2775" y="4585"/>
                  </a:lnTo>
                  <a:lnTo>
                    <a:pt x="2918" y="4096"/>
                  </a:lnTo>
                  <a:lnTo>
                    <a:pt x="1096" y="3263"/>
                  </a:lnTo>
                  <a:lnTo>
                    <a:pt x="1715" y="1072"/>
                  </a:lnTo>
                  <a:cubicBezTo>
                    <a:pt x="1715" y="1072"/>
                    <a:pt x="1632" y="668"/>
                    <a:pt x="1192" y="20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321;p56">
              <a:extLst>
                <a:ext uri="{FF2B5EF4-FFF2-40B4-BE49-F238E27FC236}">
                  <a16:creationId xmlns:a16="http://schemas.microsoft.com/office/drawing/2014/main" id="{82B6CDFA-84B5-9FC7-EDD3-2799318F3E28}"/>
                </a:ext>
              </a:extLst>
            </p:cNvPr>
            <p:cNvSpPr/>
            <p:nvPr/>
          </p:nvSpPr>
          <p:spPr>
            <a:xfrm>
              <a:off x="5665522" y="2779028"/>
              <a:ext cx="228571" cy="180753"/>
            </a:xfrm>
            <a:custGeom>
              <a:avLst/>
              <a:gdLst/>
              <a:ahLst/>
              <a:cxnLst/>
              <a:rect l="l" t="t" r="r" b="b"/>
              <a:pathLst>
                <a:path w="4263" h="3371" extrusionOk="0">
                  <a:moveTo>
                    <a:pt x="1" y="1"/>
                  </a:moveTo>
                  <a:lnTo>
                    <a:pt x="310" y="2001"/>
                  </a:lnTo>
                  <a:lnTo>
                    <a:pt x="1632" y="3251"/>
                  </a:lnTo>
                  <a:lnTo>
                    <a:pt x="4263" y="3370"/>
                  </a:lnTo>
                  <a:lnTo>
                    <a:pt x="4239" y="2918"/>
                  </a:lnTo>
                  <a:lnTo>
                    <a:pt x="2144" y="2477"/>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322;p56">
              <a:extLst>
                <a:ext uri="{FF2B5EF4-FFF2-40B4-BE49-F238E27FC236}">
                  <a16:creationId xmlns:a16="http://schemas.microsoft.com/office/drawing/2014/main" id="{D00331BD-5447-B95B-BA3D-17DB45C0ACEA}"/>
                </a:ext>
              </a:extLst>
            </p:cNvPr>
            <p:cNvSpPr/>
            <p:nvPr/>
          </p:nvSpPr>
          <p:spPr>
            <a:xfrm>
              <a:off x="5665522" y="2779028"/>
              <a:ext cx="226695" cy="166705"/>
            </a:xfrm>
            <a:custGeom>
              <a:avLst/>
              <a:gdLst/>
              <a:ahLst/>
              <a:cxnLst/>
              <a:rect l="l" t="t" r="r" b="b"/>
              <a:pathLst>
                <a:path w="4228" h="3109" extrusionOk="0">
                  <a:moveTo>
                    <a:pt x="1" y="1"/>
                  </a:moveTo>
                  <a:lnTo>
                    <a:pt x="251" y="1596"/>
                  </a:lnTo>
                  <a:lnTo>
                    <a:pt x="417" y="2096"/>
                  </a:lnTo>
                  <a:lnTo>
                    <a:pt x="429" y="2108"/>
                  </a:lnTo>
                  <a:cubicBezTo>
                    <a:pt x="501" y="2049"/>
                    <a:pt x="846" y="1691"/>
                    <a:pt x="929" y="1691"/>
                  </a:cubicBezTo>
                  <a:cubicBezTo>
                    <a:pt x="1024" y="1691"/>
                    <a:pt x="2013" y="2561"/>
                    <a:pt x="1870" y="2620"/>
                  </a:cubicBezTo>
                  <a:lnTo>
                    <a:pt x="1727" y="2692"/>
                  </a:lnTo>
                  <a:lnTo>
                    <a:pt x="4215" y="3108"/>
                  </a:lnTo>
                  <a:lnTo>
                    <a:pt x="4227" y="2918"/>
                  </a:lnTo>
                  <a:lnTo>
                    <a:pt x="2144" y="2477"/>
                  </a:lnTo>
                  <a:lnTo>
                    <a:pt x="1"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323;p56">
              <a:extLst>
                <a:ext uri="{FF2B5EF4-FFF2-40B4-BE49-F238E27FC236}">
                  <a16:creationId xmlns:a16="http://schemas.microsoft.com/office/drawing/2014/main" id="{56C6D2ED-3E1A-5737-288A-797FD5DF0354}"/>
                </a:ext>
              </a:extLst>
            </p:cNvPr>
            <p:cNvSpPr/>
            <p:nvPr/>
          </p:nvSpPr>
          <p:spPr>
            <a:xfrm>
              <a:off x="5665522" y="2779028"/>
              <a:ext cx="228571" cy="180753"/>
            </a:xfrm>
            <a:custGeom>
              <a:avLst/>
              <a:gdLst/>
              <a:ahLst/>
              <a:cxnLst/>
              <a:rect l="l" t="t" r="r" b="b"/>
              <a:pathLst>
                <a:path w="4263" h="3371" fill="none" extrusionOk="0">
                  <a:moveTo>
                    <a:pt x="4239" y="2918"/>
                  </a:moveTo>
                  <a:lnTo>
                    <a:pt x="2144" y="2477"/>
                  </a:lnTo>
                  <a:lnTo>
                    <a:pt x="1" y="1"/>
                  </a:lnTo>
                  <a:lnTo>
                    <a:pt x="310" y="2001"/>
                  </a:lnTo>
                  <a:lnTo>
                    <a:pt x="1632" y="3251"/>
                  </a:lnTo>
                  <a:lnTo>
                    <a:pt x="4263" y="337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324;p56">
              <a:extLst>
                <a:ext uri="{FF2B5EF4-FFF2-40B4-BE49-F238E27FC236}">
                  <a16:creationId xmlns:a16="http://schemas.microsoft.com/office/drawing/2014/main" id="{2467DF61-D61F-ADA0-CB95-29B30E253692}"/>
                </a:ext>
              </a:extLst>
            </p:cNvPr>
            <p:cNvSpPr/>
            <p:nvPr/>
          </p:nvSpPr>
          <p:spPr>
            <a:xfrm>
              <a:off x="5494429" y="2928514"/>
              <a:ext cx="1587721" cy="1137119"/>
            </a:xfrm>
            <a:custGeom>
              <a:avLst/>
              <a:gdLst/>
              <a:ahLst/>
              <a:cxnLst/>
              <a:rect l="l" t="t" r="r" b="b"/>
              <a:pathLst>
                <a:path w="29612" h="21207" extrusionOk="0">
                  <a:moveTo>
                    <a:pt x="4638" y="0"/>
                  </a:moveTo>
                  <a:cubicBezTo>
                    <a:pt x="4483" y="0"/>
                    <a:pt x="4328" y="56"/>
                    <a:pt x="4204" y="142"/>
                  </a:cubicBezTo>
                  <a:cubicBezTo>
                    <a:pt x="4168" y="165"/>
                    <a:pt x="4144" y="201"/>
                    <a:pt x="4120" y="237"/>
                  </a:cubicBezTo>
                  <a:lnTo>
                    <a:pt x="3453" y="1392"/>
                  </a:lnTo>
                  <a:cubicBezTo>
                    <a:pt x="3388" y="1501"/>
                    <a:pt x="3273" y="1560"/>
                    <a:pt x="3153" y="1560"/>
                  </a:cubicBezTo>
                  <a:cubicBezTo>
                    <a:pt x="3142" y="1560"/>
                    <a:pt x="3131" y="1559"/>
                    <a:pt x="3120" y="1558"/>
                  </a:cubicBezTo>
                  <a:lnTo>
                    <a:pt x="2620" y="1475"/>
                  </a:lnTo>
                  <a:cubicBezTo>
                    <a:pt x="2605" y="1473"/>
                    <a:pt x="2590" y="1472"/>
                    <a:pt x="2575" y="1472"/>
                  </a:cubicBezTo>
                  <a:cubicBezTo>
                    <a:pt x="2414" y="1472"/>
                    <a:pt x="2273" y="1586"/>
                    <a:pt x="2251" y="1749"/>
                  </a:cubicBezTo>
                  <a:lnTo>
                    <a:pt x="24" y="16918"/>
                  </a:lnTo>
                  <a:cubicBezTo>
                    <a:pt x="1" y="17096"/>
                    <a:pt x="120" y="17263"/>
                    <a:pt x="298" y="17287"/>
                  </a:cubicBezTo>
                  <a:lnTo>
                    <a:pt x="27004" y="21204"/>
                  </a:lnTo>
                  <a:cubicBezTo>
                    <a:pt x="27019" y="21206"/>
                    <a:pt x="27034" y="21207"/>
                    <a:pt x="27049" y="21207"/>
                  </a:cubicBezTo>
                  <a:cubicBezTo>
                    <a:pt x="27208" y="21207"/>
                    <a:pt x="27340" y="21093"/>
                    <a:pt x="27373" y="20930"/>
                  </a:cubicBezTo>
                  <a:lnTo>
                    <a:pt x="29588" y="5761"/>
                  </a:lnTo>
                  <a:cubicBezTo>
                    <a:pt x="29611" y="5583"/>
                    <a:pt x="29492" y="5416"/>
                    <a:pt x="29314" y="5392"/>
                  </a:cubicBezTo>
                  <a:lnTo>
                    <a:pt x="12800" y="2975"/>
                  </a:lnTo>
                  <a:cubicBezTo>
                    <a:pt x="12693" y="2963"/>
                    <a:pt x="12586" y="2880"/>
                    <a:pt x="12550" y="2773"/>
                  </a:cubicBezTo>
                  <a:lnTo>
                    <a:pt x="11955" y="1297"/>
                  </a:lnTo>
                  <a:cubicBezTo>
                    <a:pt x="11931" y="1249"/>
                    <a:pt x="11907" y="1213"/>
                    <a:pt x="11883" y="1189"/>
                  </a:cubicBezTo>
                  <a:cubicBezTo>
                    <a:pt x="11764" y="1082"/>
                    <a:pt x="11633" y="1023"/>
                    <a:pt x="11478" y="999"/>
                  </a:cubicBezTo>
                  <a:lnTo>
                    <a:pt x="4751" y="11"/>
                  </a:lnTo>
                  <a:cubicBezTo>
                    <a:pt x="4714" y="4"/>
                    <a:pt x="4676" y="0"/>
                    <a:pt x="4638" y="0"/>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325;p56">
              <a:extLst>
                <a:ext uri="{FF2B5EF4-FFF2-40B4-BE49-F238E27FC236}">
                  <a16:creationId xmlns:a16="http://schemas.microsoft.com/office/drawing/2014/main" id="{454C6347-6607-184A-BEDC-5D3A59F693B6}"/>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326;p56">
              <a:extLst>
                <a:ext uri="{FF2B5EF4-FFF2-40B4-BE49-F238E27FC236}">
                  <a16:creationId xmlns:a16="http://schemas.microsoft.com/office/drawing/2014/main" id="{9380B6D8-4B8E-3973-9D8D-F1B22E4153ED}"/>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327;p56">
              <a:extLst>
                <a:ext uri="{FF2B5EF4-FFF2-40B4-BE49-F238E27FC236}">
                  <a16:creationId xmlns:a16="http://schemas.microsoft.com/office/drawing/2014/main" id="{DAC975E6-D3A1-DA46-92F4-11D24C605CE7}"/>
                </a:ext>
              </a:extLst>
            </p:cNvPr>
            <p:cNvSpPr/>
            <p:nvPr/>
          </p:nvSpPr>
          <p:spPr>
            <a:xfrm>
              <a:off x="5507190" y="3109742"/>
              <a:ext cx="1481773" cy="951916"/>
            </a:xfrm>
            <a:custGeom>
              <a:avLst/>
              <a:gdLst/>
              <a:ahLst/>
              <a:cxnLst/>
              <a:rect l="l" t="t" r="r" b="b"/>
              <a:pathLst>
                <a:path w="27636" h="17753" fill="none" extrusionOk="0">
                  <a:moveTo>
                    <a:pt x="27052" y="17752"/>
                  </a:moveTo>
                  <a:lnTo>
                    <a:pt x="584" y="17752"/>
                  </a:lnTo>
                  <a:cubicBezTo>
                    <a:pt x="263" y="17752"/>
                    <a:pt x="1" y="17490"/>
                    <a:pt x="1" y="17169"/>
                  </a:cubicBezTo>
                  <a:lnTo>
                    <a:pt x="1" y="2358"/>
                  </a:lnTo>
                  <a:cubicBezTo>
                    <a:pt x="1" y="2036"/>
                    <a:pt x="263" y="1774"/>
                    <a:pt x="584" y="1774"/>
                  </a:cubicBezTo>
                  <a:lnTo>
                    <a:pt x="656" y="1774"/>
                  </a:lnTo>
                  <a:cubicBezTo>
                    <a:pt x="894" y="1774"/>
                    <a:pt x="1108" y="1619"/>
                    <a:pt x="1191" y="1405"/>
                  </a:cubicBezTo>
                  <a:lnTo>
                    <a:pt x="1596" y="393"/>
                  </a:lnTo>
                  <a:cubicBezTo>
                    <a:pt x="1644" y="274"/>
                    <a:pt x="1727" y="167"/>
                    <a:pt x="1834" y="107"/>
                  </a:cubicBezTo>
                  <a:cubicBezTo>
                    <a:pt x="1953" y="36"/>
                    <a:pt x="2084" y="0"/>
                    <a:pt x="2215" y="0"/>
                  </a:cubicBezTo>
                  <a:lnTo>
                    <a:pt x="9014" y="0"/>
                  </a:lnTo>
                  <a:cubicBezTo>
                    <a:pt x="9109" y="0"/>
                    <a:pt x="9192" y="24"/>
                    <a:pt x="9288" y="48"/>
                  </a:cubicBezTo>
                  <a:cubicBezTo>
                    <a:pt x="9407" y="95"/>
                    <a:pt x="9502" y="191"/>
                    <a:pt x="9561" y="298"/>
                  </a:cubicBezTo>
                  <a:lnTo>
                    <a:pt x="10252" y="1477"/>
                  </a:lnTo>
                  <a:cubicBezTo>
                    <a:pt x="10359" y="1655"/>
                    <a:pt x="10550" y="1762"/>
                    <a:pt x="10764" y="1762"/>
                  </a:cubicBezTo>
                  <a:lnTo>
                    <a:pt x="27052" y="1762"/>
                  </a:lnTo>
                  <a:cubicBezTo>
                    <a:pt x="27373" y="1762"/>
                    <a:pt x="27635" y="2024"/>
                    <a:pt x="27635" y="2346"/>
                  </a:cubicBezTo>
                  <a:lnTo>
                    <a:pt x="27635" y="17157"/>
                  </a:lnTo>
                  <a:cubicBezTo>
                    <a:pt x="27635" y="17490"/>
                    <a:pt x="27373" y="17752"/>
                    <a:pt x="27052" y="17752"/>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328;p56">
              <a:extLst>
                <a:ext uri="{FF2B5EF4-FFF2-40B4-BE49-F238E27FC236}">
                  <a16:creationId xmlns:a16="http://schemas.microsoft.com/office/drawing/2014/main" id="{521F0DB3-8FEE-0DCB-266D-287F17F36B5F}"/>
                </a:ext>
              </a:extLst>
            </p:cNvPr>
            <p:cNvSpPr/>
            <p:nvPr/>
          </p:nvSpPr>
          <p:spPr>
            <a:xfrm>
              <a:off x="5660428" y="3160786"/>
              <a:ext cx="268141" cy="40912"/>
            </a:xfrm>
            <a:custGeom>
              <a:avLst/>
              <a:gdLst/>
              <a:ahLst/>
              <a:cxnLst/>
              <a:rect l="l" t="t" r="r" b="b"/>
              <a:pathLst>
                <a:path w="5001" h="763" extrusionOk="0">
                  <a:moveTo>
                    <a:pt x="381" y="1"/>
                  </a:moveTo>
                  <a:cubicBezTo>
                    <a:pt x="167" y="1"/>
                    <a:pt x="0" y="179"/>
                    <a:pt x="0" y="382"/>
                  </a:cubicBezTo>
                  <a:cubicBezTo>
                    <a:pt x="0" y="596"/>
                    <a:pt x="167" y="763"/>
                    <a:pt x="381" y="763"/>
                  </a:cubicBezTo>
                  <a:lnTo>
                    <a:pt x="4620" y="763"/>
                  </a:lnTo>
                  <a:cubicBezTo>
                    <a:pt x="4822" y="763"/>
                    <a:pt x="5001" y="596"/>
                    <a:pt x="5001" y="382"/>
                  </a:cubicBezTo>
                  <a:cubicBezTo>
                    <a:pt x="5001" y="179"/>
                    <a:pt x="4822" y="1"/>
                    <a:pt x="4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329;p56">
              <a:extLst>
                <a:ext uri="{FF2B5EF4-FFF2-40B4-BE49-F238E27FC236}">
                  <a16:creationId xmlns:a16="http://schemas.microsoft.com/office/drawing/2014/main" id="{2706F20F-B4FB-8B95-D9C7-BE15146D29E2}"/>
                </a:ext>
              </a:extLst>
            </p:cNvPr>
            <p:cNvSpPr/>
            <p:nvPr/>
          </p:nvSpPr>
          <p:spPr>
            <a:xfrm>
              <a:off x="5507190" y="3248236"/>
              <a:ext cx="1481773" cy="951916"/>
            </a:xfrm>
            <a:custGeom>
              <a:avLst/>
              <a:gdLst/>
              <a:ahLst/>
              <a:cxnLst/>
              <a:rect l="l" t="t" r="r" b="b"/>
              <a:pathLst>
                <a:path w="27636" h="17753" extrusionOk="0">
                  <a:moveTo>
                    <a:pt x="2215" y="1"/>
                  </a:moveTo>
                  <a:cubicBezTo>
                    <a:pt x="2084" y="1"/>
                    <a:pt x="1953" y="37"/>
                    <a:pt x="1834" y="108"/>
                  </a:cubicBezTo>
                  <a:cubicBezTo>
                    <a:pt x="1727" y="179"/>
                    <a:pt x="1644" y="275"/>
                    <a:pt x="1596" y="394"/>
                  </a:cubicBezTo>
                  <a:lnTo>
                    <a:pt x="1191" y="1406"/>
                  </a:lnTo>
                  <a:cubicBezTo>
                    <a:pt x="1108" y="1632"/>
                    <a:pt x="894" y="1775"/>
                    <a:pt x="656" y="1775"/>
                  </a:cubicBezTo>
                  <a:lnTo>
                    <a:pt x="584" y="1775"/>
                  </a:lnTo>
                  <a:cubicBezTo>
                    <a:pt x="263" y="1775"/>
                    <a:pt x="1" y="2037"/>
                    <a:pt x="1" y="2358"/>
                  </a:cubicBezTo>
                  <a:lnTo>
                    <a:pt x="1" y="17170"/>
                  </a:lnTo>
                  <a:cubicBezTo>
                    <a:pt x="1" y="17491"/>
                    <a:pt x="263" y="17753"/>
                    <a:pt x="584" y="17753"/>
                  </a:cubicBezTo>
                  <a:lnTo>
                    <a:pt x="27052" y="17753"/>
                  </a:lnTo>
                  <a:cubicBezTo>
                    <a:pt x="27373" y="17753"/>
                    <a:pt x="27635" y="17491"/>
                    <a:pt x="27635" y="17170"/>
                  </a:cubicBezTo>
                  <a:lnTo>
                    <a:pt x="27635" y="2358"/>
                  </a:lnTo>
                  <a:cubicBezTo>
                    <a:pt x="27635" y="2037"/>
                    <a:pt x="27373" y="1775"/>
                    <a:pt x="27052" y="1775"/>
                  </a:cubicBezTo>
                  <a:lnTo>
                    <a:pt x="10764" y="1775"/>
                  </a:lnTo>
                  <a:cubicBezTo>
                    <a:pt x="10550" y="1775"/>
                    <a:pt x="10359" y="1656"/>
                    <a:pt x="10252" y="1477"/>
                  </a:cubicBezTo>
                  <a:lnTo>
                    <a:pt x="9561" y="298"/>
                  </a:lnTo>
                  <a:cubicBezTo>
                    <a:pt x="9502" y="191"/>
                    <a:pt x="9407" y="108"/>
                    <a:pt x="9288" y="60"/>
                  </a:cubicBezTo>
                  <a:cubicBezTo>
                    <a:pt x="9192" y="25"/>
                    <a:pt x="9109" y="1"/>
                    <a:pt x="9014"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330;p56">
              <a:extLst>
                <a:ext uri="{FF2B5EF4-FFF2-40B4-BE49-F238E27FC236}">
                  <a16:creationId xmlns:a16="http://schemas.microsoft.com/office/drawing/2014/main" id="{3913A427-FD58-3B66-BD49-0D6AAC1316DE}"/>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331;p56">
              <a:extLst>
                <a:ext uri="{FF2B5EF4-FFF2-40B4-BE49-F238E27FC236}">
                  <a16:creationId xmlns:a16="http://schemas.microsoft.com/office/drawing/2014/main" id="{C8DB8959-8CEE-66ED-DC8C-0129B8B0E341}"/>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332;p56">
              <a:extLst>
                <a:ext uri="{FF2B5EF4-FFF2-40B4-BE49-F238E27FC236}">
                  <a16:creationId xmlns:a16="http://schemas.microsoft.com/office/drawing/2014/main" id="{BAC4391F-A250-6E0A-2F89-CFD04F253F69}"/>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333;p56">
              <a:extLst>
                <a:ext uri="{FF2B5EF4-FFF2-40B4-BE49-F238E27FC236}">
                  <a16:creationId xmlns:a16="http://schemas.microsoft.com/office/drawing/2014/main" id="{66A9D172-4F9D-4C2F-8B2E-4C9C8EF88312}"/>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334;p56">
              <a:extLst>
                <a:ext uri="{FF2B5EF4-FFF2-40B4-BE49-F238E27FC236}">
                  <a16:creationId xmlns:a16="http://schemas.microsoft.com/office/drawing/2014/main" id="{D4CB23B9-6841-E7B9-4E1E-2D3D1B789F89}"/>
                </a:ext>
              </a:extLst>
            </p:cNvPr>
            <p:cNvSpPr/>
            <p:nvPr/>
          </p:nvSpPr>
          <p:spPr>
            <a:xfrm>
              <a:off x="5462526" y="3582114"/>
              <a:ext cx="1570457" cy="973632"/>
            </a:xfrm>
            <a:custGeom>
              <a:avLst/>
              <a:gdLst/>
              <a:ahLst/>
              <a:cxnLst/>
              <a:rect l="l" t="t" r="r" b="b"/>
              <a:pathLst>
                <a:path w="29290" h="18158" extrusionOk="0">
                  <a:moveTo>
                    <a:pt x="548" y="1"/>
                  </a:moveTo>
                  <a:cubicBezTo>
                    <a:pt x="238" y="1"/>
                    <a:pt x="0" y="239"/>
                    <a:pt x="0" y="548"/>
                  </a:cubicBezTo>
                  <a:lnTo>
                    <a:pt x="0" y="17610"/>
                  </a:lnTo>
                  <a:cubicBezTo>
                    <a:pt x="0" y="17908"/>
                    <a:pt x="238" y="18158"/>
                    <a:pt x="548" y="18158"/>
                  </a:cubicBezTo>
                  <a:lnTo>
                    <a:pt x="28742" y="18158"/>
                  </a:lnTo>
                  <a:cubicBezTo>
                    <a:pt x="29052" y="18158"/>
                    <a:pt x="29290" y="17908"/>
                    <a:pt x="29290" y="17610"/>
                  </a:cubicBezTo>
                  <a:lnTo>
                    <a:pt x="29290" y="548"/>
                  </a:lnTo>
                  <a:cubicBezTo>
                    <a:pt x="29290" y="239"/>
                    <a:pt x="29052" y="1"/>
                    <a:pt x="287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335;p56">
              <a:extLst>
                <a:ext uri="{FF2B5EF4-FFF2-40B4-BE49-F238E27FC236}">
                  <a16:creationId xmlns:a16="http://schemas.microsoft.com/office/drawing/2014/main" id="{7190B59C-BE7F-3B19-FBA1-FB0611FE3560}"/>
                </a:ext>
              </a:extLst>
            </p:cNvPr>
            <p:cNvSpPr/>
            <p:nvPr/>
          </p:nvSpPr>
          <p:spPr>
            <a:xfrm>
              <a:off x="5555070" y="3843875"/>
              <a:ext cx="1477913" cy="711859"/>
            </a:xfrm>
            <a:custGeom>
              <a:avLst/>
              <a:gdLst/>
              <a:ahLst/>
              <a:cxnLst/>
              <a:rect l="l" t="t" r="r" b="b"/>
              <a:pathLst>
                <a:path w="27564" h="13276" extrusionOk="0">
                  <a:moveTo>
                    <a:pt x="27564" y="0"/>
                  </a:moveTo>
                  <a:cubicBezTo>
                    <a:pt x="24325" y="3036"/>
                    <a:pt x="20634" y="5561"/>
                    <a:pt x="16622" y="7489"/>
                  </a:cubicBezTo>
                  <a:cubicBezTo>
                    <a:pt x="10704" y="10323"/>
                    <a:pt x="3942" y="12276"/>
                    <a:pt x="1" y="13276"/>
                  </a:cubicBezTo>
                  <a:lnTo>
                    <a:pt x="27016" y="13276"/>
                  </a:lnTo>
                  <a:cubicBezTo>
                    <a:pt x="27326" y="13276"/>
                    <a:pt x="27564" y="13038"/>
                    <a:pt x="27564" y="12728"/>
                  </a:cubicBezTo>
                  <a:lnTo>
                    <a:pt x="27564" y="0"/>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2" name="Google Shape;2336;p56">
              <a:extLst>
                <a:ext uri="{FF2B5EF4-FFF2-40B4-BE49-F238E27FC236}">
                  <a16:creationId xmlns:a16="http://schemas.microsoft.com/office/drawing/2014/main" id="{D579BDD4-56E6-3B28-10BF-406B792D60AD}"/>
                </a:ext>
              </a:extLst>
            </p:cNvPr>
            <p:cNvSpPr/>
            <p:nvPr/>
          </p:nvSpPr>
          <p:spPr>
            <a:xfrm>
              <a:off x="5462526" y="3582114"/>
              <a:ext cx="1570457" cy="973632"/>
            </a:xfrm>
            <a:custGeom>
              <a:avLst/>
              <a:gdLst/>
              <a:ahLst/>
              <a:cxnLst/>
              <a:rect l="l" t="t" r="r" b="b"/>
              <a:pathLst>
                <a:path w="29290" h="18158" fill="none" extrusionOk="0">
                  <a:moveTo>
                    <a:pt x="548" y="1"/>
                  </a:moveTo>
                  <a:lnTo>
                    <a:pt x="28742" y="1"/>
                  </a:lnTo>
                  <a:cubicBezTo>
                    <a:pt x="29052" y="1"/>
                    <a:pt x="29290" y="239"/>
                    <a:pt x="29290" y="548"/>
                  </a:cubicBezTo>
                  <a:lnTo>
                    <a:pt x="29290" y="17610"/>
                  </a:lnTo>
                  <a:cubicBezTo>
                    <a:pt x="29290" y="17908"/>
                    <a:pt x="29052" y="18158"/>
                    <a:pt x="28742" y="18158"/>
                  </a:cubicBezTo>
                  <a:lnTo>
                    <a:pt x="548" y="18158"/>
                  </a:lnTo>
                  <a:cubicBezTo>
                    <a:pt x="238" y="18158"/>
                    <a:pt x="0" y="17908"/>
                    <a:pt x="0" y="17610"/>
                  </a:cubicBezTo>
                  <a:lnTo>
                    <a:pt x="0" y="548"/>
                  </a:lnTo>
                  <a:cubicBezTo>
                    <a:pt x="0" y="239"/>
                    <a:pt x="238" y="1"/>
                    <a:pt x="548" y="1"/>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337;p56">
              <a:extLst>
                <a:ext uri="{FF2B5EF4-FFF2-40B4-BE49-F238E27FC236}">
                  <a16:creationId xmlns:a16="http://schemas.microsoft.com/office/drawing/2014/main" id="{055413B1-A565-2A8A-FBA8-94B593FEB0A5}"/>
                </a:ext>
              </a:extLst>
            </p:cNvPr>
            <p:cNvSpPr/>
            <p:nvPr/>
          </p:nvSpPr>
          <p:spPr>
            <a:xfrm>
              <a:off x="5484885" y="3598735"/>
              <a:ext cx="93884" cy="69009"/>
            </a:xfrm>
            <a:custGeom>
              <a:avLst/>
              <a:gdLst/>
              <a:ahLst/>
              <a:cxnLst/>
              <a:rect l="l" t="t" r="r" b="b"/>
              <a:pathLst>
                <a:path w="1751" h="1287" fill="none" extrusionOk="0">
                  <a:moveTo>
                    <a:pt x="0" y="1286"/>
                  </a:moveTo>
                  <a:lnTo>
                    <a:pt x="0" y="560"/>
                  </a:lnTo>
                  <a:cubicBezTo>
                    <a:pt x="0" y="250"/>
                    <a:pt x="250" y="0"/>
                    <a:pt x="560" y="0"/>
                  </a:cubicBezTo>
                  <a:lnTo>
                    <a:pt x="175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338;p56">
              <a:extLst>
                <a:ext uri="{FF2B5EF4-FFF2-40B4-BE49-F238E27FC236}">
                  <a16:creationId xmlns:a16="http://schemas.microsoft.com/office/drawing/2014/main" id="{C95D9F32-DDE1-71B7-0F16-5267BBEBDE9F}"/>
                </a:ext>
              </a:extLst>
            </p:cNvPr>
            <p:cNvSpPr/>
            <p:nvPr/>
          </p:nvSpPr>
          <p:spPr>
            <a:xfrm>
              <a:off x="5484885" y="3714925"/>
              <a:ext cx="54" cy="545905"/>
            </a:xfrm>
            <a:custGeom>
              <a:avLst/>
              <a:gdLst/>
              <a:ahLst/>
              <a:cxnLst/>
              <a:rect l="l" t="t" r="r" b="b"/>
              <a:pathLst>
                <a:path w="1" h="10181" fill="none" extrusionOk="0">
                  <a:moveTo>
                    <a:pt x="0" y="10180"/>
                  </a:moveTo>
                  <a:lnTo>
                    <a:pt x="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339;p56">
              <a:extLst>
                <a:ext uri="{FF2B5EF4-FFF2-40B4-BE49-F238E27FC236}">
                  <a16:creationId xmlns:a16="http://schemas.microsoft.com/office/drawing/2014/main" id="{14074EEE-8A13-4D2B-D5AF-5CDD6FCBD3EB}"/>
                </a:ext>
              </a:extLst>
            </p:cNvPr>
            <p:cNvSpPr/>
            <p:nvPr/>
          </p:nvSpPr>
          <p:spPr>
            <a:xfrm>
              <a:off x="6929500" y="4447128"/>
              <a:ext cx="81123" cy="91368"/>
            </a:xfrm>
            <a:custGeom>
              <a:avLst/>
              <a:gdLst/>
              <a:ahLst/>
              <a:cxnLst/>
              <a:rect l="l" t="t" r="r" b="b"/>
              <a:pathLst>
                <a:path w="1513" h="1704" fill="none" extrusionOk="0">
                  <a:moveTo>
                    <a:pt x="1513" y="1"/>
                  </a:moveTo>
                  <a:lnTo>
                    <a:pt x="1513" y="1156"/>
                  </a:lnTo>
                  <a:cubicBezTo>
                    <a:pt x="1513" y="1453"/>
                    <a:pt x="1263" y="1703"/>
                    <a:pt x="965" y="1703"/>
                  </a:cubicBezTo>
                  <a:lnTo>
                    <a:pt x="1" y="170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340;p56">
              <a:extLst>
                <a:ext uri="{FF2B5EF4-FFF2-40B4-BE49-F238E27FC236}">
                  <a16:creationId xmlns:a16="http://schemas.microsoft.com/office/drawing/2014/main" id="{956C7A2F-E6B4-FEED-178A-DD362F1B747C}"/>
                </a:ext>
              </a:extLst>
            </p:cNvPr>
            <p:cNvSpPr/>
            <p:nvPr/>
          </p:nvSpPr>
          <p:spPr>
            <a:xfrm>
              <a:off x="7010569" y="3653640"/>
              <a:ext cx="54" cy="747624"/>
            </a:xfrm>
            <a:custGeom>
              <a:avLst/>
              <a:gdLst/>
              <a:ahLst/>
              <a:cxnLst/>
              <a:rect l="l" t="t" r="r" b="b"/>
              <a:pathLst>
                <a:path w="1" h="13943" fill="none" extrusionOk="0">
                  <a:moveTo>
                    <a:pt x="1" y="0"/>
                  </a:moveTo>
                  <a:lnTo>
                    <a:pt x="1" y="13942"/>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341;p56">
              <a:extLst>
                <a:ext uri="{FF2B5EF4-FFF2-40B4-BE49-F238E27FC236}">
                  <a16:creationId xmlns:a16="http://schemas.microsoft.com/office/drawing/2014/main" id="{D9DA9D13-F570-8A00-FE6C-7F077C3A1842}"/>
                </a:ext>
              </a:extLst>
            </p:cNvPr>
            <p:cNvSpPr/>
            <p:nvPr/>
          </p:nvSpPr>
          <p:spPr>
            <a:xfrm>
              <a:off x="5998754" y="3937706"/>
              <a:ext cx="497999" cy="268851"/>
            </a:xfrm>
            <a:custGeom>
              <a:avLst/>
              <a:gdLst/>
              <a:ahLst/>
              <a:cxnLst/>
              <a:rect l="l" t="t" r="r" b="b"/>
              <a:pathLst>
                <a:path w="9288" h="5014" extrusionOk="0">
                  <a:moveTo>
                    <a:pt x="286" y="1"/>
                  </a:moveTo>
                  <a:cubicBezTo>
                    <a:pt x="132" y="1"/>
                    <a:pt x="1" y="131"/>
                    <a:pt x="1" y="286"/>
                  </a:cubicBezTo>
                  <a:lnTo>
                    <a:pt x="1" y="4739"/>
                  </a:lnTo>
                  <a:cubicBezTo>
                    <a:pt x="1" y="4894"/>
                    <a:pt x="132" y="5013"/>
                    <a:pt x="286" y="5013"/>
                  </a:cubicBezTo>
                  <a:lnTo>
                    <a:pt x="9002" y="5013"/>
                  </a:lnTo>
                  <a:cubicBezTo>
                    <a:pt x="9156" y="5013"/>
                    <a:pt x="9287" y="4894"/>
                    <a:pt x="9287" y="4739"/>
                  </a:cubicBezTo>
                  <a:lnTo>
                    <a:pt x="9287" y="286"/>
                  </a:lnTo>
                  <a:cubicBezTo>
                    <a:pt x="9287" y="131"/>
                    <a:pt x="9156" y="1"/>
                    <a:pt x="9002"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342;p56">
              <a:extLst>
                <a:ext uri="{FF2B5EF4-FFF2-40B4-BE49-F238E27FC236}">
                  <a16:creationId xmlns:a16="http://schemas.microsoft.com/office/drawing/2014/main" id="{5EA6077A-F588-1E2B-D809-E0733C51276A}"/>
                </a:ext>
              </a:extLst>
            </p:cNvPr>
            <p:cNvSpPr/>
            <p:nvPr/>
          </p:nvSpPr>
          <p:spPr>
            <a:xfrm>
              <a:off x="5998754" y="3937706"/>
              <a:ext cx="497999" cy="81771"/>
            </a:xfrm>
            <a:custGeom>
              <a:avLst/>
              <a:gdLst/>
              <a:ahLst/>
              <a:cxnLst/>
              <a:rect l="l" t="t" r="r" b="b"/>
              <a:pathLst>
                <a:path w="9288" h="1525" extrusionOk="0">
                  <a:moveTo>
                    <a:pt x="286" y="1"/>
                  </a:moveTo>
                  <a:cubicBezTo>
                    <a:pt x="132" y="1"/>
                    <a:pt x="1" y="131"/>
                    <a:pt x="1" y="286"/>
                  </a:cubicBezTo>
                  <a:lnTo>
                    <a:pt x="1" y="1251"/>
                  </a:lnTo>
                  <a:cubicBezTo>
                    <a:pt x="1" y="1405"/>
                    <a:pt x="132" y="1525"/>
                    <a:pt x="286" y="1525"/>
                  </a:cubicBezTo>
                  <a:lnTo>
                    <a:pt x="9002" y="1525"/>
                  </a:lnTo>
                  <a:cubicBezTo>
                    <a:pt x="9156" y="1525"/>
                    <a:pt x="9287" y="1405"/>
                    <a:pt x="9287" y="1251"/>
                  </a:cubicBezTo>
                  <a:lnTo>
                    <a:pt x="9287" y="286"/>
                  </a:lnTo>
                  <a:cubicBezTo>
                    <a:pt x="9287" y="131"/>
                    <a:pt x="9156" y="1"/>
                    <a:pt x="9002"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343;p56">
              <a:extLst>
                <a:ext uri="{FF2B5EF4-FFF2-40B4-BE49-F238E27FC236}">
                  <a16:creationId xmlns:a16="http://schemas.microsoft.com/office/drawing/2014/main" id="{4348C798-A038-6F18-D6FB-A2048FF140FD}"/>
                </a:ext>
              </a:extLst>
            </p:cNvPr>
            <p:cNvSpPr/>
            <p:nvPr/>
          </p:nvSpPr>
          <p:spPr>
            <a:xfrm>
              <a:off x="5572978" y="3089957"/>
              <a:ext cx="52384" cy="66596"/>
            </a:xfrm>
            <a:custGeom>
              <a:avLst/>
              <a:gdLst/>
              <a:ahLst/>
              <a:cxnLst/>
              <a:rect l="l" t="t" r="r" b="b"/>
              <a:pathLst>
                <a:path w="977" h="1242" extrusionOk="0">
                  <a:moveTo>
                    <a:pt x="0" y="560"/>
                  </a:moveTo>
                  <a:lnTo>
                    <a:pt x="0" y="572"/>
                  </a:lnTo>
                  <a:lnTo>
                    <a:pt x="2" y="564"/>
                  </a:lnTo>
                  <a:lnTo>
                    <a:pt x="0" y="560"/>
                  </a:lnTo>
                  <a:close/>
                  <a:moveTo>
                    <a:pt x="584" y="0"/>
                  </a:moveTo>
                  <a:lnTo>
                    <a:pt x="131" y="71"/>
                  </a:lnTo>
                  <a:lnTo>
                    <a:pt x="2" y="564"/>
                  </a:lnTo>
                  <a:lnTo>
                    <a:pt x="191" y="917"/>
                  </a:lnTo>
                  <a:lnTo>
                    <a:pt x="595" y="1214"/>
                  </a:lnTo>
                  <a:cubicBezTo>
                    <a:pt x="619" y="1232"/>
                    <a:pt x="649" y="1241"/>
                    <a:pt x="680" y="1241"/>
                  </a:cubicBezTo>
                  <a:cubicBezTo>
                    <a:pt x="712" y="1241"/>
                    <a:pt x="744" y="1232"/>
                    <a:pt x="774" y="1214"/>
                  </a:cubicBezTo>
                  <a:lnTo>
                    <a:pt x="810" y="1191"/>
                  </a:lnTo>
                  <a:cubicBezTo>
                    <a:pt x="857" y="1167"/>
                    <a:pt x="881" y="1095"/>
                    <a:pt x="857" y="1036"/>
                  </a:cubicBezTo>
                  <a:lnTo>
                    <a:pt x="631" y="512"/>
                  </a:lnTo>
                  <a:lnTo>
                    <a:pt x="786" y="631"/>
                  </a:lnTo>
                  <a:cubicBezTo>
                    <a:pt x="807" y="647"/>
                    <a:pt x="832" y="655"/>
                    <a:pt x="857" y="655"/>
                  </a:cubicBezTo>
                  <a:cubicBezTo>
                    <a:pt x="889" y="655"/>
                    <a:pt x="921" y="641"/>
                    <a:pt x="941" y="607"/>
                  </a:cubicBezTo>
                  <a:cubicBezTo>
                    <a:pt x="976" y="572"/>
                    <a:pt x="976" y="500"/>
                    <a:pt x="941" y="464"/>
                  </a:cubicBezTo>
                  <a:lnTo>
                    <a:pt x="584" y="0"/>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44;p56">
              <a:extLst>
                <a:ext uri="{FF2B5EF4-FFF2-40B4-BE49-F238E27FC236}">
                  <a16:creationId xmlns:a16="http://schemas.microsoft.com/office/drawing/2014/main" id="{F5517216-4C1A-8B11-76E3-99D9426C83C0}"/>
                </a:ext>
              </a:extLst>
            </p:cNvPr>
            <p:cNvSpPr/>
            <p:nvPr/>
          </p:nvSpPr>
          <p:spPr>
            <a:xfrm>
              <a:off x="5597213" y="3128240"/>
              <a:ext cx="19195" cy="25577"/>
            </a:xfrm>
            <a:custGeom>
              <a:avLst/>
              <a:gdLst/>
              <a:ahLst/>
              <a:cxnLst/>
              <a:rect l="l" t="t" r="r" b="b"/>
              <a:pathLst>
                <a:path w="358" h="477" fill="none" extrusionOk="0">
                  <a:moveTo>
                    <a:pt x="358" y="477"/>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345;p56">
              <a:extLst>
                <a:ext uri="{FF2B5EF4-FFF2-40B4-BE49-F238E27FC236}">
                  <a16:creationId xmlns:a16="http://schemas.microsoft.com/office/drawing/2014/main" id="{CE68B073-7F4B-BE1B-204C-FD67BD4A18E9}"/>
                </a:ext>
              </a:extLst>
            </p:cNvPr>
            <p:cNvSpPr/>
            <p:nvPr/>
          </p:nvSpPr>
          <p:spPr>
            <a:xfrm>
              <a:off x="5589546" y="3134620"/>
              <a:ext cx="15388" cy="20483"/>
            </a:xfrm>
            <a:custGeom>
              <a:avLst/>
              <a:gdLst/>
              <a:ahLst/>
              <a:cxnLst/>
              <a:rect l="l" t="t" r="r" b="b"/>
              <a:pathLst>
                <a:path w="287" h="382" fill="none" extrusionOk="0">
                  <a:moveTo>
                    <a:pt x="286" y="381"/>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346;p56">
              <a:extLst>
                <a:ext uri="{FF2B5EF4-FFF2-40B4-BE49-F238E27FC236}">
                  <a16:creationId xmlns:a16="http://schemas.microsoft.com/office/drawing/2014/main" id="{4366933E-E200-E008-E7AA-C79B93BBF345}"/>
                </a:ext>
              </a:extLst>
            </p:cNvPr>
            <p:cNvSpPr/>
            <p:nvPr/>
          </p:nvSpPr>
          <p:spPr>
            <a:xfrm>
              <a:off x="5892806" y="2935431"/>
              <a:ext cx="68952" cy="33941"/>
            </a:xfrm>
            <a:custGeom>
              <a:avLst/>
              <a:gdLst/>
              <a:ahLst/>
              <a:cxnLst/>
              <a:rect l="l" t="t" r="r" b="b"/>
              <a:pathLst>
                <a:path w="1286" h="633" extrusionOk="0">
                  <a:moveTo>
                    <a:pt x="0" y="1"/>
                  </a:moveTo>
                  <a:lnTo>
                    <a:pt x="36" y="453"/>
                  </a:lnTo>
                  <a:lnTo>
                    <a:pt x="584" y="453"/>
                  </a:lnTo>
                  <a:cubicBezTo>
                    <a:pt x="584" y="453"/>
                    <a:pt x="1065" y="632"/>
                    <a:pt x="1181" y="632"/>
                  </a:cubicBezTo>
                  <a:cubicBezTo>
                    <a:pt x="1185" y="632"/>
                    <a:pt x="1188" y="632"/>
                    <a:pt x="1191" y="632"/>
                  </a:cubicBezTo>
                  <a:cubicBezTo>
                    <a:pt x="1286" y="608"/>
                    <a:pt x="1250" y="477"/>
                    <a:pt x="1250" y="477"/>
                  </a:cubicBezTo>
                  <a:lnTo>
                    <a:pt x="560" y="36"/>
                  </a:lnTo>
                  <a:lnTo>
                    <a:pt x="0"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347;p56">
              <a:extLst>
                <a:ext uri="{FF2B5EF4-FFF2-40B4-BE49-F238E27FC236}">
                  <a16:creationId xmlns:a16="http://schemas.microsoft.com/office/drawing/2014/main" id="{08A1D606-9A9F-4635-59B6-39E721E59798}"/>
                </a:ext>
              </a:extLst>
            </p:cNvPr>
            <p:cNvSpPr/>
            <p:nvPr/>
          </p:nvSpPr>
          <p:spPr>
            <a:xfrm>
              <a:off x="5894040" y="2952695"/>
              <a:ext cx="37103" cy="17266"/>
            </a:xfrm>
            <a:custGeom>
              <a:avLst/>
              <a:gdLst/>
              <a:ahLst/>
              <a:cxnLst/>
              <a:rect l="l" t="t" r="r" b="b"/>
              <a:pathLst>
                <a:path w="692" h="322" extrusionOk="0">
                  <a:moveTo>
                    <a:pt x="358" y="0"/>
                  </a:moveTo>
                  <a:lnTo>
                    <a:pt x="1" y="60"/>
                  </a:lnTo>
                  <a:lnTo>
                    <a:pt x="596" y="322"/>
                  </a:lnTo>
                  <a:cubicBezTo>
                    <a:pt x="596" y="322"/>
                    <a:pt x="692" y="191"/>
                    <a:pt x="561" y="131"/>
                  </a:cubicBezTo>
                  <a:lnTo>
                    <a:pt x="3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348;p56">
              <a:extLst>
                <a:ext uri="{FF2B5EF4-FFF2-40B4-BE49-F238E27FC236}">
                  <a16:creationId xmlns:a16="http://schemas.microsoft.com/office/drawing/2014/main" id="{844A614A-4B06-3559-DE1A-06D4CACEC2A5}"/>
                </a:ext>
              </a:extLst>
            </p:cNvPr>
            <p:cNvSpPr/>
            <p:nvPr/>
          </p:nvSpPr>
          <p:spPr>
            <a:xfrm>
              <a:off x="5894040" y="2952695"/>
              <a:ext cx="37103" cy="17266"/>
            </a:xfrm>
            <a:custGeom>
              <a:avLst/>
              <a:gdLst/>
              <a:ahLst/>
              <a:cxnLst/>
              <a:rect l="l" t="t" r="r" b="b"/>
              <a:pathLst>
                <a:path w="692" h="322" fill="none" extrusionOk="0">
                  <a:moveTo>
                    <a:pt x="1" y="60"/>
                  </a:moveTo>
                  <a:lnTo>
                    <a:pt x="596" y="322"/>
                  </a:lnTo>
                  <a:cubicBezTo>
                    <a:pt x="596" y="322"/>
                    <a:pt x="692" y="191"/>
                    <a:pt x="561" y="131"/>
                  </a:cubicBezTo>
                  <a:lnTo>
                    <a:pt x="358" y="0"/>
                  </a:lnTo>
                </a:path>
              </a:pathLst>
            </a:custGeom>
            <a:noFill/>
            <a:ln w="387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349;p56">
              <a:extLst>
                <a:ext uri="{FF2B5EF4-FFF2-40B4-BE49-F238E27FC236}">
                  <a16:creationId xmlns:a16="http://schemas.microsoft.com/office/drawing/2014/main" id="{E3460D88-E3E4-4AEC-9F23-A8FA3A0DA505}"/>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350;p56">
              <a:extLst>
                <a:ext uri="{FF2B5EF4-FFF2-40B4-BE49-F238E27FC236}">
                  <a16:creationId xmlns:a16="http://schemas.microsoft.com/office/drawing/2014/main" id="{3D326A67-136C-804B-A0AD-0C13032F17CC}"/>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351;p56">
              <a:extLst>
                <a:ext uri="{FF2B5EF4-FFF2-40B4-BE49-F238E27FC236}">
                  <a16:creationId xmlns:a16="http://schemas.microsoft.com/office/drawing/2014/main" id="{2FA1122E-7761-ACFB-07A1-DAC15E1A03B0}"/>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52;p56">
              <a:extLst>
                <a:ext uri="{FF2B5EF4-FFF2-40B4-BE49-F238E27FC236}">
                  <a16:creationId xmlns:a16="http://schemas.microsoft.com/office/drawing/2014/main" id="{3B51A91F-E8F8-BA86-441F-D672EC0FACF5}"/>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53;p56">
              <a:extLst>
                <a:ext uri="{FF2B5EF4-FFF2-40B4-BE49-F238E27FC236}">
                  <a16:creationId xmlns:a16="http://schemas.microsoft.com/office/drawing/2014/main" id="{246EA7A2-6E2A-66E3-EED3-B4A487ACB9A8}"/>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354;p56">
              <a:extLst>
                <a:ext uri="{FF2B5EF4-FFF2-40B4-BE49-F238E27FC236}">
                  <a16:creationId xmlns:a16="http://schemas.microsoft.com/office/drawing/2014/main" id="{F5C7ECD8-6ED9-A3E5-1F60-F7C75C4DEE68}"/>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355;p56">
              <a:extLst>
                <a:ext uri="{FF2B5EF4-FFF2-40B4-BE49-F238E27FC236}">
                  <a16:creationId xmlns:a16="http://schemas.microsoft.com/office/drawing/2014/main" id="{6C2AEF6D-AAEE-CAF3-77B5-C143C0E7762C}"/>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356;p56">
              <a:extLst>
                <a:ext uri="{FF2B5EF4-FFF2-40B4-BE49-F238E27FC236}">
                  <a16:creationId xmlns:a16="http://schemas.microsoft.com/office/drawing/2014/main" id="{C7B44A3B-07FF-5CEF-9232-A09C7A6E4943}"/>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357;p56">
              <a:extLst>
                <a:ext uri="{FF2B5EF4-FFF2-40B4-BE49-F238E27FC236}">
                  <a16:creationId xmlns:a16="http://schemas.microsoft.com/office/drawing/2014/main" id="{459A2942-D639-3E83-3FCA-487EC52D2366}"/>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358;p56">
              <a:extLst>
                <a:ext uri="{FF2B5EF4-FFF2-40B4-BE49-F238E27FC236}">
                  <a16:creationId xmlns:a16="http://schemas.microsoft.com/office/drawing/2014/main" id="{ACF7D0F6-89CA-C60A-4F8C-D2909E578C6C}"/>
                </a:ext>
              </a:extLst>
            </p:cNvPr>
            <p:cNvSpPr/>
            <p:nvPr/>
          </p:nvSpPr>
          <p:spPr>
            <a:xfrm>
              <a:off x="6988264" y="3439115"/>
              <a:ext cx="31956" cy="76033"/>
            </a:xfrm>
            <a:custGeom>
              <a:avLst/>
              <a:gdLst/>
              <a:ahLst/>
              <a:cxnLst/>
              <a:rect l="l" t="t" r="r" b="b"/>
              <a:pathLst>
                <a:path w="596" h="1418" fill="none" extrusionOk="0">
                  <a:moveTo>
                    <a:pt x="596" y="1144"/>
                  </a:moveTo>
                  <a:lnTo>
                    <a:pt x="346" y="406"/>
                  </a:lnTo>
                  <a:lnTo>
                    <a:pt x="72" y="25"/>
                  </a:lnTo>
                  <a:cubicBezTo>
                    <a:pt x="60" y="13"/>
                    <a:pt x="36" y="1"/>
                    <a:pt x="24" y="13"/>
                  </a:cubicBezTo>
                  <a:cubicBezTo>
                    <a:pt x="12" y="25"/>
                    <a:pt x="0" y="36"/>
                    <a:pt x="12" y="48"/>
                  </a:cubicBezTo>
                  <a:lnTo>
                    <a:pt x="12" y="1144"/>
                  </a:lnTo>
                  <a:lnTo>
                    <a:pt x="215" y="1418"/>
                  </a:lnTo>
                  <a:lnTo>
                    <a:pt x="596" y="1144"/>
                  </a:ln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359;p56">
              <a:extLst>
                <a:ext uri="{FF2B5EF4-FFF2-40B4-BE49-F238E27FC236}">
                  <a16:creationId xmlns:a16="http://schemas.microsoft.com/office/drawing/2014/main" id="{047B51A2-4458-1B32-686E-2610F3370915}"/>
                </a:ext>
              </a:extLst>
            </p:cNvPr>
            <p:cNvSpPr/>
            <p:nvPr/>
          </p:nvSpPr>
          <p:spPr>
            <a:xfrm>
              <a:off x="7201447" y="3554393"/>
              <a:ext cx="70185" cy="95444"/>
            </a:xfrm>
            <a:custGeom>
              <a:avLst/>
              <a:gdLst/>
              <a:ahLst/>
              <a:cxnLst/>
              <a:rect l="l" t="t" r="r" b="b"/>
              <a:pathLst>
                <a:path w="1309" h="1780" extrusionOk="0">
                  <a:moveTo>
                    <a:pt x="1008" y="1"/>
                  </a:moveTo>
                  <a:cubicBezTo>
                    <a:pt x="904" y="1"/>
                    <a:pt x="777" y="32"/>
                    <a:pt x="644" y="101"/>
                  </a:cubicBezTo>
                  <a:cubicBezTo>
                    <a:pt x="358" y="256"/>
                    <a:pt x="156" y="542"/>
                    <a:pt x="84" y="863"/>
                  </a:cubicBezTo>
                  <a:cubicBezTo>
                    <a:pt x="84" y="994"/>
                    <a:pt x="1" y="1780"/>
                    <a:pt x="1" y="1780"/>
                  </a:cubicBezTo>
                  <a:lnTo>
                    <a:pt x="1073" y="1661"/>
                  </a:lnTo>
                  <a:cubicBezTo>
                    <a:pt x="1073" y="1661"/>
                    <a:pt x="1025" y="887"/>
                    <a:pt x="1049" y="684"/>
                  </a:cubicBezTo>
                  <a:cubicBezTo>
                    <a:pt x="1096" y="530"/>
                    <a:pt x="1156" y="387"/>
                    <a:pt x="1263" y="268"/>
                  </a:cubicBezTo>
                  <a:cubicBezTo>
                    <a:pt x="1309" y="100"/>
                    <a:pt x="1194" y="1"/>
                    <a:pt x="10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360;p56">
              <a:extLst>
                <a:ext uri="{FF2B5EF4-FFF2-40B4-BE49-F238E27FC236}">
                  <a16:creationId xmlns:a16="http://schemas.microsoft.com/office/drawing/2014/main" id="{52144D8D-9823-BC05-86D4-67408B96FF45}"/>
                </a:ext>
              </a:extLst>
            </p:cNvPr>
            <p:cNvSpPr/>
            <p:nvPr/>
          </p:nvSpPr>
          <p:spPr>
            <a:xfrm>
              <a:off x="7204021" y="3560399"/>
              <a:ext cx="64555" cy="84988"/>
            </a:xfrm>
            <a:custGeom>
              <a:avLst/>
              <a:gdLst/>
              <a:ahLst/>
              <a:cxnLst/>
              <a:rect l="l" t="t" r="r" b="b"/>
              <a:pathLst>
                <a:path w="1204" h="1585" extrusionOk="0">
                  <a:moveTo>
                    <a:pt x="572" y="1"/>
                  </a:moveTo>
                  <a:cubicBezTo>
                    <a:pt x="298" y="168"/>
                    <a:pt x="96" y="441"/>
                    <a:pt x="36" y="751"/>
                  </a:cubicBezTo>
                  <a:cubicBezTo>
                    <a:pt x="36" y="811"/>
                    <a:pt x="24" y="953"/>
                    <a:pt x="1" y="1108"/>
                  </a:cubicBezTo>
                  <a:cubicBezTo>
                    <a:pt x="108" y="1084"/>
                    <a:pt x="274" y="1049"/>
                    <a:pt x="393" y="1025"/>
                  </a:cubicBezTo>
                  <a:cubicBezTo>
                    <a:pt x="489" y="1013"/>
                    <a:pt x="584" y="989"/>
                    <a:pt x="679" y="953"/>
                  </a:cubicBezTo>
                  <a:lnTo>
                    <a:pt x="679" y="953"/>
                  </a:lnTo>
                  <a:lnTo>
                    <a:pt x="644" y="1584"/>
                  </a:lnTo>
                  <a:lnTo>
                    <a:pt x="667" y="1584"/>
                  </a:lnTo>
                  <a:lnTo>
                    <a:pt x="1025" y="1537"/>
                  </a:lnTo>
                  <a:cubicBezTo>
                    <a:pt x="1025" y="1537"/>
                    <a:pt x="977" y="775"/>
                    <a:pt x="1001" y="572"/>
                  </a:cubicBezTo>
                  <a:cubicBezTo>
                    <a:pt x="1036" y="418"/>
                    <a:pt x="1108" y="287"/>
                    <a:pt x="1203" y="156"/>
                  </a:cubicBezTo>
                  <a:cubicBezTo>
                    <a:pt x="1013" y="108"/>
                    <a:pt x="774" y="49"/>
                    <a:pt x="572" y="1"/>
                  </a:cubicBez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361;p56">
              <a:extLst>
                <a:ext uri="{FF2B5EF4-FFF2-40B4-BE49-F238E27FC236}">
                  <a16:creationId xmlns:a16="http://schemas.microsoft.com/office/drawing/2014/main" id="{A3E8E0DA-0683-42B3-D6A8-DB2BECA6228E}"/>
                </a:ext>
              </a:extLst>
            </p:cNvPr>
            <p:cNvSpPr/>
            <p:nvPr/>
          </p:nvSpPr>
          <p:spPr>
            <a:xfrm>
              <a:off x="7201447" y="3549568"/>
              <a:ext cx="71579" cy="100269"/>
            </a:xfrm>
            <a:custGeom>
              <a:avLst/>
              <a:gdLst/>
              <a:ahLst/>
              <a:cxnLst/>
              <a:rect l="l" t="t" r="r" b="b"/>
              <a:pathLst>
                <a:path w="1335" h="1870" fill="none" extrusionOk="0">
                  <a:moveTo>
                    <a:pt x="1263" y="358"/>
                  </a:moveTo>
                  <a:cubicBezTo>
                    <a:pt x="1156" y="477"/>
                    <a:pt x="1096" y="620"/>
                    <a:pt x="1049" y="774"/>
                  </a:cubicBezTo>
                  <a:cubicBezTo>
                    <a:pt x="1025" y="977"/>
                    <a:pt x="1073" y="1751"/>
                    <a:pt x="1073" y="1751"/>
                  </a:cubicBezTo>
                  <a:lnTo>
                    <a:pt x="1" y="1870"/>
                  </a:lnTo>
                  <a:cubicBezTo>
                    <a:pt x="1" y="1870"/>
                    <a:pt x="84" y="1084"/>
                    <a:pt x="84" y="953"/>
                  </a:cubicBezTo>
                  <a:cubicBezTo>
                    <a:pt x="156" y="632"/>
                    <a:pt x="358" y="346"/>
                    <a:pt x="644" y="191"/>
                  </a:cubicBezTo>
                  <a:cubicBezTo>
                    <a:pt x="1013" y="1"/>
                    <a:pt x="1334" y="96"/>
                    <a:pt x="1263" y="35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362;p56">
              <a:extLst>
                <a:ext uri="{FF2B5EF4-FFF2-40B4-BE49-F238E27FC236}">
                  <a16:creationId xmlns:a16="http://schemas.microsoft.com/office/drawing/2014/main" id="{E2669984-153A-C0C3-5401-1A6ED48903FB}"/>
                </a:ext>
              </a:extLst>
            </p:cNvPr>
            <p:cNvSpPr/>
            <p:nvPr/>
          </p:nvSpPr>
          <p:spPr>
            <a:xfrm>
              <a:off x="7152334" y="3484637"/>
              <a:ext cx="162675" cy="125203"/>
            </a:xfrm>
            <a:custGeom>
              <a:avLst/>
              <a:gdLst/>
              <a:ahLst/>
              <a:cxnLst/>
              <a:rect l="l" t="t" r="r" b="b"/>
              <a:pathLst>
                <a:path w="3034" h="2335" extrusionOk="0">
                  <a:moveTo>
                    <a:pt x="1347" y="0"/>
                  </a:moveTo>
                  <a:cubicBezTo>
                    <a:pt x="1035" y="0"/>
                    <a:pt x="744" y="139"/>
                    <a:pt x="584" y="473"/>
                  </a:cubicBezTo>
                  <a:cubicBezTo>
                    <a:pt x="500" y="616"/>
                    <a:pt x="441" y="771"/>
                    <a:pt x="393" y="926"/>
                  </a:cubicBezTo>
                  <a:cubicBezTo>
                    <a:pt x="310" y="973"/>
                    <a:pt x="84" y="1116"/>
                    <a:pt x="48" y="1152"/>
                  </a:cubicBezTo>
                  <a:cubicBezTo>
                    <a:pt x="0" y="1188"/>
                    <a:pt x="143" y="1295"/>
                    <a:pt x="226" y="1343"/>
                  </a:cubicBezTo>
                  <a:cubicBezTo>
                    <a:pt x="72" y="1712"/>
                    <a:pt x="95" y="2105"/>
                    <a:pt x="143" y="2200"/>
                  </a:cubicBezTo>
                  <a:cubicBezTo>
                    <a:pt x="189" y="2299"/>
                    <a:pt x="363" y="2335"/>
                    <a:pt x="548" y="2335"/>
                  </a:cubicBezTo>
                  <a:cubicBezTo>
                    <a:pt x="650" y="2335"/>
                    <a:pt x="756" y="2324"/>
                    <a:pt x="846" y="2307"/>
                  </a:cubicBezTo>
                  <a:cubicBezTo>
                    <a:pt x="1084" y="2271"/>
                    <a:pt x="1179" y="2033"/>
                    <a:pt x="1250" y="1962"/>
                  </a:cubicBezTo>
                  <a:cubicBezTo>
                    <a:pt x="1268" y="1947"/>
                    <a:pt x="1305" y="1941"/>
                    <a:pt x="1351" y="1941"/>
                  </a:cubicBezTo>
                  <a:cubicBezTo>
                    <a:pt x="1491" y="1941"/>
                    <a:pt x="1721" y="1994"/>
                    <a:pt x="1810" y="2021"/>
                  </a:cubicBezTo>
                  <a:cubicBezTo>
                    <a:pt x="1824" y="2025"/>
                    <a:pt x="1841" y="2027"/>
                    <a:pt x="1858" y="2027"/>
                  </a:cubicBezTo>
                  <a:cubicBezTo>
                    <a:pt x="2002" y="2027"/>
                    <a:pt x="2246" y="1901"/>
                    <a:pt x="2405" y="1700"/>
                  </a:cubicBezTo>
                  <a:cubicBezTo>
                    <a:pt x="3034" y="859"/>
                    <a:pt x="2124" y="0"/>
                    <a:pt x="13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2363;p56">
              <a:extLst>
                <a:ext uri="{FF2B5EF4-FFF2-40B4-BE49-F238E27FC236}">
                  <a16:creationId xmlns:a16="http://schemas.microsoft.com/office/drawing/2014/main" id="{2E6C3557-086D-9E06-2487-EE72CB81B1A8}"/>
                </a:ext>
              </a:extLst>
            </p:cNvPr>
            <p:cNvSpPr/>
            <p:nvPr/>
          </p:nvSpPr>
          <p:spPr>
            <a:xfrm>
              <a:off x="7164451" y="3569353"/>
              <a:ext cx="94528" cy="40751"/>
            </a:xfrm>
            <a:custGeom>
              <a:avLst/>
              <a:gdLst/>
              <a:ahLst/>
              <a:cxnLst/>
              <a:rect l="l" t="t" r="r" b="b"/>
              <a:pathLst>
                <a:path w="1763" h="760" extrusionOk="0">
                  <a:moveTo>
                    <a:pt x="1298" y="1"/>
                  </a:moveTo>
                  <a:cubicBezTo>
                    <a:pt x="1298" y="1"/>
                    <a:pt x="1310" y="96"/>
                    <a:pt x="1131" y="167"/>
                  </a:cubicBezTo>
                  <a:cubicBezTo>
                    <a:pt x="953" y="239"/>
                    <a:pt x="917" y="179"/>
                    <a:pt x="870" y="310"/>
                  </a:cubicBezTo>
                  <a:cubicBezTo>
                    <a:pt x="822" y="477"/>
                    <a:pt x="679" y="608"/>
                    <a:pt x="512" y="632"/>
                  </a:cubicBezTo>
                  <a:cubicBezTo>
                    <a:pt x="346" y="667"/>
                    <a:pt x="167" y="679"/>
                    <a:pt x="0" y="691"/>
                  </a:cubicBezTo>
                  <a:cubicBezTo>
                    <a:pt x="82" y="739"/>
                    <a:pt x="206" y="759"/>
                    <a:pt x="335" y="759"/>
                  </a:cubicBezTo>
                  <a:cubicBezTo>
                    <a:pt x="432" y="759"/>
                    <a:pt x="532" y="747"/>
                    <a:pt x="620" y="727"/>
                  </a:cubicBezTo>
                  <a:cubicBezTo>
                    <a:pt x="870" y="691"/>
                    <a:pt x="965" y="453"/>
                    <a:pt x="1036" y="382"/>
                  </a:cubicBezTo>
                  <a:cubicBezTo>
                    <a:pt x="1054" y="367"/>
                    <a:pt x="1090" y="361"/>
                    <a:pt x="1135" y="361"/>
                  </a:cubicBezTo>
                  <a:cubicBezTo>
                    <a:pt x="1272" y="361"/>
                    <a:pt x="1498" y="414"/>
                    <a:pt x="1596" y="441"/>
                  </a:cubicBezTo>
                  <a:lnTo>
                    <a:pt x="1679" y="441"/>
                  </a:lnTo>
                  <a:cubicBezTo>
                    <a:pt x="1727" y="334"/>
                    <a:pt x="1763" y="227"/>
                    <a:pt x="1763" y="108"/>
                  </a:cubicBezTo>
                  <a:lnTo>
                    <a:pt x="1298"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364;p56">
              <a:extLst>
                <a:ext uri="{FF2B5EF4-FFF2-40B4-BE49-F238E27FC236}">
                  <a16:creationId xmlns:a16="http://schemas.microsoft.com/office/drawing/2014/main" id="{0ABBD3D6-CA6F-71FF-2754-9BCC34C0F256}"/>
                </a:ext>
              </a:extLst>
            </p:cNvPr>
            <p:cNvSpPr/>
            <p:nvPr/>
          </p:nvSpPr>
          <p:spPr>
            <a:xfrm>
              <a:off x="7152334" y="3447426"/>
              <a:ext cx="176241" cy="163487"/>
            </a:xfrm>
            <a:custGeom>
              <a:avLst/>
              <a:gdLst/>
              <a:ahLst/>
              <a:cxnLst/>
              <a:rect l="l" t="t" r="r" b="b"/>
              <a:pathLst>
                <a:path w="3287" h="3049" fill="none" extrusionOk="0">
                  <a:moveTo>
                    <a:pt x="2405" y="2394"/>
                  </a:moveTo>
                  <a:cubicBezTo>
                    <a:pt x="3286" y="1215"/>
                    <a:pt x="1143" y="1"/>
                    <a:pt x="584" y="1167"/>
                  </a:cubicBezTo>
                  <a:cubicBezTo>
                    <a:pt x="500" y="1310"/>
                    <a:pt x="441" y="1465"/>
                    <a:pt x="393" y="1620"/>
                  </a:cubicBezTo>
                  <a:cubicBezTo>
                    <a:pt x="310" y="1667"/>
                    <a:pt x="84" y="1810"/>
                    <a:pt x="48" y="1846"/>
                  </a:cubicBezTo>
                  <a:cubicBezTo>
                    <a:pt x="0" y="1882"/>
                    <a:pt x="143" y="1989"/>
                    <a:pt x="226" y="2037"/>
                  </a:cubicBezTo>
                  <a:cubicBezTo>
                    <a:pt x="72" y="2406"/>
                    <a:pt x="95" y="2799"/>
                    <a:pt x="143" y="2894"/>
                  </a:cubicBezTo>
                  <a:cubicBezTo>
                    <a:pt x="214" y="3049"/>
                    <a:pt x="595" y="3049"/>
                    <a:pt x="846" y="3001"/>
                  </a:cubicBezTo>
                  <a:cubicBezTo>
                    <a:pt x="1084" y="2965"/>
                    <a:pt x="1179" y="2727"/>
                    <a:pt x="1250" y="2656"/>
                  </a:cubicBezTo>
                  <a:cubicBezTo>
                    <a:pt x="1322" y="2596"/>
                    <a:pt x="1691" y="2679"/>
                    <a:pt x="1810" y="2715"/>
                  </a:cubicBezTo>
                  <a:cubicBezTo>
                    <a:pt x="1941" y="2751"/>
                    <a:pt x="2227" y="2620"/>
                    <a:pt x="2405" y="2394"/>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365;p56">
              <a:extLst>
                <a:ext uri="{FF2B5EF4-FFF2-40B4-BE49-F238E27FC236}">
                  <a16:creationId xmlns:a16="http://schemas.microsoft.com/office/drawing/2014/main" id="{D8495DF3-403B-B45A-C59F-B37ABB4E9465}"/>
                </a:ext>
              </a:extLst>
            </p:cNvPr>
            <p:cNvSpPr/>
            <p:nvPr/>
          </p:nvSpPr>
          <p:spPr>
            <a:xfrm>
              <a:off x="7181662" y="3533482"/>
              <a:ext cx="7721" cy="9920"/>
            </a:xfrm>
            <a:custGeom>
              <a:avLst/>
              <a:gdLst/>
              <a:ahLst/>
              <a:cxnLst/>
              <a:rect l="l" t="t" r="r" b="b"/>
              <a:pathLst>
                <a:path w="144" h="185" extrusionOk="0">
                  <a:moveTo>
                    <a:pt x="110" y="1"/>
                  </a:moveTo>
                  <a:cubicBezTo>
                    <a:pt x="87" y="1"/>
                    <a:pt x="57" y="33"/>
                    <a:pt x="37" y="74"/>
                  </a:cubicBezTo>
                  <a:cubicBezTo>
                    <a:pt x="1" y="122"/>
                    <a:pt x="1" y="170"/>
                    <a:pt x="37" y="181"/>
                  </a:cubicBezTo>
                  <a:cubicBezTo>
                    <a:pt x="41" y="184"/>
                    <a:pt x="45" y="185"/>
                    <a:pt x="50" y="185"/>
                  </a:cubicBezTo>
                  <a:cubicBezTo>
                    <a:pt x="72" y="185"/>
                    <a:pt x="100" y="161"/>
                    <a:pt x="120" y="122"/>
                  </a:cubicBezTo>
                  <a:cubicBezTo>
                    <a:pt x="144" y="62"/>
                    <a:pt x="144" y="15"/>
                    <a:pt x="120" y="3"/>
                  </a:cubicBezTo>
                  <a:cubicBezTo>
                    <a:pt x="117" y="1"/>
                    <a:pt x="113" y="1"/>
                    <a:pt x="1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366;p56">
              <a:extLst>
                <a:ext uri="{FF2B5EF4-FFF2-40B4-BE49-F238E27FC236}">
                  <a16:creationId xmlns:a16="http://schemas.microsoft.com/office/drawing/2014/main" id="{518155ED-72D8-F257-286D-068A4351FB4B}"/>
                </a:ext>
              </a:extLst>
            </p:cNvPr>
            <p:cNvSpPr/>
            <p:nvPr/>
          </p:nvSpPr>
          <p:spPr>
            <a:xfrm>
              <a:off x="7186810" y="3517665"/>
              <a:ext cx="6434" cy="10885"/>
            </a:xfrm>
            <a:custGeom>
              <a:avLst/>
              <a:gdLst/>
              <a:ahLst/>
              <a:cxnLst/>
              <a:rect l="l" t="t" r="r" b="b"/>
              <a:pathLst>
                <a:path w="120" h="203" fill="none" extrusionOk="0">
                  <a:moveTo>
                    <a:pt x="0" y="95"/>
                  </a:moveTo>
                  <a:cubicBezTo>
                    <a:pt x="0" y="95"/>
                    <a:pt x="107" y="0"/>
                    <a:pt x="119" y="203"/>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367;p56">
              <a:extLst>
                <a:ext uri="{FF2B5EF4-FFF2-40B4-BE49-F238E27FC236}">
                  <a16:creationId xmlns:a16="http://schemas.microsoft.com/office/drawing/2014/main" id="{C697CB9C-7F67-3C2E-458A-C2559E9B944F}"/>
                </a:ext>
              </a:extLst>
            </p:cNvPr>
            <p:cNvSpPr/>
            <p:nvPr/>
          </p:nvSpPr>
          <p:spPr>
            <a:xfrm>
              <a:off x="7163164" y="3567423"/>
              <a:ext cx="10295" cy="5845"/>
            </a:xfrm>
            <a:custGeom>
              <a:avLst/>
              <a:gdLst/>
              <a:ahLst/>
              <a:cxnLst/>
              <a:rect l="l" t="t" r="r" b="b"/>
              <a:pathLst>
                <a:path w="192" h="109" fill="none" extrusionOk="0">
                  <a:moveTo>
                    <a:pt x="1" y="1"/>
                  </a:moveTo>
                  <a:cubicBezTo>
                    <a:pt x="1" y="1"/>
                    <a:pt x="1" y="108"/>
                    <a:pt x="191"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368;p56">
              <a:extLst>
                <a:ext uri="{FF2B5EF4-FFF2-40B4-BE49-F238E27FC236}">
                  <a16:creationId xmlns:a16="http://schemas.microsoft.com/office/drawing/2014/main" id="{1237D404-3E0D-BD1D-AD2E-D39D18DBFE35}"/>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6453C2"/>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369;p56">
              <a:extLst>
                <a:ext uri="{FF2B5EF4-FFF2-40B4-BE49-F238E27FC236}">
                  <a16:creationId xmlns:a16="http://schemas.microsoft.com/office/drawing/2014/main" id="{A6995AB1-85BE-E4A1-6D87-AC592FF50964}"/>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370;p56">
              <a:extLst>
                <a:ext uri="{FF2B5EF4-FFF2-40B4-BE49-F238E27FC236}">
                  <a16:creationId xmlns:a16="http://schemas.microsoft.com/office/drawing/2014/main" id="{3C2E9400-6656-3BF2-6767-2A5AC4E354A6}"/>
                </a:ext>
              </a:extLst>
            </p:cNvPr>
            <p:cNvSpPr/>
            <p:nvPr/>
          </p:nvSpPr>
          <p:spPr>
            <a:xfrm>
              <a:off x="7145310" y="4131159"/>
              <a:ext cx="51097" cy="375394"/>
            </a:xfrm>
            <a:custGeom>
              <a:avLst/>
              <a:gdLst/>
              <a:ahLst/>
              <a:cxnLst/>
              <a:rect l="l" t="t" r="r" b="b"/>
              <a:pathLst>
                <a:path w="953" h="7001" fill="none" extrusionOk="0">
                  <a:moveTo>
                    <a:pt x="953" y="0"/>
                  </a:moveTo>
                  <a:cubicBezTo>
                    <a:pt x="953" y="0"/>
                    <a:pt x="691" y="1548"/>
                    <a:pt x="488" y="2310"/>
                  </a:cubicBezTo>
                  <a:cubicBezTo>
                    <a:pt x="286" y="3072"/>
                    <a:pt x="298" y="3834"/>
                    <a:pt x="298" y="4655"/>
                  </a:cubicBezTo>
                  <a:cubicBezTo>
                    <a:pt x="298" y="5477"/>
                    <a:pt x="0" y="7001"/>
                    <a:pt x="0" y="700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2371;p56">
              <a:extLst>
                <a:ext uri="{FF2B5EF4-FFF2-40B4-BE49-F238E27FC236}">
                  <a16:creationId xmlns:a16="http://schemas.microsoft.com/office/drawing/2014/main" id="{D824C352-2A95-5849-6E74-7B34CEF75918}"/>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372;p56">
              <a:extLst>
                <a:ext uri="{FF2B5EF4-FFF2-40B4-BE49-F238E27FC236}">
                  <a16:creationId xmlns:a16="http://schemas.microsoft.com/office/drawing/2014/main" id="{D92DD80D-8347-FBC0-7BF7-AADCD7D1BFEA}"/>
                </a:ext>
              </a:extLst>
            </p:cNvPr>
            <p:cNvSpPr/>
            <p:nvPr/>
          </p:nvSpPr>
          <p:spPr>
            <a:xfrm>
              <a:off x="7164451" y="3898137"/>
              <a:ext cx="153239" cy="625692"/>
            </a:xfrm>
            <a:custGeom>
              <a:avLst/>
              <a:gdLst/>
              <a:ahLst/>
              <a:cxnLst/>
              <a:rect l="l" t="t" r="r" b="b"/>
              <a:pathLst>
                <a:path w="2858" h="11669" fill="none" extrusionOk="0">
                  <a:moveTo>
                    <a:pt x="1120" y="393"/>
                  </a:moveTo>
                  <a:cubicBezTo>
                    <a:pt x="1572" y="155"/>
                    <a:pt x="2060" y="0"/>
                    <a:pt x="2191" y="310"/>
                  </a:cubicBezTo>
                  <a:cubicBezTo>
                    <a:pt x="2477" y="941"/>
                    <a:pt x="2144" y="1905"/>
                    <a:pt x="2144" y="1905"/>
                  </a:cubicBezTo>
                  <a:lnTo>
                    <a:pt x="2394" y="6323"/>
                  </a:lnTo>
                  <a:lnTo>
                    <a:pt x="2858" y="11668"/>
                  </a:lnTo>
                  <a:lnTo>
                    <a:pt x="2167" y="11549"/>
                  </a:lnTo>
                  <a:cubicBezTo>
                    <a:pt x="2167" y="11549"/>
                    <a:pt x="1108" y="7049"/>
                    <a:pt x="953" y="6775"/>
                  </a:cubicBezTo>
                  <a:cubicBezTo>
                    <a:pt x="786" y="6501"/>
                    <a:pt x="524" y="2644"/>
                    <a:pt x="524" y="2644"/>
                  </a:cubicBezTo>
                  <a:lnTo>
                    <a:pt x="0" y="2167"/>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373;p56">
              <a:extLst>
                <a:ext uri="{FF2B5EF4-FFF2-40B4-BE49-F238E27FC236}">
                  <a16:creationId xmlns:a16="http://schemas.microsoft.com/office/drawing/2014/main" id="{5D2C53CF-62BE-3134-ECC3-22977D6D984A}"/>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374;p56">
              <a:extLst>
                <a:ext uri="{FF2B5EF4-FFF2-40B4-BE49-F238E27FC236}">
                  <a16:creationId xmlns:a16="http://schemas.microsoft.com/office/drawing/2014/main" id="{6CFC23F9-B440-1F8C-279A-C01A4D2BB680}"/>
                </a:ext>
              </a:extLst>
            </p:cNvPr>
            <p:cNvSpPr/>
            <p:nvPr/>
          </p:nvSpPr>
          <p:spPr>
            <a:xfrm>
              <a:off x="7253188" y="4098560"/>
              <a:ext cx="49864" cy="405474"/>
            </a:xfrm>
            <a:custGeom>
              <a:avLst/>
              <a:gdLst/>
              <a:ahLst/>
              <a:cxnLst/>
              <a:rect l="l" t="t" r="r" b="b"/>
              <a:pathLst>
                <a:path w="930" h="7562" fill="none" extrusionOk="0">
                  <a:moveTo>
                    <a:pt x="0" y="1"/>
                  </a:moveTo>
                  <a:cubicBezTo>
                    <a:pt x="12" y="1037"/>
                    <a:pt x="119" y="1525"/>
                    <a:pt x="203" y="1799"/>
                  </a:cubicBezTo>
                  <a:cubicBezTo>
                    <a:pt x="298" y="2120"/>
                    <a:pt x="262" y="2751"/>
                    <a:pt x="262" y="3049"/>
                  </a:cubicBezTo>
                  <a:cubicBezTo>
                    <a:pt x="262" y="3335"/>
                    <a:pt x="131" y="2977"/>
                    <a:pt x="429" y="4335"/>
                  </a:cubicBezTo>
                  <a:cubicBezTo>
                    <a:pt x="727" y="5680"/>
                    <a:pt x="929" y="7561"/>
                    <a:pt x="929" y="756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2375;p56">
              <a:extLst>
                <a:ext uri="{FF2B5EF4-FFF2-40B4-BE49-F238E27FC236}">
                  <a16:creationId xmlns:a16="http://schemas.microsoft.com/office/drawing/2014/main" id="{7FA6765A-A909-6912-1FE2-0D2BAC9FFEDE}"/>
                </a:ext>
              </a:extLst>
            </p:cNvPr>
            <p:cNvSpPr/>
            <p:nvPr/>
          </p:nvSpPr>
          <p:spPr>
            <a:xfrm>
              <a:off x="7253188" y="3975346"/>
              <a:ext cx="1984" cy="96462"/>
            </a:xfrm>
            <a:custGeom>
              <a:avLst/>
              <a:gdLst/>
              <a:ahLst/>
              <a:cxnLst/>
              <a:rect l="l" t="t" r="r" b="b"/>
              <a:pathLst>
                <a:path w="37" h="1799" fill="none" extrusionOk="0">
                  <a:moveTo>
                    <a:pt x="0" y="72"/>
                  </a:moveTo>
                  <a:cubicBezTo>
                    <a:pt x="0" y="72"/>
                    <a:pt x="36" y="1"/>
                    <a:pt x="0" y="1549"/>
                  </a:cubicBezTo>
                  <a:lnTo>
                    <a:pt x="0" y="179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376;p56">
              <a:extLst>
                <a:ext uri="{FF2B5EF4-FFF2-40B4-BE49-F238E27FC236}">
                  <a16:creationId xmlns:a16="http://schemas.microsoft.com/office/drawing/2014/main" id="{353BFE2F-7757-B643-D29E-2D9B8DA5D27C}"/>
                </a:ext>
              </a:extLst>
            </p:cNvPr>
            <p:cNvSpPr/>
            <p:nvPr/>
          </p:nvSpPr>
          <p:spPr>
            <a:xfrm>
              <a:off x="7164451" y="3963228"/>
              <a:ext cx="9008" cy="52440"/>
            </a:xfrm>
            <a:custGeom>
              <a:avLst/>
              <a:gdLst/>
              <a:ahLst/>
              <a:cxnLst/>
              <a:rect l="l" t="t" r="r" b="b"/>
              <a:pathLst>
                <a:path w="168" h="978" fill="none" extrusionOk="0">
                  <a:moveTo>
                    <a:pt x="131" y="1"/>
                  </a:moveTo>
                  <a:lnTo>
                    <a:pt x="108" y="465"/>
                  </a:lnTo>
                  <a:lnTo>
                    <a:pt x="0" y="787"/>
                  </a:lnTo>
                  <a:lnTo>
                    <a:pt x="167" y="977"/>
                  </a:ln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377;p56">
              <a:extLst>
                <a:ext uri="{FF2B5EF4-FFF2-40B4-BE49-F238E27FC236}">
                  <a16:creationId xmlns:a16="http://schemas.microsoft.com/office/drawing/2014/main" id="{60C880A1-F052-FC3D-85E6-B4D019EACAA9}"/>
                </a:ext>
              </a:extLst>
            </p:cNvPr>
            <p:cNvSpPr/>
            <p:nvPr/>
          </p:nvSpPr>
          <p:spPr>
            <a:xfrm>
              <a:off x="7160001" y="3977920"/>
              <a:ext cx="52384" cy="14746"/>
            </a:xfrm>
            <a:custGeom>
              <a:avLst/>
              <a:gdLst/>
              <a:ahLst/>
              <a:cxnLst/>
              <a:rect l="l" t="t" r="r" b="b"/>
              <a:pathLst>
                <a:path w="977" h="275" fill="none" extrusionOk="0">
                  <a:moveTo>
                    <a:pt x="0" y="1"/>
                  </a:moveTo>
                  <a:cubicBezTo>
                    <a:pt x="0" y="1"/>
                    <a:pt x="274" y="274"/>
                    <a:pt x="976" y="191"/>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2378;p56">
              <a:extLst>
                <a:ext uri="{FF2B5EF4-FFF2-40B4-BE49-F238E27FC236}">
                  <a16:creationId xmlns:a16="http://schemas.microsoft.com/office/drawing/2014/main" id="{5B122207-E45C-A888-F9D1-3335BC4B1744}"/>
                </a:ext>
              </a:extLst>
            </p:cNvPr>
            <p:cNvSpPr/>
            <p:nvPr/>
          </p:nvSpPr>
          <p:spPr>
            <a:xfrm>
              <a:off x="7147830" y="3905429"/>
              <a:ext cx="140531" cy="62950"/>
            </a:xfrm>
            <a:custGeom>
              <a:avLst/>
              <a:gdLst/>
              <a:ahLst/>
              <a:cxnLst/>
              <a:rect l="l" t="t" r="r" b="b"/>
              <a:pathLst>
                <a:path w="2621" h="1174" extrusionOk="0">
                  <a:moveTo>
                    <a:pt x="2202" y="1"/>
                  </a:moveTo>
                  <a:cubicBezTo>
                    <a:pt x="1987" y="1"/>
                    <a:pt x="1702" y="114"/>
                    <a:pt x="1430" y="257"/>
                  </a:cubicBezTo>
                  <a:lnTo>
                    <a:pt x="1215" y="603"/>
                  </a:lnTo>
                  <a:lnTo>
                    <a:pt x="37" y="507"/>
                  </a:lnTo>
                  <a:lnTo>
                    <a:pt x="1" y="972"/>
                  </a:lnTo>
                  <a:cubicBezTo>
                    <a:pt x="408" y="1107"/>
                    <a:pt x="832" y="1174"/>
                    <a:pt x="1257" y="1174"/>
                  </a:cubicBezTo>
                  <a:cubicBezTo>
                    <a:pt x="1466" y="1174"/>
                    <a:pt x="1675" y="1158"/>
                    <a:pt x="1882" y="1126"/>
                  </a:cubicBezTo>
                  <a:cubicBezTo>
                    <a:pt x="2406" y="1019"/>
                    <a:pt x="2430" y="876"/>
                    <a:pt x="2608" y="757"/>
                  </a:cubicBezTo>
                  <a:cubicBezTo>
                    <a:pt x="2620" y="555"/>
                    <a:pt x="2584" y="364"/>
                    <a:pt x="2513" y="174"/>
                  </a:cubicBezTo>
                  <a:cubicBezTo>
                    <a:pt x="2456" y="51"/>
                    <a:pt x="2344" y="1"/>
                    <a:pt x="22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2379;p56">
              <a:extLst>
                <a:ext uri="{FF2B5EF4-FFF2-40B4-BE49-F238E27FC236}">
                  <a16:creationId xmlns:a16="http://schemas.microsoft.com/office/drawing/2014/main" id="{F0D391D1-EAE9-B7EE-0A7D-831DF74B3C04}"/>
                </a:ext>
              </a:extLst>
            </p:cNvPr>
            <p:cNvSpPr/>
            <p:nvPr/>
          </p:nvSpPr>
          <p:spPr>
            <a:xfrm>
              <a:off x="7155497" y="3949824"/>
              <a:ext cx="17318" cy="13459"/>
            </a:xfrm>
            <a:custGeom>
              <a:avLst/>
              <a:gdLst/>
              <a:ahLst/>
              <a:cxnLst/>
              <a:rect l="l" t="t" r="r" b="b"/>
              <a:pathLst>
                <a:path w="323" h="251" extrusionOk="0">
                  <a:moveTo>
                    <a:pt x="13" y="1"/>
                  </a:moveTo>
                  <a:lnTo>
                    <a:pt x="1" y="179"/>
                  </a:lnTo>
                  <a:lnTo>
                    <a:pt x="298" y="251"/>
                  </a:lnTo>
                  <a:lnTo>
                    <a:pt x="322" y="13"/>
                  </a:lnTo>
                  <a:lnTo>
                    <a:pt x="13" y="1"/>
                  </a:lnTo>
                  <a:close/>
                </a:path>
              </a:pathLst>
            </a:custGeom>
            <a:solidFill>
              <a:srgbClr val="FFFFFF"/>
            </a:solid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380;p56">
              <a:extLst>
                <a:ext uri="{FF2B5EF4-FFF2-40B4-BE49-F238E27FC236}">
                  <a16:creationId xmlns:a16="http://schemas.microsoft.com/office/drawing/2014/main" id="{55B855E7-E31F-3ACB-4B83-61E38B3A56D8}"/>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381;p56">
              <a:extLst>
                <a:ext uri="{FF2B5EF4-FFF2-40B4-BE49-F238E27FC236}">
                  <a16:creationId xmlns:a16="http://schemas.microsoft.com/office/drawing/2014/main" id="{3ED4508E-C084-1097-9A0F-11EE7ED39C08}"/>
                </a:ext>
              </a:extLst>
            </p:cNvPr>
            <p:cNvSpPr/>
            <p:nvPr/>
          </p:nvSpPr>
          <p:spPr>
            <a:xfrm>
              <a:off x="7264662" y="3937063"/>
              <a:ext cx="12171" cy="27507"/>
            </a:xfrm>
            <a:custGeom>
              <a:avLst/>
              <a:gdLst/>
              <a:ahLst/>
              <a:cxnLst/>
              <a:rect l="l" t="t" r="r" b="b"/>
              <a:pathLst>
                <a:path w="227" h="513" fill="none" extrusionOk="0">
                  <a:moveTo>
                    <a:pt x="60" y="513"/>
                  </a:moveTo>
                  <a:lnTo>
                    <a:pt x="1" y="48"/>
                  </a:lnTo>
                  <a:lnTo>
                    <a:pt x="155" y="1"/>
                  </a:lnTo>
                  <a:lnTo>
                    <a:pt x="227" y="405"/>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382;p56">
              <a:extLst>
                <a:ext uri="{FF2B5EF4-FFF2-40B4-BE49-F238E27FC236}">
                  <a16:creationId xmlns:a16="http://schemas.microsoft.com/office/drawing/2014/main" id="{AB273C10-EEA6-7B1F-446F-565EE35F4565}"/>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383;p56">
              <a:extLst>
                <a:ext uri="{FF2B5EF4-FFF2-40B4-BE49-F238E27FC236}">
                  <a16:creationId xmlns:a16="http://schemas.microsoft.com/office/drawing/2014/main" id="{B151AFE6-10E9-654F-F906-B4911680EA9D}"/>
                </a:ext>
              </a:extLst>
            </p:cNvPr>
            <p:cNvSpPr/>
            <p:nvPr/>
          </p:nvSpPr>
          <p:spPr>
            <a:xfrm>
              <a:off x="7199571" y="3944087"/>
              <a:ext cx="19195" cy="28150"/>
            </a:xfrm>
            <a:custGeom>
              <a:avLst/>
              <a:gdLst/>
              <a:ahLst/>
              <a:cxnLst/>
              <a:rect l="l" t="t" r="r" b="b"/>
              <a:pathLst>
                <a:path w="358" h="525" fill="none" extrusionOk="0">
                  <a:moveTo>
                    <a:pt x="107" y="524"/>
                  </a:moveTo>
                  <a:lnTo>
                    <a:pt x="0" y="1"/>
                  </a:lnTo>
                  <a:lnTo>
                    <a:pt x="262" y="1"/>
                  </a:lnTo>
                  <a:lnTo>
                    <a:pt x="357" y="45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384;p56">
              <a:extLst>
                <a:ext uri="{FF2B5EF4-FFF2-40B4-BE49-F238E27FC236}">
                  <a16:creationId xmlns:a16="http://schemas.microsoft.com/office/drawing/2014/main" id="{B9C55404-76D8-9D44-032F-445DD9C40068}"/>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385;p56">
              <a:extLst>
                <a:ext uri="{FF2B5EF4-FFF2-40B4-BE49-F238E27FC236}">
                  <a16:creationId xmlns:a16="http://schemas.microsoft.com/office/drawing/2014/main" id="{725C4A49-5D14-04F1-CE8D-1C8A66998FDD}"/>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386;p56">
              <a:extLst>
                <a:ext uri="{FF2B5EF4-FFF2-40B4-BE49-F238E27FC236}">
                  <a16:creationId xmlns:a16="http://schemas.microsoft.com/office/drawing/2014/main" id="{747AD19B-95F7-F916-B752-78ECECC2AFF2}"/>
                </a:ext>
              </a:extLst>
            </p:cNvPr>
            <p:cNvSpPr/>
            <p:nvPr/>
          </p:nvSpPr>
          <p:spPr>
            <a:xfrm>
              <a:off x="7096143" y="3716212"/>
              <a:ext cx="46647" cy="232389"/>
            </a:xfrm>
            <a:custGeom>
              <a:avLst/>
              <a:gdLst/>
              <a:ahLst/>
              <a:cxnLst/>
              <a:rect l="l" t="t" r="r" b="b"/>
              <a:pathLst>
                <a:path w="870" h="4334" extrusionOk="0">
                  <a:moveTo>
                    <a:pt x="870" y="0"/>
                  </a:moveTo>
                  <a:cubicBezTo>
                    <a:pt x="870" y="1"/>
                    <a:pt x="786" y="584"/>
                    <a:pt x="524" y="1560"/>
                  </a:cubicBezTo>
                  <a:cubicBezTo>
                    <a:pt x="262" y="2548"/>
                    <a:pt x="0" y="3727"/>
                    <a:pt x="0" y="3727"/>
                  </a:cubicBezTo>
                  <a:lnTo>
                    <a:pt x="143" y="4334"/>
                  </a:lnTo>
                  <a:lnTo>
                    <a:pt x="572" y="3691"/>
                  </a:lnTo>
                  <a:lnTo>
                    <a:pt x="870"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2387;p56">
              <a:extLst>
                <a:ext uri="{FF2B5EF4-FFF2-40B4-BE49-F238E27FC236}">
                  <a16:creationId xmlns:a16="http://schemas.microsoft.com/office/drawing/2014/main" id="{F17EB314-DEA3-2569-2159-DB38685BE2C4}"/>
                </a:ext>
              </a:extLst>
            </p:cNvPr>
            <p:cNvSpPr/>
            <p:nvPr/>
          </p:nvSpPr>
          <p:spPr>
            <a:xfrm>
              <a:off x="7142736" y="3651066"/>
              <a:ext cx="111149" cy="65202"/>
            </a:xfrm>
            <a:custGeom>
              <a:avLst/>
              <a:gdLst/>
              <a:ahLst/>
              <a:cxnLst/>
              <a:rect l="l" t="t" r="r" b="b"/>
              <a:pathLst>
                <a:path w="2073" h="1216" extrusionOk="0">
                  <a:moveTo>
                    <a:pt x="2072" y="1"/>
                  </a:moveTo>
                  <a:lnTo>
                    <a:pt x="715" y="382"/>
                  </a:lnTo>
                  <a:cubicBezTo>
                    <a:pt x="715" y="382"/>
                    <a:pt x="120" y="525"/>
                    <a:pt x="60" y="810"/>
                  </a:cubicBezTo>
                  <a:cubicBezTo>
                    <a:pt x="24" y="941"/>
                    <a:pt x="1" y="1084"/>
                    <a:pt x="1" y="1215"/>
                  </a:cubicBezTo>
                  <a:lnTo>
                    <a:pt x="917" y="465"/>
                  </a:lnTo>
                  <a:lnTo>
                    <a:pt x="2072" y="1"/>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388;p56">
              <a:extLst>
                <a:ext uri="{FF2B5EF4-FFF2-40B4-BE49-F238E27FC236}">
                  <a16:creationId xmlns:a16="http://schemas.microsoft.com/office/drawing/2014/main" id="{72DB6F31-C249-9A40-7CAE-5A6916A13F24}"/>
                </a:ext>
              </a:extLst>
            </p:cNvPr>
            <p:cNvSpPr/>
            <p:nvPr/>
          </p:nvSpPr>
          <p:spPr>
            <a:xfrm>
              <a:off x="7132549" y="3647903"/>
              <a:ext cx="170504" cy="305527"/>
            </a:xfrm>
            <a:custGeom>
              <a:avLst/>
              <a:gdLst/>
              <a:ahLst/>
              <a:cxnLst/>
              <a:rect l="l" t="t" r="r" b="b"/>
              <a:pathLst>
                <a:path w="3180" h="5698" extrusionOk="0">
                  <a:moveTo>
                    <a:pt x="2415" y="1"/>
                  </a:moveTo>
                  <a:cubicBezTo>
                    <a:pt x="1995" y="1"/>
                    <a:pt x="1072" y="214"/>
                    <a:pt x="1072" y="214"/>
                  </a:cubicBezTo>
                  <a:cubicBezTo>
                    <a:pt x="1072" y="214"/>
                    <a:pt x="583" y="774"/>
                    <a:pt x="393" y="1000"/>
                  </a:cubicBezTo>
                  <a:cubicBezTo>
                    <a:pt x="191" y="1226"/>
                    <a:pt x="191" y="3691"/>
                    <a:pt x="191" y="4048"/>
                  </a:cubicBezTo>
                  <a:cubicBezTo>
                    <a:pt x="191" y="4417"/>
                    <a:pt x="0" y="5394"/>
                    <a:pt x="322" y="5584"/>
                  </a:cubicBezTo>
                  <a:cubicBezTo>
                    <a:pt x="447" y="5660"/>
                    <a:pt x="806" y="5698"/>
                    <a:pt x="1216" y="5698"/>
                  </a:cubicBezTo>
                  <a:cubicBezTo>
                    <a:pt x="1897" y="5698"/>
                    <a:pt x="2719" y="5594"/>
                    <a:pt x="2846" y="5394"/>
                  </a:cubicBezTo>
                  <a:cubicBezTo>
                    <a:pt x="3048" y="5060"/>
                    <a:pt x="3179" y="1131"/>
                    <a:pt x="3143" y="774"/>
                  </a:cubicBezTo>
                  <a:cubicBezTo>
                    <a:pt x="3096" y="441"/>
                    <a:pt x="2881" y="167"/>
                    <a:pt x="2584" y="24"/>
                  </a:cubicBezTo>
                  <a:cubicBezTo>
                    <a:pt x="2549" y="8"/>
                    <a:pt x="2490" y="1"/>
                    <a:pt x="24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389;p56">
              <a:extLst>
                <a:ext uri="{FF2B5EF4-FFF2-40B4-BE49-F238E27FC236}">
                  <a16:creationId xmlns:a16="http://schemas.microsoft.com/office/drawing/2014/main" id="{384E869D-45AE-28B8-2359-07012AB0343D}"/>
                </a:ext>
              </a:extLst>
            </p:cNvPr>
            <p:cNvSpPr/>
            <p:nvPr/>
          </p:nvSpPr>
          <p:spPr>
            <a:xfrm>
              <a:off x="7158071" y="3647903"/>
              <a:ext cx="144338" cy="305848"/>
            </a:xfrm>
            <a:custGeom>
              <a:avLst/>
              <a:gdLst/>
              <a:ahLst/>
              <a:cxnLst/>
              <a:rect l="l" t="t" r="r" b="b"/>
              <a:pathLst>
                <a:path w="2692" h="5704" extrusionOk="0">
                  <a:moveTo>
                    <a:pt x="2024" y="0"/>
                  </a:moveTo>
                  <a:lnTo>
                    <a:pt x="1882" y="72"/>
                  </a:lnTo>
                  <a:cubicBezTo>
                    <a:pt x="2120" y="274"/>
                    <a:pt x="2286" y="536"/>
                    <a:pt x="2346" y="845"/>
                  </a:cubicBezTo>
                  <a:cubicBezTo>
                    <a:pt x="2405" y="1286"/>
                    <a:pt x="2405" y="1727"/>
                    <a:pt x="2322" y="2167"/>
                  </a:cubicBezTo>
                  <a:cubicBezTo>
                    <a:pt x="2296" y="2338"/>
                    <a:pt x="2133" y="2386"/>
                    <a:pt x="1944" y="2386"/>
                  </a:cubicBezTo>
                  <a:cubicBezTo>
                    <a:pt x="1697" y="2386"/>
                    <a:pt x="1406" y="2303"/>
                    <a:pt x="1320" y="2303"/>
                  </a:cubicBezTo>
                  <a:cubicBezTo>
                    <a:pt x="1288" y="2303"/>
                    <a:pt x="1285" y="2315"/>
                    <a:pt x="1322" y="2346"/>
                  </a:cubicBezTo>
                  <a:cubicBezTo>
                    <a:pt x="1536" y="2524"/>
                    <a:pt x="2346" y="2822"/>
                    <a:pt x="2382" y="2989"/>
                  </a:cubicBezTo>
                  <a:cubicBezTo>
                    <a:pt x="2417" y="3143"/>
                    <a:pt x="1977" y="3417"/>
                    <a:pt x="1822" y="3429"/>
                  </a:cubicBezTo>
                  <a:cubicBezTo>
                    <a:pt x="1667" y="3453"/>
                    <a:pt x="1929" y="3810"/>
                    <a:pt x="2096" y="4108"/>
                  </a:cubicBezTo>
                  <a:cubicBezTo>
                    <a:pt x="2251" y="4417"/>
                    <a:pt x="2191" y="4834"/>
                    <a:pt x="1822" y="5132"/>
                  </a:cubicBezTo>
                  <a:cubicBezTo>
                    <a:pt x="1453" y="5417"/>
                    <a:pt x="584" y="5560"/>
                    <a:pt x="215" y="5572"/>
                  </a:cubicBezTo>
                  <a:cubicBezTo>
                    <a:pt x="96" y="5572"/>
                    <a:pt x="24" y="5608"/>
                    <a:pt x="0" y="5644"/>
                  </a:cubicBezTo>
                  <a:cubicBezTo>
                    <a:pt x="175" y="5684"/>
                    <a:pt x="447" y="5704"/>
                    <a:pt x="747" y="5704"/>
                  </a:cubicBezTo>
                  <a:cubicBezTo>
                    <a:pt x="1427" y="5704"/>
                    <a:pt x="2246" y="5600"/>
                    <a:pt x="2370" y="5394"/>
                  </a:cubicBezTo>
                  <a:cubicBezTo>
                    <a:pt x="2560" y="5060"/>
                    <a:pt x="2691" y="1131"/>
                    <a:pt x="2667" y="774"/>
                  </a:cubicBezTo>
                  <a:cubicBezTo>
                    <a:pt x="2620" y="441"/>
                    <a:pt x="2405" y="167"/>
                    <a:pt x="2108" y="24"/>
                  </a:cubicBezTo>
                  <a:cubicBezTo>
                    <a:pt x="2072" y="12"/>
                    <a:pt x="2048" y="0"/>
                    <a:pt x="2024"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390;p56">
              <a:extLst>
                <a:ext uri="{FF2B5EF4-FFF2-40B4-BE49-F238E27FC236}">
                  <a16:creationId xmlns:a16="http://schemas.microsoft.com/office/drawing/2014/main" id="{5D582C49-1C3F-B654-EC5D-0A53F6C42CE8}"/>
                </a:ext>
              </a:extLst>
            </p:cNvPr>
            <p:cNvSpPr/>
            <p:nvPr/>
          </p:nvSpPr>
          <p:spPr>
            <a:xfrm>
              <a:off x="7132549" y="3643399"/>
              <a:ext cx="170504" cy="314803"/>
            </a:xfrm>
            <a:custGeom>
              <a:avLst/>
              <a:gdLst/>
              <a:ahLst/>
              <a:cxnLst/>
              <a:rect l="l" t="t" r="r" b="b"/>
              <a:pathLst>
                <a:path w="3180" h="5871" fill="none" extrusionOk="0">
                  <a:moveTo>
                    <a:pt x="1072" y="298"/>
                  </a:moveTo>
                  <a:cubicBezTo>
                    <a:pt x="1072" y="298"/>
                    <a:pt x="583" y="858"/>
                    <a:pt x="393" y="1084"/>
                  </a:cubicBezTo>
                  <a:cubicBezTo>
                    <a:pt x="191" y="1310"/>
                    <a:pt x="191" y="3775"/>
                    <a:pt x="191" y="4132"/>
                  </a:cubicBezTo>
                  <a:cubicBezTo>
                    <a:pt x="191" y="4501"/>
                    <a:pt x="0" y="5478"/>
                    <a:pt x="322" y="5668"/>
                  </a:cubicBezTo>
                  <a:cubicBezTo>
                    <a:pt x="655" y="5871"/>
                    <a:pt x="2643" y="5799"/>
                    <a:pt x="2846" y="5478"/>
                  </a:cubicBezTo>
                  <a:cubicBezTo>
                    <a:pt x="3048" y="5144"/>
                    <a:pt x="3179" y="1215"/>
                    <a:pt x="3143" y="858"/>
                  </a:cubicBezTo>
                  <a:cubicBezTo>
                    <a:pt x="3096" y="525"/>
                    <a:pt x="2881" y="251"/>
                    <a:pt x="2584" y="108"/>
                  </a:cubicBezTo>
                  <a:cubicBezTo>
                    <a:pt x="2358" y="1"/>
                    <a:pt x="1072" y="298"/>
                    <a:pt x="1072" y="29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391;p56">
              <a:extLst>
                <a:ext uri="{FF2B5EF4-FFF2-40B4-BE49-F238E27FC236}">
                  <a16:creationId xmlns:a16="http://schemas.microsoft.com/office/drawing/2014/main" id="{96D09C95-88AC-E044-7F13-AF1094D05ABA}"/>
                </a:ext>
              </a:extLst>
            </p:cNvPr>
            <p:cNvSpPr/>
            <p:nvPr/>
          </p:nvSpPr>
          <p:spPr>
            <a:xfrm>
              <a:off x="7191260" y="3759588"/>
              <a:ext cx="53028" cy="72816"/>
            </a:xfrm>
            <a:custGeom>
              <a:avLst/>
              <a:gdLst/>
              <a:ahLst/>
              <a:cxnLst/>
              <a:rect l="l" t="t" r="r" b="b"/>
              <a:pathLst>
                <a:path w="989" h="1358" extrusionOk="0">
                  <a:moveTo>
                    <a:pt x="0" y="1"/>
                  </a:moveTo>
                  <a:lnTo>
                    <a:pt x="0" y="1"/>
                  </a:lnTo>
                  <a:cubicBezTo>
                    <a:pt x="120" y="548"/>
                    <a:pt x="429" y="1025"/>
                    <a:pt x="893" y="1358"/>
                  </a:cubicBezTo>
                  <a:lnTo>
                    <a:pt x="989" y="632"/>
                  </a:lnTo>
                  <a:cubicBezTo>
                    <a:pt x="465" y="465"/>
                    <a:pt x="1"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392;p56">
              <a:extLst>
                <a:ext uri="{FF2B5EF4-FFF2-40B4-BE49-F238E27FC236}">
                  <a16:creationId xmlns:a16="http://schemas.microsoft.com/office/drawing/2014/main" id="{8DFD32BD-6A41-87BB-3D08-266612F5D7F9}"/>
                </a:ext>
              </a:extLst>
            </p:cNvPr>
            <p:cNvSpPr/>
            <p:nvPr/>
          </p:nvSpPr>
          <p:spPr>
            <a:xfrm>
              <a:off x="7191260" y="3759588"/>
              <a:ext cx="53028" cy="72816"/>
            </a:xfrm>
            <a:custGeom>
              <a:avLst/>
              <a:gdLst/>
              <a:ahLst/>
              <a:cxnLst/>
              <a:rect l="l" t="t" r="r" b="b"/>
              <a:pathLst>
                <a:path w="989" h="1358" fill="none" extrusionOk="0">
                  <a:moveTo>
                    <a:pt x="989" y="632"/>
                  </a:moveTo>
                  <a:cubicBezTo>
                    <a:pt x="465" y="465"/>
                    <a:pt x="0" y="1"/>
                    <a:pt x="0" y="1"/>
                  </a:cubicBezTo>
                  <a:cubicBezTo>
                    <a:pt x="120" y="548"/>
                    <a:pt x="429" y="1025"/>
                    <a:pt x="893" y="1358"/>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393;p56">
              <a:extLst>
                <a:ext uri="{FF2B5EF4-FFF2-40B4-BE49-F238E27FC236}">
                  <a16:creationId xmlns:a16="http://schemas.microsoft.com/office/drawing/2014/main" id="{BD3BEA15-7113-E69C-C5F2-C7D96A357374}"/>
                </a:ext>
              </a:extLst>
            </p:cNvPr>
            <p:cNvSpPr/>
            <p:nvPr/>
          </p:nvSpPr>
          <p:spPr>
            <a:xfrm>
              <a:off x="7175925" y="3629351"/>
              <a:ext cx="95171" cy="44129"/>
            </a:xfrm>
            <a:custGeom>
              <a:avLst/>
              <a:gdLst/>
              <a:ahLst/>
              <a:cxnLst/>
              <a:rect l="l" t="t" r="r" b="b"/>
              <a:pathLst>
                <a:path w="1775" h="823" extrusionOk="0">
                  <a:moveTo>
                    <a:pt x="1679" y="1"/>
                  </a:moveTo>
                  <a:lnTo>
                    <a:pt x="108" y="370"/>
                  </a:lnTo>
                  <a:lnTo>
                    <a:pt x="1" y="822"/>
                  </a:lnTo>
                  <a:lnTo>
                    <a:pt x="1775" y="370"/>
                  </a:lnTo>
                  <a:lnTo>
                    <a:pt x="1679"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394;p56">
              <a:extLst>
                <a:ext uri="{FF2B5EF4-FFF2-40B4-BE49-F238E27FC236}">
                  <a16:creationId xmlns:a16="http://schemas.microsoft.com/office/drawing/2014/main" id="{2C5CC718-9C9A-DB00-86F5-7E2AD18CF8D2}"/>
                </a:ext>
              </a:extLst>
            </p:cNvPr>
            <p:cNvSpPr/>
            <p:nvPr/>
          </p:nvSpPr>
          <p:spPr>
            <a:xfrm>
              <a:off x="7062953" y="4512274"/>
              <a:ext cx="99621" cy="42789"/>
            </a:xfrm>
            <a:custGeom>
              <a:avLst/>
              <a:gdLst/>
              <a:ahLst/>
              <a:cxnLst/>
              <a:rect l="l" t="t" r="r" b="b"/>
              <a:pathLst>
                <a:path w="1858" h="798" extrusionOk="0">
                  <a:moveTo>
                    <a:pt x="1084" y="0"/>
                  </a:moveTo>
                  <a:lnTo>
                    <a:pt x="512" y="405"/>
                  </a:lnTo>
                  <a:lnTo>
                    <a:pt x="0" y="679"/>
                  </a:lnTo>
                  <a:lnTo>
                    <a:pt x="0" y="798"/>
                  </a:lnTo>
                  <a:lnTo>
                    <a:pt x="1858" y="798"/>
                  </a:lnTo>
                  <a:lnTo>
                    <a:pt x="1774" y="107"/>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395;p56">
              <a:extLst>
                <a:ext uri="{FF2B5EF4-FFF2-40B4-BE49-F238E27FC236}">
                  <a16:creationId xmlns:a16="http://schemas.microsoft.com/office/drawing/2014/main" id="{22BEAF0B-EB0A-BFFD-5A31-477275F72385}"/>
                </a:ext>
              </a:extLst>
            </p:cNvPr>
            <p:cNvSpPr/>
            <p:nvPr/>
          </p:nvSpPr>
          <p:spPr>
            <a:xfrm>
              <a:off x="7222519" y="4517367"/>
              <a:ext cx="99675" cy="40269"/>
            </a:xfrm>
            <a:custGeom>
              <a:avLst/>
              <a:gdLst/>
              <a:ahLst/>
              <a:cxnLst/>
              <a:rect l="l" t="t" r="r" b="b"/>
              <a:pathLst>
                <a:path w="1859" h="751" extrusionOk="0">
                  <a:moveTo>
                    <a:pt x="1084" y="0"/>
                  </a:moveTo>
                  <a:lnTo>
                    <a:pt x="513" y="405"/>
                  </a:lnTo>
                  <a:lnTo>
                    <a:pt x="1" y="691"/>
                  </a:lnTo>
                  <a:lnTo>
                    <a:pt x="1" y="750"/>
                  </a:lnTo>
                  <a:lnTo>
                    <a:pt x="1858" y="750"/>
                  </a:lnTo>
                  <a:lnTo>
                    <a:pt x="1763" y="108"/>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396;p56">
              <a:extLst>
                <a:ext uri="{FF2B5EF4-FFF2-40B4-BE49-F238E27FC236}">
                  <a16:creationId xmlns:a16="http://schemas.microsoft.com/office/drawing/2014/main" id="{9D613E81-1883-5CE3-52E8-DEA296262F27}"/>
                </a:ext>
              </a:extLst>
            </p:cNvPr>
            <p:cNvSpPr/>
            <p:nvPr/>
          </p:nvSpPr>
          <p:spPr>
            <a:xfrm>
              <a:off x="6973573" y="3455040"/>
              <a:ext cx="30669" cy="26274"/>
            </a:xfrm>
            <a:custGeom>
              <a:avLst/>
              <a:gdLst/>
              <a:ahLst/>
              <a:cxnLst/>
              <a:rect l="l" t="t" r="r" b="b"/>
              <a:pathLst>
                <a:path w="572" h="490" extrusionOk="0">
                  <a:moveTo>
                    <a:pt x="128" y="0"/>
                  </a:moveTo>
                  <a:cubicBezTo>
                    <a:pt x="90" y="0"/>
                    <a:pt x="0" y="16"/>
                    <a:pt x="48" y="168"/>
                  </a:cubicBezTo>
                  <a:lnTo>
                    <a:pt x="477" y="490"/>
                  </a:lnTo>
                  <a:lnTo>
                    <a:pt x="572" y="240"/>
                  </a:lnTo>
                  <a:lnTo>
                    <a:pt x="143" y="1"/>
                  </a:lnTo>
                  <a:cubicBezTo>
                    <a:pt x="143" y="1"/>
                    <a:pt x="137" y="0"/>
                    <a:pt x="1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2397;p56">
              <a:extLst>
                <a:ext uri="{FF2B5EF4-FFF2-40B4-BE49-F238E27FC236}">
                  <a16:creationId xmlns:a16="http://schemas.microsoft.com/office/drawing/2014/main" id="{89243509-7212-A542-2F09-A58455781467}"/>
                </a:ext>
              </a:extLst>
            </p:cNvPr>
            <p:cNvSpPr/>
            <p:nvPr/>
          </p:nvSpPr>
          <p:spPr>
            <a:xfrm>
              <a:off x="6972930" y="3453807"/>
              <a:ext cx="31313" cy="27507"/>
            </a:xfrm>
            <a:custGeom>
              <a:avLst/>
              <a:gdLst/>
              <a:ahLst/>
              <a:cxnLst/>
              <a:rect l="l" t="t" r="r" b="b"/>
              <a:pathLst>
                <a:path w="584" h="513" fill="none" extrusionOk="0">
                  <a:moveTo>
                    <a:pt x="584" y="263"/>
                  </a:moveTo>
                  <a:lnTo>
                    <a:pt x="155" y="24"/>
                  </a:lnTo>
                  <a:cubicBezTo>
                    <a:pt x="155" y="24"/>
                    <a:pt x="1" y="1"/>
                    <a:pt x="60" y="191"/>
                  </a:cubicBezTo>
                  <a:lnTo>
                    <a:pt x="489" y="51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398;p56">
              <a:extLst>
                <a:ext uri="{FF2B5EF4-FFF2-40B4-BE49-F238E27FC236}">
                  <a16:creationId xmlns:a16="http://schemas.microsoft.com/office/drawing/2014/main" id="{32165020-FBE8-F126-3998-D9846D215632}"/>
                </a:ext>
              </a:extLst>
            </p:cNvPr>
            <p:cNvSpPr/>
            <p:nvPr/>
          </p:nvSpPr>
          <p:spPr>
            <a:xfrm>
              <a:off x="6939741" y="3460509"/>
              <a:ext cx="71526" cy="78285"/>
            </a:xfrm>
            <a:custGeom>
              <a:avLst/>
              <a:gdLst/>
              <a:ahLst/>
              <a:cxnLst/>
              <a:rect l="l" t="t" r="r" b="b"/>
              <a:pathLst>
                <a:path w="1334" h="1460" extrusionOk="0">
                  <a:moveTo>
                    <a:pt x="487" y="0"/>
                  </a:moveTo>
                  <a:cubicBezTo>
                    <a:pt x="454" y="0"/>
                    <a:pt x="422" y="24"/>
                    <a:pt x="441" y="126"/>
                  </a:cubicBezTo>
                  <a:lnTo>
                    <a:pt x="703" y="650"/>
                  </a:lnTo>
                  <a:lnTo>
                    <a:pt x="227" y="209"/>
                  </a:lnTo>
                  <a:cubicBezTo>
                    <a:pt x="227" y="209"/>
                    <a:pt x="196" y="178"/>
                    <a:pt x="172" y="178"/>
                  </a:cubicBezTo>
                  <a:cubicBezTo>
                    <a:pt x="156" y="178"/>
                    <a:pt x="143" y="191"/>
                    <a:pt x="143" y="233"/>
                  </a:cubicBezTo>
                  <a:cubicBezTo>
                    <a:pt x="143" y="340"/>
                    <a:pt x="572" y="792"/>
                    <a:pt x="572" y="792"/>
                  </a:cubicBezTo>
                  <a:lnTo>
                    <a:pt x="96" y="578"/>
                  </a:lnTo>
                  <a:cubicBezTo>
                    <a:pt x="96" y="578"/>
                    <a:pt x="0" y="650"/>
                    <a:pt x="72" y="721"/>
                  </a:cubicBezTo>
                  <a:cubicBezTo>
                    <a:pt x="143" y="792"/>
                    <a:pt x="548" y="947"/>
                    <a:pt x="548" y="947"/>
                  </a:cubicBezTo>
                  <a:lnTo>
                    <a:pt x="191" y="935"/>
                  </a:lnTo>
                  <a:cubicBezTo>
                    <a:pt x="191" y="935"/>
                    <a:pt x="84" y="1019"/>
                    <a:pt x="155" y="1042"/>
                  </a:cubicBezTo>
                  <a:cubicBezTo>
                    <a:pt x="227" y="1078"/>
                    <a:pt x="643" y="1161"/>
                    <a:pt x="643" y="1161"/>
                  </a:cubicBezTo>
                  <a:cubicBezTo>
                    <a:pt x="703" y="1209"/>
                    <a:pt x="762" y="1245"/>
                    <a:pt x="822" y="1269"/>
                  </a:cubicBezTo>
                  <a:lnTo>
                    <a:pt x="929" y="1459"/>
                  </a:lnTo>
                  <a:lnTo>
                    <a:pt x="1334" y="1257"/>
                  </a:lnTo>
                  <a:lnTo>
                    <a:pt x="1143" y="780"/>
                  </a:lnTo>
                  <a:cubicBezTo>
                    <a:pt x="1120" y="733"/>
                    <a:pt x="1096" y="685"/>
                    <a:pt x="1048" y="638"/>
                  </a:cubicBezTo>
                  <a:lnTo>
                    <a:pt x="977" y="554"/>
                  </a:lnTo>
                  <a:lnTo>
                    <a:pt x="548" y="18"/>
                  </a:lnTo>
                  <a:cubicBezTo>
                    <a:pt x="548" y="18"/>
                    <a:pt x="517" y="0"/>
                    <a:pt x="487"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399;p56">
              <a:extLst>
                <a:ext uri="{FF2B5EF4-FFF2-40B4-BE49-F238E27FC236}">
                  <a16:creationId xmlns:a16="http://schemas.microsoft.com/office/drawing/2014/main" id="{67B325BE-9111-82EA-087F-2318C5A75A8A}"/>
                </a:ext>
              </a:extLst>
            </p:cNvPr>
            <p:cNvSpPr/>
            <p:nvPr/>
          </p:nvSpPr>
          <p:spPr>
            <a:xfrm>
              <a:off x="6989551" y="3527853"/>
              <a:ext cx="239402" cy="252550"/>
            </a:xfrm>
            <a:custGeom>
              <a:avLst/>
              <a:gdLst/>
              <a:ahLst/>
              <a:cxnLst/>
              <a:rect l="l" t="t" r="r" b="b"/>
              <a:pathLst>
                <a:path w="4465" h="4710" extrusionOk="0">
                  <a:moveTo>
                    <a:pt x="405" y="1"/>
                  </a:moveTo>
                  <a:lnTo>
                    <a:pt x="0" y="203"/>
                  </a:lnTo>
                  <a:lnTo>
                    <a:pt x="1500" y="4370"/>
                  </a:lnTo>
                  <a:cubicBezTo>
                    <a:pt x="1585" y="4582"/>
                    <a:pt x="1783" y="4710"/>
                    <a:pt x="2011" y="4710"/>
                  </a:cubicBezTo>
                  <a:cubicBezTo>
                    <a:pt x="2039" y="4710"/>
                    <a:pt x="2067" y="4708"/>
                    <a:pt x="2096" y="4704"/>
                  </a:cubicBezTo>
                  <a:lnTo>
                    <a:pt x="4465" y="4144"/>
                  </a:lnTo>
                  <a:lnTo>
                    <a:pt x="4274" y="2751"/>
                  </a:lnTo>
                  <a:lnTo>
                    <a:pt x="2453" y="3263"/>
                  </a:lnTo>
                  <a:cubicBezTo>
                    <a:pt x="2433" y="3266"/>
                    <a:pt x="2413" y="3268"/>
                    <a:pt x="2393" y="3268"/>
                  </a:cubicBezTo>
                  <a:cubicBezTo>
                    <a:pt x="2257" y="3268"/>
                    <a:pt x="2122" y="3197"/>
                    <a:pt x="2060" y="3073"/>
                  </a:cubicBezTo>
                  <a:lnTo>
                    <a:pt x="40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400;p56">
              <a:extLst>
                <a:ext uri="{FF2B5EF4-FFF2-40B4-BE49-F238E27FC236}">
                  <a16:creationId xmlns:a16="http://schemas.microsoft.com/office/drawing/2014/main" id="{7BA0E9A7-5C95-6C7A-DCFD-75854BACDB03}"/>
                </a:ext>
              </a:extLst>
            </p:cNvPr>
            <p:cNvSpPr/>
            <p:nvPr/>
          </p:nvSpPr>
          <p:spPr>
            <a:xfrm>
              <a:off x="6989551" y="3527853"/>
              <a:ext cx="239402" cy="254159"/>
            </a:xfrm>
            <a:custGeom>
              <a:avLst/>
              <a:gdLst/>
              <a:ahLst/>
              <a:cxnLst/>
              <a:rect l="l" t="t" r="r" b="b"/>
              <a:pathLst>
                <a:path w="4465" h="4740" fill="none" extrusionOk="0">
                  <a:moveTo>
                    <a:pt x="4465" y="4144"/>
                  </a:moveTo>
                  <a:lnTo>
                    <a:pt x="2096" y="4704"/>
                  </a:lnTo>
                  <a:cubicBezTo>
                    <a:pt x="1834" y="4739"/>
                    <a:pt x="1596" y="4608"/>
                    <a:pt x="1500" y="4370"/>
                  </a:cubicBezTo>
                  <a:lnTo>
                    <a:pt x="0" y="203"/>
                  </a:lnTo>
                  <a:lnTo>
                    <a:pt x="405" y="1"/>
                  </a:lnTo>
                  <a:lnTo>
                    <a:pt x="2060" y="3073"/>
                  </a:lnTo>
                  <a:cubicBezTo>
                    <a:pt x="2131" y="3215"/>
                    <a:pt x="2298" y="3287"/>
                    <a:pt x="2453" y="3263"/>
                  </a:cubicBezTo>
                  <a:lnTo>
                    <a:pt x="4274" y="2751"/>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401;p56">
              <a:extLst>
                <a:ext uri="{FF2B5EF4-FFF2-40B4-BE49-F238E27FC236}">
                  <a16:creationId xmlns:a16="http://schemas.microsoft.com/office/drawing/2014/main" id="{D5D7AE90-CC75-2161-8000-ECACDD35CD3E}"/>
                </a:ext>
              </a:extLst>
            </p:cNvPr>
            <p:cNvSpPr/>
            <p:nvPr/>
          </p:nvSpPr>
          <p:spPr>
            <a:xfrm>
              <a:off x="6998452" y="3548924"/>
              <a:ext cx="24342" cy="12815"/>
            </a:xfrm>
            <a:custGeom>
              <a:avLst/>
              <a:gdLst/>
              <a:ahLst/>
              <a:cxnLst/>
              <a:rect l="l" t="t" r="r" b="b"/>
              <a:pathLst>
                <a:path w="454" h="239" fill="none" extrusionOk="0">
                  <a:moveTo>
                    <a:pt x="453" y="1"/>
                  </a:moveTo>
                  <a:lnTo>
                    <a:pt x="1" y="23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402;p56">
              <a:extLst>
                <a:ext uri="{FF2B5EF4-FFF2-40B4-BE49-F238E27FC236}">
                  <a16:creationId xmlns:a16="http://schemas.microsoft.com/office/drawing/2014/main" id="{CFD1FB50-CB9C-481D-8D52-472AB7F2B316}"/>
                </a:ext>
              </a:extLst>
            </p:cNvPr>
            <p:cNvSpPr/>
            <p:nvPr/>
          </p:nvSpPr>
          <p:spPr>
            <a:xfrm>
              <a:off x="7157427" y="3442386"/>
              <a:ext cx="159619" cy="159573"/>
            </a:xfrm>
            <a:custGeom>
              <a:avLst/>
              <a:gdLst/>
              <a:ahLst/>
              <a:cxnLst/>
              <a:rect l="l" t="t" r="r" b="b"/>
              <a:pathLst>
                <a:path w="2977" h="2976" extrusionOk="0">
                  <a:moveTo>
                    <a:pt x="1320" y="1"/>
                  </a:moveTo>
                  <a:cubicBezTo>
                    <a:pt x="1218" y="1"/>
                    <a:pt x="1150" y="25"/>
                    <a:pt x="1143" y="71"/>
                  </a:cubicBezTo>
                  <a:cubicBezTo>
                    <a:pt x="1132" y="154"/>
                    <a:pt x="1155" y="226"/>
                    <a:pt x="1227" y="273"/>
                  </a:cubicBezTo>
                  <a:cubicBezTo>
                    <a:pt x="1227" y="273"/>
                    <a:pt x="962" y="158"/>
                    <a:pt x="694" y="158"/>
                  </a:cubicBezTo>
                  <a:cubicBezTo>
                    <a:pt x="549" y="158"/>
                    <a:pt x="403" y="192"/>
                    <a:pt x="298" y="297"/>
                  </a:cubicBezTo>
                  <a:cubicBezTo>
                    <a:pt x="0" y="595"/>
                    <a:pt x="1036" y="1273"/>
                    <a:pt x="1036" y="1273"/>
                  </a:cubicBezTo>
                  <a:cubicBezTo>
                    <a:pt x="1036" y="1273"/>
                    <a:pt x="786" y="1523"/>
                    <a:pt x="917" y="1714"/>
                  </a:cubicBezTo>
                  <a:cubicBezTo>
                    <a:pt x="989" y="1821"/>
                    <a:pt x="1048" y="1940"/>
                    <a:pt x="1084" y="2071"/>
                  </a:cubicBezTo>
                  <a:cubicBezTo>
                    <a:pt x="1084" y="2071"/>
                    <a:pt x="977" y="2321"/>
                    <a:pt x="1060" y="2321"/>
                  </a:cubicBezTo>
                  <a:cubicBezTo>
                    <a:pt x="1134" y="2321"/>
                    <a:pt x="1114" y="2170"/>
                    <a:pt x="1209" y="2170"/>
                  </a:cubicBezTo>
                  <a:cubicBezTo>
                    <a:pt x="1221" y="2170"/>
                    <a:pt x="1235" y="2173"/>
                    <a:pt x="1251" y="2178"/>
                  </a:cubicBezTo>
                  <a:cubicBezTo>
                    <a:pt x="1393" y="2214"/>
                    <a:pt x="1548" y="2476"/>
                    <a:pt x="1417" y="2559"/>
                  </a:cubicBezTo>
                  <a:cubicBezTo>
                    <a:pt x="1322" y="2607"/>
                    <a:pt x="1227" y="2654"/>
                    <a:pt x="1120" y="2678"/>
                  </a:cubicBezTo>
                  <a:cubicBezTo>
                    <a:pt x="1084" y="2690"/>
                    <a:pt x="1060" y="2726"/>
                    <a:pt x="1072" y="2773"/>
                  </a:cubicBezTo>
                  <a:cubicBezTo>
                    <a:pt x="1084" y="2785"/>
                    <a:pt x="1084" y="2797"/>
                    <a:pt x="1108" y="2809"/>
                  </a:cubicBezTo>
                  <a:cubicBezTo>
                    <a:pt x="1239" y="2904"/>
                    <a:pt x="1405" y="2964"/>
                    <a:pt x="1560" y="2976"/>
                  </a:cubicBezTo>
                  <a:cubicBezTo>
                    <a:pt x="1703" y="2976"/>
                    <a:pt x="1834" y="2964"/>
                    <a:pt x="1965" y="2928"/>
                  </a:cubicBezTo>
                  <a:cubicBezTo>
                    <a:pt x="1965" y="2928"/>
                    <a:pt x="2382" y="2369"/>
                    <a:pt x="2679" y="2214"/>
                  </a:cubicBezTo>
                  <a:cubicBezTo>
                    <a:pt x="2977" y="2071"/>
                    <a:pt x="2846" y="1392"/>
                    <a:pt x="2846" y="1309"/>
                  </a:cubicBezTo>
                  <a:cubicBezTo>
                    <a:pt x="2846" y="1226"/>
                    <a:pt x="2548" y="1035"/>
                    <a:pt x="2548" y="1035"/>
                  </a:cubicBezTo>
                  <a:cubicBezTo>
                    <a:pt x="2548" y="1035"/>
                    <a:pt x="2644" y="845"/>
                    <a:pt x="2263" y="428"/>
                  </a:cubicBezTo>
                  <a:cubicBezTo>
                    <a:pt x="1995" y="135"/>
                    <a:pt x="1562" y="1"/>
                    <a:pt x="1320"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403;p56">
              <a:extLst>
                <a:ext uri="{FF2B5EF4-FFF2-40B4-BE49-F238E27FC236}">
                  <a16:creationId xmlns:a16="http://schemas.microsoft.com/office/drawing/2014/main" id="{FEB2E135-C936-DEB2-25AF-A1960CF15745}"/>
                </a:ext>
              </a:extLst>
            </p:cNvPr>
            <p:cNvSpPr/>
            <p:nvPr/>
          </p:nvSpPr>
          <p:spPr>
            <a:xfrm>
              <a:off x="7212975" y="3510641"/>
              <a:ext cx="68362" cy="36408"/>
            </a:xfrm>
            <a:custGeom>
              <a:avLst/>
              <a:gdLst/>
              <a:ahLst/>
              <a:cxnLst/>
              <a:rect l="l" t="t" r="r" b="b"/>
              <a:pathLst>
                <a:path w="1275" h="679" fill="none" extrusionOk="0">
                  <a:moveTo>
                    <a:pt x="0" y="0"/>
                  </a:moveTo>
                  <a:cubicBezTo>
                    <a:pt x="0" y="0"/>
                    <a:pt x="512" y="619"/>
                    <a:pt x="1274" y="679"/>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404;p56">
              <a:extLst>
                <a:ext uri="{FF2B5EF4-FFF2-40B4-BE49-F238E27FC236}">
                  <a16:creationId xmlns:a16="http://schemas.microsoft.com/office/drawing/2014/main" id="{EF5F5779-38EE-560A-0F45-8395BCB05F1C}"/>
                </a:ext>
              </a:extLst>
            </p:cNvPr>
            <p:cNvSpPr/>
            <p:nvPr/>
          </p:nvSpPr>
          <p:spPr>
            <a:xfrm>
              <a:off x="7203378" y="3520829"/>
              <a:ext cx="65789" cy="47936"/>
            </a:xfrm>
            <a:custGeom>
              <a:avLst/>
              <a:gdLst/>
              <a:ahLst/>
              <a:cxnLst/>
              <a:rect l="l" t="t" r="r" b="b"/>
              <a:pathLst>
                <a:path w="1227" h="894" fill="none" extrusionOk="0">
                  <a:moveTo>
                    <a:pt x="1" y="1"/>
                  </a:moveTo>
                  <a:cubicBezTo>
                    <a:pt x="1" y="1"/>
                    <a:pt x="239" y="691"/>
                    <a:pt x="1227" y="894"/>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79" name="Oval 578">
            <a:extLst>
              <a:ext uri="{FF2B5EF4-FFF2-40B4-BE49-F238E27FC236}">
                <a16:creationId xmlns:a16="http://schemas.microsoft.com/office/drawing/2014/main" id="{61F390B1-9C37-5772-C57F-4115A2AB123B}"/>
              </a:ext>
            </a:extLst>
          </p:cNvPr>
          <p:cNvSpPr/>
          <p:nvPr/>
        </p:nvSpPr>
        <p:spPr>
          <a:xfrm>
            <a:off x="11370831" y="574720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580" name="Oval 579">
            <a:extLst>
              <a:ext uri="{FF2B5EF4-FFF2-40B4-BE49-F238E27FC236}">
                <a16:creationId xmlns:a16="http://schemas.microsoft.com/office/drawing/2014/main" id="{4C6EE981-E67B-C81E-192A-3D8CCC92BA18}"/>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92" name="TextBox 291">
            <a:extLst>
              <a:ext uri="{FF2B5EF4-FFF2-40B4-BE49-F238E27FC236}">
                <a16:creationId xmlns:a16="http://schemas.microsoft.com/office/drawing/2014/main" id="{113F1C7D-FDF4-8BBA-7C8B-1CF4E010EE83}"/>
              </a:ext>
            </a:extLst>
          </p:cNvPr>
          <p:cNvSpPr txBox="1"/>
          <p:nvPr/>
        </p:nvSpPr>
        <p:spPr>
          <a:xfrm>
            <a:off x="446245" y="5970014"/>
            <a:ext cx="12156589" cy="707886"/>
          </a:xfrm>
          <a:prstGeom prst="rect">
            <a:avLst/>
          </a:prstGeom>
          <a:noFill/>
        </p:spPr>
        <p:txBody>
          <a:bodyPr wrap="square" rtlCol="0">
            <a:spAutoFit/>
          </a:bodyPr>
          <a:lstStyle/>
          <a:p>
            <a:pPr algn="ctr"/>
            <a:r>
              <a:rPr lang="ar-EG" sz="4000" dirty="0">
                <a:latin typeface="HSIshraq-Bold" panose="02000906030000020004" pitchFamily="50" charset="-78"/>
                <a:cs typeface="HSIshraq-Bold" panose="02000906030000020004" pitchFamily="50" charset="-78"/>
              </a:rPr>
              <a:t>سنوضح ذلك بالأمثلة التالية</a:t>
            </a:r>
            <a:endParaRPr lang="en-US" sz="4000" dirty="0">
              <a:latin typeface="HSIshraq-Bold" panose="02000906030000020004" pitchFamily="50" charset="-78"/>
              <a:cs typeface="HSIshraq-Bold" panose="02000906030000020004" pitchFamily="50" charset="-78"/>
            </a:endParaRPr>
          </a:p>
        </p:txBody>
      </p:sp>
      <p:sp>
        <p:nvSpPr>
          <p:cNvPr id="293" name="Google Shape;2116;p54">
            <a:extLst>
              <a:ext uri="{FF2B5EF4-FFF2-40B4-BE49-F238E27FC236}">
                <a16:creationId xmlns:a16="http://schemas.microsoft.com/office/drawing/2014/main" id="{2148F83B-4997-8065-D4E0-8CFC0EDD8C79}"/>
              </a:ext>
            </a:extLst>
          </p:cNvPr>
          <p:cNvSpPr/>
          <p:nvPr/>
        </p:nvSpPr>
        <p:spPr>
          <a:xfrm>
            <a:off x="3719995" y="-3270817"/>
            <a:ext cx="4947200" cy="1156220"/>
          </a:xfrm>
          <a:prstGeom prst="roundRect">
            <a:avLst>
              <a:gd name="adj" fmla="val 50000"/>
            </a:avLst>
          </a:pr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94" name="Group 293">
            <a:extLst>
              <a:ext uri="{FF2B5EF4-FFF2-40B4-BE49-F238E27FC236}">
                <a16:creationId xmlns:a16="http://schemas.microsoft.com/office/drawing/2014/main" id="{3E889554-39E2-CF99-8C04-748CC12E965A}"/>
              </a:ext>
            </a:extLst>
          </p:cNvPr>
          <p:cNvGrpSpPr/>
          <p:nvPr/>
        </p:nvGrpSpPr>
        <p:grpSpPr>
          <a:xfrm>
            <a:off x="14339263" y="1315756"/>
            <a:ext cx="4799196" cy="3751347"/>
            <a:chOff x="503478" y="1456812"/>
            <a:chExt cx="4799196" cy="3751347"/>
          </a:xfrm>
        </p:grpSpPr>
        <p:grpSp>
          <p:nvGrpSpPr>
            <p:cNvPr id="295" name="Google Shape;2119;p54">
              <a:extLst>
                <a:ext uri="{FF2B5EF4-FFF2-40B4-BE49-F238E27FC236}">
                  <a16:creationId xmlns:a16="http://schemas.microsoft.com/office/drawing/2014/main" id="{3B722E1C-6A9B-C1E7-B671-0C3229D839AF}"/>
                </a:ext>
              </a:extLst>
            </p:cNvPr>
            <p:cNvGrpSpPr/>
            <p:nvPr/>
          </p:nvGrpSpPr>
          <p:grpSpPr>
            <a:xfrm>
              <a:off x="503478" y="1456812"/>
              <a:ext cx="4799196" cy="3751347"/>
              <a:chOff x="713098" y="1164999"/>
              <a:chExt cx="3599397" cy="2813510"/>
            </a:xfrm>
          </p:grpSpPr>
          <p:sp>
            <p:nvSpPr>
              <p:cNvPr id="297" name="Google Shape;2120;p54">
                <a:extLst>
                  <a:ext uri="{FF2B5EF4-FFF2-40B4-BE49-F238E27FC236}">
                    <a16:creationId xmlns:a16="http://schemas.microsoft.com/office/drawing/2014/main" id="{A2261681-5EB8-B3A2-BF4C-51216D531187}"/>
                  </a:ext>
                </a:extLst>
              </p:cNvPr>
              <p:cNvSpPr/>
              <p:nvPr/>
            </p:nvSpPr>
            <p:spPr>
              <a:xfrm>
                <a:off x="2442123" y="3323187"/>
                <a:ext cx="141348" cy="141344"/>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515B60"/>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nvGrpSpPr>
              <p:cNvPr id="298" name="Google Shape;2121;p54">
                <a:extLst>
                  <a:ext uri="{FF2B5EF4-FFF2-40B4-BE49-F238E27FC236}">
                    <a16:creationId xmlns:a16="http://schemas.microsoft.com/office/drawing/2014/main" id="{BE43268C-F656-9E03-12B6-24100296F6AA}"/>
                  </a:ext>
                </a:extLst>
              </p:cNvPr>
              <p:cNvGrpSpPr/>
              <p:nvPr/>
            </p:nvGrpSpPr>
            <p:grpSpPr>
              <a:xfrm>
                <a:off x="713098" y="1164999"/>
                <a:ext cx="3599397" cy="2813510"/>
                <a:chOff x="4794566" y="1229221"/>
                <a:chExt cx="3492864" cy="2730238"/>
              </a:xfrm>
            </p:grpSpPr>
            <p:sp>
              <p:nvSpPr>
                <p:cNvPr id="299" name="Google Shape;2122;p54">
                  <a:extLst>
                    <a:ext uri="{FF2B5EF4-FFF2-40B4-BE49-F238E27FC236}">
                      <a16:creationId xmlns:a16="http://schemas.microsoft.com/office/drawing/2014/main" id="{1231C125-4069-4AC5-0D3C-F087FEEBC6D2}"/>
                    </a:ext>
                  </a:extLst>
                </p:cNvPr>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2123;p54">
                  <a:extLst>
                    <a:ext uri="{FF2B5EF4-FFF2-40B4-BE49-F238E27FC236}">
                      <a16:creationId xmlns:a16="http://schemas.microsoft.com/office/drawing/2014/main" id="{0C65DCDE-2861-A454-1348-79B968A7BB73}"/>
                    </a:ext>
                  </a:extLst>
                </p:cNvPr>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rgbClr val="515B6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2124;p54">
                  <a:extLst>
                    <a:ext uri="{FF2B5EF4-FFF2-40B4-BE49-F238E27FC236}">
                      <a16:creationId xmlns:a16="http://schemas.microsoft.com/office/drawing/2014/main" id="{A0F808A2-27D9-70DE-9A84-B9855BB8514F}"/>
                    </a:ext>
                  </a:extLst>
                </p:cNvPr>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296" name="Google Shape;2125;p54">
              <a:extLst>
                <a:ext uri="{FF2B5EF4-FFF2-40B4-BE49-F238E27FC236}">
                  <a16:creationId xmlns:a16="http://schemas.microsoft.com/office/drawing/2014/main" id="{ED0E3B2A-BEAC-2B27-1086-6217C1F56056}"/>
                </a:ext>
              </a:extLst>
            </p:cNvPr>
            <p:cNvPicPr preferRelativeResize="0"/>
            <p:nvPr/>
          </p:nvPicPr>
          <p:blipFill>
            <a:blip r:embed="rId2">
              <a:extLst>
                <a:ext uri="{28A0092B-C50C-407E-A947-70E740481C1C}">
                  <a14:useLocalDpi xmlns:a14="http://schemas.microsoft.com/office/drawing/2010/main" val="0"/>
                </a:ext>
              </a:extLst>
            </a:blip>
            <a:srcRect l="1452" r="1452"/>
            <a:stretch/>
          </p:blipFill>
          <p:spPr>
            <a:xfrm>
              <a:off x="702823" y="1649759"/>
              <a:ext cx="4398000" cy="2447600"/>
            </a:xfrm>
            <a:prstGeom prst="roundRect">
              <a:avLst>
                <a:gd name="adj" fmla="val 1603"/>
              </a:avLst>
            </a:prstGeom>
            <a:noFill/>
            <a:ln w="9525" cap="flat" cmpd="sng">
              <a:solidFill>
                <a:srgbClr val="000000"/>
              </a:solidFill>
              <a:prstDash val="solid"/>
              <a:round/>
              <a:headEnd type="none" w="sm" len="sm"/>
              <a:tailEnd type="none" w="sm" len="sm"/>
            </a:ln>
          </p:spPr>
        </p:pic>
      </p:grpSp>
      <p:grpSp>
        <p:nvGrpSpPr>
          <p:cNvPr id="302" name="Group 301">
            <a:extLst>
              <a:ext uri="{FF2B5EF4-FFF2-40B4-BE49-F238E27FC236}">
                <a16:creationId xmlns:a16="http://schemas.microsoft.com/office/drawing/2014/main" id="{DB61E385-9D0E-0E03-25A5-C23C58057A30}"/>
              </a:ext>
            </a:extLst>
          </p:cNvPr>
          <p:cNvGrpSpPr/>
          <p:nvPr/>
        </p:nvGrpSpPr>
        <p:grpSpPr>
          <a:xfrm>
            <a:off x="-7269305" y="1362416"/>
            <a:ext cx="4799196" cy="3751347"/>
            <a:chOff x="503478" y="1456812"/>
            <a:chExt cx="4799196" cy="3751347"/>
          </a:xfrm>
        </p:grpSpPr>
        <p:grpSp>
          <p:nvGrpSpPr>
            <p:cNvPr id="303" name="Google Shape;2119;p54">
              <a:extLst>
                <a:ext uri="{FF2B5EF4-FFF2-40B4-BE49-F238E27FC236}">
                  <a16:creationId xmlns:a16="http://schemas.microsoft.com/office/drawing/2014/main" id="{A4155C48-0587-E719-D555-01C435C0CC10}"/>
                </a:ext>
              </a:extLst>
            </p:cNvPr>
            <p:cNvGrpSpPr/>
            <p:nvPr/>
          </p:nvGrpSpPr>
          <p:grpSpPr>
            <a:xfrm>
              <a:off x="503478" y="1456812"/>
              <a:ext cx="4799196" cy="3751347"/>
              <a:chOff x="713098" y="1164999"/>
              <a:chExt cx="3599397" cy="2813510"/>
            </a:xfrm>
          </p:grpSpPr>
          <p:sp>
            <p:nvSpPr>
              <p:cNvPr id="305" name="Google Shape;2120;p54">
                <a:extLst>
                  <a:ext uri="{FF2B5EF4-FFF2-40B4-BE49-F238E27FC236}">
                    <a16:creationId xmlns:a16="http://schemas.microsoft.com/office/drawing/2014/main" id="{840682A2-D94D-7A50-852F-127F44E023D7}"/>
                  </a:ext>
                </a:extLst>
              </p:cNvPr>
              <p:cNvSpPr/>
              <p:nvPr/>
            </p:nvSpPr>
            <p:spPr>
              <a:xfrm>
                <a:off x="2442123" y="3323187"/>
                <a:ext cx="141348" cy="141344"/>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515B60"/>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nvGrpSpPr>
              <p:cNvPr id="306" name="Google Shape;2121;p54">
                <a:extLst>
                  <a:ext uri="{FF2B5EF4-FFF2-40B4-BE49-F238E27FC236}">
                    <a16:creationId xmlns:a16="http://schemas.microsoft.com/office/drawing/2014/main" id="{BC0D6923-9CEA-D255-0DCF-BDE52F2D04B5}"/>
                  </a:ext>
                </a:extLst>
              </p:cNvPr>
              <p:cNvGrpSpPr/>
              <p:nvPr/>
            </p:nvGrpSpPr>
            <p:grpSpPr>
              <a:xfrm>
                <a:off x="713098" y="1164999"/>
                <a:ext cx="3599397" cy="2813510"/>
                <a:chOff x="4794566" y="1229221"/>
                <a:chExt cx="3492864" cy="2730238"/>
              </a:xfrm>
            </p:grpSpPr>
            <p:sp>
              <p:nvSpPr>
                <p:cNvPr id="307" name="Google Shape;2122;p54">
                  <a:extLst>
                    <a:ext uri="{FF2B5EF4-FFF2-40B4-BE49-F238E27FC236}">
                      <a16:creationId xmlns:a16="http://schemas.microsoft.com/office/drawing/2014/main" id="{007BFC0B-A552-5E17-210E-6B7D6D385382}"/>
                    </a:ext>
                  </a:extLst>
                </p:cNvPr>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2123;p54">
                  <a:extLst>
                    <a:ext uri="{FF2B5EF4-FFF2-40B4-BE49-F238E27FC236}">
                      <a16:creationId xmlns:a16="http://schemas.microsoft.com/office/drawing/2014/main" id="{31DCBF41-6A24-1608-04AE-C727E96D6D59}"/>
                    </a:ext>
                  </a:extLst>
                </p:cNvPr>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rgbClr val="515B6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2124;p54">
                  <a:extLst>
                    <a:ext uri="{FF2B5EF4-FFF2-40B4-BE49-F238E27FC236}">
                      <a16:creationId xmlns:a16="http://schemas.microsoft.com/office/drawing/2014/main" id="{EB50CDA6-65D9-E397-0B8B-F459B57258C0}"/>
                    </a:ext>
                  </a:extLst>
                </p:cNvPr>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304" name="Google Shape;2125;p54">
              <a:extLst>
                <a:ext uri="{FF2B5EF4-FFF2-40B4-BE49-F238E27FC236}">
                  <a16:creationId xmlns:a16="http://schemas.microsoft.com/office/drawing/2014/main" id="{878829C6-40E6-3725-A0C7-2B5AE4D11512}"/>
                </a:ext>
              </a:extLst>
            </p:cNvPr>
            <p:cNvPicPr preferRelativeResize="0"/>
            <p:nvPr/>
          </p:nvPicPr>
          <p:blipFill>
            <a:blip r:embed="rId3">
              <a:extLst>
                <a:ext uri="{28A0092B-C50C-407E-A947-70E740481C1C}">
                  <a14:useLocalDpi xmlns:a14="http://schemas.microsoft.com/office/drawing/2010/main" val="0"/>
                </a:ext>
              </a:extLst>
            </a:blip>
            <a:srcRect l="1803" r="1803"/>
            <a:stretch/>
          </p:blipFill>
          <p:spPr>
            <a:xfrm>
              <a:off x="702823" y="1649759"/>
              <a:ext cx="4398000" cy="2447600"/>
            </a:xfrm>
            <a:prstGeom prst="roundRect">
              <a:avLst>
                <a:gd name="adj" fmla="val 1603"/>
              </a:avLst>
            </a:prstGeom>
            <a:noFill/>
            <a:ln w="9525" cap="flat" cmpd="sng">
              <a:solidFill>
                <a:srgbClr val="000000"/>
              </a:solidFill>
              <a:prstDash val="solid"/>
              <a:round/>
              <a:headEnd type="none" w="sm" len="sm"/>
              <a:tailEnd type="none" w="sm" len="sm"/>
            </a:ln>
          </p:spPr>
        </p:pic>
      </p:grpSp>
      <p:sp>
        <p:nvSpPr>
          <p:cNvPr id="310" name="Google Shape;2118;p54">
            <a:extLst>
              <a:ext uri="{FF2B5EF4-FFF2-40B4-BE49-F238E27FC236}">
                <a16:creationId xmlns:a16="http://schemas.microsoft.com/office/drawing/2014/main" id="{34EBF347-CC85-2CD7-9429-F4445C578B34}"/>
              </a:ext>
            </a:extLst>
          </p:cNvPr>
          <p:cNvSpPr txBox="1">
            <a:spLocks/>
          </p:cNvSpPr>
          <p:nvPr/>
        </p:nvSpPr>
        <p:spPr>
          <a:xfrm flipH="1">
            <a:off x="3703228" y="-2323472"/>
            <a:ext cx="4799197" cy="8792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9pPr>
          </a:lstStyle>
          <a:p>
            <a:pPr marL="0" indent="0">
              <a:buFont typeface="Archivo"/>
              <a:buNone/>
            </a:pPr>
            <a:r>
              <a:rPr lang="ar-EG" sz="3200" kern="0" dirty="0">
                <a:solidFill>
                  <a:schemeClr val="bg1"/>
                </a:solidFill>
                <a:latin typeface="GE Snd Book" panose="02000000000000000000" pitchFamily="2" charset="-78"/>
                <a:cs typeface="GE Snd Book" panose="02000000000000000000" pitchFamily="2" charset="-78"/>
              </a:rPr>
              <a:t>التعامل مع هذه الوسيلة سينقسم لقسمين </a:t>
            </a:r>
          </a:p>
        </p:txBody>
      </p:sp>
      <p:sp>
        <p:nvSpPr>
          <p:cNvPr id="311" name="Google Shape;2116;p54">
            <a:extLst>
              <a:ext uri="{FF2B5EF4-FFF2-40B4-BE49-F238E27FC236}">
                <a16:creationId xmlns:a16="http://schemas.microsoft.com/office/drawing/2014/main" id="{8C36DEDD-E97A-7FFF-4B22-2943C8070422}"/>
              </a:ext>
            </a:extLst>
          </p:cNvPr>
          <p:cNvSpPr/>
          <p:nvPr/>
        </p:nvSpPr>
        <p:spPr>
          <a:xfrm>
            <a:off x="-512066" y="8627153"/>
            <a:ext cx="4947200" cy="851200"/>
          </a:xfrm>
          <a:prstGeom prst="roundRect">
            <a:avLst>
              <a:gd name="adj" fmla="val 50000"/>
            </a:avLst>
          </a:pr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2" name="Google Shape;2116;p54">
            <a:extLst>
              <a:ext uri="{FF2B5EF4-FFF2-40B4-BE49-F238E27FC236}">
                <a16:creationId xmlns:a16="http://schemas.microsoft.com/office/drawing/2014/main" id="{CF131A0A-83D1-8D4E-7F7E-AE7ECC11B788}"/>
              </a:ext>
            </a:extLst>
          </p:cNvPr>
          <p:cNvSpPr/>
          <p:nvPr/>
        </p:nvSpPr>
        <p:spPr>
          <a:xfrm>
            <a:off x="6736118" y="8489029"/>
            <a:ext cx="4947200" cy="851200"/>
          </a:xfrm>
          <a:prstGeom prst="roundRect">
            <a:avLst>
              <a:gd name="adj" fmla="val 50000"/>
            </a:avLst>
          </a:pr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3" name="Google Shape;2118;p54">
            <a:extLst>
              <a:ext uri="{FF2B5EF4-FFF2-40B4-BE49-F238E27FC236}">
                <a16:creationId xmlns:a16="http://schemas.microsoft.com/office/drawing/2014/main" id="{AD59B490-1FAD-4147-0648-D95879FB8022}"/>
              </a:ext>
            </a:extLst>
          </p:cNvPr>
          <p:cNvSpPr txBox="1">
            <a:spLocks/>
          </p:cNvSpPr>
          <p:nvPr/>
        </p:nvSpPr>
        <p:spPr>
          <a:xfrm flipH="1">
            <a:off x="6826635" y="7868922"/>
            <a:ext cx="4766167" cy="142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9pPr>
          </a:lstStyle>
          <a:p>
            <a:pPr marL="0" indent="0">
              <a:buFont typeface="Archivo"/>
              <a:buNone/>
            </a:pPr>
            <a:r>
              <a:rPr lang="ar-EG" sz="3200" kern="0" dirty="0">
                <a:solidFill>
                  <a:schemeClr val="bg1"/>
                </a:solidFill>
                <a:latin typeface="GE Snd Book" panose="02000000000000000000" pitchFamily="2" charset="-78"/>
                <a:cs typeface="GE Snd Book" panose="02000000000000000000" pitchFamily="2" charset="-78"/>
              </a:rPr>
              <a:t>أولا شاشة الاكسيل </a:t>
            </a:r>
          </a:p>
        </p:txBody>
      </p:sp>
      <p:sp>
        <p:nvSpPr>
          <p:cNvPr id="314" name="Google Shape;2118;p54">
            <a:extLst>
              <a:ext uri="{FF2B5EF4-FFF2-40B4-BE49-F238E27FC236}">
                <a16:creationId xmlns:a16="http://schemas.microsoft.com/office/drawing/2014/main" id="{AD0A4DA9-5A41-39F9-FFB8-D0FB3D9EC6A7}"/>
              </a:ext>
            </a:extLst>
          </p:cNvPr>
          <p:cNvSpPr txBox="1">
            <a:spLocks/>
          </p:cNvSpPr>
          <p:nvPr/>
        </p:nvSpPr>
        <p:spPr>
          <a:xfrm flipH="1">
            <a:off x="-544442" y="8142592"/>
            <a:ext cx="4766167" cy="142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9pPr>
          </a:lstStyle>
          <a:p>
            <a:pPr marL="0" indent="0">
              <a:buFont typeface="Archivo"/>
              <a:buNone/>
            </a:pPr>
            <a:r>
              <a:rPr lang="ar-EG" sz="3200" kern="0" dirty="0">
                <a:solidFill>
                  <a:schemeClr val="bg1"/>
                </a:solidFill>
                <a:latin typeface="GE Snd Book" panose="02000000000000000000" pitchFamily="2" charset="-78"/>
                <a:cs typeface="GE Snd Book" panose="02000000000000000000" pitchFamily="2" charset="-78"/>
              </a:rPr>
              <a:t>ثانيا شاشة محرر الأكواد </a:t>
            </a:r>
          </a:p>
        </p:txBody>
      </p:sp>
      <p:pic>
        <p:nvPicPr>
          <p:cNvPr id="2" name="Graphic 1">
            <a:extLst>
              <a:ext uri="{FF2B5EF4-FFF2-40B4-BE49-F238E27FC236}">
                <a16:creationId xmlns:a16="http://schemas.microsoft.com/office/drawing/2014/main" id="{69CA1F8C-EA71-0A1C-67D9-82DA930B2F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929" y="136918"/>
            <a:ext cx="463614" cy="514322"/>
          </a:xfrm>
          <a:prstGeom prst="rect">
            <a:avLst/>
          </a:prstGeom>
        </p:spPr>
      </p:pic>
    </p:spTree>
    <p:extLst>
      <p:ext uri="{BB962C8B-B14F-4D97-AF65-F5344CB8AC3E}">
        <p14:creationId xmlns:p14="http://schemas.microsoft.com/office/powerpoint/2010/main" val="246071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312C87B8-CF92-A5AB-4692-BA5BE5783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470" y="2785943"/>
            <a:ext cx="2380083" cy="1286113"/>
          </a:xfrm>
          <a:prstGeom prst="rect">
            <a:avLst/>
          </a:prstGeom>
        </p:spPr>
      </p:pic>
      <p:sp>
        <p:nvSpPr>
          <p:cNvPr id="12" name="Google Shape;2116;p54">
            <a:extLst>
              <a:ext uri="{FF2B5EF4-FFF2-40B4-BE49-F238E27FC236}">
                <a16:creationId xmlns:a16="http://schemas.microsoft.com/office/drawing/2014/main" id="{F2DA500D-07A6-D6F5-DC2E-74548325DFC7}"/>
              </a:ext>
            </a:extLst>
          </p:cNvPr>
          <p:cNvSpPr/>
          <p:nvPr/>
        </p:nvSpPr>
        <p:spPr>
          <a:xfrm>
            <a:off x="3781470" y="262519"/>
            <a:ext cx="4947200" cy="1156220"/>
          </a:xfrm>
          <a:prstGeom prst="roundRect">
            <a:avLst>
              <a:gd name="adj" fmla="val 50000"/>
            </a:avLst>
          </a:pr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4" name="Group 23">
            <a:extLst>
              <a:ext uri="{FF2B5EF4-FFF2-40B4-BE49-F238E27FC236}">
                <a16:creationId xmlns:a16="http://schemas.microsoft.com/office/drawing/2014/main" id="{849CFF53-B3D8-9B4B-E7B6-B241F537CAAB}"/>
              </a:ext>
            </a:extLst>
          </p:cNvPr>
          <p:cNvGrpSpPr/>
          <p:nvPr/>
        </p:nvGrpSpPr>
        <p:grpSpPr>
          <a:xfrm>
            <a:off x="6952628" y="1742156"/>
            <a:ext cx="4799196" cy="3751347"/>
            <a:chOff x="503478" y="1456812"/>
            <a:chExt cx="4799196" cy="3751347"/>
          </a:xfrm>
        </p:grpSpPr>
        <p:grpSp>
          <p:nvGrpSpPr>
            <p:cNvPr id="15" name="Google Shape;2119;p54">
              <a:extLst>
                <a:ext uri="{FF2B5EF4-FFF2-40B4-BE49-F238E27FC236}">
                  <a16:creationId xmlns:a16="http://schemas.microsoft.com/office/drawing/2014/main" id="{C436630E-D2B9-2B6E-C9C5-33F15F32ADBC}"/>
                </a:ext>
              </a:extLst>
            </p:cNvPr>
            <p:cNvGrpSpPr/>
            <p:nvPr/>
          </p:nvGrpSpPr>
          <p:grpSpPr>
            <a:xfrm>
              <a:off x="503478" y="1456812"/>
              <a:ext cx="4799196" cy="3751347"/>
              <a:chOff x="713098" y="1164999"/>
              <a:chExt cx="3599397" cy="2813510"/>
            </a:xfrm>
          </p:grpSpPr>
          <p:sp>
            <p:nvSpPr>
              <p:cNvPr id="16" name="Google Shape;2120;p54">
                <a:extLst>
                  <a:ext uri="{FF2B5EF4-FFF2-40B4-BE49-F238E27FC236}">
                    <a16:creationId xmlns:a16="http://schemas.microsoft.com/office/drawing/2014/main" id="{7C9CAE9E-3CCF-F897-DA22-1CA42AC18D47}"/>
                  </a:ext>
                </a:extLst>
              </p:cNvPr>
              <p:cNvSpPr/>
              <p:nvPr/>
            </p:nvSpPr>
            <p:spPr>
              <a:xfrm>
                <a:off x="2442123" y="3323187"/>
                <a:ext cx="141348" cy="141344"/>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515B60"/>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nvGrpSpPr>
              <p:cNvPr id="17" name="Google Shape;2121;p54">
                <a:extLst>
                  <a:ext uri="{FF2B5EF4-FFF2-40B4-BE49-F238E27FC236}">
                    <a16:creationId xmlns:a16="http://schemas.microsoft.com/office/drawing/2014/main" id="{47DA2598-CC49-D2CC-86F5-D59238D7098C}"/>
                  </a:ext>
                </a:extLst>
              </p:cNvPr>
              <p:cNvGrpSpPr/>
              <p:nvPr/>
            </p:nvGrpSpPr>
            <p:grpSpPr>
              <a:xfrm>
                <a:off x="713098" y="1164999"/>
                <a:ext cx="3599397" cy="2813510"/>
                <a:chOff x="4794566" y="1229221"/>
                <a:chExt cx="3492864" cy="2730238"/>
              </a:xfrm>
            </p:grpSpPr>
            <p:sp>
              <p:nvSpPr>
                <p:cNvPr id="18" name="Google Shape;2122;p54">
                  <a:extLst>
                    <a:ext uri="{FF2B5EF4-FFF2-40B4-BE49-F238E27FC236}">
                      <a16:creationId xmlns:a16="http://schemas.microsoft.com/office/drawing/2014/main" id="{356055E4-F1C6-9364-6C54-F6F1E3838BE9}"/>
                    </a:ext>
                  </a:extLst>
                </p:cNvPr>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123;p54">
                  <a:extLst>
                    <a:ext uri="{FF2B5EF4-FFF2-40B4-BE49-F238E27FC236}">
                      <a16:creationId xmlns:a16="http://schemas.microsoft.com/office/drawing/2014/main" id="{FFAEA15D-BBF6-6AC4-722B-357A67E6DB27}"/>
                    </a:ext>
                  </a:extLst>
                </p:cNvPr>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rgbClr val="515B6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124;p54">
                  <a:extLst>
                    <a:ext uri="{FF2B5EF4-FFF2-40B4-BE49-F238E27FC236}">
                      <a16:creationId xmlns:a16="http://schemas.microsoft.com/office/drawing/2014/main" id="{EC4170B7-4E58-5251-F5D0-F51AADF7A086}"/>
                    </a:ext>
                  </a:extLst>
                </p:cNvPr>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21" name="Google Shape;2125;p54">
              <a:extLst>
                <a:ext uri="{FF2B5EF4-FFF2-40B4-BE49-F238E27FC236}">
                  <a16:creationId xmlns:a16="http://schemas.microsoft.com/office/drawing/2014/main" id="{993AD7C0-6FF6-18E7-40CD-85085F48F493}"/>
                </a:ext>
              </a:extLst>
            </p:cNvPr>
            <p:cNvPicPr preferRelativeResize="0"/>
            <p:nvPr/>
          </p:nvPicPr>
          <p:blipFill>
            <a:blip r:embed="rId2">
              <a:extLst>
                <a:ext uri="{28A0092B-C50C-407E-A947-70E740481C1C}">
                  <a14:useLocalDpi xmlns:a14="http://schemas.microsoft.com/office/drawing/2010/main" val="0"/>
                </a:ext>
              </a:extLst>
            </a:blip>
            <a:srcRect l="1452" r="1452"/>
            <a:stretch/>
          </p:blipFill>
          <p:spPr>
            <a:xfrm>
              <a:off x="702823" y="1649759"/>
              <a:ext cx="4398000" cy="2447600"/>
            </a:xfrm>
            <a:prstGeom prst="roundRect">
              <a:avLst>
                <a:gd name="adj" fmla="val 1603"/>
              </a:avLst>
            </a:prstGeom>
            <a:noFill/>
            <a:ln w="9525" cap="flat" cmpd="sng">
              <a:solidFill>
                <a:srgbClr val="000000"/>
              </a:solidFill>
              <a:prstDash val="solid"/>
              <a:round/>
              <a:headEnd type="none" w="sm" len="sm"/>
              <a:tailEnd type="none" w="sm" len="sm"/>
            </a:ln>
          </p:spPr>
        </p:pic>
      </p:grpSp>
      <p:sp>
        <p:nvSpPr>
          <p:cNvPr id="22" name="Oval 21">
            <a:extLst>
              <a:ext uri="{FF2B5EF4-FFF2-40B4-BE49-F238E27FC236}">
                <a16:creationId xmlns:a16="http://schemas.microsoft.com/office/drawing/2014/main" id="{250C896B-5F98-19D8-FAE3-425ED79918CD}"/>
              </a:ext>
            </a:extLst>
          </p:cNvPr>
          <p:cNvSpPr/>
          <p:nvPr/>
        </p:nvSpPr>
        <p:spPr>
          <a:xfrm>
            <a:off x="-1436080" y="5930023"/>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3" name="Oval 22">
            <a:extLst>
              <a:ext uri="{FF2B5EF4-FFF2-40B4-BE49-F238E27FC236}">
                <a16:creationId xmlns:a16="http://schemas.microsoft.com/office/drawing/2014/main" id="{9A3F4993-4CDB-19C5-1EAA-DD5CAD5C9B77}"/>
              </a:ext>
            </a:extLst>
          </p:cNvPr>
          <p:cNvSpPr/>
          <p:nvPr/>
        </p:nvSpPr>
        <p:spPr>
          <a:xfrm>
            <a:off x="10534407" y="-2336735"/>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grpSp>
        <p:nvGrpSpPr>
          <p:cNvPr id="25" name="Group 24">
            <a:extLst>
              <a:ext uri="{FF2B5EF4-FFF2-40B4-BE49-F238E27FC236}">
                <a16:creationId xmlns:a16="http://schemas.microsoft.com/office/drawing/2014/main" id="{0F84C665-A182-22A2-E098-1E9D0F6A0AB6}"/>
              </a:ext>
            </a:extLst>
          </p:cNvPr>
          <p:cNvGrpSpPr/>
          <p:nvPr/>
        </p:nvGrpSpPr>
        <p:grpSpPr>
          <a:xfrm>
            <a:off x="292171" y="1742156"/>
            <a:ext cx="4799196" cy="3751347"/>
            <a:chOff x="503478" y="1456812"/>
            <a:chExt cx="4799196" cy="3751347"/>
          </a:xfrm>
        </p:grpSpPr>
        <p:grpSp>
          <p:nvGrpSpPr>
            <p:cNvPr id="26" name="Google Shape;2119;p54">
              <a:extLst>
                <a:ext uri="{FF2B5EF4-FFF2-40B4-BE49-F238E27FC236}">
                  <a16:creationId xmlns:a16="http://schemas.microsoft.com/office/drawing/2014/main" id="{BA9E4DCC-6E09-2110-152F-30D5C3761FF8}"/>
                </a:ext>
              </a:extLst>
            </p:cNvPr>
            <p:cNvGrpSpPr/>
            <p:nvPr/>
          </p:nvGrpSpPr>
          <p:grpSpPr>
            <a:xfrm>
              <a:off x="503478" y="1456812"/>
              <a:ext cx="4799196" cy="3751347"/>
              <a:chOff x="713098" y="1164999"/>
              <a:chExt cx="3599397" cy="2813510"/>
            </a:xfrm>
          </p:grpSpPr>
          <p:sp>
            <p:nvSpPr>
              <p:cNvPr id="28" name="Google Shape;2120;p54">
                <a:extLst>
                  <a:ext uri="{FF2B5EF4-FFF2-40B4-BE49-F238E27FC236}">
                    <a16:creationId xmlns:a16="http://schemas.microsoft.com/office/drawing/2014/main" id="{177B06F7-F193-640D-9423-B99B30A0808C}"/>
                  </a:ext>
                </a:extLst>
              </p:cNvPr>
              <p:cNvSpPr/>
              <p:nvPr/>
            </p:nvSpPr>
            <p:spPr>
              <a:xfrm>
                <a:off x="2442123" y="3323187"/>
                <a:ext cx="141348" cy="141344"/>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515B60"/>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nvGrpSpPr>
              <p:cNvPr id="29" name="Google Shape;2121;p54">
                <a:extLst>
                  <a:ext uri="{FF2B5EF4-FFF2-40B4-BE49-F238E27FC236}">
                    <a16:creationId xmlns:a16="http://schemas.microsoft.com/office/drawing/2014/main" id="{BE872C2E-661D-7EF8-EE84-D0FD9C5469D7}"/>
                  </a:ext>
                </a:extLst>
              </p:cNvPr>
              <p:cNvGrpSpPr/>
              <p:nvPr/>
            </p:nvGrpSpPr>
            <p:grpSpPr>
              <a:xfrm>
                <a:off x="713098" y="1164999"/>
                <a:ext cx="3599397" cy="2813510"/>
                <a:chOff x="4794566" y="1229221"/>
                <a:chExt cx="3492864" cy="2730238"/>
              </a:xfrm>
            </p:grpSpPr>
            <p:sp>
              <p:nvSpPr>
                <p:cNvPr id="30" name="Google Shape;2122;p54">
                  <a:extLst>
                    <a:ext uri="{FF2B5EF4-FFF2-40B4-BE49-F238E27FC236}">
                      <a16:creationId xmlns:a16="http://schemas.microsoft.com/office/drawing/2014/main" id="{F2442896-9EFD-B35D-EB4E-24908911BEDE}"/>
                    </a:ext>
                  </a:extLst>
                </p:cNvPr>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123;p54">
                  <a:extLst>
                    <a:ext uri="{FF2B5EF4-FFF2-40B4-BE49-F238E27FC236}">
                      <a16:creationId xmlns:a16="http://schemas.microsoft.com/office/drawing/2014/main" id="{7A578DEC-60F9-5371-98B7-1EE6F7FFAAF0}"/>
                    </a:ext>
                  </a:extLst>
                </p:cNvPr>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rgbClr val="515B6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124;p54">
                  <a:extLst>
                    <a:ext uri="{FF2B5EF4-FFF2-40B4-BE49-F238E27FC236}">
                      <a16:creationId xmlns:a16="http://schemas.microsoft.com/office/drawing/2014/main" id="{901560FC-DD88-62AB-F54D-72B56D987BC1}"/>
                    </a:ext>
                  </a:extLst>
                </p:cNvPr>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27" name="Google Shape;2125;p54">
              <a:extLst>
                <a:ext uri="{FF2B5EF4-FFF2-40B4-BE49-F238E27FC236}">
                  <a16:creationId xmlns:a16="http://schemas.microsoft.com/office/drawing/2014/main" id="{E88CD821-EC3C-8974-5D2B-FDB733EFBEA2}"/>
                </a:ext>
              </a:extLst>
            </p:cNvPr>
            <p:cNvPicPr preferRelativeResize="0"/>
            <p:nvPr/>
          </p:nvPicPr>
          <p:blipFill>
            <a:blip r:embed="rId3">
              <a:extLst>
                <a:ext uri="{28A0092B-C50C-407E-A947-70E740481C1C}">
                  <a14:useLocalDpi xmlns:a14="http://schemas.microsoft.com/office/drawing/2010/main" val="0"/>
                </a:ext>
              </a:extLst>
            </a:blip>
            <a:srcRect l="1803" r="1803"/>
            <a:stretch/>
          </p:blipFill>
          <p:spPr>
            <a:xfrm>
              <a:off x="702823" y="1649759"/>
              <a:ext cx="4398000" cy="2447600"/>
            </a:xfrm>
            <a:prstGeom prst="roundRect">
              <a:avLst>
                <a:gd name="adj" fmla="val 1603"/>
              </a:avLst>
            </a:prstGeom>
            <a:noFill/>
            <a:ln w="9525" cap="flat" cmpd="sng">
              <a:solidFill>
                <a:srgbClr val="000000"/>
              </a:solidFill>
              <a:prstDash val="solid"/>
              <a:round/>
              <a:headEnd type="none" w="sm" len="sm"/>
              <a:tailEnd type="none" w="sm" len="sm"/>
            </a:ln>
          </p:spPr>
        </p:pic>
      </p:grpSp>
      <p:sp>
        <p:nvSpPr>
          <p:cNvPr id="33" name="Google Shape;2118;p54">
            <a:extLst>
              <a:ext uri="{FF2B5EF4-FFF2-40B4-BE49-F238E27FC236}">
                <a16:creationId xmlns:a16="http://schemas.microsoft.com/office/drawing/2014/main" id="{D5A19883-7D9C-85D7-B854-63580209433C}"/>
              </a:ext>
            </a:extLst>
          </p:cNvPr>
          <p:cNvSpPr txBox="1">
            <a:spLocks/>
          </p:cNvSpPr>
          <p:nvPr/>
        </p:nvSpPr>
        <p:spPr>
          <a:xfrm flipH="1">
            <a:off x="3781470" y="216395"/>
            <a:ext cx="4799197" cy="8792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9pPr>
          </a:lstStyle>
          <a:p>
            <a:pPr marL="0" indent="0">
              <a:buFont typeface="Archivo"/>
              <a:buNone/>
            </a:pPr>
            <a:r>
              <a:rPr lang="ar-EG" sz="3200" kern="0" dirty="0">
                <a:solidFill>
                  <a:schemeClr val="bg1"/>
                </a:solidFill>
                <a:latin typeface="GE Snd Book" panose="02000000000000000000" pitchFamily="2" charset="-78"/>
                <a:cs typeface="GE Snd Book" panose="02000000000000000000" pitchFamily="2" charset="-78"/>
              </a:rPr>
              <a:t>التعامل مع هذه الوسيلة سينقسم لقسمين </a:t>
            </a:r>
          </a:p>
        </p:txBody>
      </p:sp>
      <p:sp>
        <p:nvSpPr>
          <p:cNvPr id="34" name="Google Shape;2116;p54">
            <a:extLst>
              <a:ext uri="{FF2B5EF4-FFF2-40B4-BE49-F238E27FC236}">
                <a16:creationId xmlns:a16="http://schemas.microsoft.com/office/drawing/2014/main" id="{AFCAD05F-9190-A6FF-4345-9A955E0C4DD0}"/>
              </a:ext>
            </a:extLst>
          </p:cNvPr>
          <p:cNvSpPr/>
          <p:nvPr/>
        </p:nvSpPr>
        <p:spPr>
          <a:xfrm>
            <a:off x="312401" y="5744282"/>
            <a:ext cx="4947200" cy="851200"/>
          </a:xfrm>
          <a:prstGeom prst="roundRect">
            <a:avLst>
              <a:gd name="adj" fmla="val 50000"/>
            </a:avLst>
          </a:pr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2116;p54">
            <a:extLst>
              <a:ext uri="{FF2B5EF4-FFF2-40B4-BE49-F238E27FC236}">
                <a16:creationId xmlns:a16="http://schemas.microsoft.com/office/drawing/2014/main" id="{A9D129E6-A851-22F3-2996-9FD704C1B68D}"/>
              </a:ext>
            </a:extLst>
          </p:cNvPr>
          <p:cNvSpPr/>
          <p:nvPr/>
        </p:nvSpPr>
        <p:spPr>
          <a:xfrm>
            <a:off x="6932399" y="5744282"/>
            <a:ext cx="4947200" cy="851200"/>
          </a:xfrm>
          <a:prstGeom prst="roundRect">
            <a:avLst>
              <a:gd name="adj" fmla="val 50000"/>
            </a:avLst>
          </a:pr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2118;p54">
            <a:extLst>
              <a:ext uri="{FF2B5EF4-FFF2-40B4-BE49-F238E27FC236}">
                <a16:creationId xmlns:a16="http://schemas.microsoft.com/office/drawing/2014/main" id="{BF0EC923-F7EB-3B70-4EBE-494B16B901B5}"/>
              </a:ext>
            </a:extLst>
          </p:cNvPr>
          <p:cNvSpPr txBox="1">
            <a:spLocks/>
          </p:cNvSpPr>
          <p:nvPr/>
        </p:nvSpPr>
        <p:spPr>
          <a:xfrm flipH="1">
            <a:off x="6932399" y="5807699"/>
            <a:ext cx="4766167" cy="142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9pPr>
          </a:lstStyle>
          <a:p>
            <a:pPr marL="0" indent="0">
              <a:buFont typeface="Archivo"/>
              <a:buNone/>
            </a:pPr>
            <a:r>
              <a:rPr lang="ar-EG" sz="3200" kern="0" dirty="0">
                <a:solidFill>
                  <a:schemeClr val="bg1"/>
                </a:solidFill>
                <a:latin typeface="GE Snd Book" panose="02000000000000000000" pitchFamily="2" charset="-78"/>
                <a:cs typeface="GE Snd Book" panose="02000000000000000000" pitchFamily="2" charset="-78"/>
              </a:rPr>
              <a:t>أولا شاشة الاكسيل </a:t>
            </a:r>
          </a:p>
        </p:txBody>
      </p:sp>
      <p:sp>
        <p:nvSpPr>
          <p:cNvPr id="38" name="Google Shape;2118;p54">
            <a:extLst>
              <a:ext uri="{FF2B5EF4-FFF2-40B4-BE49-F238E27FC236}">
                <a16:creationId xmlns:a16="http://schemas.microsoft.com/office/drawing/2014/main" id="{3E0180B6-4ABA-435F-CFFC-7B7CBB67B8D7}"/>
              </a:ext>
            </a:extLst>
          </p:cNvPr>
          <p:cNvSpPr txBox="1">
            <a:spLocks/>
          </p:cNvSpPr>
          <p:nvPr/>
        </p:nvSpPr>
        <p:spPr>
          <a:xfrm flipH="1">
            <a:off x="214454" y="5807699"/>
            <a:ext cx="4766167" cy="142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9pPr>
          </a:lstStyle>
          <a:p>
            <a:pPr marL="0" indent="0">
              <a:buFont typeface="Archivo"/>
              <a:buNone/>
            </a:pPr>
            <a:r>
              <a:rPr lang="ar-EG" sz="3200" kern="0" dirty="0">
                <a:solidFill>
                  <a:schemeClr val="bg1"/>
                </a:solidFill>
                <a:latin typeface="GE Snd Book" panose="02000000000000000000" pitchFamily="2" charset="-78"/>
                <a:cs typeface="GE Snd Book" panose="02000000000000000000" pitchFamily="2" charset="-78"/>
              </a:rPr>
              <a:t>ثانيا شاشة محرر الأكواد </a:t>
            </a:r>
          </a:p>
        </p:txBody>
      </p:sp>
      <p:sp>
        <p:nvSpPr>
          <p:cNvPr id="40" name="Oval 39">
            <a:extLst>
              <a:ext uri="{FF2B5EF4-FFF2-40B4-BE49-F238E27FC236}">
                <a16:creationId xmlns:a16="http://schemas.microsoft.com/office/drawing/2014/main" id="{19B26E17-1A8C-E2EF-D673-1FE0BD0545D8}"/>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2" name="Graphic 1">
            <a:extLst>
              <a:ext uri="{FF2B5EF4-FFF2-40B4-BE49-F238E27FC236}">
                <a16:creationId xmlns:a16="http://schemas.microsoft.com/office/drawing/2014/main" id="{3438AD92-51F4-7156-1086-977A57BAC7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929" y="136918"/>
            <a:ext cx="463614" cy="514322"/>
          </a:xfrm>
          <a:prstGeom prst="rect">
            <a:avLst/>
          </a:prstGeom>
        </p:spPr>
      </p:pic>
    </p:spTree>
    <p:extLst>
      <p:ext uri="{BB962C8B-B14F-4D97-AF65-F5344CB8AC3E}">
        <p14:creationId xmlns:p14="http://schemas.microsoft.com/office/powerpoint/2010/main" val="320660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1D3CBD-D497-D557-AE8D-747E7DDF5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691431" cy="6858000"/>
          </a:xfrm>
          <a:prstGeom prst="rect">
            <a:avLst/>
          </a:prstGeom>
        </p:spPr>
      </p:pic>
      <p:sp>
        <p:nvSpPr>
          <p:cNvPr id="6" name="TextBox 5">
            <a:extLst>
              <a:ext uri="{FF2B5EF4-FFF2-40B4-BE49-F238E27FC236}">
                <a16:creationId xmlns:a16="http://schemas.microsoft.com/office/drawing/2014/main" id="{65FD7DA1-C8E4-8F5C-B2F6-FDCA424AE59B}"/>
              </a:ext>
            </a:extLst>
          </p:cNvPr>
          <p:cNvSpPr txBox="1"/>
          <p:nvPr/>
        </p:nvSpPr>
        <p:spPr>
          <a:xfrm>
            <a:off x="8010516" y="2759187"/>
            <a:ext cx="4181484" cy="1077218"/>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دي الشاشة الرئيسية للبرنامج</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عادي</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7" name="TextBox 6">
            <a:extLst>
              <a:ext uri="{FF2B5EF4-FFF2-40B4-BE49-F238E27FC236}">
                <a16:creationId xmlns:a16="http://schemas.microsoft.com/office/drawing/2014/main" id="{72E4E643-40B2-2A6B-5573-EC84A8B35AB0}"/>
              </a:ext>
            </a:extLst>
          </p:cNvPr>
          <p:cNvSpPr txBox="1"/>
          <p:nvPr/>
        </p:nvSpPr>
        <p:spPr>
          <a:xfrm>
            <a:off x="8010516" y="4015786"/>
            <a:ext cx="4181484" cy="1077218"/>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لما</a:t>
            </a:r>
            <a:r>
              <a:rPr lang="ar-EG" sz="3200" dirty="0">
                <a:solidFill>
                  <a:prstClr val="black"/>
                </a:solidFill>
                <a:latin typeface="GE SS Two Bold" panose="020A0503020102020204" pitchFamily="18" charset="-78"/>
                <a:ea typeface="GE SS Two Bold" panose="020A0503020102020204" pitchFamily="18" charset="-78"/>
                <a:cs typeface="AGA Aladdin Regular" pitchFamily="2" charset="-78"/>
              </a:rPr>
              <a:t>بنقف علي أي خلية بيظهر اسمها في شريط الصيغة</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8" name="Rectangle 7">
            <a:extLst>
              <a:ext uri="{FF2B5EF4-FFF2-40B4-BE49-F238E27FC236}">
                <a16:creationId xmlns:a16="http://schemas.microsoft.com/office/drawing/2014/main" id="{1D6D7F51-A50F-047A-5A1F-10E2214F30B2}"/>
              </a:ext>
            </a:extLst>
          </p:cNvPr>
          <p:cNvSpPr/>
          <p:nvPr/>
        </p:nvSpPr>
        <p:spPr>
          <a:xfrm>
            <a:off x="0" y="1584960"/>
            <a:ext cx="914400" cy="2707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Arrow Clockwise curve">
            <a:extLst>
              <a:ext uri="{FF2B5EF4-FFF2-40B4-BE49-F238E27FC236}">
                <a16:creationId xmlns:a16="http://schemas.microsoft.com/office/drawing/2014/main" id="{15167EAD-08C2-60EF-6C3D-EACCB3CD1C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flipH="1">
            <a:off x="980183" y="1427584"/>
            <a:ext cx="585479" cy="585479"/>
          </a:xfrm>
          <a:prstGeom prst="rect">
            <a:avLst/>
          </a:prstGeom>
        </p:spPr>
      </p:pic>
    </p:spTree>
    <p:extLst>
      <p:ext uri="{BB962C8B-B14F-4D97-AF65-F5344CB8AC3E}">
        <p14:creationId xmlns:p14="http://schemas.microsoft.com/office/powerpoint/2010/main" val="403240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par>
                                <p:cTn id="13" presetID="2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1D3CBD-D497-D557-AE8D-747E7DDF56A0}"/>
              </a:ext>
            </a:extLst>
          </p:cNvPr>
          <p:cNvPicPr>
            <a:picLocks noChangeAspect="1"/>
          </p:cNvPicPr>
          <p:nvPr/>
        </p:nvPicPr>
        <p:blipFill rotWithShape="1">
          <a:blip r:embed="rId3">
            <a:extLst>
              <a:ext uri="{28A0092B-C50C-407E-A947-70E740481C1C}">
                <a14:useLocalDpi xmlns:a14="http://schemas.microsoft.com/office/drawing/2010/main" val="0"/>
              </a:ext>
            </a:extLst>
          </a:blip>
          <a:srcRect t="1" b="-10001"/>
          <a:stretch/>
        </p:blipFill>
        <p:spPr>
          <a:xfrm>
            <a:off x="0" y="0"/>
            <a:ext cx="12691431" cy="7543798"/>
          </a:xfrm>
          <a:prstGeom prst="rect">
            <a:avLst/>
          </a:prstGeom>
        </p:spPr>
      </p:pic>
      <p:sp>
        <p:nvSpPr>
          <p:cNvPr id="6" name="TextBox 5">
            <a:extLst>
              <a:ext uri="{FF2B5EF4-FFF2-40B4-BE49-F238E27FC236}">
                <a16:creationId xmlns:a16="http://schemas.microsoft.com/office/drawing/2014/main" id="{65FD7DA1-C8E4-8F5C-B2F6-FDCA424AE59B}"/>
              </a:ext>
            </a:extLst>
          </p:cNvPr>
          <p:cNvSpPr txBox="1"/>
          <p:nvPr/>
        </p:nvSpPr>
        <p:spPr>
          <a:xfrm>
            <a:off x="7892104" y="2667210"/>
            <a:ext cx="4181484" cy="1077218"/>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دلوقتي احنا عايزين نعين مدي عشان لما نعوز ننتقل</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لية</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grpSp>
        <p:nvGrpSpPr>
          <p:cNvPr id="16" name="Group 15">
            <a:extLst>
              <a:ext uri="{FF2B5EF4-FFF2-40B4-BE49-F238E27FC236}">
                <a16:creationId xmlns:a16="http://schemas.microsoft.com/office/drawing/2014/main" id="{7F54E782-A6CA-6CE8-EF8F-133286D5FDB4}"/>
              </a:ext>
            </a:extLst>
          </p:cNvPr>
          <p:cNvGrpSpPr/>
          <p:nvPr/>
        </p:nvGrpSpPr>
        <p:grpSpPr>
          <a:xfrm>
            <a:off x="7895282" y="4042099"/>
            <a:ext cx="4178306" cy="588272"/>
            <a:chOff x="7895282" y="4042099"/>
            <a:chExt cx="4178306" cy="588272"/>
          </a:xfrm>
        </p:grpSpPr>
        <p:sp>
          <p:nvSpPr>
            <p:cNvPr id="2" name="TextBox 1">
              <a:extLst>
                <a:ext uri="{FF2B5EF4-FFF2-40B4-BE49-F238E27FC236}">
                  <a16:creationId xmlns:a16="http://schemas.microsoft.com/office/drawing/2014/main" id="{D38CB8DE-AB80-0FB5-D0AC-9CF7E13DBF6B}"/>
                </a:ext>
              </a:extLst>
            </p:cNvPr>
            <p:cNvSpPr txBox="1"/>
            <p:nvPr/>
          </p:nvSpPr>
          <p:spPr>
            <a:xfrm>
              <a:off x="9113511" y="4045596"/>
              <a:ext cx="2960077" cy="584775"/>
            </a:xfrm>
            <a:prstGeom prst="rect">
              <a:avLst/>
            </a:prstGeom>
            <a:solidFill>
              <a:srgbClr val="B9FFC6"/>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ar-EG" sz="3200" dirty="0">
                  <a:solidFill>
                    <a:prstClr val="black"/>
                  </a:solidFill>
                  <a:latin typeface="GE SS Two Bold" panose="020A0503020102020204" pitchFamily="18" charset="-78"/>
                  <a:ea typeface="GE SS Two Bold" panose="020A0503020102020204" pitchFamily="18" charset="-78"/>
                  <a:cs typeface="AGA Aladdin Regular" pitchFamily="2" charset="-78"/>
                </a:rPr>
                <a:t>هنحدد الخلايا م</a:t>
              </a:r>
              <a:r>
                <a:rPr lang="ar-EG" sz="3200" dirty="0">
                  <a:solidFill>
                    <a:prstClr val="black"/>
                  </a:solidFill>
                  <a:latin typeface="Ebrima" panose="02000000000000000000" pitchFamily="2" charset="0"/>
                  <a:ea typeface="Ebrima" panose="02000000000000000000" pitchFamily="2" charset="0"/>
                  <a:cs typeface="AGA Aladdin Regular" pitchFamily="2" charset="-78"/>
                </a:rPr>
                <a:t>ن </a:t>
              </a:r>
              <a:r>
                <a:rPr lang="en-US" sz="3200" dirty="0">
                  <a:solidFill>
                    <a:prstClr val="black"/>
                  </a:solidFill>
                  <a:latin typeface="GE SS Two Bold" panose="020A0503020102020204" pitchFamily="18" charset="-78"/>
                  <a:ea typeface="GE SS Two Bold" panose="020A0503020102020204" pitchFamily="18" charset="-78"/>
                  <a:cs typeface="AGA Aladdin Regular" pitchFamily="2" charset="-78"/>
                </a:rPr>
                <a:t> </a:t>
              </a:r>
              <a:r>
                <a:rPr lang="ar-EG" sz="3200" dirty="0">
                  <a:solidFill>
                    <a:prstClr val="black"/>
                  </a:solidFill>
                  <a:latin typeface="GE SS Two Bold" panose="020A0503020102020204" pitchFamily="18" charset="-78"/>
                  <a:ea typeface="GE SS Two Bold" panose="020A0503020102020204" pitchFamily="18" charset="-78"/>
                  <a:cs typeface="AGA Aladdin Regular" pitchFamily="2" charset="-78"/>
                </a:rPr>
                <a:t> </a:t>
              </a:r>
              <a:r>
                <a:rPr lang="en-US" sz="3200" dirty="0">
                  <a:solidFill>
                    <a:prstClr val="black"/>
                  </a:solidFill>
                  <a:latin typeface="Eras Bold ITC" panose="020B0907030504020204" pitchFamily="34" charset="0"/>
                  <a:ea typeface="GE SS Two Bold" panose="020A0503020102020204" pitchFamily="18" charset="-78"/>
                  <a:cs typeface="AGA Aladdin Regular" pitchFamily="2" charset="-78"/>
                </a:rPr>
                <a:t>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grpSp>
          <p:nvGrpSpPr>
            <p:cNvPr id="15" name="Group 14">
              <a:extLst>
                <a:ext uri="{FF2B5EF4-FFF2-40B4-BE49-F238E27FC236}">
                  <a16:creationId xmlns:a16="http://schemas.microsoft.com/office/drawing/2014/main" id="{37381245-AE0B-C7AC-B41A-1EC1086EBD36}"/>
                </a:ext>
              </a:extLst>
            </p:cNvPr>
            <p:cNvGrpSpPr/>
            <p:nvPr/>
          </p:nvGrpSpPr>
          <p:grpSpPr>
            <a:xfrm>
              <a:off x="7895282" y="4042099"/>
              <a:ext cx="1728093" cy="584775"/>
              <a:chOff x="7241790" y="4042099"/>
              <a:chExt cx="1728093" cy="584775"/>
            </a:xfrm>
          </p:grpSpPr>
          <p:sp>
            <p:nvSpPr>
              <p:cNvPr id="3" name="TextBox 2">
                <a:extLst>
                  <a:ext uri="{FF2B5EF4-FFF2-40B4-BE49-F238E27FC236}">
                    <a16:creationId xmlns:a16="http://schemas.microsoft.com/office/drawing/2014/main" id="{1BCA8ACC-AB64-E1F4-29A0-A0DF54EFA548}"/>
                  </a:ext>
                </a:extLst>
              </p:cNvPr>
              <p:cNvSpPr txBox="1"/>
              <p:nvPr/>
            </p:nvSpPr>
            <p:spPr>
              <a:xfrm>
                <a:off x="8158545" y="4042099"/>
                <a:ext cx="811338" cy="584775"/>
              </a:xfrm>
              <a:prstGeom prst="rect">
                <a:avLst/>
              </a:prstGeom>
              <a:solidFill>
                <a:srgbClr val="B9FFC6"/>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Ebrima" panose="02000000000000000000" pitchFamily="2" charset="0"/>
                    <a:ea typeface="Ebrima" panose="02000000000000000000" pitchFamily="2" charset="0"/>
                    <a:cs typeface="Ebrima" panose="02000000000000000000" pitchFamily="2" charset="0"/>
                  </a:rPr>
                  <a:t>A1 </a:t>
                </a:r>
                <a:endParaRPr kumimoji="0" lang="en-US" sz="3200" b="0" i="0" u="none" strike="noStrike" kern="1200" cap="none" spc="0" normalizeH="0" baseline="0" noProof="0" dirty="0">
                  <a:ln>
                    <a:noFill/>
                  </a:ln>
                  <a:solidFill>
                    <a:prstClr val="black"/>
                  </a:solidFill>
                  <a:effectLst/>
                  <a:uLnTx/>
                  <a:uFillTx/>
                  <a:latin typeface="Ebrima" panose="02000000000000000000" pitchFamily="2" charset="0"/>
                  <a:ea typeface="Ebrima" panose="02000000000000000000" pitchFamily="2" charset="0"/>
                  <a:cs typeface="Ebrima" panose="02000000000000000000" pitchFamily="2" charset="0"/>
                </a:endParaRPr>
              </a:p>
            </p:txBody>
          </p:sp>
          <p:sp>
            <p:nvSpPr>
              <p:cNvPr id="4" name="TextBox 3">
                <a:extLst>
                  <a:ext uri="{FF2B5EF4-FFF2-40B4-BE49-F238E27FC236}">
                    <a16:creationId xmlns:a16="http://schemas.microsoft.com/office/drawing/2014/main" id="{37936E17-48E6-ECDA-1A6C-889DAA6D500A}"/>
                  </a:ext>
                </a:extLst>
              </p:cNvPr>
              <p:cNvSpPr txBox="1"/>
              <p:nvPr/>
            </p:nvSpPr>
            <p:spPr>
              <a:xfrm>
                <a:off x="7812099" y="4042099"/>
                <a:ext cx="587476"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EG" sz="3200" dirty="0">
                    <a:solidFill>
                      <a:prstClr val="black"/>
                    </a:solidFill>
                    <a:latin typeface="GE SS Two Bold" panose="020A0503020102020204" pitchFamily="18" charset="-78"/>
                    <a:ea typeface="GE SS Two Bold" panose="020A0503020102020204" pitchFamily="18" charset="-78"/>
                    <a:cs typeface="AGA Aladdin Regular" pitchFamily="2" charset="-78"/>
                  </a:rPr>
                  <a:t>الي</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14" name="TextBox 13">
                <a:extLst>
                  <a:ext uri="{FF2B5EF4-FFF2-40B4-BE49-F238E27FC236}">
                    <a16:creationId xmlns:a16="http://schemas.microsoft.com/office/drawing/2014/main" id="{5B415C3D-F37A-4CE8-4658-67E9014C4266}"/>
                  </a:ext>
                </a:extLst>
              </p:cNvPr>
              <p:cNvSpPr txBox="1"/>
              <p:nvPr/>
            </p:nvSpPr>
            <p:spPr>
              <a:xfrm>
                <a:off x="7241790" y="4042099"/>
                <a:ext cx="658677" cy="584775"/>
              </a:xfrm>
              <a:prstGeom prst="rect">
                <a:avLst/>
              </a:prstGeom>
              <a:solidFill>
                <a:srgbClr val="B9FFC6"/>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Ebrima" panose="02000000000000000000" pitchFamily="2" charset="0"/>
                    <a:ea typeface="Ebrima" panose="02000000000000000000" pitchFamily="2" charset="0"/>
                    <a:cs typeface="Ebrima" panose="02000000000000000000" pitchFamily="2" charset="0"/>
                  </a:rPr>
                  <a:t>B5 </a:t>
                </a:r>
                <a:endParaRPr kumimoji="0" lang="en-US" sz="3200" b="0" i="0" u="none" strike="noStrike" kern="1200" cap="none" spc="0" normalizeH="0" baseline="0" noProof="0" dirty="0">
                  <a:ln>
                    <a:noFill/>
                  </a:ln>
                  <a:solidFill>
                    <a:prstClr val="black"/>
                  </a:solidFill>
                  <a:effectLst/>
                  <a:uLnTx/>
                  <a:uFillTx/>
                  <a:latin typeface="Ebrima" panose="02000000000000000000" pitchFamily="2" charset="0"/>
                  <a:ea typeface="Ebrima" panose="02000000000000000000" pitchFamily="2" charset="0"/>
                  <a:cs typeface="Ebrima" panose="02000000000000000000" pitchFamily="2" charset="0"/>
                </a:endParaRPr>
              </a:p>
            </p:txBody>
          </p:sp>
        </p:grpSp>
      </p:grpSp>
    </p:spTree>
    <p:extLst>
      <p:ext uri="{BB962C8B-B14F-4D97-AF65-F5344CB8AC3E}">
        <p14:creationId xmlns:p14="http://schemas.microsoft.com/office/powerpoint/2010/main" val="3966774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33D3708-BEBD-8611-3A5C-373C557DD7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9883" y="3429000"/>
            <a:ext cx="3840786" cy="2069123"/>
          </a:xfrm>
          <a:prstGeom prst="rect">
            <a:avLst/>
          </a:prstGeom>
        </p:spPr>
      </p:pic>
      <p:pic>
        <p:nvPicPr>
          <p:cNvPr id="5" name="Graphic 4">
            <a:extLst>
              <a:ext uri="{FF2B5EF4-FFF2-40B4-BE49-F238E27FC236}">
                <a16:creationId xmlns:a16="http://schemas.microsoft.com/office/drawing/2014/main" id="{09960E1E-63BA-96FB-C94C-B019935214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3799" y="3688824"/>
            <a:ext cx="2228609" cy="2472362"/>
          </a:xfrm>
          <a:prstGeom prst="rect">
            <a:avLst/>
          </a:prstGeom>
        </p:spPr>
      </p:pic>
      <p:pic>
        <p:nvPicPr>
          <p:cNvPr id="3" name="Graphic 2">
            <a:extLst>
              <a:ext uri="{FF2B5EF4-FFF2-40B4-BE49-F238E27FC236}">
                <a16:creationId xmlns:a16="http://schemas.microsoft.com/office/drawing/2014/main" id="{474EB687-288C-C42A-D0D9-DE1FB5FF71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3885" y="3770885"/>
            <a:ext cx="1915795" cy="2533666"/>
          </a:xfrm>
          <a:prstGeom prst="rect">
            <a:avLst/>
          </a:prstGeom>
        </p:spPr>
      </p:pic>
      <p:pic>
        <p:nvPicPr>
          <p:cNvPr id="7" name="Graphic 6">
            <a:extLst>
              <a:ext uri="{FF2B5EF4-FFF2-40B4-BE49-F238E27FC236}">
                <a16:creationId xmlns:a16="http://schemas.microsoft.com/office/drawing/2014/main" id="{551DC29F-A5A6-C1D3-0703-81740CCE0E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8185" y="50189"/>
            <a:ext cx="3947197" cy="3261012"/>
          </a:xfrm>
          <a:prstGeom prst="rect">
            <a:avLst/>
          </a:prstGeom>
        </p:spPr>
      </p:pic>
    </p:spTree>
    <p:extLst>
      <p:ext uri="{BB962C8B-B14F-4D97-AF65-F5344CB8AC3E}">
        <p14:creationId xmlns:p14="http://schemas.microsoft.com/office/powerpoint/2010/main" val="1736481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AD4804-FBA2-31E6-B654-464DC30E7FA1}"/>
              </a:ext>
            </a:extLst>
          </p:cNvPr>
          <p:cNvPicPr>
            <a:picLocks noChangeAspect="1"/>
          </p:cNvPicPr>
          <p:nvPr/>
        </p:nvPicPr>
        <p:blipFill rotWithShape="1">
          <a:blip r:embed="rId3">
            <a:extLst>
              <a:ext uri="{28A0092B-C50C-407E-A947-70E740481C1C}">
                <a14:useLocalDpi xmlns:a14="http://schemas.microsoft.com/office/drawing/2010/main" val="0"/>
              </a:ext>
            </a:extLst>
          </a:blip>
          <a:srcRect l="-1" r="12368"/>
          <a:stretch/>
        </p:blipFill>
        <p:spPr>
          <a:xfrm>
            <a:off x="0" y="-14165"/>
            <a:ext cx="12192000" cy="6858000"/>
          </a:xfrm>
          <a:prstGeom prst="rect">
            <a:avLst/>
          </a:prstGeom>
        </p:spPr>
      </p:pic>
      <p:pic>
        <p:nvPicPr>
          <p:cNvPr id="11" name="Picture 10">
            <a:extLst>
              <a:ext uri="{FF2B5EF4-FFF2-40B4-BE49-F238E27FC236}">
                <a16:creationId xmlns:a16="http://schemas.microsoft.com/office/drawing/2014/main" id="{66CA8C89-A3F3-B07A-D6CB-6AB7968B8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4165"/>
            <a:ext cx="16728765" cy="9039632"/>
          </a:xfrm>
          <a:prstGeom prst="rect">
            <a:avLst/>
          </a:prstGeom>
        </p:spPr>
      </p:pic>
      <p:sp>
        <p:nvSpPr>
          <p:cNvPr id="6" name="TextBox 5">
            <a:extLst>
              <a:ext uri="{FF2B5EF4-FFF2-40B4-BE49-F238E27FC236}">
                <a16:creationId xmlns:a16="http://schemas.microsoft.com/office/drawing/2014/main" id="{65FD7DA1-C8E4-8F5C-B2F6-FDCA424AE59B}"/>
              </a:ext>
            </a:extLst>
          </p:cNvPr>
          <p:cNvSpPr txBox="1"/>
          <p:nvPr/>
        </p:nvSpPr>
        <p:spPr>
          <a:xfrm>
            <a:off x="6852213" y="5521642"/>
            <a:ext cx="5036180"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هنعرف المدي الأول ونحجز ليه اسم</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9" name="Rectangle 8">
            <a:extLst>
              <a:ext uri="{FF2B5EF4-FFF2-40B4-BE49-F238E27FC236}">
                <a16:creationId xmlns:a16="http://schemas.microsoft.com/office/drawing/2014/main" id="{3B7C1239-AC20-0767-AEDD-DBEAEE7AC25C}"/>
              </a:ext>
            </a:extLst>
          </p:cNvPr>
          <p:cNvSpPr/>
          <p:nvPr/>
        </p:nvSpPr>
        <p:spPr>
          <a:xfrm>
            <a:off x="6575767" y="751583"/>
            <a:ext cx="1237143" cy="272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Arrow Straight">
            <a:extLst>
              <a:ext uri="{FF2B5EF4-FFF2-40B4-BE49-F238E27FC236}">
                <a16:creationId xmlns:a16="http://schemas.microsoft.com/office/drawing/2014/main" id="{887AADBB-C6EB-8A3E-9BDC-C30FE5297A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59234" y="525624"/>
            <a:ext cx="663037" cy="663037"/>
          </a:xfrm>
          <a:prstGeom prst="rect">
            <a:avLst/>
          </a:prstGeom>
        </p:spPr>
      </p:pic>
      <p:sp>
        <p:nvSpPr>
          <p:cNvPr id="12" name="Rectangle 11">
            <a:extLst>
              <a:ext uri="{FF2B5EF4-FFF2-40B4-BE49-F238E27FC236}">
                <a16:creationId xmlns:a16="http://schemas.microsoft.com/office/drawing/2014/main" id="{4D88B80E-1C0F-F4CB-0A5F-2610B0C01668}"/>
              </a:ext>
            </a:extLst>
          </p:cNvPr>
          <p:cNvSpPr/>
          <p:nvPr/>
        </p:nvSpPr>
        <p:spPr>
          <a:xfrm>
            <a:off x="3388872" y="284041"/>
            <a:ext cx="943896" cy="4675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Arrow Clockwise curve">
            <a:extLst>
              <a:ext uri="{FF2B5EF4-FFF2-40B4-BE49-F238E27FC236}">
                <a16:creationId xmlns:a16="http://schemas.microsoft.com/office/drawing/2014/main" id="{68D72883-E403-9A1C-408D-30FEC7AB9D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2753945" y="253044"/>
            <a:ext cx="634927" cy="634927"/>
          </a:xfrm>
          <a:prstGeom prst="rect">
            <a:avLst/>
          </a:prstGeom>
        </p:spPr>
      </p:pic>
    </p:spTree>
    <p:extLst>
      <p:ext uri="{BB962C8B-B14F-4D97-AF65-F5344CB8AC3E}">
        <p14:creationId xmlns:p14="http://schemas.microsoft.com/office/powerpoint/2010/main" val="54631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2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par>
                                <p:cTn id="21" presetID="22" presetClass="entr" presetSubtype="2"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34DB18-CF36-2314-38DA-CFCFDE403137}"/>
              </a:ext>
            </a:extLst>
          </p:cNvPr>
          <p:cNvPicPr>
            <a:picLocks noChangeAspect="1"/>
          </p:cNvPicPr>
          <p:nvPr/>
        </p:nvPicPr>
        <p:blipFill rotWithShape="1">
          <a:blip r:embed="rId3">
            <a:extLst>
              <a:ext uri="{28A0092B-C50C-407E-A947-70E740481C1C}">
                <a14:useLocalDpi xmlns:a14="http://schemas.microsoft.com/office/drawing/2010/main" val="0"/>
              </a:ext>
            </a:extLst>
          </a:blip>
          <a:srcRect l="-1" r="12368"/>
          <a:stretch/>
        </p:blipFill>
        <p:spPr>
          <a:xfrm>
            <a:off x="0" y="0"/>
            <a:ext cx="12192000" cy="6858000"/>
          </a:xfrm>
          <a:prstGeom prst="rect">
            <a:avLst/>
          </a:prstGeom>
        </p:spPr>
      </p:pic>
      <p:sp>
        <p:nvSpPr>
          <p:cNvPr id="6" name="TextBox 5">
            <a:extLst>
              <a:ext uri="{FF2B5EF4-FFF2-40B4-BE49-F238E27FC236}">
                <a16:creationId xmlns:a16="http://schemas.microsoft.com/office/drawing/2014/main" id="{65FD7DA1-C8E4-8F5C-B2F6-FDCA424AE59B}"/>
              </a:ext>
            </a:extLst>
          </p:cNvPr>
          <p:cNvSpPr txBox="1"/>
          <p:nvPr/>
        </p:nvSpPr>
        <p:spPr>
          <a:xfrm>
            <a:off x="8256493" y="5521642"/>
            <a:ext cx="3631899"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هيظهر الصندوق</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التالي</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pic>
        <p:nvPicPr>
          <p:cNvPr id="17" name="Picture 16">
            <a:extLst>
              <a:ext uri="{FF2B5EF4-FFF2-40B4-BE49-F238E27FC236}">
                <a16:creationId xmlns:a16="http://schemas.microsoft.com/office/drawing/2014/main" id="{48D8CBE7-CF1E-C140-502A-D90B911D8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3956" y="2196852"/>
            <a:ext cx="3656462" cy="2784723"/>
          </a:xfrm>
          <a:prstGeom prst="rect">
            <a:avLst/>
          </a:prstGeom>
        </p:spPr>
      </p:pic>
    </p:spTree>
    <p:extLst>
      <p:ext uri="{BB962C8B-B14F-4D97-AF65-F5344CB8AC3E}">
        <p14:creationId xmlns:p14="http://schemas.microsoft.com/office/powerpoint/2010/main" val="84953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C8A25A6D-EB0D-1787-604A-EF872913AD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3031" y="565592"/>
            <a:ext cx="4407903" cy="2768848"/>
          </a:xfrm>
          <a:prstGeom prst="rect">
            <a:avLst/>
          </a:prstGeom>
        </p:spPr>
      </p:pic>
      <p:pic>
        <p:nvPicPr>
          <p:cNvPr id="10" name="Picture 9">
            <a:extLst>
              <a:ext uri="{FF2B5EF4-FFF2-40B4-BE49-F238E27FC236}">
                <a16:creationId xmlns:a16="http://schemas.microsoft.com/office/drawing/2014/main" id="{9F6E1E82-CCDA-1B18-A30B-7D6BAC336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31" y="177552"/>
            <a:ext cx="5749811" cy="4378995"/>
          </a:xfrm>
          <a:prstGeom prst="rect">
            <a:avLst/>
          </a:prstGeom>
        </p:spPr>
      </p:pic>
      <p:sp>
        <p:nvSpPr>
          <p:cNvPr id="11" name="Rectangle 10">
            <a:extLst>
              <a:ext uri="{FF2B5EF4-FFF2-40B4-BE49-F238E27FC236}">
                <a16:creationId xmlns:a16="http://schemas.microsoft.com/office/drawing/2014/main" id="{8B8C7B45-101F-DD8D-24C5-D27FD7309AEE}"/>
              </a:ext>
            </a:extLst>
          </p:cNvPr>
          <p:cNvSpPr/>
          <p:nvPr/>
        </p:nvSpPr>
        <p:spPr>
          <a:xfrm>
            <a:off x="2305375" y="3378229"/>
            <a:ext cx="3937102" cy="4566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Arrow Straight">
            <a:extLst>
              <a:ext uri="{FF2B5EF4-FFF2-40B4-BE49-F238E27FC236}">
                <a16:creationId xmlns:a16="http://schemas.microsoft.com/office/drawing/2014/main" id="{316D8E33-3E81-1BA8-BE7A-D7EBD2A508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0" y="3109877"/>
            <a:ext cx="993352" cy="993352"/>
          </a:xfrm>
          <a:prstGeom prst="rect">
            <a:avLst/>
          </a:prstGeom>
        </p:spPr>
      </p:pic>
      <p:pic>
        <p:nvPicPr>
          <p:cNvPr id="14" name="Graphic 13" descr="Arrow Straight">
            <a:extLst>
              <a:ext uri="{FF2B5EF4-FFF2-40B4-BE49-F238E27FC236}">
                <a16:creationId xmlns:a16="http://schemas.microsoft.com/office/drawing/2014/main" id="{A5FDF2DD-72ED-2BAC-8E40-8DCD5CDBA1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8254" y="519498"/>
            <a:ext cx="993352" cy="993352"/>
          </a:xfrm>
          <a:prstGeom prst="rect">
            <a:avLst/>
          </a:prstGeom>
        </p:spPr>
      </p:pic>
      <p:sp>
        <p:nvSpPr>
          <p:cNvPr id="15" name="TextBox 14">
            <a:extLst>
              <a:ext uri="{FF2B5EF4-FFF2-40B4-BE49-F238E27FC236}">
                <a16:creationId xmlns:a16="http://schemas.microsoft.com/office/drawing/2014/main" id="{563EBC41-25BA-1D6F-4847-0C5209A26376}"/>
              </a:ext>
            </a:extLst>
          </p:cNvPr>
          <p:cNvSpPr txBox="1"/>
          <p:nvPr/>
        </p:nvSpPr>
        <p:spPr>
          <a:xfrm>
            <a:off x="7383126" y="840897"/>
            <a:ext cx="4496386" cy="1569660"/>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في الصندوق الاول سندخل الاسم الذي نرغب بتسميتة للمدي</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المحدد</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grpSp>
        <p:nvGrpSpPr>
          <p:cNvPr id="18" name="Group 17">
            <a:extLst>
              <a:ext uri="{FF2B5EF4-FFF2-40B4-BE49-F238E27FC236}">
                <a16:creationId xmlns:a16="http://schemas.microsoft.com/office/drawing/2014/main" id="{47636B33-05B5-5904-4350-1456703D5ED9}"/>
              </a:ext>
            </a:extLst>
          </p:cNvPr>
          <p:cNvGrpSpPr/>
          <p:nvPr/>
        </p:nvGrpSpPr>
        <p:grpSpPr>
          <a:xfrm>
            <a:off x="7261933" y="4294718"/>
            <a:ext cx="4617579" cy="1077218"/>
            <a:chOff x="7261933" y="4294718"/>
            <a:chExt cx="4617579" cy="1077218"/>
          </a:xfrm>
        </p:grpSpPr>
        <p:sp>
          <p:nvSpPr>
            <p:cNvPr id="16" name="TextBox 15">
              <a:extLst>
                <a:ext uri="{FF2B5EF4-FFF2-40B4-BE49-F238E27FC236}">
                  <a16:creationId xmlns:a16="http://schemas.microsoft.com/office/drawing/2014/main" id="{FDDD8C2E-3980-A90E-6FB2-99A6FE42A54C}"/>
                </a:ext>
              </a:extLst>
            </p:cNvPr>
            <p:cNvSpPr txBox="1"/>
            <p:nvPr/>
          </p:nvSpPr>
          <p:spPr>
            <a:xfrm>
              <a:off x="7261933" y="4294718"/>
              <a:ext cx="4617579" cy="1077218"/>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نلاحظ بجوار الكلمة</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ar-EG" sz="3200" baseline="0" dirty="0">
                  <a:solidFill>
                    <a:prstClr val="black"/>
                  </a:solidFill>
                  <a:latin typeface="GE SS Two Bold" panose="020A0503020102020204" pitchFamily="18" charset="-78"/>
                  <a:ea typeface="GE SS Two Bold" panose="020A0503020102020204" pitchFamily="18" charset="-78"/>
                  <a:cs typeface="AGA Aladdin Regular" pitchFamily="2" charset="-78"/>
                </a:rPr>
                <a:t>المدي</a:t>
              </a:r>
              <a:r>
                <a:rPr lang="ar-EG" sz="3200" dirty="0">
                  <a:solidFill>
                    <a:prstClr val="black"/>
                  </a:solidFill>
                  <a:latin typeface="GE SS Two Bold" panose="020A0503020102020204" pitchFamily="18" charset="-78"/>
                  <a:ea typeface="GE SS Two Bold" panose="020A0503020102020204" pitchFamily="18" charset="-78"/>
                  <a:cs typeface="AGA Aladdin Regular" pitchFamily="2" charset="-78"/>
                </a:rPr>
                <a:t> الذي حددناه سابقا</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17" name="TextBox 16">
              <a:extLst>
                <a:ext uri="{FF2B5EF4-FFF2-40B4-BE49-F238E27FC236}">
                  <a16:creationId xmlns:a16="http://schemas.microsoft.com/office/drawing/2014/main" id="{9D2FACD7-6555-E385-8710-504928A3B10C}"/>
                </a:ext>
              </a:extLst>
            </p:cNvPr>
            <p:cNvSpPr txBox="1"/>
            <p:nvPr/>
          </p:nvSpPr>
          <p:spPr>
            <a:xfrm>
              <a:off x="7330874" y="4325714"/>
              <a:ext cx="1468265" cy="461665"/>
            </a:xfrm>
            <a:prstGeom prst="rect">
              <a:avLst/>
            </a:prstGeom>
            <a:solidFill>
              <a:srgbClr val="B9FFC6"/>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Ebrima" panose="02000000000000000000" pitchFamily="2" charset="0"/>
                  <a:ea typeface="Ebrima" panose="02000000000000000000" pitchFamily="2" charset="0"/>
                  <a:cs typeface="AGA Aladdin Regular" pitchFamily="2" charset="-78"/>
                </a:rPr>
                <a:t>Refers to</a:t>
              </a:r>
              <a:endParaRPr kumimoji="0" lang="en-US" sz="2400" b="0" i="0" u="none" strike="noStrike" kern="1200" cap="none" spc="0" normalizeH="0" baseline="0" noProof="0" dirty="0">
                <a:ln>
                  <a:noFill/>
                </a:ln>
                <a:solidFill>
                  <a:prstClr val="black"/>
                </a:solidFill>
                <a:effectLst/>
                <a:uLnTx/>
                <a:uFillTx/>
                <a:latin typeface="Ebrima" panose="02000000000000000000" pitchFamily="2" charset="0"/>
                <a:ea typeface="Ebrima" panose="02000000000000000000" pitchFamily="2" charset="0"/>
                <a:cs typeface="Ebrima" panose="02000000000000000000" pitchFamily="2" charset="0"/>
              </a:endParaRPr>
            </a:p>
          </p:txBody>
        </p:sp>
      </p:grpSp>
      <p:pic>
        <p:nvPicPr>
          <p:cNvPr id="2" name="Graphic 1">
            <a:extLst>
              <a:ext uri="{FF2B5EF4-FFF2-40B4-BE49-F238E27FC236}">
                <a16:creationId xmlns:a16="http://schemas.microsoft.com/office/drawing/2014/main" id="{52AF555B-9581-F020-F2E8-E7A62FDD7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929" y="136918"/>
            <a:ext cx="463614" cy="514322"/>
          </a:xfrm>
          <a:prstGeom prst="rect">
            <a:avLst/>
          </a:prstGeom>
        </p:spPr>
      </p:pic>
    </p:spTree>
    <p:extLst>
      <p:ext uri="{BB962C8B-B14F-4D97-AF65-F5344CB8AC3E}">
        <p14:creationId xmlns:p14="http://schemas.microsoft.com/office/powerpoint/2010/main" val="1328480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6E1E82-CCDA-1B18-A30B-7D6BAC336B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9379" y="837376"/>
            <a:ext cx="8670889" cy="5446666"/>
          </a:xfrm>
          <a:prstGeom prst="rect">
            <a:avLst/>
          </a:prstGeom>
        </p:spPr>
      </p:pic>
      <p:pic>
        <p:nvPicPr>
          <p:cNvPr id="14" name="Graphic 13" descr="Arrow Straight">
            <a:extLst>
              <a:ext uri="{FF2B5EF4-FFF2-40B4-BE49-F238E27FC236}">
                <a16:creationId xmlns:a16="http://schemas.microsoft.com/office/drawing/2014/main" id="{A5FDF2DD-72ED-2BAC-8E40-8DCD5CDBA1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894864" y="844022"/>
            <a:ext cx="993352" cy="993352"/>
          </a:xfrm>
          <a:prstGeom prst="rect">
            <a:avLst/>
          </a:prstGeom>
        </p:spPr>
      </p:pic>
      <p:sp>
        <p:nvSpPr>
          <p:cNvPr id="2" name="Oval 1">
            <a:extLst>
              <a:ext uri="{FF2B5EF4-FFF2-40B4-BE49-F238E27FC236}">
                <a16:creationId xmlns:a16="http://schemas.microsoft.com/office/drawing/2014/main" id="{871175A5-CE76-B868-2ACC-56D0632649D1}"/>
              </a:ext>
            </a:extLst>
          </p:cNvPr>
          <p:cNvSpPr/>
          <p:nvPr/>
        </p:nvSpPr>
        <p:spPr>
          <a:xfrm>
            <a:off x="-1602761" y="5807699"/>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3" name="Oval 2">
            <a:extLst>
              <a:ext uri="{FF2B5EF4-FFF2-40B4-BE49-F238E27FC236}">
                <a16:creationId xmlns:a16="http://schemas.microsoft.com/office/drawing/2014/main" id="{44456873-A4C3-0202-AF79-7786D99B8851}"/>
              </a:ext>
            </a:extLst>
          </p:cNvPr>
          <p:cNvSpPr/>
          <p:nvPr/>
        </p:nvSpPr>
        <p:spPr>
          <a:xfrm>
            <a:off x="11482627" y="-2041833"/>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4" name="Oval 3">
            <a:extLst>
              <a:ext uri="{FF2B5EF4-FFF2-40B4-BE49-F238E27FC236}">
                <a16:creationId xmlns:a16="http://schemas.microsoft.com/office/drawing/2014/main" id="{774827FE-4F55-B1E4-8B26-78D167110786}"/>
              </a:ext>
            </a:extLst>
          </p:cNvPr>
          <p:cNvSpPr/>
          <p:nvPr/>
        </p:nvSpPr>
        <p:spPr>
          <a:xfrm>
            <a:off x="-1483964" y="-1168885"/>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6" name="Picture 5">
            <a:extLst>
              <a:ext uri="{FF2B5EF4-FFF2-40B4-BE49-F238E27FC236}">
                <a16:creationId xmlns:a16="http://schemas.microsoft.com/office/drawing/2014/main" id="{F89019F5-9F73-CD08-8DB8-B73068EF64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3987" y="-12555532"/>
            <a:ext cx="18242846" cy="9857788"/>
          </a:xfrm>
          <a:prstGeom prst="rect">
            <a:avLst/>
          </a:prstGeom>
        </p:spPr>
      </p:pic>
      <p:pic>
        <p:nvPicPr>
          <p:cNvPr id="5" name="Graphic 4">
            <a:extLst>
              <a:ext uri="{FF2B5EF4-FFF2-40B4-BE49-F238E27FC236}">
                <a16:creationId xmlns:a16="http://schemas.microsoft.com/office/drawing/2014/main" id="{3A51D5EC-F06D-19DD-FD09-86F718FCD9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929" y="136918"/>
            <a:ext cx="405133" cy="449446"/>
          </a:xfrm>
          <a:prstGeom prst="rect">
            <a:avLst/>
          </a:prstGeom>
        </p:spPr>
      </p:pic>
    </p:spTree>
    <p:extLst>
      <p:ext uri="{BB962C8B-B14F-4D97-AF65-F5344CB8AC3E}">
        <p14:creationId xmlns:p14="http://schemas.microsoft.com/office/powerpoint/2010/main" val="4169762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895D97-A394-302F-DA09-B413A276E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526" y="2182087"/>
            <a:ext cx="3871980" cy="2077156"/>
          </a:xfrm>
          <a:prstGeom prst="rect">
            <a:avLst/>
          </a:prstGeom>
        </p:spPr>
      </p:pic>
      <p:pic>
        <p:nvPicPr>
          <p:cNvPr id="39" name="Picture 38">
            <a:extLst>
              <a:ext uri="{FF2B5EF4-FFF2-40B4-BE49-F238E27FC236}">
                <a16:creationId xmlns:a16="http://schemas.microsoft.com/office/drawing/2014/main" id="{312C87B8-CF92-A5AB-4692-BA5BE5783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470" y="2785943"/>
            <a:ext cx="2380083" cy="1286113"/>
          </a:xfrm>
          <a:prstGeom prst="rect">
            <a:avLst/>
          </a:prstGeom>
        </p:spPr>
      </p:pic>
      <p:sp>
        <p:nvSpPr>
          <p:cNvPr id="12" name="Google Shape;2116;p54">
            <a:extLst>
              <a:ext uri="{FF2B5EF4-FFF2-40B4-BE49-F238E27FC236}">
                <a16:creationId xmlns:a16="http://schemas.microsoft.com/office/drawing/2014/main" id="{F2DA500D-07A6-D6F5-DC2E-74548325DFC7}"/>
              </a:ext>
            </a:extLst>
          </p:cNvPr>
          <p:cNvSpPr/>
          <p:nvPr/>
        </p:nvSpPr>
        <p:spPr>
          <a:xfrm>
            <a:off x="3781470" y="262519"/>
            <a:ext cx="4947200" cy="1156220"/>
          </a:xfrm>
          <a:prstGeom prst="roundRect">
            <a:avLst>
              <a:gd name="adj" fmla="val 50000"/>
            </a:avLst>
          </a:pr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4" name="Group 23">
            <a:extLst>
              <a:ext uri="{FF2B5EF4-FFF2-40B4-BE49-F238E27FC236}">
                <a16:creationId xmlns:a16="http://schemas.microsoft.com/office/drawing/2014/main" id="{849CFF53-B3D8-9B4B-E7B6-B241F537CAAB}"/>
              </a:ext>
            </a:extLst>
          </p:cNvPr>
          <p:cNvGrpSpPr/>
          <p:nvPr/>
        </p:nvGrpSpPr>
        <p:grpSpPr>
          <a:xfrm>
            <a:off x="6952628" y="1742156"/>
            <a:ext cx="4799196" cy="3751347"/>
            <a:chOff x="503478" y="1456812"/>
            <a:chExt cx="4799196" cy="3751347"/>
          </a:xfrm>
        </p:grpSpPr>
        <p:grpSp>
          <p:nvGrpSpPr>
            <p:cNvPr id="15" name="Google Shape;2119;p54">
              <a:extLst>
                <a:ext uri="{FF2B5EF4-FFF2-40B4-BE49-F238E27FC236}">
                  <a16:creationId xmlns:a16="http://schemas.microsoft.com/office/drawing/2014/main" id="{C436630E-D2B9-2B6E-C9C5-33F15F32ADBC}"/>
                </a:ext>
              </a:extLst>
            </p:cNvPr>
            <p:cNvGrpSpPr/>
            <p:nvPr/>
          </p:nvGrpSpPr>
          <p:grpSpPr>
            <a:xfrm>
              <a:off x="503478" y="1456812"/>
              <a:ext cx="4799196" cy="3751347"/>
              <a:chOff x="713098" y="1164999"/>
              <a:chExt cx="3599397" cy="2813510"/>
            </a:xfrm>
          </p:grpSpPr>
          <p:sp>
            <p:nvSpPr>
              <p:cNvPr id="16" name="Google Shape;2120;p54">
                <a:extLst>
                  <a:ext uri="{FF2B5EF4-FFF2-40B4-BE49-F238E27FC236}">
                    <a16:creationId xmlns:a16="http://schemas.microsoft.com/office/drawing/2014/main" id="{7C9CAE9E-3CCF-F897-DA22-1CA42AC18D47}"/>
                  </a:ext>
                </a:extLst>
              </p:cNvPr>
              <p:cNvSpPr/>
              <p:nvPr/>
            </p:nvSpPr>
            <p:spPr>
              <a:xfrm>
                <a:off x="2442123" y="3323187"/>
                <a:ext cx="141348" cy="141344"/>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515B60"/>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nvGrpSpPr>
              <p:cNvPr id="17" name="Google Shape;2121;p54">
                <a:extLst>
                  <a:ext uri="{FF2B5EF4-FFF2-40B4-BE49-F238E27FC236}">
                    <a16:creationId xmlns:a16="http://schemas.microsoft.com/office/drawing/2014/main" id="{47DA2598-CC49-D2CC-86F5-D59238D7098C}"/>
                  </a:ext>
                </a:extLst>
              </p:cNvPr>
              <p:cNvGrpSpPr/>
              <p:nvPr/>
            </p:nvGrpSpPr>
            <p:grpSpPr>
              <a:xfrm>
                <a:off x="713098" y="1164999"/>
                <a:ext cx="3599397" cy="2813510"/>
                <a:chOff x="4794566" y="1229221"/>
                <a:chExt cx="3492864" cy="2730238"/>
              </a:xfrm>
            </p:grpSpPr>
            <p:sp>
              <p:nvSpPr>
                <p:cNvPr id="18" name="Google Shape;2122;p54">
                  <a:extLst>
                    <a:ext uri="{FF2B5EF4-FFF2-40B4-BE49-F238E27FC236}">
                      <a16:creationId xmlns:a16="http://schemas.microsoft.com/office/drawing/2014/main" id="{356055E4-F1C6-9364-6C54-F6F1E3838BE9}"/>
                    </a:ext>
                  </a:extLst>
                </p:cNvPr>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123;p54">
                  <a:extLst>
                    <a:ext uri="{FF2B5EF4-FFF2-40B4-BE49-F238E27FC236}">
                      <a16:creationId xmlns:a16="http://schemas.microsoft.com/office/drawing/2014/main" id="{FFAEA15D-BBF6-6AC4-722B-357A67E6DB27}"/>
                    </a:ext>
                  </a:extLst>
                </p:cNvPr>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rgbClr val="515B6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124;p54">
                  <a:extLst>
                    <a:ext uri="{FF2B5EF4-FFF2-40B4-BE49-F238E27FC236}">
                      <a16:creationId xmlns:a16="http://schemas.microsoft.com/office/drawing/2014/main" id="{EC4170B7-4E58-5251-F5D0-F51AADF7A086}"/>
                    </a:ext>
                  </a:extLst>
                </p:cNvPr>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21" name="Google Shape;2125;p54">
              <a:extLst>
                <a:ext uri="{FF2B5EF4-FFF2-40B4-BE49-F238E27FC236}">
                  <a16:creationId xmlns:a16="http://schemas.microsoft.com/office/drawing/2014/main" id="{993AD7C0-6FF6-18E7-40CD-85085F48F493}"/>
                </a:ext>
              </a:extLst>
            </p:cNvPr>
            <p:cNvPicPr preferRelativeResize="0"/>
            <p:nvPr/>
          </p:nvPicPr>
          <p:blipFill>
            <a:blip r:embed="rId3">
              <a:extLst>
                <a:ext uri="{28A0092B-C50C-407E-A947-70E740481C1C}">
                  <a14:useLocalDpi xmlns:a14="http://schemas.microsoft.com/office/drawing/2010/main" val="0"/>
                </a:ext>
              </a:extLst>
            </a:blip>
            <a:srcRect l="1452" r="1452"/>
            <a:stretch/>
          </p:blipFill>
          <p:spPr>
            <a:xfrm>
              <a:off x="702823" y="1649759"/>
              <a:ext cx="4398000" cy="2447600"/>
            </a:xfrm>
            <a:prstGeom prst="roundRect">
              <a:avLst>
                <a:gd name="adj" fmla="val 1603"/>
              </a:avLst>
            </a:prstGeom>
            <a:noFill/>
            <a:ln w="9525" cap="flat" cmpd="sng">
              <a:solidFill>
                <a:srgbClr val="000000"/>
              </a:solidFill>
              <a:prstDash val="solid"/>
              <a:round/>
              <a:headEnd type="none" w="sm" len="sm"/>
              <a:tailEnd type="none" w="sm" len="sm"/>
            </a:ln>
          </p:spPr>
        </p:pic>
      </p:grpSp>
      <p:sp>
        <p:nvSpPr>
          <p:cNvPr id="22" name="Oval 21">
            <a:extLst>
              <a:ext uri="{FF2B5EF4-FFF2-40B4-BE49-F238E27FC236}">
                <a16:creationId xmlns:a16="http://schemas.microsoft.com/office/drawing/2014/main" id="{250C896B-5F98-19D8-FAE3-425ED79918CD}"/>
              </a:ext>
            </a:extLst>
          </p:cNvPr>
          <p:cNvSpPr/>
          <p:nvPr/>
        </p:nvSpPr>
        <p:spPr>
          <a:xfrm>
            <a:off x="-1602761" y="5807699"/>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3" name="Oval 22">
            <a:extLst>
              <a:ext uri="{FF2B5EF4-FFF2-40B4-BE49-F238E27FC236}">
                <a16:creationId xmlns:a16="http://schemas.microsoft.com/office/drawing/2014/main" id="{9A3F4993-4CDB-19C5-1EAA-DD5CAD5C9B77}"/>
              </a:ext>
            </a:extLst>
          </p:cNvPr>
          <p:cNvSpPr/>
          <p:nvPr/>
        </p:nvSpPr>
        <p:spPr>
          <a:xfrm>
            <a:off x="11463784" y="-213902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grpSp>
        <p:nvGrpSpPr>
          <p:cNvPr id="25" name="Group 24">
            <a:extLst>
              <a:ext uri="{FF2B5EF4-FFF2-40B4-BE49-F238E27FC236}">
                <a16:creationId xmlns:a16="http://schemas.microsoft.com/office/drawing/2014/main" id="{0F84C665-A182-22A2-E098-1E9D0F6A0AB6}"/>
              </a:ext>
            </a:extLst>
          </p:cNvPr>
          <p:cNvGrpSpPr/>
          <p:nvPr/>
        </p:nvGrpSpPr>
        <p:grpSpPr>
          <a:xfrm>
            <a:off x="292171" y="1742156"/>
            <a:ext cx="4799196" cy="3751347"/>
            <a:chOff x="503478" y="1456812"/>
            <a:chExt cx="4799196" cy="3751347"/>
          </a:xfrm>
        </p:grpSpPr>
        <p:grpSp>
          <p:nvGrpSpPr>
            <p:cNvPr id="26" name="Google Shape;2119;p54">
              <a:extLst>
                <a:ext uri="{FF2B5EF4-FFF2-40B4-BE49-F238E27FC236}">
                  <a16:creationId xmlns:a16="http://schemas.microsoft.com/office/drawing/2014/main" id="{BA9E4DCC-6E09-2110-152F-30D5C3761FF8}"/>
                </a:ext>
              </a:extLst>
            </p:cNvPr>
            <p:cNvGrpSpPr/>
            <p:nvPr/>
          </p:nvGrpSpPr>
          <p:grpSpPr>
            <a:xfrm>
              <a:off x="503478" y="1456812"/>
              <a:ext cx="4799196" cy="3751347"/>
              <a:chOff x="713098" y="1164999"/>
              <a:chExt cx="3599397" cy="2813510"/>
            </a:xfrm>
          </p:grpSpPr>
          <p:sp>
            <p:nvSpPr>
              <p:cNvPr id="28" name="Google Shape;2120;p54">
                <a:extLst>
                  <a:ext uri="{FF2B5EF4-FFF2-40B4-BE49-F238E27FC236}">
                    <a16:creationId xmlns:a16="http://schemas.microsoft.com/office/drawing/2014/main" id="{177B06F7-F193-640D-9423-B99B30A0808C}"/>
                  </a:ext>
                </a:extLst>
              </p:cNvPr>
              <p:cNvSpPr/>
              <p:nvPr/>
            </p:nvSpPr>
            <p:spPr>
              <a:xfrm>
                <a:off x="2442123" y="3323187"/>
                <a:ext cx="141348" cy="141344"/>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515B60"/>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nvGrpSpPr>
              <p:cNvPr id="29" name="Google Shape;2121;p54">
                <a:extLst>
                  <a:ext uri="{FF2B5EF4-FFF2-40B4-BE49-F238E27FC236}">
                    <a16:creationId xmlns:a16="http://schemas.microsoft.com/office/drawing/2014/main" id="{BE872C2E-661D-7EF8-EE84-D0FD9C5469D7}"/>
                  </a:ext>
                </a:extLst>
              </p:cNvPr>
              <p:cNvGrpSpPr/>
              <p:nvPr/>
            </p:nvGrpSpPr>
            <p:grpSpPr>
              <a:xfrm>
                <a:off x="713098" y="1164999"/>
                <a:ext cx="3599397" cy="2813510"/>
                <a:chOff x="4794566" y="1229221"/>
                <a:chExt cx="3492864" cy="2730238"/>
              </a:xfrm>
            </p:grpSpPr>
            <p:sp>
              <p:nvSpPr>
                <p:cNvPr id="30" name="Google Shape;2122;p54">
                  <a:extLst>
                    <a:ext uri="{FF2B5EF4-FFF2-40B4-BE49-F238E27FC236}">
                      <a16:creationId xmlns:a16="http://schemas.microsoft.com/office/drawing/2014/main" id="{F2442896-9EFD-B35D-EB4E-24908911BEDE}"/>
                    </a:ext>
                  </a:extLst>
                </p:cNvPr>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123;p54">
                  <a:extLst>
                    <a:ext uri="{FF2B5EF4-FFF2-40B4-BE49-F238E27FC236}">
                      <a16:creationId xmlns:a16="http://schemas.microsoft.com/office/drawing/2014/main" id="{7A578DEC-60F9-5371-98B7-1EE6F7FFAAF0}"/>
                    </a:ext>
                  </a:extLst>
                </p:cNvPr>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rgbClr val="515B6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124;p54">
                  <a:extLst>
                    <a:ext uri="{FF2B5EF4-FFF2-40B4-BE49-F238E27FC236}">
                      <a16:creationId xmlns:a16="http://schemas.microsoft.com/office/drawing/2014/main" id="{901560FC-DD88-62AB-F54D-72B56D987BC1}"/>
                    </a:ext>
                  </a:extLst>
                </p:cNvPr>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20744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27" name="Google Shape;2125;p54">
              <a:extLst>
                <a:ext uri="{FF2B5EF4-FFF2-40B4-BE49-F238E27FC236}">
                  <a16:creationId xmlns:a16="http://schemas.microsoft.com/office/drawing/2014/main" id="{E88CD821-EC3C-8974-5D2B-FDB733EFBEA2}"/>
                </a:ext>
              </a:extLst>
            </p:cNvPr>
            <p:cNvPicPr preferRelativeResize="0"/>
            <p:nvPr/>
          </p:nvPicPr>
          <p:blipFill>
            <a:blip r:embed="rId2">
              <a:extLst>
                <a:ext uri="{28A0092B-C50C-407E-A947-70E740481C1C}">
                  <a14:useLocalDpi xmlns:a14="http://schemas.microsoft.com/office/drawing/2010/main" val="0"/>
                </a:ext>
              </a:extLst>
            </a:blip>
            <a:srcRect l="1803" r="1803"/>
            <a:stretch/>
          </p:blipFill>
          <p:spPr>
            <a:xfrm>
              <a:off x="702823" y="1649759"/>
              <a:ext cx="4398000" cy="2447600"/>
            </a:xfrm>
            <a:prstGeom prst="roundRect">
              <a:avLst>
                <a:gd name="adj" fmla="val 1603"/>
              </a:avLst>
            </a:prstGeom>
            <a:noFill/>
            <a:ln w="9525" cap="flat" cmpd="sng">
              <a:solidFill>
                <a:srgbClr val="000000"/>
              </a:solidFill>
              <a:prstDash val="solid"/>
              <a:round/>
              <a:headEnd type="none" w="sm" len="sm"/>
              <a:tailEnd type="none" w="sm" len="sm"/>
            </a:ln>
          </p:spPr>
        </p:pic>
      </p:grpSp>
      <p:sp>
        <p:nvSpPr>
          <p:cNvPr id="33" name="Google Shape;2118;p54">
            <a:extLst>
              <a:ext uri="{FF2B5EF4-FFF2-40B4-BE49-F238E27FC236}">
                <a16:creationId xmlns:a16="http://schemas.microsoft.com/office/drawing/2014/main" id="{D5A19883-7D9C-85D7-B854-63580209433C}"/>
              </a:ext>
            </a:extLst>
          </p:cNvPr>
          <p:cNvSpPr txBox="1">
            <a:spLocks/>
          </p:cNvSpPr>
          <p:nvPr/>
        </p:nvSpPr>
        <p:spPr>
          <a:xfrm flipH="1">
            <a:off x="3781470" y="216395"/>
            <a:ext cx="4799197" cy="8792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9pPr>
          </a:lstStyle>
          <a:p>
            <a:pPr marL="0" indent="0">
              <a:buFont typeface="Archivo"/>
              <a:buNone/>
            </a:pPr>
            <a:r>
              <a:rPr lang="ar-EG" sz="3200" kern="0" dirty="0">
                <a:solidFill>
                  <a:schemeClr val="bg1"/>
                </a:solidFill>
                <a:latin typeface="GE Snd Book" panose="02000000000000000000" pitchFamily="2" charset="-78"/>
                <a:cs typeface="GE Snd Book" panose="02000000000000000000" pitchFamily="2" charset="-78"/>
              </a:rPr>
              <a:t>التعامل مع هذه الوسيلة سينقسم لقسمين </a:t>
            </a:r>
          </a:p>
        </p:txBody>
      </p:sp>
      <p:sp>
        <p:nvSpPr>
          <p:cNvPr id="34" name="Google Shape;2116;p54">
            <a:extLst>
              <a:ext uri="{FF2B5EF4-FFF2-40B4-BE49-F238E27FC236}">
                <a16:creationId xmlns:a16="http://schemas.microsoft.com/office/drawing/2014/main" id="{AFCAD05F-9190-A6FF-4345-9A955E0C4DD0}"/>
              </a:ext>
            </a:extLst>
          </p:cNvPr>
          <p:cNvSpPr/>
          <p:nvPr/>
        </p:nvSpPr>
        <p:spPr>
          <a:xfrm>
            <a:off x="312401" y="5744282"/>
            <a:ext cx="4947200" cy="851200"/>
          </a:xfrm>
          <a:prstGeom prst="roundRect">
            <a:avLst>
              <a:gd name="adj" fmla="val 50000"/>
            </a:avLst>
          </a:pr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2116;p54">
            <a:extLst>
              <a:ext uri="{FF2B5EF4-FFF2-40B4-BE49-F238E27FC236}">
                <a16:creationId xmlns:a16="http://schemas.microsoft.com/office/drawing/2014/main" id="{A9D129E6-A851-22F3-2996-9FD704C1B68D}"/>
              </a:ext>
            </a:extLst>
          </p:cNvPr>
          <p:cNvSpPr/>
          <p:nvPr/>
        </p:nvSpPr>
        <p:spPr>
          <a:xfrm>
            <a:off x="6932399" y="5744282"/>
            <a:ext cx="4947200" cy="851200"/>
          </a:xfrm>
          <a:prstGeom prst="roundRect">
            <a:avLst>
              <a:gd name="adj" fmla="val 50000"/>
            </a:avLst>
          </a:prstGeom>
          <a:solidFill>
            <a:srgbClr val="20744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2118;p54">
            <a:extLst>
              <a:ext uri="{FF2B5EF4-FFF2-40B4-BE49-F238E27FC236}">
                <a16:creationId xmlns:a16="http://schemas.microsoft.com/office/drawing/2014/main" id="{BF0EC923-F7EB-3B70-4EBE-494B16B901B5}"/>
              </a:ext>
            </a:extLst>
          </p:cNvPr>
          <p:cNvSpPr txBox="1">
            <a:spLocks/>
          </p:cNvSpPr>
          <p:nvPr/>
        </p:nvSpPr>
        <p:spPr>
          <a:xfrm flipH="1">
            <a:off x="6932399" y="5807699"/>
            <a:ext cx="4766167" cy="142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9pPr>
          </a:lstStyle>
          <a:p>
            <a:pPr marL="0" indent="0">
              <a:buFont typeface="Archivo"/>
              <a:buNone/>
            </a:pPr>
            <a:r>
              <a:rPr lang="ar-EG" sz="3200" kern="0" dirty="0">
                <a:solidFill>
                  <a:schemeClr val="bg1"/>
                </a:solidFill>
                <a:latin typeface="GE Snd Book" panose="02000000000000000000" pitchFamily="2" charset="-78"/>
                <a:cs typeface="GE Snd Book" panose="02000000000000000000" pitchFamily="2" charset="-78"/>
              </a:rPr>
              <a:t>أولا شاشة الاكسيل </a:t>
            </a:r>
          </a:p>
        </p:txBody>
      </p:sp>
      <p:sp>
        <p:nvSpPr>
          <p:cNvPr id="38" name="Google Shape;2118;p54">
            <a:extLst>
              <a:ext uri="{FF2B5EF4-FFF2-40B4-BE49-F238E27FC236}">
                <a16:creationId xmlns:a16="http://schemas.microsoft.com/office/drawing/2014/main" id="{3E0180B6-4ABA-435F-CFFC-7B7CBB67B8D7}"/>
              </a:ext>
            </a:extLst>
          </p:cNvPr>
          <p:cNvSpPr txBox="1">
            <a:spLocks/>
          </p:cNvSpPr>
          <p:nvPr/>
        </p:nvSpPr>
        <p:spPr>
          <a:xfrm flipH="1">
            <a:off x="214454" y="5807699"/>
            <a:ext cx="4766167" cy="142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Char char="■"/>
              <a:defRPr sz="1867" b="0" i="0" u="none" strike="noStrike" cap="none">
                <a:solidFill>
                  <a:schemeClr val="dk1"/>
                </a:solidFill>
                <a:latin typeface="Archivo"/>
                <a:ea typeface="Archivo"/>
                <a:cs typeface="Archivo"/>
                <a:sym typeface="Archivo"/>
              </a:defRPr>
            </a:lvl9pPr>
          </a:lstStyle>
          <a:p>
            <a:pPr marL="0" indent="0">
              <a:buFont typeface="Archivo"/>
              <a:buNone/>
            </a:pPr>
            <a:r>
              <a:rPr lang="ar-EG" sz="3200" kern="0" dirty="0">
                <a:solidFill>
                  <a:schemeClr val="bg1"/>
                </a:solidFill>
                <a:latin typeface="GE Snd Book" panose="02000000000000000000" pitchFamily="2" charset="-78"/>
                <a:cs typeface="GE Snd Book" panose="02000000000000000000" pitchFamily="2" charset="-78"/>
              </a:rPr>
              <a:t>ثانيا شاشة محرر الأكواد </a:t>
            </a:r>
          </a:p>
        </p:txBody>
      </p:sp>
      <p:sp>
        <p:nvSpPr>
          <p:cNvPr id="40" name="Oval 39">
            <a:extLst>
              <a:ext uri="{FF2B5EF4-FFF2-40B4-BE49-F238E27FC236}">
                <a16:creationId xmlns:a16="http://schemas.microsoft.com/office/drawing/2014/main" id="{19B26E17-1A8C-E2EF-D673-1FE0BD0545D8}"/>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3" name="Graphic 2">
            <a:extLst>
              <a:ext uri="{FF2B5EF4-FFF2-40B4-BE49-F238E27FC236}">
                <a16:creationId xmlns:a16="http://schemas.microsoft.com/office/drawing/2014/main" id="{CD285215-81B7-D865-1D10-46CD2511C8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929" y="136918"/>
            <a:ext cx="463614" cy="514322"/>
          </a:xfrm>
          <a:prstGeom prst="rect">
            <a:avLst/>
          </a:prstGeom>
        </p:spPr>
      </p:pic>
    </p:spTree>
    <p:extLst>
      <p:ext uri="{BB962C8B-B14F-4D97-AF65-F5344CB8AC3E}">
        <p14:creationId xmlns:p14="http://schemas.microsoft.com/office/powerpoint/2010/main" val="3013041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978B6F-E9CA-58AB-C832-A598A760A8F1}"/>
              </a:ext>
            </a:extLst>
          </p:cNvPr>
          <p:cNvPicPr>
            <a:picLocks noChangeAspect="1"/>
          </p:cNvPicPr>
          <p:nvPr/>
        </p:nvPicPr>
        <p:blipFill rotWithShape="1">
          <a:blip r:embed="rId2">
            <a:extLst>
              <a:ext uri="{28A0092B-C50C-407E-A947-70E740481C1C}">
                <a14:useLocalDpi xmlns:a14="http://schemas.microsoft.com/office/drawing/2010/main" val="0"/>
              </a:ext>
            </a:extLst>
          </a:blip>
          <a:srcRect r="4630"/>
          <a:stretch/>
        </p:blipFill>
        <p:spPr>
          <a:xfrm>
            <a:off x="0" y="0"/>
            <a:ext cx="12191999" cy="6858000"/>
          </a:xfrm>
          <a:prstGeom prst="rect">
            <a:avLst/>
          </a:prstGeom>
        </p:spPr>
      </p:pic>
      <p:sp>
        <p:nvSpPr>
          <p:cNvPr id="5" name="TextBox 4">
            <a:extLst>
              <a:ext uri="{FF2B5EF4-FFF2-40B4-BE49-F238E27FC236}">
                <a16:creationId xmlns:a16="http://schemas.microsoft.com/office/drawing/2014/main" id="{22DA2E6D-279C-8948-C996-2C60FF461286}"/>
              </a:ext>
            </a:extLst>
          </p:cNvPr>
          <p:cNvSpPr txBox="1"/>
          <p:nvPr/>
        </p:nvSpPr>
        <p:spPr>
          <a:xfrm>
            <a:off x="7425590" y="4340608"/>
            <a:ext cx="3274228"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ومن ثم نكتب هذا</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الكود</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grpSp>
        <p:nvGrpSpPr>
          <p:cNvPr id="14" name="Group 13">
            <a:extLst>
              <a:ext uri="{FF2B5EF4-FFF2-40B4-BE49-F238E27FC236}">
                <a16:creationId xmlns:a16="http://schemas.microsoft.com/office/drawing/2014/main" id="{52D6479A-3AB1-22DC-64E4-61646E7F4940}"/>
              </a:ext>
            </a:extLst>
          </p:cNvPr>
          <p:cNvGrpSpPr/>
          <p:nvPr/>
        </p:nvGrpSpPr>
        <p:grpSpPr>
          <a:xfrm>
            <a:off x="6657426" y="3277294"/>
            <a:ext cx="4649973" cy="646331"/>
            <a:chOff x="7542027" y="3259556"/>
            <a:chExt cx="4649973" cy="646331"/>
          </a:xfrm>
        </p:grpSpPr>
        <p:sp>
          <p:nvSpPr>
            <p:cNvPr id="4" name="TextBox 3">
              <a:extLst>
                <a:ext uri="{FF2B5EF4-FFF2-40B4-BE49-F238E27FC236}">
                  <a16:creationId xmlns:a16="http://schemas.microsoft.com/office/drawing/2014/main" id="{B536CCBF-9D20-3FFF-490C-69921EC1C2CD}"/>
                </a:ext>
              </a:extLst>
            </p:cNvPr>
            <p:cNvSpPr txBox="1"/>
            <p:nvPr/>
          </p:nvSpPr>
          <p:spPr>
            <a:xfrm>
              <a:off x="7818474" y="3259556"/>
              <a:ext cx="4373526" cy="646331"/>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6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أولا هنضيف            </a:t>
              </a:r>
              <a:endParaRPr kumimoji="0" lang="en-US" sz="36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
          <p:nvSpPr>
            <p:cNvPr id="6" name="TextBox 5">
              <a:extLst>
                <a:ext uri="{FF2B5EF4-FFF2-40B4-BE49-F238E27FC236}">
                  <a16:creationId xmlns:a16="http://schemas.microsoft.com/office/drawing/2014/main" id="{62300038-9514-831E-2817-C5AB9E363233}"/>
                </a:ext>
              </a:extLst>
            </p:cNvPr>
            <p:cNvSpPr txBox="1"/>
            <p:nvPr/>
          </p:nvSpPr>
          <p:spPr>
            <a:xfrm>
              <a:off x="7542027" y="3290333"/>
              <a:ext cx="27844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panose="020B0604020202020204" pitchFamily="34" charset="0"/>
                  <a:ea typeface="GE SS Two Bold" panose="020A0503020102020204" pitchFamily="18" charset="-78"/>
                  <a:cs typeface="Arial" panose="020B0604020202020204" pitchFamily="34" charset="0"/>
                </a:rPr>
                <a:t>Module</a:t>
              </a:r>
              <a:endParaRPr kumimoji="0" lang="en-US" sz="32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sp>
        <p:nvSpPr>
          <p:cNvPr id="7" name="Text Box 6">
            <a:extLst>
              <a:ext uri="{FF2B5EF4-FFF2-40B4-BE49-F238E27FC236}">
                <a16:creationId xmlns:a16="http://schemas.microsoft.com/office/drawing/2014/main" id="{2A6A95A7-C7CE-E222-240D-BD6588C7D925}"/>
              </a:ext>
            </a:extLst>
          </p:cNvPr>
          <p:cNvSpPr txBox="1">
            <a:spLocks noChangeArrowheads="1"/>
          </p:cNvSpPr>
          <p:nvPr/>
        </p:nvSpPr>
        <p:spPr bwMode="auto">
          <a:xfrm>
            <a:off x="2365701" y="883301"/>
            <a:ext cx="8242638" cy="2055178"/>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400" b="1" dirty="0">
                <a:solidFill>
                  <a:schemeClr val="accent1"/>
                </a:solidFill>
              </a:rPr>
              <a:t>Sub </a:t>
            </a:r>
            <a:r>
              <a:rPr lang="en-US" altLang="en-US" sz="2400" b="1" dirty="0" err="1"/>
              <a:t>GoTO_Method</a:t>
            </a:r>
            <a:r>
              <a:rPr lang="en-US" altLang="en-US" sz="2400" b="1" dirty="0"/>
              <a:t>()</a:t>
            </a:r>
          </a:p>
          <a:p>
            <a:pPr rtl="1" eaLnBrk="1" hangingPunct="1">
              <a:lnSpc>
                <a:spcPct val="150000"/>
              </a:lnSpc>
              <a:spcBef>
                <a:spcPct val="50000"/>
              </a:spcBef>
              <a:buFontTx/>
              <a:buNone/>
            </a:pPr>
            <a:r>
              <a:rPr lang="en-US" altLang="en-US" sz="2400" b="1" dirty="0" err="1"/>
              <a:t>Application.Goto</a:t>
            </a:r>
            <a:r>
              <a:rPr lang="en-US" altLang="en-US" sz="2400" b="1" dirty="0"/>
              <a:t> Reference:="</a:t>
            </a:r>
            <a:r>
              <a:rPr lang="en-US" altLang="en-US" sz="2400" b="1" dirty="0" err="1"/>
              <a:t>My_Range</a:t>
            </a:r>
            <a:r>
              <a:rPr lang="en-US" altLang="en-US" sz="2400" b="1" dirty="0"/>
              <a:t>"</a:t>
            </a:r>
          </a:p>
          <a:p>
            <a:pPr rtl="1" eaLnBrk="1" hangingPunct="1">
              <a:lnSpc>
                <a:spcPct val="150000"/>
              </a:lnSpc>
              <a:spcBef>
                <a:spcPct val="50000"/>
              </a:spcBef>
              <a:buFontTx/>
              <a:buNone/>
            </a:pPr>
            <a:r>
              <a:rPr lang="en-US" altLang="en-US" sz="2400" b="1" dirty="0">
                <a:solidFill>
                  <a:schemeClr val="accent1"/>
                </a:solidFill>
              </a:rPr>
              <a:t>End Sub</a:t>
            </a:r>
          </a:p>
        </p:txBody>
      </p:sp>
      <p:sp>
        <p:nvSpPr>
          <p:cNvPr id="8" name="Rectangle 7">
            <a:extLst>
              <a:ext uri="{FF2B5EF4-FFF2-40B4-BE49-F238E27FC236}">
                <a16:creationId xmlns:a16="http://schemas.microsoft.com/office/drawing/2014/main" id="{B263F31B-4B96-D39B-B4ED-9865978C43D2}"/>
              </a:ext>
            </a:extLst>
          </p:cNvPr>
          <p:cNvSpPr/>
          <p:nvPr/>
        </p:nvSpPr>
        <p:spPr>
          <a:xfrm>
            <a:off x="120502" y="1520456"/>
            <a:ext cx="903768" cy="3136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Arrow Straight">
            <a:extLst>
              <a:ext uri="{FF2B5EF4-FFF2-40B4-BE49-F238E27FC236}">
                <a16:creationId xmlns:a16="http://schemas.microsoft.com/office/drawing/2014/main" id="{4DB32C55-0DFA-3968-BD33-383D922524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1965" y="1469065"/>
            <a:ext cx="416442" cy="416442"/>
          </a:xfrm>
          <a:prstGeom prst="rect">
            <a:avLst/>
          </a:prstGeom>
        </p:spPr>
      </p:pic>
      <p:grpSp>
        <p:nvGrpSpPr>
          <p:cNvPr id="13" name="Group 12">
            <a:extLst>
              <a:ext uri="{FF2B5EF4-FFF2-40B4-BE49-F238E27FC236}">
                <a16:creationId xmlns:a16="http://schemas.microsoft.com/office/drawing/2014/main" id="{F5CA3EB3-EBB2-8B98-4AFF-0E56D93CF8A2}"/>
              </a:ext>
            </a:extLst>
          </p:cNvPr>
          <p:cNvGrpSpPr/>
          <p:nvPr/>
        </p:nvGrpSpPr>
        <p:grpSpPr>
          <a:xfrm>
            <a:off x="6261042" y="5171343"/>
            <a:ext cx="5680180" cy="1170073"/>
            <a:chOff x="6649082" y="5147121"/>
            <a:chExt cx="5680180" cy="1170073"/>
          </a:xfrm>
        </p:grpSpPr>
        <p:sp>
          <p:nvSpPr>
            <p:cNvPr id="11" name="TextBox 10">
              <a:extLst>
                <a:ext uri="{FF2B5EF4-FFF2-40B4-BE49-F238E27FC236}">
                  <a16:creationId xmlns:a16="http://schemas.microsoft.com/office/drawing/2014/main" id="{EF37FBE3-818B-29CD-AA71-D6F06807EF26}"/>
                </a:ext>
              </a:extLst>
            </p:cNvPr>
            <p:cNvSpPr txBox="1"/>
            <p:nvPr/>
          </p:nvSpPr>
          <p:spPr>
            <a:xfrm>
              <a:off x="6649082" y="5239976"/>
              <a:ext cx="5680180" cy="1077218"/>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لاحظ: أن كلمة                 هيا اسم المدي الذي سميناه سابقا</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12" name="TextBox 11">
              <a:extLst>
                <a:ext uri="{FF2B5EF4-FFF2-40B4-BE49-F238E27FC236}">
                  <a16:creationId xmlns:a16="http://schemas.microsoft.com/office/drawing/2014/main" id="{E98F5935-17CD-A58E-02D5-F1BA7A7020F9}"/>
                </a:ext>
              </a:extLst>
            </p:cNvPr>
            <p:cNvSpPr txBox="1"/>
            <p:nvPr/>
          </p:nvSpPr>
          <p:spPr>
            <a:xfrm>
              <a:off x="8656264" y="5147121"/>
              <a:ext cx="2431594" cy="589072"/>
            </a:xfrm>
            <a:prstGeom prst="rect">
              <a:avLst/>
            </a:prstGeom>
            <a:noFill/>
          </p:spPr>
          <p:txBody>
            <a:bodyPr wrap="square" rtlCol="0">
              <a:spAutoFit/>
            </a:bodyPr>
            <a:lstStyle/>
            <a:p>
              <a:pPr rtl="1" eaLnBrk="1" hangingPunct="1">
                <a:lnSpc>
                  <a:spcPct val="150000"/>
                </a:lnSpc>
                <a:spcBef>
                  <a:spcPct val="50000"/>
                </a:spcBef>
                <a:buFontTx/>
                <a:buNone/>
              </a:pPr>
              <a:r>
                <a:rPr lang="en-US" altLang="en-US" sz="2400" b="1" dirty="0" err="1"/>
                <a:t>My_Range</a:t>
              </a:r>
              <a:endParaRPr lang="en-US" altLang="en-US" sz="2400" b="1" dirty="0"/>
            </a:p>
          </p:txBody>
        </p:sp>
      </p:grpSp>
      <p:cxnSp>
        <p:nvCxnSpPr>
          <p:cNvPr id="16" name="Straight Connector 15">
            <a:extLst>
              <a:ext uri="{FF2B5EF4-FFF2-40B4-BE49-F238E27FC236}">
                <a16:creationId xmlns:a16="http://schemas.microsoft.com/office/drawing/2014/main" id="{3B1A9B57-2F49-644C-5B2F-6AC5F3645754}"/>
              </a:ext>
            </a:extLst>
          </p:cNvPr>
          <p:cNvCxnSpPr/>
          <p:nvPr/>
        </p:nvCxnSpPr>
        <p:spPr>
          <a:xfrm>
            <a:off x="6651165" y="2260728"/>
            <a:ext cx="206497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6688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cTn>
                              </p:par>
                              <p:par>
                                <p:cTn id="27" presetID="22" presetClass="entr" presetSubtype="8"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6F240D-94D3-9561-E518-D8A394C84B8D}"/>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1" y="0"/>
            <a:ext cx="12192001" cy="6858000"/>
          </a:xfrm>
          <a:prstGeom prst="rect">
            <a:avLst/>
          </a:prstGeom>
        </p:spPr>
      </p:pic>
      <p:sp>
        <p:nvSpPr>
          <p:cNvPr id="7" name="TextBox 6">
            <a:extLst>
              <a:ext uri="{FF2B5EF4-FFF2-40B4-BE49-F238E27FC236}">
                <a16:creationId xmlns:a16="http://schemas.microsoft.com/office/drawing/2014/main" id="{2424E652-3708-A8F6-10E8-A91C3D3DDD39}"/>
              </a:ext>
            </a:extLst>
          </p:cNvPr>
          <p:cNvSpPr txBox="1"/>
          <p:nvPr/>
        </p:nvSpPr>
        <p:spPr>
          <a:xfrm>
            <a:off x="5392614" y="3597041"/>
            <a:ext cx="2571261"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10" name="TextBox 9">
            <a:extLst>
              <a:ext uri="{FF2B5EF4-FFF2-40B4-BE49-F238E27FC236}">
                <a16:creationId xmlns:a16="http://schemas.microsoft.com/office/drawing/2014/main" id="{F8AE8743-7679-4907-BB93-EFE3124FFAAF}"/>
              </a:ext>
            </a:extLst>
          </p:cNvPr>
          <p:cNvSpPr txBox="1"/>
          <p:nvPr/>
        </p:nvSpPr>
        <p:spPr>
          <a:xfrm>
            <a:off x="2008553" y="4473468"/>
            <a:ext cx="9339385" cy="150810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الخلاصة:</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a:t>
            </a: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لو احنا واقفين علي أي</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خلية بعيد عن المدي الي فية البيانات بمجرد تنفيذ الكود هيروح يحدد المدي الي احنا سمناه</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Tree>
    <p:extLst>
      <p:ext uri="{BB962C8B-B14F-4D97-AF65-F5344CB8AC3E}">
        <p14:creationId xmlns:p14="http://schemas.microsoft.com/office/powerpoint/2010/main" val="4185839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615305F-0B81-5699-DF9C-9CBE5062338A}"/>
              </a:ext>
            </a:extLst>
          </p:cNvPr>
          <p:cNvGrpSpPr/>
          <p:nvPr/>
        </p:nvGrpSpPr>
        <p:grpSpPr>
          <a:xfrm>
            <a:off x="6832100" y="606806"/>
            <a:ext cx="3954585" cy="1754326"/>
            <a:chOff x="7580923" y="683006"/>
            <a:chExt cx="3954585" cy="1754326"/>
          </a:xfrm>
        </p:grpSpPr>
        <p:sp>
          <p:nvSpPr>
            <p:cNvPr id="2" name="TextBox 1">
              <a:extLst>
                <a:ext uri="{FF2B5EF4-FFF2-40B4-BE49-F238E27FC236}">
                  <a16:creationId xmlns:a16="http://schemas.microsoft.com/office/drawing/2014/main" id="{1A74DDF8-0E3D-F0A8-15E7-5213DD53C12F}"/>
                </a:ext>
              </a:extLst>
            </p:cNvPr>
            <p:cNvSpPr txBox="1"/>
            <p:nvPr/>
          </p:nvSpPr>
          <p:spPr>
            <a:xfrm>
              <a:off x="7588738" y="683006"/>
              <a:ext cx="3946770" cy="1754326"/>
            </a:xfrm>
            <a:prstGeom prst="rect">
              <a:avLst/>
            </a:prstGeom>
            <a:solidFill>
              <a:srgbClr val="B9FFC6"/>
            </a:solidFill>
          </p:spPr>
          <p:txBody>
            <a:bodyPr wrap="square" rtlCol="0">
              <a:spAutoFit/>
            </a:bodyPr>
            <a:lstStyle/>
            <a:p>
              <a:pPr marL="0" marR="0" lvl="0" indent="0" algn="ctr" defTabSz="914400" eaLnBrk="1" fontAlgn="auto" latinLnBrk="0" hangingPunct="1">
                <a:spcBef>
                  <a:spcPts val="0"/>
                </a:spcBef>
                <a:spcAft>
                  <a:spcPts val="0"/>
                </a:spcAft>
                <a:buClrTx/>
                <a:buSzTx/>
                <a:buFontTx/>
                <a:buNone/>
                <a:tabLst/>
                <a:defRPr/>
              </a:pPr>
              <a:r>
                <a:rPr kumimoji="0" lang="ar-EG" sz="36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لعرض صندوق حواري </a:t>
              </a:r>
              <a:r>
                <a:rPr kumimoji="0" lang="ar-EG" sz="36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خاص بالاكسيل يمكن استخدام               </a:t>
              </a:r>
              <a:endParaRPr kumimoji="0" lang="en-US" sz="3600" b="0" i="0" u="none" strike="noStrike" kern="1200" cap="none" spc="0" normalizeH="0" baseline="0" noProof="0" dirty="0">
                <a:ln>
                  <a:noFill/>
                </a:ln>
                <a:solidFill>
                  <a:prstClr val="black"/>
                </a:solidFill>
                <a:effectLst/>
                <a:uLnTx/>
                <a:uFillTx/>
                <a:latin typeface="DG Nemr V.0" panose="00000500000000000000" pitchFamily="2" charset="-78"/>
                <a:cs typeface="AGA Aladdin Regular" pitchFamily="2" charset="-78"/>
              </a:endParaRPr>
            </a:p>
          </p:txBody>
        </p:sp>
        <p:sp>
          <p:nvSpPr>
            <p:cNvPr id="4" name="TextBox 3">
              <a:extLst>
                <a:ext uri="{FF2B5EF4-FFF2-40B4-BE49-F238E27FC236}">
                  <a16:creationId xmlns:a16="http://schemas.microsoft.com/office/drawing/2014/main" id="{9DDCEB83-5361-165D-A6BF-A1C8A1C5E351}"/>
                </a:ext>
              </a:extLst>
            </p:cNvPr>
            <p:cNvSpPr txBox="1"/>
            <p:nvPr/>
          </p:nvSpPr>
          <p:spPr>
            <a:xfrm>
              <a:off x="7580923" y="1821297"/>
              <a:ext cx="2784445"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panose="020B0604020202020204" pitchFamily="34" charset="0"/>
                  <a:ea typeface="GE SS Two Bold" panose="020A0503020102020204" pitchFamily="18" charset="-78"/>
                  <a:cs typeface="Arial" panose="020B0604020202020204" pitchFamily="34" charset="0"/>
                </a:rPr>
                <a:t>Dialogs</a:t>
              </a:r>
              <a:endParaRPr kumimoji="0" lang="en-US" sz="32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sp>
        <p:nvSpPr>
          <p:cNvPr id="11" name="TextBox 10">
            <a:extLst>
              <a:ext uri="{FF2B5EF4-FFF2-40B4-BE49-F238E27FC236}">
                <a16:creationId xmlns:a16="http://schemas.microsoft.com/office/drawing/2014/main" id="{DBB436B2-76B4-7AAB-148F-9E34D0429A37}"/>
              </a:ext>
            </a:extLst>
          </p:cNvPr>
          <p:cNvSpPr txBox="1"/>
          <p:nvPr/>
        </p:nvSpPr>
        <p:spPr>
          <a:xfrm>
            <a:off x="-3285735" y="2329872"/>
            <a:ext cx="2571261"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grpSp>
        <p:nvGrpSpPr>
          <p:cNvPr id="12" name="Group 11">
            <a:extLst>
              <a:ext uri="{FF2B5EF4-FFF2-40B4-BE49-F238E27FC236}">
                <a16:creationId xmlns:a16="http://schemas.microsoft.com/office/drawing/2014/main" id="{E724BB81-488E-88D4-726F-DC55560B63EF}"/>
              </a:ext>
            </a:extLst>
          </p:cNvPr>
          <p:cNvGrpSpPr/>
          <p:nvPr/>
        </p:nvGrpSpPr>
        <p:grpSpPr>
          <a:xfrm>
            <a:off x="5289387" y="4362908"/>
            <a:ext cx="6698868" cy="590730"/>
            <a:chOff x="4892432" y="3158000"/>
            <a:chExt cx="6698868" cy="590730"/>
          </a:xfrm>
        </p:grpSpPr>
        <p:sp>
          <p:nvSpPr>
            <p:cNvPr id="8" name="TextBox 7">
              <a:extLst>
                <a:ext uri="{FF2B5EF4-FFF2-40B4-BE49-F238E27FC236}">
                  <a16:creationId xmlns:a16="http://schemas.microsoft.com/office/drawing/2014/main" id="{F07479AE-A4FF-499B-3F85-6CA89DF51BD4}"/>
                </a:ext>
              </a:extLst>
            </p:cNvPr>
            <p:cNvSpPr txBox="1"/>
            <p:nvPr/>
          </p:nvSpPr>
          <p:spPr>
            <a:xfrm>
              <a:off x="4892432" y="3158000"/>
              <a:ext cx="6698868"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EG" sz="3200" dirty="0">
                  <a:solidFill>
                    <a:prstClr val="black"/>
                  </a:solidFill>
                  <a:latin typeface="GE SS Two Bold" panose="020A0503020102020204" pitchFamily="18" charset="-78"/>
                  <a:ea typeface="GE SS Two Bold" panose="020A0503020102020204" pitchFamily="18" charset="-78"/>
                  <a:cs typeface="AGA Aladdin Regular" pitchFamily="2" charset="-78"/>
                </a:rPr>
                <a:t>لعرض صندوق          نستخدم الأمر التالي</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9" name="TextBox 8">
              <a:extLst>
                <a:ext uri="{FF2B5EF4-FFF2-40B4-BE49-F238E27FC236}">
                  <a16:creationId xmlns:a16="http://schemas.microsoft.com/office/drawing/2014/main" id="{2BE35A50-1318-D055-4B83-9DD03A2A26FB}"/>
                </a:ext>
              </a:extLst>
            </p:cNvPr>
            <p:cNvSpPr txBox="1"/>
            <p:nvPr/>
          </p:nvSpPr>
          <p:spPr>
            <a:xfrm>
              <a:off x="7874319" y="3163955"/>
              <a:ext cx="126380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i="0" u="none" strike="noStrike" kern="1200" cap="none" spc="0" normalizeH="0" baseline="0" noProof="0" dirty="0">
                  <a:ln>
                    <a:noFill/>
                  </a:ln>
                  <a:solidFill>
                    <a:prstClr val="black"/>
                  </a:solidFill>
                  <a:effectLst/>
                  <a:uLnTx/>
                  <a:uFillTx/>
                  <a:latin typeface="Arial" panose="020B0604020202020204" pitchFamily="34" charset="0"/>
                  <a:ea typeface="GE SS Two Bold" panose="020A0503020102020204" pitchFamily="18" charset="-78"/>
                  <a:cs typeface="Arial" panose="020B0604020202020204" pitchFamily="34" charset="0"/>
                </a:rPr>
                <a:t>GO</a:t>
              </a:r>
              <a:endParaRPr kumimoji="0" lang="en-US" sz="32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pic>
        <p:nvPicPr>
          <p:cNvPr id="14" name="Picture 13">
            <a:extLst>
              <a:ext uri="{FF2B5EF4-FFF2-40B4-BE49-F238E27FC236}">
                <a16:creationId xmlns:a16="http://schemas.microsoft.com/office/drawing/2014/main" id="{59FBC427-7B35-4C30-A421-9A732B635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491" y="294620"/>
            <a:ext cx="4123266" cy="4068288"/>
          </a:xfrm>
          <a:prstGeom prst="rect">
            <a:avLst/>
          </a:prstGeom>
        </p:spPr>
      </p:pic>
      <p:sp>
        <p:nvSpPr>
          <p:cNvPr id="15" name="Text Box 6">
            <a:extLst>
              <a:ext uri="{FF2B5EF4-FFF2-40B4-BE49-F238E27FC236}">
                <a16:creationId xmlns:a16="http://schemas.microsoft.com/office/drawing/2014/main" id="{64DBE975-EB44-14C1-A63A-46F4989C2117}"/>
              </a:ext>
            </a:extLst>
          </p:cNvPr>
          <p:cNvSpPr txBox="1">
            <a:spLocks noChangeArrowheads="1"/>
          </p:cNvSpPr>
          <p:nvPr/>
        </p:nvSpPr>
        <p:spPr bwMode="auto">
          <a:xfrm>
            <a:off x="120518" y="5463121"/>
            <a:ext cx="10834697" cy="658835"/>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800" b="1" dirty="0" err="1"/>
              <a:t>myreselt</a:t>
            </a:r>
            <a:r>
              <a:rPr lang="en-US" altLang="en-US" sz="2800" b="1" dirty="0"/>
              <a:t> = </a:t>
            </a:r>
            <a:r>
              <a:rPr lang="en-US" altLang="en-US" sz="2800" b="1" dirty="0" err="1"/>
              <a:t>Application.Dialogs</a:t>
            </a:r>
            <a:r>
              <a:rPr lang="en-US" altLang="en-US" sz="2800" b="1" dirty="0"/>
              <a:t>(</a:t>
            </a:r>
            <a:r>
              <a:rPr lang="en-US" altLang="en-US" sz="2800" b="1" dirty="0" err="1"/>
              <a:t>xlDialogFormulaGoto</a:t>
            </a:r>
            <a:r>
              <a:rPr lang="en-US" altLang="en-US" sz="2800" b="1" dirty="0"/>
              <a:t>).Show</a:t>
            </a:r>
          </a:p>
        </p:txBody>
      </p:sp>
      <p:sp>
        <p:nvSpPr>
          <p:cNvPr id="19" name="Text Box 6">
            <a:extLst>
              <a:ext uri="{FF2B5EF4-FFF2-40B4-BE49-F238E27FC236}">
                <a16:creationId xmlns:a16="http://schemas.microsoft.com/office/drawing/2014/main" id="{EE941DB8-F0A0-435F-79AD-8C998F4A8F4D}"/>
              </a:ext>
            </a:extLst>
          </p:cNvPr>
          <p:cNvSpPr txBox="1">
            <a:spLocks noChangeArrowheads="1"/>
          </p:cNvSpPr>
          <p:nvPr/>
        </p:nvSpPr>
        <p:spPr bwMode="auto">
          <a:xfrm>
            <a:off x="-11743551" y="2250642"/>
            <a:ext cx="10452759" cy="2793842"/>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400" b="1" dirty="0">
                <a:solidFill>
                  <a:schemeClr val="accent1"/>
                </a:solidFill>
              </a:rPr>
              <a:t>Sub </a:t>
            </a:r>
            <a:r>
              <a:rPr lang="en-US" altLang="en-US" sz="2400" b="1" dirty="0" err="1"/>
              <a:t>GoTO_Method</a:t>
            </a:r>
            <a:r>
              <a:rPr lang="en-US" altLang="en-US" sz="2400" b="1" dirty="0"/>
              <a:t>()</a:t>
            </a:r>
          </a:p>
          <a:p>
            <a:pPr rtl="1" eaLnBrk="1" hangingPunct="1">
              <a:lnSpc>
                <a:spcPct val="150000"/>
              </a:lnSpc>
              <a:spcBef>
                <a:spcPct val="50000"/>
              </a:spcBef>
              <a:buFontTx/>
              <a:buNone/>
            </a:pPr>
            <a:r>
              <a:rPr lang="en-US" altLang="en-US" sz="2400" b="1" dirty="0" err="1"/>
              <a:t>Application.Goto</a:t>
            </a:r>
            <a:r>
              <a:rPr lang="en-US" altLang="en-US" sz="2400" b="1" dirty="0"/>
              <a:t> Reference:="</a:t>
            </a:r>
            <a:r>
              <a:rPr lang="en-US" altLang="en-US" sz="2400" b="1" dirty="0" err="1"/>
              <a:t>My_Range</a:t>
            </a:r>
            <a:r>
              <a:rPr lang="en-US" altLang="en-US" sz="2400" b="1" dirty="0"/>
              <a:t>"</a:t>
            </a:r>
            <a:endParaRPr lang="ar-EG" altLang="en-US" sz="2400" b="1" dirty="0"/>
          </a:p>
          <a:p>
            <a:pPr rtl="1" eaLnBrk="1" hangingPunct="1">
              <a:lnSpc>
                <a:spcPct val="150000"/>
              </a:lnSpc>
              <a:spcBef>
                <a:spcPct val="50000"/>
              </a:spcBef>
            </a:pPr>
            <a:r>
              <a:rPr lang="en-US" altLang="en-US" sz="2400" b="1" dirty="0" err="1"/>
              <a:t>myreselt</a:t>
            </a:r>
            <a:r>
              <a:rPr lang="en-US" altLang="en-US" sz="2400" b="1" dirty="0"/>
              <a:t> = </a:t>
            </a:r>
            <a:r>
              <a:rPr lang="en-US" altLang="en-US" sz="2400" b="1" dirty="0" err="1"/>
              <a:t>Application.Dialogs</a:t>
            </a:r>
            <a:r>
              <a:rPr lang="en-US" altLang="en-US" sz="2400" b="1" dirty="0"/>
              <a:t>(</a:t>
            </a:r>
            <a:r>
              <a:rPr lang="en-US" altLang="en-US" sz="2400" b="1" dirty="0" err="1"/>
              <a:t>xlDialogFormulaGoto</a:t>
            </a:r>
            <a:r>
              <a:rPr lang="en-US" altLang="en-US" sz="2400" b="1" dirty="0"/>
              <a:t>).Show</a:t>
            </a:r>
          </a:p>
          <a:p>
            <a:pPr rtl="1" eaLnBrk="1" hangingPunct="1">
              <a:lnSpc>
                <a:spcPct val="150000"/>
              </a:lnSpc>
              <a:spcBef>
                <a:spcPct val="50000"/>
              </a:spcBef>
              <a:buFontTx/>
              <a:buNone/>
            </a:pPr>
            <a:r>
              <a:rPr lang="en-US" altLang="en-US" sz="2400" b="1" dirty="0">
                <a:solidFill>
                  <a:schemeClr val="accent1"/>
                </a:solidFill>
              </a:rPr>
              <a:t>End Sub</a:t>
            </a:r>
          </a:p>
        </p:txBody>
      </p:sp>
      <p:grpSp>
        <p:nvGrpSpPr>
          <p:cNvPr id="25" name="Group 24">
            <a:extLst>
              <a:ext uri="{FF2B5EF4-FFF2-40B4-BE49-F238E27FC236}">
                <a16:creationId xmlns:a16="http://schemas.microsoft.com/office/drawing/2014/main" id="{C640F33C-D485-9EBA-B4B4-E0E7B1E40DD7}"/>
              </a:ext>
            </a:extLst>
          </p:cNvPr>
          <p:cNvGrpSpPr/>
          <p:nvPr/>
        </p:nvGrpSpPr>
        <p:grpSpPr>
          <a:xfrm>
            <a:off x="14133946" y="3062788"/>
            <a:ext cx="9330126" cy="1169550"/>
            <a:chOff x="1916523" y="4868038"/>
            <a:chExt cx="9330126" cy="1169550"/>
          </a:xfrm>
        </p:grpSpPr>
        <p:sp>
          <p:nvSpPr>
            <p:cNvPr id="26" name="TextBox 25">
              <a:extLst>
                <a:ext uri="{FF2B5EF4-FFF2-40B4-BE49-F238E27FC236}">
                  <a16:creationId xmlns:a16="http://schemas.microsoft.com/office/drawing/2014/main" id="{4F7886FD-D4EE-C7C4-76C7-BF191D382BFA}"/>
                </a:ext>
              </a:extLst>
            </p:cNvPr>
            <p:cNvSpPr txBox="1"/>
            <p:nvPr/>
          </p:nvSpPr>
          <p:spPr>
            <a:xfrm>
              <a:off x="1980104" y="4868039"/>
              <a:ext cx="9266545"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عند تنفيذ هذا الأمر سيظهر</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الصندوق الخاص بالوسيلة </a:t>
              </a: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27" name="TextBox 26">
              <a:extLst>
                <a:ext uri="{FF2B5EF4-FFF2-40B4-BE49-F238E27FC236}">
                  <a16:creationId xmlns:a16="http://schemas.microsoft.com/office/drawing/2014/main" id="{AB931966-CDC6-6ED5-9D12-69C1EB6AD1EC}"/>
                </a:ext>
              </a:extLst>
            </p:cNvPr>
            <p:cNvSpPr txBox="1"/>
            <p:nvPr/>
          </p:nvSpPr>
          <p:spPr>
            <a:xfrm>
              <a:off x="1916523" y="4868038"/>
              <a:ext cx="157003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i="0" u="none" strike="noStrike" kern="1200" cap="none" spc="0" normalizeH="0" baseline="0" noProof="0" dirty="0">
                  <a:ln>
                    <a:noFill/>
                  </a:ln>
                  <a:solidFill>
                    <a:prstClr val="black"/>
                  </a:solidFill>
                  <a:effectLst/>
                  <a:uLnTx/>
                  <a:uFillTx/>
                  <a:latin typeface="Arial" panose="020B0604020202020204" pitchFamily="34" charset="0"/>
                  <a:ea typeface="GE SS Two Bold" panose="020A0503020102020204" pitchFamily="18" charset="-78"/>
                  <a:cs typeface="Arial" panose="020B0604020202020204" pitchFamily="34" charset="0"/>
                </a:rPr>
                <a:t>GO</a:t>
              </a:r>
              <a:r>
                <a:rPr kumimoji="0" lang="ar-EG" sz="3200" i="0" u="none" strike="noStrike" kern="1200" cap="none" spc="0" normalizeH="0" baseline="0" noProof="0" dirty="0">
                  <a:ln>
                    <a:noFill/>
                  </a:ln>
                  <a:solidFill>
                    <a:prstClr val="black"/>
                  </a:solidFill>
                  <a:effectLst/>
                  <a:uLnTx/>
                  <a:uFillTx/>
                  <a:latin typeface="Arial" panose="020B0604020202020204" pitchFamily="34" charset="0"/>
                  <a:ea typeface="GE SS Two Bold" panose="020A0503020102020204" pitchFamily="18" charset="-78"/>
                  <a:cs typeface="Arial" panose="020B0604020202020204" pitchFamily="34" charset="0"/>
                </a:rPr>
                <a:t> </a:t>
              </a:r>
              <a:r>
                <a:rPr kumimoji="0" lang="en-US" sz="3200" i="0" u="none" strike="noStrike" kern="1200" cap="none" spc="0" normalizeH="0" baseline="0" noProof="0" dirty="0">
                  <a:ln>
                    <a:noFill/>
                  </a:ln>
                  <a:solidFill>
                    <a:prstClr val="black"/>
                  </a:solidFill>
                  <a:effectLst/>
                  <a:uLnTx/>
                  <a:uFillTx/>
                  <a:latin typeface="Arial" panose="020B0604020202020204" pitchFamily="34" charset="0"/>
                  <a:ea typeface="GE SS Two Bold" panose="020A0503020102020204" pitchFamily="18" charset="-78"/>
                  <a:cs typeface="Arial" panose="020B0604020202020204" pitchFamily="34" charset="0"/>
                </a:rPr>
                <a:t>To</a:t>
              </a:r>
              <a:endParaRPr kumimoji="0" lang="en-US" sz="32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46D4CE92-0AC7-2B92-3DD3-07165824D006}"/>
                </a:ext>
              </a:extLst>
            </p:cNvPr>
            <p:cNvSpPr txBox="1"/>
            <p:nvPr/>
          </p:nvSpPr>
          <p:spPr>
            <a:xfrm>
              <a:off x="3483488" y="5452813"/>
              <a:ext cx="6259775"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من خلالة نختار اسم</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المدي المراد الإشارة الية</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grpSp>
      <p:pic>
        <p:nvPicPr>
          <p:cNvPr id="3" name="Graphic 2">
            <a:extLst>
              <a:ext uri="{FF2B5EF4-FFF2-40B4-BE49-F238E27FC236}">
                <a16:creationId xmlns:a16="http://schemas.microsoft.com/office/drawing/2014/main" id="{5816C231-F4F8-7F17-E608-52175069B2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163" y="92484"/>
            <a:ext cx="463614" cy="514322"/>
          </a:xfrm>
          <a:prstGeom prst="rect">
            <a:avLst/>
          </a:prstGeom>
        </p:spPr>
      </p:pic>
    </p:spTree>
    <p:extLst>
      <p:ext uri="{BB962C8B-B14F-4D97-AF65-F5344CB8AC3E}">
        <p14:creationId xmlns:p14="http://schemas.microsoft.com/office/powerpoint/2010/main" val="110151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B95080-2B8A-2C2D-9A1F-D1879017FADE}"/>
              </a:ext>
            </a:extLst>
          </p:cNvPr>
          <p:cNvSpPr txBox="1"/>
          <p:nvPr/>
        </p:nvSpPr>
        <p:spPr>
          <a:xfrm>
            <a:off x="-3016104" y="1913703"/>
            <a:ext cx="2571261"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6" name="Text Box 6">
            <a:extLst>
              <a:ext uri="{FF2B5EF4-FFF2-40B4-BE49-F238E27FC236}">
                <a16:creationId xmlns:a16="http://schemas.microsoft.com/office/drawing/2014/main" id="{EA34BD61-176A-C49C-7E78-D252A6E3FACE}"/>
              </a:ext>
            </a:extLst>
          </p:cNvPr>
          <p:cNvSpPr txBox="1">
            <a:spLocks noChangeArrowheads="1"/>
          </p:cNvSpPr>
          <p:nvPr/>
        </p:nvSpPr>
        <p:spPr bwMode="auto">
          <a:xfrm>
            <a:off x="313233" y="867346"/>
            <a:ext cx="10452759" cy="2793842"/>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400" b="1" dirty="0">
                <a:solidFill>
                  <a:schemeClr val="accent1"/>
                </a:solidFill>
              </a:rPr>
              <a:t>Sub </a:t>
            </a:r>
            <a:r>
              <a:rPr lang="en-US" altLang="en-US" sz="2400" b="1" dirty="0" err="1"/>
              <a:t>GoTO_Method</a:t>
            </a:r>
            <a:r>
              <a:rPr lang="en-US" altLang="en-US" sz="2400" b="1" dirty="0"/>
              <a:t>()</a:t>
            </a:r>
          </a:p>
          <a:p>
            <a:pPr rtl="1" eaLnBrk="1" hangingPunct="1">
              <a:lnSpc>
                <a:spcPct val="150000"/>
              </a:lnSpc>
              <a:spcBef>
                <a:spcPct val="50000"/>
              </a:spcBef>
              <a:buFontTx/>
              <a:buNone/>
            </a:pPr>
            <a:r>
              <a:rPr lang="en-US" altLang="en-US" sz="2400" b="1" dirty="0" err="1"/>
              <a:t>Application.Goto</a:t>
            </a:r>
            <a:r>
              <a:rPr lang="en-US" altLang="en-US" sz="2400" b="1" dirty="0"/>
              <a:t> Reference:="</a:t>
            </a:r>
            <a:r>
              <a:rPr lang="en-US" altLang="en-US" sz="2400" b="1" dirty="0" err="1"/>
              <a:t>My_Range</a:t>
            </a:r>
            <a:r>
              <a:rPr lang="en-US" altLang="en-US" sz="2400" b="1" dirty="0"/>
              <a:t>"</a:t>
            </a:r>
            <a:endParaRPr lang="ar-EG" altLang="en-US" sz="2400" b="1" dirty="0"/>
          </a:p>
          <a:p>
            <a:pPr rtl="1" eaLnBrk="1" hangingPunct="1">
              <a:lnSpc>
                <a:spcPct val="150000"/>
              </a:lnSpc>
              <a:spcBef>
                <a:spcPct val="50000"/>
              </a:spcBef>
            </a:pPr>
            <a:r>
              <a:rPr lang="en-US" altLang="en-US" sz="2400" b="1" dirty="0" err="1"/>
              <a:t>myreselt</a:t>
            </a:r>
            <a:r>
              <a:rPr lang="en-US" altLang="en-US" sz="2400" b="1" dirty="0"/>
              <a:t> = </a:t>
            </a:r>
            <a:r>
              <a:rPr lang="en-US" altLang="en-US" sz="2400" b="1" dirty="0" err="1"/>
              <a:t>Application.Dialogs</a:t>
            </a:r>
            <a:r>
              <a:rPr lang="en-US" altLang="en-US" sz="2400" b="1" dirty="0"/>
              <a:t>(</a:t>
            </a:r>
            <a:r>
              <a:rPr lang="en-US" altLang="en-US" sz="2400" b="1" dirty="0" err="1"/>
              <a:t>xlDialogFormulaGoto</a:t>
            </a:r>
            <a:r>
              <a:rPr lang="en-US" altLang="en-US" sz="2400" b="1" dirty="0"/>
              <a:t>).Show</a:t>
            </a:r>
          </a:p>
          <a:p>
            <a:pPr rtl="1" eaLnBrk="1" hangingPunct="1">
              <a:lnSpc>
                <a:spcPct val="150000"/>
              </a:lnSpc>
              <a:spcBef>
                <a:spcPct val="50000"/>
              </a:spcBef>
              <a:buFontTx/>
              <a:buNone/>
            </a:pPr>
            <a:r>
              <a:rPr lang="en-US" altLang="en-US" sz="2400" b="1" dirty="0">
                <a:solidFill>
                  <a:schemeClr val="accent1"/>
                </a:solidFill>
              </a:rPr>
              <a:t>End Sub</a:t>
            </a:r>
          </a:p>
        </p:txBody>
      </p:sp>
      <p:grpSp>
        <p:nvGrpSpPr>
          <p:cNvPr id="9" name="Group 8">
            <a:extLst>
              <a:ext uri="{FF2B5EF4-FFF2-40B4-BE49-F238E27FC236}">
                <a16:creationId xmlns:a16="http://schemas.microsoft.com/office/drawing/2014/main" id="{60FA36E2-FE9D-B637-4E3C-0FC13A81AC4B}"/>
              </a:ext>
            </a:extLst>
          </p:cNvPr>
          <p:cNvGrpSpPr/>
          <p:nvPr/>
        </p:nvGrpSpPr>
        <p:grpSpPr>
          <a:xfrm>
            <a:off x="2008621" y="4473333"/>
            <a:ext cx="9330126" cy="1169550"/>
            <a:chOff x="1916523" y="4868038"/>
            <a:chExt cx="9330126" cy="1169550"/>
          </a:xfrm>
        </p:grpSpPr>
        <p:sp>
          <p:nvSpPr>
            <p:cNvPr id="5" name="TextBox 4">
              <a:extLst>
                <a:ext uri="{FF2B5EF4-FFF2-40B4-BE49-F238E27FC236}">
                  <a16:creationId xmlns:a16="http://schemas.microsoft.com/office/drawing/2014/main" id="{DE518A85-1780-13EB-5AE9-FE351F739421}"/>
                </a:ext>
              </a:extLst>
            </p:cNvPr>
            <p:cNvSpPr txBox="1"/>
            <p:nvPr/>
          </p:nvSpPr>
          <p:spPr>
            <a:xfrm>
              <a:off x="1980104" y="4868039"/>
              <a:ext cx="9266545"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عند تنفيذ هذا الأمر سيظهر</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الصندوق الخاص بالوسيلة </a:t>
              </a: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7" name="TextBox 6">
              <a:extLst>
                <a:ext uri="{FF2B5EF4-FFF2-40B4-BE49-F238E27FC236}">
                  <a16:creationId xmlns:a16="http://schemas.microsoft.com/office/drawing/2014/main" id="{5EDA5D29-914D-D42A-73F9-8C9D5FC6F04A}"/>
                </a:ext>
              </a:extLst>
            </p:cNvPr>
            <p:cNvSpPr txBox="1"/>
            <p:nvPr/>
          </p:nvSpPr>
          <p:spPr>
            <a:xfrm>
              <a:off x="1916523" y="4868038"/>
              <a:ext cx="157003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i="0" u="none" strike="noStrike" kern="1200" cap="none" spc="0" normalizeH="0" baseline="0" noProof="0" dirty="0">
                  <a:ln>
                    <a:noFill/>
                  </a:ln>
                  <a:solidFill>
                    <a:prstClr val="black"/>
                  </a:solidFill>
                  <a:effectLst/>
                  <a:uLnTx/>
                  <a:uFillTx/>
                  <a:latin typeface="Arial" panose="020B0604020202020204" pitchFamily="34" charset="0"/>
                  <a:ea typeface="GE SS Two Bold" panose="020A0503020102020204" pitchFamily="18" charset="-78"/>
                  <a:cs typeface="Arial" panose="020B0604020202020204" pitchFamily="34" charset="0"/>
                </a:rPr>
                <a:t>GO</a:t>
              </a:r>
              <a:r>
                <a:rPr kumimoji="0" lang="ar-EG" sz="3200" i="0" u="none" strike="noStrike" kern="1200" cap="none" spc="0" normalizeH="0" baseline="0" noProof="0" dirty="0">
                  <a:ln>
                    <a:noFill/>
                  </a:ln>
                  <a:solidFill>
                    <a:prstClr val="black"/>
                  </a:solidFill>
                  <a:effectLst/>
                  <a:uLnTx/>
                  <a:uFillTx/>
                  <a:latin typeface="Arial" panose="020B0604020202020204" pitchFamily="34" charset="0"/>
                  <a:ea typeface="GE SS Two Bold" panose="020A0503020102020204" pitchFamily="18" charset="-78"/>
                  <a:cs typeface="Arial" panose="020B0604020202020204" pitchFamily="34" charset="0"/>
                </a:rPr>
                <a:t> </a:t>
              </a:r>
              <a:r>
                <a:rPr kumimoji="0" lang="en-US" sz="3200" i="0" u="none" strike="noStrike" kern="1200" cap="none" spc="0" normalizeH="0" baseline="0" noProof="0" dirty="0">
                  <a:ln>
                    <a:noFill/>
                  </a:ln>
                  <a:solidFill>
                    <a:prstClr val="black"/>
                  </a:solidFill>
                  <a:effectLst/>
                  <a:uLnTx/>
                  <a:uFillTx/>
                  <a:latin typeface="Arial" panose="020B0604020202020204" pitchFamily="34" charset="0"/>
                  <a:ea typeface="GE SS Two Bold" panose="020A0503020102020204" pitchFamily="18" charset="-78"/>
                  <a:cs typeface="Arial" panose="020B0604020202020204" pitchFamily="34" charset="0"/>
                </a:rPr>
                <a:t>To</a:t>
              </a:r>
              <a:endParaRPr kumimoji="0" lang="en-US" sz="32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F46BCD2-41F6-6365-DDA0-CE5397B0263C}"/>
                </a:ext>
              </a:extLst>
            </p:cNvPr>
            <p:cNvSpPr txBox="1"/>
            <p:nvPr/>
          </p:nvSpPr>
          <p:spPr>
            <a:xfrm>
              <a:off x="3483488" y="5452813"/>
              <a:ext cx="6259775"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من خلالة نختار اسم</a:t>
              </a:r>
              <a:r>
                <a:rPr kumimoji="0" lang="ar-EG" sz="3200" b="0" i="0" u="none" strike="noStrike" kern="1200" cap="none" spc="0" normalizeH="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 المدي المراد الإشارة الية</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grpSp>
      <p:pic>
        <p:nvPicPr>
          <p:cNvPr id="11" name="Picture 10">
            <a:extLst>
              <a:ext uri="{FF2B5EF4-FFF2-40B4-BE49-F238E27FC236}">
                <a16:creationId xmlns:a16="http://schemas.microsoft.com/office/drawing/2014/main" id="{27815718-0F51-A387-6045-A26463A48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53" y="-3168860"/>
            <a:ext cx="2244371" cy="1104559"/>
          </a:xfrm>
          <a:prstGeom prst="rect">
            <a:avLst/>
          </a:prstGeom>
        </p:spPr>
      </p:pic>
      <p:pic>
        <p:nvPicPr>
          <p:cNvPr id="3" name="Graphic 2">
            <a:extLst>
              <a:ext uri="{FF2B5EF4-FFF2-40B4-BE49-F238E27FC236}">
                <a16:creationId xmlns:a16="http://schemas.microsoft.com/office/drawing/2014/main" id="{66914CB6-6412-0A25-2F8E-F35DBC8D7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929" y="136918"/>
            <a:ext cx="463614" cy="514322"/>
          </a:xfrm>
          <a:prstGeom prst="rect">
            <a:avLst/>
          </a:prstGeom>
        </p:spPr>
      </p:pic>
    </p:spTree>
    <p:extLst>
      <p:ext uri="{BB962C8B-B14F-4D97-AF65-F5344CB8AC3E}">
        <p14:creationId xmlns:p14="http://schemas.microsoft.com/office/powerpoint/2010/main" val="33244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770876-FFE6-5261-3C26-431330DF9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54" y="431590"/>
            <a:ext cx="11251491" cy="5537382"/>
          </a:xfrm>
          <a:prstGeom prst="rect">
            <a:avLst/>
          </a:prstGeom>
        </p:spPr>
      </p:pic>
      <p:sp>
        <p:nvSpPr>
          <p:cNvPr id="3" name="TextBox 2">
            <a:extLst>
              <a:ext uri="{FF2B5EF4-FFF2-40B4-BE49-F238E27FC236}">
                <a16:creationId xmlns:a16="http://schemas.microsoft.com/office/drawing/2014/main" id="{E47FA739-CBF0-F3E2-579D-4F7C437C1C8B}"/>
              </a:ext>
            </a:extLst>
          </p:cNvPr>
          <p:cNvSpPr txBox="1"/>
          <p:nvPr/>
        </p:nvSpPr>
        <p:spPr>
          <a:xfrm>
            <a:off x="4810368" y="6134022"/>
            <a:ext cx="2571261"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187" name="TextBox 186">
            <a:extLst>
              <a:ext uri="{FF2B5EF4-FFF2-40B4-BE49-F238E27FC236}">
                <a16:creationId xmlns:a16="http://schemas.microsoft.com/office/drawing/2014/main" id="{BEC82B2A-1282-B617-3BFA-542816FF10EF}"/>
              </a:ext>
            </a:extLst>
          </p:cNvPr>
          <p:cNvSpPr txBox="1"/>
          <p:nvPr/>
        </p:nvSpPr>
        <p:spPr>
          <a:xfrm>
            <a:off x="323793" y="-3056502"/>
            <a:ext cx="11826853"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188" name="Google Shape;2697;p56">
            <a:extLst>
              <a:ext uri="{FF2B5EF4-FFF2-40B4-BE49-F238E27FC236}">
                <a16:creationId xmlns:a16="http://schemas.microsoft.com/office/drawing/2014/main" id="{6BE1A18A-A634-278C-741A-6DEEB4ACCFEF}"/>
              </a:ext>
            </a:extLst>
          </p:cNvPr>
          <p:cNvGrpSpPr/>
          <p:nvPr/>
        </p:nvGrpSpPr>
        <p:grpSpPr>
          <a:xfrm>
            <a:off x="1769148" y="8425330"/>
            <a:ext cx="8653699" cy="5459773"/>
            <a:chOff x="4145900" y="1432100"/>
            <a:chExt cx="1615425" cy="1019200"/>
          </a:xfrm>
        </p:grpSpPr>
        <p:sp>
          <p:nvSpPr>
            <p:cNvPr id="189" name="Google Shape;2698;p56">
              <a:extLst>
                <a:ext uri="{FF2B5EF4-FFF2-40B4-BE49-F238E27FC236}">
                  <a16:creationId xmlns:a16="http://schemas.microsoft.com/office/drawing/2014/main" id="{7370BC42-D214-03C6-D323-58E0E43C150F}"/>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0" name="Google Shape;2699;p56">
              <a:extLst>
                <a:ext uri="{FF2B5EF4-FFF2-40B4-BE49-F238E27FC236}">
                  <a16:creationId xmlns:a16="http://schemas.microsoft.com/office/drawing/2014/main" id="{FBA34526-451C-FD0F-846A-4DA807D5E05D}"/>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700;p56">
              <a:extLst>
                <a:ext uri="{FF2B5EF4-FFF2-40B4-BE49-F238E27FC236}">
                  <a16:creationId xmlns:a16="http://schemas.microsoft.com/office/drawing/2014/main" id="{1F19EBF2-EC99-5D72-D784-9D0CC6AE5264}"/>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701;p56">
              <a:extLst>
                <a:ext uri="{FF2B5EF4-FFF2-40B4-BE49-F238E27FC236}">
                  <a16:creationId xmlns:a16="http://schemas.microsoft.com/office/drawing/2014/main" id="{F8DC4C01-9850-C90B-9D79-EEDA61A882DD}"/>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2702;p56">
              <a:extLst>
                <a:ext uri="{FF2B5EF4-FFF2-40B4-BE49-F238E27FC236}">
                  <a16:creationId xmlns:a16="http://schemas.microsoft.com/office/drawing/2014/main" id="{DD090671-B497-9FDF-19C8-80041E9BDA52}"/>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2703;p56">
              <a:extLst>
                <a:ext uri="{FF2B5EF4-FFF2-40B4-BE49-F238E27FC236}">
                  <a16:creationId xmlns:a16="http://schemas.microsoft.com/office/drawing/2014/main" id="{1FA44AF6-0199-1E13-BD3C-95145EB116C4}"/>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2704;p56">
              <a:extLst>
                <a:ext uri="{FF2B5EF4-FFF2-40B4-BE49-F238E27FC236}">
                  <a16:creationId xmlns:a16="http://schemas.microsoft.com/office/drawing/2014/main" id="{05E1252B-0A2A-CA01-F6FB-0C0DE9C78947}"/>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2705;p56">
              <a:extLst>
                <a:ext uri="{FF2B5EF4-FFF2-40B4-BE49-F238E27FC236}">
                  <a16:creationId xmlns:a16="http://schemas.microsoft.com/office/drawing/2014/main" id="{30AECAD7-E9E0-34BC-9620-5AF126BD51ED}"/>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2706;p56">
              <a:extLst>
                <a:ext uri="{FF2B5EF4-FFF2-40B4-BE49-F238E27FC236}">
                  <a16:creationId xmlns:a16="http://schemas.microsoft.com/office/drawing/2014/main" id="{C1CFBE41-B1CF-BEE7-9AC8-03512B73B65B}"/>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2707;p56">
              <a:extLst>
                <a:ext uri="{FF2B5EF4-FFF2-40B4-BE49-F238E27FC236}">
                  <a16:creationId xmlns:a16="http://schemas.microsoft.com/office/drawing/2014/main" id="{6DBC5174-C71B-CD8D-3A1E-08979F43B3E0}"/>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2708;p56">
              <a:extLst>
                <a:ext uri="{FF2B5EF4-FFF2-40B4-BE49-F238E27FC236}">
                  <a16:creationId xmlns:a16="http://schemas.microsoft.com/office/drawing/2014/main" id="{734732A7-5E5A-202C-1EFB-3A4939647A52}"/>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709;p56">
              <a:extLst>
                <a:ext uri="{FF2B5EF4-FFF2-40B4-BE49-F238E27FC236}">
                  <a16:creationId xmlns:a16="http://schemas.microsoft.com/office/drawing/2014/main" id="{806BF5EC-ED27-318A-6279-B36C9948AA1A}"/>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710;p56">
              <a:extLst>
                <a:ext uri="{FF2B5EF4-FFF2-40B4-BE49-F238E27FC236}">
                  <a16:creationId xmlns:a16="http://schemas.microsoft.com/office/drawing/2014/main" id="{F8462951-B175-2171-9D03-02E052B6AFD9}"/>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711;p56">
              <a:extLst>
                <a:ext uri="{FF2B5EF4-FFF2-40B4-BE49-F238E27FC236}">
                  <a16:creationId xmlns:a16="http://schemas.microsoft.com/office/drawing/2014/main" id="{2C6617CB-D066-6678-E125-8301D0F04FB1}"/>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712;p56">
              <a:extLst>
                <a:ext uri="{FF2B5EF4-FFF2-40B4-BE49-F238E27FC236}">
                  <a16:creationId xmlns:a16="http://schemas.microsoft.com/office/drawing/2014/main" id="{7BC2C049-6AFD-54E0-A2AA-A6635B1C765E}"/>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713;p56">
              <a:extLst>
                <a:ext uri="{FF2B5EF4-FFF2-40B4-BE49-F238E27FC236}">
                  <a16:creationId xmlns:a16="http://schemas.microsoft.com/office/drawing/2014/main" id="{CBCFBFAC-DA98-77E8-1887-20FED3C2C74D}"/>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714;p56">
              <a:extLst>
                <a:ext uri="{FF2B5EF4-FFF2-40B4-BE49-F238E27FC236}">
                  <a16:creationId xmlns:a16="http://schemas.microsoft.com/office/drawing/2014/main" id="{73AA548B-C163-ADB0-F5A8-18B08BF18ACC}"/>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715;p56">
              <a:extLst>
                <a:ext uri="{FF2B5EF4-FFF2-40B4-BE49-F238E27FC236}">
                  <a16:creationId xmlns:a16="http://schemas.microsoft.com/office/drawing/2014/main" id="{FBBEACA7-356F-DDB5-1639-26F87F263185}"/>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716;p56">
              <a:extLst>
                <a:ext uri="{FF2B5EF4-FFF2-40B4-BE49-F238E27FC236}">
                  <a16:creationId xmlns:a16="http://schemas.microsoft.com/office/drawing/2014/main" id="{674D5BAD-30A0-EFA6-EB93-C5CDC1752B3B}"/>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717;p56">
              <a:extLst>
                <a:ext uri="{FF2B5EF4-FFF2-40B4-BE49-F238E27FC236}">
                  <a16:creationId xmlns:a16="http://schemas.microsoft.com/office/drawing/2014/main" id="{23527E8F-18A7-7D13-EB8F-088968C80AB4}"/>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718;p56">
              <a:extLst>
                <a:ext uri="{FF2B5EF4-FFF2-40B4-BE49-F238E27FC236}">
                  <a16:creationId xmlns:a16="http://schemas.microsoft.com/office/drawing/2014/main" id="{F636EFDF-26E1-88E2-84E6-9FE8BA17E49E}"/>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719;p56">
              <a:extLst>
                <a:ext uri="{FF2B5EF4-FFF2-40B4-BE49-F238E27FC236}">
                  <a16:creationId xmlns:a16="http://schemas.microsoft.com/office/drawing/2014/main" id="{C5A2EF25-E32A-4490-5000-A0AE41472F0D}"/>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720;p56">
              <a:extLst>
                <a:ext uri="{FF2B5EF4-FFF2-40B4-BE49-F238E27FC236}">
                  <a16:creationId xmlns:a16="http://schemas.microsoft.com/office/drawing/2014/main" id="{6D9B17E2-BC93-0494-1B52-85881431848F}"/>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721;p56">
              <a:extLst>
                <a:ext uri="{FF2B5EF4-FFF2-40B4-BE49-F238E27FC236}">
                  <a16:creationId xmlns:a16="http://schemas.microsoft.com/office/drawing/2014/main" id="{62E97182-E4A3-EC23-EB80-94DED648ECB8}"/>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722;p56">
              <a:extLst>
                <a:ext uri="{FF2B5EF4-FFF2-40B4-BE49-F238E27FC236}">
                  <a16:creationId xmlns:a16="http://schemas.microsoft.com/office/drawing/2014/main" id="{498CB12F-A4AB-CDAB-CB0F-D8CA3E2C8524}"/>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723;p56">
              <a:extLst>
                <a:ext uri="{FF2B5EF4-FFF2-40B4-BE49-F238E27FC236}">
                  <a16:creationId xmlns:a16="http://schemas.microsoft.com/office/drawing/2014/main" id="{4E2CCDC3-7B86-BC93-0620-91C46954D527}"/>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724;p56">
              <a:extLst>
                <a:ext uri="{FF2B5EF4-FFF2-40B4-BE49-F238E27FC236}">
                  <a16:creationId xmlns:a16="http://schemas.microsoft.com/office/drawing/2014/main" id="{350FF222-5006-EF7F-C4A3-4065B64272D7}"/>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725;p56">
              <a:extLst>
                <a:ext uri="{FF2B5EF4-FFF2-40B4-BE49-F238E27FC236}">
                  <a16:creationId xmlns:a16="http://schemas.microsoft.com/office/drawing/2014/main" id="{950570A8-C937-BA71-DB5C-9737FF9987E2}"/>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726;p56">
              <a:extLst>
                <a:ext uri="{FF2B5EF4-FFF2-40B4-BE49-F238E27FC236}">
                  <a16:creationId xmlns:a16="http://schemas.microsoft.com/office/drawing/2014/main" id="{895C9330-CFE0-7757-9E20-ADF08BDA54DE}"/>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727;p56">
              <a:extLst>
                <a:ext uri="{FF2B5EF4-FFF2-40B4-BE49-F238E27FC236}">
                  <a16:creationId xmlns:a16="http://schemas.microsoft.com/office/drawing/2014/main" id="{5AEAAC04-B953-2150-B750-757E64A1C15E}"/>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728;p56">
              <a:extLst>
                <a:ext uri="{FF2B5EF4-FFF2-40B4-BE49-F238E27FC236}">
                  <a16:creationId xmlns:a16="http://schemas.microsoft.com/office/drawing/2014/main" id="{BF504BE0-3F1B-96A0-8236-062406E458A7}"/>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729;p56">
              <a:extLst>
                <a:ext uri="{FF2B5EF4-FFF2-40B4-BE49-F238E27FC236}">
                  <a16:creationId xmlns:a16="http://schemas.microsoft.com/office/drawing/2014/main" id="{96559F6D-29CF-319F-3FFF-EA1C8F2B37C0}"/>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730;p56">
              <a:extLst>
                <a:ext uri="{FF2B5EF4-FFF2-40B4-BE49-F238E27FC236}">
                  <a16:creationId xmlns:a16="http://schemas.microsoft.com/office/drawing/2014/main" id="{6B08C067-C863-E8CA-4B9C-BA96FD215DA5}"/>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731;p56">
              <a:extLst>
                <a:ext uri="{FF2B5EF4-FFF2-40B4-BE49-F238E27FC236}">
                  <a16:creationId xmlns:a16="http://schemas.microsoft.com/office/drawing/2014/main" id="{AB68A709-EAF8-A7B2-23E0-C902E905B6CA}"/>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732;p56">
              <a:extLst>
                <a:ext uri="{FF2B5EF4-FFF2-40B4-BE49-F238E27FC236}">
                  <a16:creationId xmlns:a16="http://schemas.microsoft.com/office/drawing/2014/main" id="{2459A316-72C6-FE3D-9674-F3B43162C1DA}"/>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733;p56">
              <a:extLst>
                <a:ext uri="{FF2B5EF4-FFF2-40B4-BE49-F238E27FC236}">
                  <a16:creationId xmlns:a16="http://schemas.microsoft.com/office/drawing/2014/main" id="{BAB7609F-D73E-6A7C-69D3-8D371D55B48C}"/>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734;p56">
              <a:extLst>
                <a:ext uri="{FF2B5EF4-FFF2-40B4-BE49-F238E27FC236}">
                  <a16:creationId xmlns:a16="http://schemas.microsoft.com/office/drawing/2014/main" id="{CAA13F38-CEEB-980B-80E2-8F4710DCB1D1}"/>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735;p56">
              <a:extLst>
                <a:ext uri="{FF2B5EF4-FFF2-40B4-BE49-F238E27FC236}">
                  <a16:creationId xmlns:a16="http://schemas.microsoft.com/office/drawing/2014/main" id="{2C123D25-431F-E310-8753-C8A6FC0900E0}"/>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736;p56">
              <a:extLst>
                <a:ext uri="{FF2B5EF4-FFF2-40B4-BE49-F238E27FC236}">
                  <a16:creationId xmlns:a16="http://schemas.microsoft.com/office/drawing/2014/main" id="{3605920A-97C0-2ED8-B581-2348E1B9934B}"/>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737;p56">
              <a:extLst>
                <a:ext uri="{FF2B5EF4-FFF2-40B4-BE49-F238E27FC236}">
                  <a16:creationId xmlns:a16="http://schemas.microsoft.com/office/drawing/2014/main" id="{E4552889-C69E-12E3-4BD3-072365E0BE26}"/>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738;p56">
              <a:extLst>
                <a:ext uri="{FF2B5EF4-FFF2-40B4-BE49-F238E27FC236}">
                  <a16:creationId xmlns:a16="http://schemas.microsoft.com/office/drawing/2014/main" id="{88671E02-F586-7CD5-53DC-4EA64FE4544F}"/>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739;p56">
              <a:extLst>
                <a:ext uri="{FF2B5EF4-FFF2-40B4-BE49-F238E27FC236}">
                  <a16:creationId xmlns:a16="http://schemas.microsoft.com/office/drawing/2014/main" id="{74CD2445-126B-3AF0-8652-1C5961E820E3}"/>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740;p56">
              <a:extLst>
                <a:ext uri="{FF2B5EF4-FFF2-40B4-BE49-F238E27FC236}">
                  <a16:creationId xmlns:a16="http://schemas.microsoft.com/office/drawing/2014/main" id="{166A5C39-5508-9A70-95B2-AC91132D2180}"/>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741;p56">
              <a:extLst>
                <a:ext uri="{FF2B5EF4-FFF2-40B4-BE49-F238E27FC236}">
                  <a16:creationId xmlns:a16="http://schemas.microsoft.com/office/drawing/2014/main" id="{61EEDE90-282C-B6BA-C1EC-CA5C0EA56407}"/>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742;p56">
              <a:extLst>
                <a:ext uri="{FF2B5EF4-FFF2-40B4-BE49-F238E27FC236}">
                  <a16:creationId xmlns:a16="http://schemas.microsoft.com/office/drawing/2014/main" id="{12269231-F82F-E217-1DA5-DB7D63E9E323}"/>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743;p56">
              <a:extLst>
                <a:ext uri="{FF2B5EF4-FFF2-40B4-BE49-F238E27FC236}">
                  <a16:creationId xmlns:a16="http://schemas.microsoft.com/office/drawing/2014/main" id="{670E61D8-2E53-A9CD-00EE-7229E0D4872E}"/>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744;p56">
              <a:extLst>
                <a:ext uri="{FF2B5EF4-FFF2-40B4-BE49-F238E27FC236}">
                  <a16:creationId xmlns:a16="http://schemas.microsoft.com/office/drawing/2014/main" id="{376EAF1E-D131-9F4B-E3DC-516F09A16106}"/>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745;p56">
              <a:extLst>
                <a:ext uri="{FF2B5EF4-FFF2-40B4-BE49-F238E27FC236}">
                  <a16:creationId xmlns:a16="http://schemas.microsoft.com/office/drawing/2014/main" id="{F565F4CF-B6B3-A489-20DD-9DBF55326082}"/>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746;p56">
              <a:extLst>
                <a:ext uri="{FF2B5EF4-FFF2-40B4-BE49-F238E27FC236}">
                  <a16:creationId xmlns:a16="http://schemas.microsoft.com/office/drawing/2014/main" id="{445C03DD-F347-F05C-1AA4-B5956DF2262B}"/>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747;p56">
              <a:extLst>
                <a:ext uri="{FF2B5EF4-FFF2-40B4-BE49-F238E27FC236}">
                  <a16:creationId xmlns:a16="http://schemas.microsoft.com/office/drawing/2014/main" id="{F6F23086-5992-0E2F-0303-496E01B4E242}"/>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748;p56">
              <a:extLst>
                <a:ext uri="{FF2B5EF4-FFF2-40B4-BE49-F238E27FC236}">
                  <a16:creationId xmlns:a16="http://schemas.microsoft.com/office/drawing/2014/main" id="{211A4A66-6B27-7D50-1A6D-9F8C7AA74A8C}"/>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749;p56">
              <a:extLst>
                <a:ext uri="{FF2B5EF4-FFF2-40B4-BE49-F238E27FC236}">
                  <a16:creationId xmlns:a16="http://schemas.microsoft.com/office/drawing/2014/main" id="{48294E59-A8C5-47BF-90CE-DF79451B56F3}"/>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750;p56">
              <a:extLst>
                <a:ext uri="{FF2B5EF4-FFF2-40B4-BE49-F238E27FC236}">
                  <a16:creationId xmlns:a16="http://schemas.microsoft.com/office/drawing/2014/main" id="{32503FA2-7668-2584-89E8-790481FBBBBE}"/>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751;p56">
              <a:extLst>
                <a:ext uri="{FF2B5EF4-FFF2-40B4-BE49-F238E27FC236}">
                  <a16:creationId xmlns:a16="http://schemas.microsoft.com/office/drawing/2014/main" id="{5264A3E9-4B25-FE4C-AED1-C61E116A6E60}"/>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752;p56">
              <a:extLst>
                <a:ext uri="{FF2B5EF4-FFF2-40B4-BE49-F238E27FC236}">
                  <a16:creationId xmlns:a16="http://schemas.microsoft.com/office/drawing/2014/main" id="{E6EAA61F-3402-4794-A41A-A70489D8371F}"/>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753;p56">
              <a:extLst>
                <a:ext uri="{FF2B5EF4-FFF2-40B4-BE49-F238E27FC236}">
                  <a16:creationId xmlns:a16="http://schemas.microsoft.com/office/drawing/2014/main" id="{EB7DA02B-19B1-1154-57A7-A15664C4C78B}"/>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754;p56">
              <a:extLst>
                <a:ext uri="{FF2B5EF4-FFF2-40B4-BE49-F238E27FC236}">
                  <a16:creationId xmlns:a16="http://schemas.microsoft.com/office/drawing/2014/main" id="{F6494E5D-157B-EBCD-BF5D-59D7792A651E}"/>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755;p56">
              <a:extLst>
                <a:ext uri="{FF2B5EF4-FFF2-40B4-BE49-F238E27FC236}">
                  <a16:creationId xmlns:a16="http://schemas.microsoft.com/office/drawing/2014/main" id="{7CE7402B-FB80-E125-7884-7B3CCC3A3FEF}"/>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756;p56">
              <a:extLst>
                <a:ext uri="{FF2B5EF4-FFF2-40B4-BE49-F238E27FC236}">
                  <a16:creationId xmlns:a16="http://schemas.microsoft.com/office/drawing/2014/main" id="{A225F9B7-7081-ABDE-E4E4-6D8578D1CADE}"/>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757;p56">
              <a:extLst>
                <a:ext uri="{FF2B5EF4-FFF2-40B4-BE49-F238E27FC236}">
                  <a16:creationId xmlns:a16="http://schemas.microsoft.com/office/drawing/2014/main" id="{FF451F89-4267-B33F-2708-2D80350B0D53}"/>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2758;p56">
              <a:extLst>
                <a:ext uri="{FF2B5EF4-FFF2-40B4-BE49-F238E27FC236}">
                  <a16:creationId xmlns:a16="http://schemas.microsoft.com/office/drawing/2014/main" id="{BBB60C3B-279A-DAC1-1FC2-6711FB153FAB}"/>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759;p56">
              <a:extLst>
                <a:ext uri="{FF2B5EF4-FFF2-40B4-BE49-F238E27FC236}">
                  <a16:creationId xmlns:a16="http://schemas.microsoft.com/office/drawing/2014/main" id="{0351A191-83F5-301E-D592-F84CBE957E72}"/>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760;p56">
              <a:extLst>
                <a:ext uri="{FF2B5EF4-FFF2-40B4-BE49-F238E27FC236}">
                  <a16:creationId xmlns:a16="http://schemas.microsoft.com/office/drawing/2014/main" id="{778BD6B2-9CF3-1F39-E6E0-90ABC2909538}"/>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761;p56">
              <a:extLst>
                <a:ext uri="{FF2B5EF4-FFF2-40B4-BE49-F238E27FC236}">
                  <a16:creationId xmlns:a16="http://schemas.microsoft.com/office/drawing/2014/main" id="{B3F00619-2A57-9DDF-4D99-5A6A26514882}"/>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762;p56">
              <a:extLst>
                <a:ext uri="{FF2B5EF4-FFF2-40B4-BE49-F238E27FC236}">
                  <a16:creationId xmlns:a16="http://schemas.microsoft.com/office/drawing/2014/main" id="{AB4284FE-11BB-D6D1-BF51-E1CF2584CE88}"/>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763;p56">
              <a:extLst>
                <a:ext uri="{FF2B5EF4-FFF2-40B4-BE49-F238E27FC236}">
                  <a16:creationId xmlns:a16="http://schemas.microsoft.com/office/drawing/2014/main" id="{A6CE4D5B-753A-078A-5E41-01F5E1F78E38}"/>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764;p56">
              <a:extLst>
                <a:ext uri="{FF2B5EF4-FFF2-40B4-BE49-F238E27FC236}">
                  <a16:creationId xmlns:a16="http://schemas.microsoft.com/office/drawing/2014/main" id="{15FF3DE2-B5B1-512D-B67D-6245930F1EAD}"/>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765;p56">
              <a:extLst>
                <a:ext uri="{FF2B5EF4-FFF2-40B4-BE49-F238E27FC236}">
                  <a16:creationId xmlns:a16="http://schemas.microsoft.com/office/drawing/2014/main" id="{E409D40E-EB3D-D43E-2331-1A556FAB4B0D}"/>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2766;p56">
              <a:extLst>
                <a:ext uri="{FF2B5EF4-FFF2-40B4-BE49-F238E27FC236}">
                  <a16:creationId xmlns:a16="http://schemas.microsoft.com/office/drawing/2014/main" id="{D4ABD1A6-284A-3182-FBC4-22019186BA21}"/>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767;p56">
              <a:extLst>
                <a:ext uri="{FF2B5EF4-FFF2-40B4-BE49-F238E27FC236}">
                  <a16:creationId xmlns:a16="http://schemas.microsoft.com/office/drawing/2014/main" id="{A1721469-72AA-1AE0-1060-B7D720C4B7E7}"/>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768;p56">
              <a:extLst>
                <a:ext uri="{FF2B5EF4-FFF2-40B4-BE49-F238E27FC236}">
                  <a16:creationId xmlns:a16="http://schemas.microsoft.com/office/drawing/2014/main" id="{45F5DABB-C609-8C00-9A50-93E3D62370CF}"/>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769;p56">
              <a:extLst>
                <a:ext uri="{FF2B5EF4-FFF2-40B4-BE49-F238E27FC236}">
                  <a16:creationId xmlns:a16="http://schemas.microsoft.com/office/drawing/2014/main" id="{92939D1A-2292-E37D-E2D5-48962BCC291B}"/>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2770;p56">
              <a:extLst>
                <a:ext uri="{FF2B5EF4-FFF2-40B4-BE49-F238E27FC236}">
                  <a16:creationId xmlns:a16="http://schemas.microsoft.com/office/drawing/2014/main" id="{0FE748D4-C303-DDCD-0039-73EE1D04509A}"/>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771;p56">
              <a:extLst>
                <a:ext uri="{FF2B5EF4-FFF2-40B4-BE49-F238E27FC236}">
                  <a16:creationId xmlns:a16="http://schemas.microsoft.com/office/drawing/2014/main" id="{FCE7F302-CA97-C912-6455-B7669F0D2C67}"/>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772;p56">
              <a:extLst>
                <a:ext uri="{FF2B5EF4-FFF2-40B4-BE49-F238E27FC236}">
                  <a16:creationId xmlns:a16="http://schemas.microsoft.com/office/drawing/2014/main" id="{4B9BF1E6-1B58-C885-1836-D573BC98F54F}"/>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2773;p56">
              <a:extLst>
                <a:ext uri="{FF2B5EF4-FFF2-40B4-BE49-F238E27FC236}">
                  <a16:creationId xmlns:a16="http://schemas.microsoft.com/office/drawing/2014/main" id="{22AECF6B-BBF0-1642-52A1-408887D41F9C}"/>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2774;p56">
              <a:extLst>
                <a:ext uri="{FF2B5EF4-FFF2-40B4-BE49-F238E27FC236}">
                  <a16:creationId xmlns:a16="http://schemas.microsoft.com/office/drawing/2014/main" id="{F7AA35F6-9DA0-842F-4070-94FADB357259}"/>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775;p56">
              <a:extLst>
                <a:ext uri="{FF2B5EF4-FFF2-40B4-BE49-F238E27FC236}">
                  <a16:creationId xmlns:a16="http://schemas.microsoft.com/office/drawing/2014/main" id="{593B9012-AFFA-82D0-D1F1-55D95F4E5B1E}"/>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776;p56">
              <a:extLst>
                <a:ext uri="{FF2B5EF4-FFF2-40B4-BE49-F238E27FC236}">
                  <a16:creationId xmlns:a16="http://schemas.microsoft.com/office/drawing/2014/main" id="{43C00B81-1C4F-BC06-1AFC-440B7EB78806}"/>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777;p56">
              <a:extLst>
                <a:ext uri="{FF2B5EF4-FFF2-40B4-BE49-F238E27FC236}">
                  <a16:creationId xmlns:a16="http://schemas.microsoft.com/office/drawing/2014/main" id="{05752334-4D5D-924E-1F07-2BE6625C9EBD}"/>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778;p56">
              <a:extLst>
                <a:ext uri="{FF2B5EF4-FFF2-40B4-BE49-F238E27FC236}">
                  <a16:creationId xmlns:a16="http://schemas.microsoft.com/office/drawing/2014/main" id="{2D7610B5-8BB2-458A-21F1-CAC72E2E7310}"/>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779;p56">
              <a:extLst>
                <a:ext uri="{FF2B5EF4-FFF2-40B4-BE49-F238E27FC236}">
                  <a16:creationId xmlns:a16="http://schemas.microsoft.com/office/drawing/2014/main" id="{233D077D-B175-818D-70AE-1D7B57B20E86}"/>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780;p56">
              <a:extLst>
                <a:ext uri="{FF2B5EF4-FFF2-40B4-BE49-F238E27FC236}">
                  <a16:creationId xmlns:a16="http://schemas.microsoft.com/office/drawing/2014/main" id="{60A1F715-39E0-9B11-40D8-8455315C0670}"/>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781;p56">
              <a:extLst>
                <a:ext uri="{FF2B5EF4-FFF2-40B4-BE49-F238E27FC236}">
                  <a16:creationId xmlns:a16="http://schemas.microsoft.com/office/drawing/2014/main" id="{D93DDF68-0B14-FBD4-D05D-4BEFB215D442}"/>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2782;p56">
              <a:extLst>
                <a:ext uri="{FF2B5EF4-FFF2-40B4-BE49-F238E27FC236}">
                  <a16:creationId xmlns:a16="http://schemas.microsoft.com/office/drawing/2014/main" id="{8EE27314-4F68-304E-2809-DCB47ED58707}"/>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783;p56">
              <a:extLst>
                <a:ext uri="{FF2B5EF4-FFF2-40B4-BE49-F238E27FC236}">
                  <a16:creationId xmlns:a16="http://schemas.microsoft.com/office/drawing/2014/main" id="{65562924-C1BB-FBFC-B694-E47338459D79}"/>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784;p56">
              <a:extLst>
                <a:ext uri="{FF2B5EF4-FFF2-40B4-BE49-F238E27FC236}">
                  <a16:creationId xmlns:a16="http://schemas.microsoft.com/office/drawing/2014/main" id="{A7D2AFA6-333F-828F-A2A2-8D956D8FDD09}"/>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785;p56">
              <a:extLst>
                <a:ext uri="{FF2B5EF4-FFF2-40B4-BE49-F238E27FC236}">
                  <a16:creationId xmlns:a16="http://schemas.microsoft.com/office/drawing/2014/main" id="{30F91B46-83EA-8A5C-25E3-09355B29DA09}"/>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786;p56">
              <a:extLst>
                <a:ext uri="{FF2B5EF4-FFF2-40B4-BE49-F238E27FC236}">
                  <a16:creationId xmlns:a16="http://schemas.microsoft.com/office/drawing/2014/main" id="{40355D45-8CCB-E900-A13A-6850339B7CE2}"/>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787;p56">
              <a:extLst>
                <a:ext uri="{FF2B5EF4-FFF2-40B4-BE49-F238E27FC236}">
                  <a16:creationId xmlns:a16="http://schemas.microsoft.com/office/drawing/2014/main" id="{F8622375-57D0-0D53-8B5F-1F506518AF76}"/>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788;p56">
              <a:extLst>
                <a:ext uri="{FF2B5EF4-FFF2-40B4-BE49-F238E27FC236}">
                  <a16:creationId xmlns:a16="http://schemas.microsoft.com/office/drawing/2014/main" id="{8124383F-0FBE-10D9-F3D1-7A9AB7C15782}"/>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789;p56">
              <a:extLst>
                <a:ext uri="{FF2B5EF4-FFF2-40B4-BE49-F238E27FC236}">
                  <a16:creationId xmlns:a16="http://schemas.microsoft.com/office/drawing/2014/main" id="{66C7CFE7-4908-D261-71F3-3C4AC4F5E43F}"/>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790;p56">
              <a:extLst>
                <a:ext uri="{FF2B5EF4-FFF2-40B4-BE49-F238E27FC236}">
                  <a16:creationId xmlns:a16="http://schemas.microsoft.com/office/drawing/2014/main" id="{641ACC3C-0216-A768-EABB-E0210CC1927E}"/>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791;p56">
              <a:extLst>
                <a:ext uri="{FF2B5EF4-FFF2-40B4-BE49-F238E27FC236}">
                  <a16:creationId xmlns:a16="http://schemas.microsoft.com/office/drawing/2014/main" id="{602557B3-F364-22D5-AC40-233C9A7DB3FD}"/>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2792;p56">
              <a:extLst>
                <a:ext uri="{FF2B5EF4-FFF2-40B4-BE49-F238E27FC236}">
                  <a16:creationId xmlns:a16="http://schemas.microsoft.com/office/drawing/2014/main" id="{14EB21A8-06E5-5CFC-098D-06EE6D6C3137}"/>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793;p56">
              <a:extLst>
                <a:ext uri="{FF2B5EF4-FFF2-40B4-BE49-F238E27FC236}">
                  <a16:creationId xmlns:a16="http://schemas.microsoft.com/office/drawing/2014/main" id="{D4EA4FAF-0987-9EEC-E5F4-BF5D3BA9A750}"/>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794;p56">
              <a:extLst>
                <a:ext uri="{FF2B5EF4-FFF2-40B4-BE49-F238E27FC236}">
                  <a16:creationId xmlns:a16="http://schemas.microsoft.com/office/drawing/2014/main" id="{60F91C66-3840-D7BB-3002-9B1515308D5C}"/>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795;p56">
              <a:extLst>
                <a:ext uri="{FF2B5EF4-FFF2-40B4-BE49-F238E27FC236}">
                  <a16:creationId xmlns:a16="http://schemas.microsoft.com/office/drawing/2014/main" id="{71443EA4-2F5F-7AA4-B68F-BA246C092511}"/>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796;p56">
              <a:extLst>
                <a:ext uri="{FF2B5EF4-FFF2-40B4-BE49-F238E27FC236}">
                  <a16:creationId xmlns:a16="http://schemas.microsoft.com/office/drawing/2014/main" id="{4872B23D-935F-D89D-2912-40613FF3F82C}"/>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797;p56">
              <a:extLst>
                <a:ext uri="{FF2B5EF4-FFF2-40B4-BE49-F238E27FC236}">
                  <a16:creationId xmlns:a16="http://schemas.microsoft.com/office/drawing/2014/main" id="{7180CB7F-6875-A3F0-DC61-4D0E8DAE54A9}"/>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798;p56">
              <a:extLst>
                <a:ext uri="{FF2B5EF4-FFF2-40B4-BE49-F238E27FC236}">
                  <a16:creationId xmlns:a16="http://schemas.microsoft.com/office/drawing/2014/main" id="{3E4FDA5A-D980-98B1-D95D-2B70D86BE62D}"/>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799;p56">
              <a:extLst>
                <a:ext uri="{FF2B5EF4-FFF2-40B4-BE49-F238E27FC236}">
                  <a16:creationId xmlns:a16="http://schemas.microsoft.com/office/drawing/2014/main" id="{76B0A71B-3099-37A8-0A27-4210C6DF406E}"/>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2800;p56">
              <a:extLst>
                <a:ext uri="{FF2B5EF4-FFF2-40B4-BE49-F238E27FC236}">
                  <a16:creationId xmlns:a16="http://schemas.microsoft.com/office/drawing/2014/main" id="{40DA6FF5-A045-F422-AA3B-C9028CE0756A}"/>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2801;p56">
              <a:extLst>
                <a:ext uri="{FF2B5EF4-FFF2-40B4-BE49-F238E27FC236}">
                  <a16:creationId xmlns:a16="http://schemas.microsoft.com/office/drawing/2014/main" id="{43DB6410-D2B1-74E5-591E-DB1C911B44AD}"/>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2802;p56">
              <a:extLst>
                <a:ext uri="{FF2B5EF4-FFF2-40B4-BE49-F238E27FC236}">
                  <a16:creationId xmlns:a16="http://schemas.microsoft.com/office/drawing/2014/main" id="{EAFCCC52-C05C-FD57-6D25-333D472CCFD3}"/>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2803;p56">
              <a:extLst>
                <a:ext uri="{FF2B5EF4-FFF2-40B4-BE49-F238E27FC236}">
                  <a16:creationId xmlns:a16="http://schemas.microsoft.com/office/drawing/2014/main" id="{9D477341-865B-BEDA-58BA-7C89446D5784}"/>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2804;p56">
              <a:extLst>
                <a:ext uri="{FF2B5EF4-FFF2-40B4-BE49-F238E27FC236}">
                  <a16:creationId xmlns:a16="http://schemas.microsoft.com/office/drawing/2014/main" id="{C2CBE365-92EE-F96B-2FB0-E39C12638336}"/>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2805;p56">
              <a:extLst>
                <a:ext uri="{FF2B5EF4-FFF2-40B4-BE49-F238E27FC236}">
                  <a16:creationId xmlns:a16="http://schemas.microsoft.com/office/drawing/2014/main" id="{C26CE61A-9CA5-7784-19E6-EDFD95FF4691}"/>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806;p56">
              <a:extLst>
                <a:ext uri="{FF2B5EF4-FFF2-40B4-BE49-F238E27FC236}">
                  <a16:creationId xmlns:a16="http://schemas.microsoft.com/office/drawing/2014/main" id="{AC8AD034-85BB-C081-FA5B-2EAB7B6197E9}"/>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807;p56">
              <a:extLst>
                <a:ext uri="{FF2B5EF4-FFF2-40B4-BE49-F238E27FC236}">
                  <a16:creationId xmlns:a16="http://schemas.microsoft.com/office/drawing/2014/main" id="{003512D5-8225-7A27-E908-D485C775E97C}"/>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2808;p56">
              <a:extLst>
                <a:ext uri="{FF2B5EF4-FFF2-40B4-BE49-F238E27FC236}">
                  <a16:creationId xmlns:a16="http://schemas.microsoft.com/office/drawing/2014/main" id="{236C6918-6343-7A35-75F9-9824A960A0CB}"/>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2809;p56">
              <a:extLst>
                <a:ext uri="{FF2B5EF4-FFF2-40B4-BE49-F238E27FC236}">
                  <a16:creationId xmlns:a16="http://schemas.microsoft.com/office/drawing/2014/main" id="{F6CFA76B-52BC-F461-2417-7E2A008AEAC4}"/>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2810;p56">
              <a:extLst>
                <a:ext uri="{FF2B5EF4-FFF2-40B4-BE49-F238E27FC236}">
                  <a16:creationId xmlns:a16="http://schemas.microsoft.com/office/drawing/2014/main" id="{231B36DC-EEEA-7C50-95C8-5C2E23AA4E9A}"/>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2811;p56">
              <a:extLst>
                <a:ext uri="{FF2B5EF4-FFF2-40B4-BE49-F238E27FC236}">
                  <a16:creationId xmlns:a16="http://schemas.microsoft.com/office/drawing/2014/main" id="{CC0700EE-09A5-FB31-A496-33747063FD39}"/>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2812;p56">
              <a:extLst>
                <a:ext uri="{FF2B5EF4-FFF2-40B4-BE49-F238E27FC236}">
                  <a16:creationId xmlns:a16="http://schemas.microsoft.com/office/drawing/2014/main" id="{D3AC6555-DF05-B52D-D4A5-B709652FFDF4}"/>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2813;p56">
              <a:extLst>
                <a:ext uri="{FF2B5EF4-FFF2-40B4-BE49-F238E27FC236}">
                  <a16:creationId xmlns:a16="http://schemas.microsoft.com/office/drawing/2014/main" id="{4953C0F7-2C19-CEFD-5E31-C7C64813D70F}"/>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2814;p56">
              <a:extLst>
                <a:ext uri="{FF2B5EF4-FFF2-40B4-BE49-F238E27FC236}">
                  <a16:creationId xmlns:a16="http://schemas.microsoft.com/office/drawing/2014/main" id="{C20665F9-2224-C046-0750-9041A2F1196D}"/>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2815;p56">
              <a:extLst>
                <a:ext uri="{FF2B5EF4-FFF2-40B4-BE49-F238E27FC236}">
                  <a16:creationId xmlns:a16="http://schemas.microsoft.com/office/drawing/2014/main" id="{1CDCC9F4-78CE-8A22-61E0-7905F1F30967}"/>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 name="Google Shape;2816;p56">
              <a:extLst>
                <a:ext uri="{FF2B5EF4-FFF2-40B4-BE49-F238E27FC236}">
                  <a16:creationId xmlns:a16="http://schemas.microsoft.com/office/drawing/2014/main" id="{EA8FA28A-07D0-CDC7-B1FA-2251A3EF2CC0}"/>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2817;p56">
              <a:extLst>
                <a:ext uri="{FF2B5EF4-FFF2-40B4-BE49-F238E27FC236}">
                  <a16:creationId xmlns:a16="http://schemas.microsoft.com/office/drawing/2014/main" id="{D101E435-0C69-3A52-DD15-956842D81D0E}"/>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2818;p56">
              <a:extLst>
                <a:ext uri="{FF2B5EF4-FFF2-40B4-BE49-F238E27FC236}">
                  <a16:creationId xmlns:a16="http://schemas.microsoft.com/office/drawing/2014/main" id="{FF4194CD-B764-6071-69A0-717876D3C396}"/>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2819;p56">
              <a:extLst>
                <a:ext uri="{FF2B5EF4-FFF2-40B4-BE49-F238E27FC236}">
                  <a16:creationId xmlns:a16="http://schemas.microsoft.com/office/drawing/2014/main" id="{B41969B4-02FC-F08D-E2DE-035BCF1C40E1}"/>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2820;p56">
              <a:extLst>
                <a:ext uri="{FF2B5EF4-FFF2-40B4-BE49-F238E27FC236}">
                  <a16:creationId xmlns:a16="http://schemas.microsoft.com/office/drawing/2014/main" id="{FF773A2B-A5E3-7EAB-9EBE-41909504769E}"/>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2821;p56">
              <a:extLst>
                <a:ext uri="{FF2B5EF4-FFF2-40B4-BE49-F238E27FC236}">
                  <a16:creationId xmlns:a16="http://schemas.microsoft.com/office/drawing/2014/main" id="{3BFA1727-6461-AF16-1589-F9D4A247DD7B}"/>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 name="Google Shape;2822;p56">
              <a:extLst>
                <a:ext uri="{FF2B5EF4-FFF2-40B4-BE49-F238E27FC236}">
                  <a16:creationId xmlns:a16="http://schemas.microsoft.com/office/drawing/2014/main" id="{9A953FEE-D687-502F-61FE-9E0F8F6D04C0}"/>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2823;p56">
              <a:extLst>
                <a:ext uri="{FF2B5EF4-FFF2-40B4-BE49-F238E27FC236}">
                  <a16:creationId xmlns:a16="http://schemas.microsoft.com/office/drawing/2014/main" id="{EB98D1C4-8F87-2F0D-1297-4420FFDDC30B}"/>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2824;p56">
              <a:extLst>
                <a:ext uri="{FF2B5EF4-FFF2-40B4-BE49-F238E27FC236}">
                  <a16:creationId xmlns:a16="http://schemas.microsoft.com/office/drawing/2014/main" id="{F81A898F-8574-A091-FC26-3A8255ADF91A}"/>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 name="Google Shape;2825;p56">
              <a:extLst>
                <a:ext uri="{FF2B5EF4-FFF2-40B4-BE49-F238E27FC236}">
                  <a16:creationId xmlns:a16="http://schemas.microsoft.com/office/drawing/2014/main" id="{98F8CE5C-B3AE-02CC-5758-166E658B273B}"/>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 name="Google Shape;2826;p56">
              <a:extLst>
                <a:ext uri="{FF2B5EF4-FFF2-40B4-BE49-F238E27FC236}">
                  <a16:creationId xmlns:a16="http://schemas.microsoft.com/office/drawing/2014/main" id="{943D9EB1-BE20-A563-7F1D-87D8DB59981C}"/>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2827;p56">
              <a:extLst>
                <a:ext uri="{FF2B5EF4-FFF2-40B4-BE49-F238E27FC236}">
                  <a16:creationId xmlns:a16="http://schemas.microsoft.com/office/drawing/2014/main" id="{8323C170-FC1F-8025-9150-9CEA291C7EC9}"/>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2828;p56">
              <a:extLst>
                <a:ext uri="{FF2B5EF4-FFF2-40B4-BE49-F238E27FC236}">
                  <a16:creationId xmlns:a16="http://schemas.microsoft.com/office/drawing/2014/main" id="{19765A71-246A-8A16-4E36-5BDE77FE5CC6}"/>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 name="Google Shape;2829;p56">
              <a:extLst>
                <a:ext uri="{FF2B5EF4-FFF2-40B4-BE49-F238E27FC236}">
                  <a16:creationId xmlns:a16="http://schemas.microsoft.com/office/drawing/2014/main" id="{7BDF9E9F-9AA9-040E-5898-E5D0AF228443}"/>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2830;p56">
              <a:extLst>
                <a:ext uri="{FF2B5EF4-FFF2-40B4-BE49-F238E27FC236}">
                  <a16:creationId xmlns:a16="http://schemas.microsoft.com/office/drawing/2014/main" id="{925727B3-2E4E-AA50-E300-773112FD73ED}"/>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2831;p56">
              <a:extLst>
                <a:ext uri="{FF2B5EF4-FFF2-40B4-BE49-F238E27FC236}">
                  <a16:creationId xmlns:a16="http://schemas.microsoft.com/office/drawing/2014/main" id="{B547BF0B-7BFE-AF4F-B84C-EB2093487ECC}"/>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 name="Google Shape;2832;p56">
              <a:extLst>
                <a:ext uri="{FF2B5EF4-FFF2-40B4-BE49-F238E27FC236}">
                  <a16:creationId xmlns:a16="http://schemas.microsoft.com/office/drawing/2014/main" id="{B3150095-55A9-15CB-D409-6FBD5F0151F4}"/>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2833;p56">
              <a:extLst>
                <a:ext uri="{FF2B5EF4-FFF2-40B4-BE49-F238E27FC236}">
                  <a16:creationId xmlns:a16="http://schemas.microsoft.com/office/drawing/2014/main" id="{6F6BE044-4915-26AD-A69A-AEBC0B46E0EA}"/>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2834;p56">
              <a:extLst>
                <a:ext uri="{FF2B5EF4-FFF2-40B4-BE49-F238E27FC236}">
                  <a16:creationId xmlns:a16="http://schemas.microsoft.com/office/drawing/2014/main" id="{991B925C-56AF-0063-3B5A-39D51B32ECB7}"/>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2835;p56">
              <a:extLst>
                <a:ext uri="{FF2B5EF4-FFF2-40B4-BE49-F238E27FC236}">
                  <a16:creationId xmlns:a16="http://schemas.microsoft.com/office/drawing/2014/main" id="{C9930F6E-698E-71A0-9813-33EDCBF66239}"/>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2836;p56">
              <a:extLst>
                <a:ext uri="{FF2B5EF4-FFF2-40B4-BE49-F238E27FC236}">
                  <a16:creationId xmlns:a16="http://schemas.microsoft.com/office/drawing/2014/main" id="{D0A33028-1A33-8041-3ECD-EED9F606A6F0}"/>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2837;p56">
              <a:extLst>
                <a:ext uri="{FF2B5EF4-FFF2-40B4-BE49-F238E27FC236}">
                  <a16:creationId xmlns:a16="http://schemas.microsoft.com/office/drawing/2014/main" id="{E0665D2A-3292-F19E-FD37-B51A5ABB9600}"/>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 name="Google Shape;2838;p56">
              <a:extLst>
                <a:ext uri="{FF2B5EF4-FFF2-40B4-BE49-F238E27FC236}">
                  <a16:creationId xmlns:a16="http://schemas.microsoft.com/office/drawing/2014/main" id="{20845752-0B8C-398C-F57E-69F69DA74E58}"/>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2839;p56">
              <a:extLst>
                <a:ext uri="{FF2B5EF4-FFF2-40B4-BE49-F238E27FC236}">
                  <a16:creationId xmlns:a16="http://schemas.microsoft.com/office/drawing/2014/main" id="{D7DD0479-5E27-08B3-B2D0-0016A35C47EA}"/>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 name="Google Shape;2840;p56">
              <a:extLst>
                <a:ext uri="{FF2B5EF4-FFF2-40B4-BE49-F238E27FC236}">
                  <a16:creationId xmlns:a16="http://schemas.microsoft.com/office/drawing/2014/main" id="{46B43633-2047-CC1A-A8F3-F2C9409281E7}"/>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2841;p56">
              <a:extLst>
                <a:ext uri="{FF2B5EF4-FFF2-40B4-BE49-F238E27FC236}">
                  <a16:creationId xmlns:a16="http://schemas.microsoft.com/office/drawing/2014/main" id="{5417CD73-1BA0-C8C5-6567-E2117C0031A4}"/>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2842;p56">
              <a:extLst>
                <a:ext uri="{FF2B5EF4-FFF2-40B4-BE49-F238E27FC236}">
                  <a16:creationId xmlns:a16="http://schemas.microsoft.com/office/drawing/2014/main" id="{5D57477F-13DB-7336-94E1-C16F8506015A}"/>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2843;p56">
              <a:extLst>
                <a:ext uri="{FF2B5EF4-FFF2-40B4-BE49-F238E27FC236}">
                  <a16:creationId xmlns:a16="http://schemas.microsoft.com/office/drawing/2014/main" id="{B1837B24-64E2-804A-4854-DB8F7FFF6F32}"/>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2844;p56">
              <a:extLst>
                <a:ext uri="{FF2B5EF4-FFF2-40B4-BE49-F238E27FC236}">
                  <a16:creationId xmlns:a16="http://schemas.microsoft.com/office/drawing/2014/main" id="{AAE32F5D-AF5F-CE55-A2CB-AA205B3F90B3}"/>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2845;p56">
              <a:extLst>
                <a:ext uri="{FF2B5EF4-FFF2-40B4-BE49-F238E27FC236}">
                  <a16:creationId xmlns:a16="http://schemas.microsoft.com/office/drawing/2014/main" id="{7F2673A2-04B9-F046-1CB4-D34F0ACDAD50}"/>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 name="Google Shape;2846;p56">
              <a:extLst>
                <a:ext uri="{FF2B5EF4-FFF2-40B4-BE49-F238E27FC236}">
                  <a16:creationId xmlns:a16="http://schemas.microsoft.com/office/drawing/2014/main" id="{E176ACD4-B2EB-87D5-7497-901B1B0EC023}"/>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 name="Google Shape;2847;p56">
              <a:extLst>
                <a:ext uri="{FF2B5EF4-FFF2-40B4-BE49-F238E27FC236}">
                  <a16:creationId xmlns:a16="http://schemas.microsoft.com/office/drawing/2014/main" id="{F3AECE25-6E2C-F456-3461-F45042163A3A}"/>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2848;p56">
              <a:extLst>
                <a:ext uri="{FF2B5EF4-FFF2-40B4-BE49-F238E27FC236}">
                  <a16:creationId xmlns:a16="http://schemas.microsoft.com/office/drawing/2014/main" id="{A399423B-32CF-89CC-9FD9-D19995292FF2}"/>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2849;p56">
              <a:extLst>
                <a:ext uri="{FF2B5EF4-FFF2-40B4-BE49-F238E27FC236}">
                  <a16:creationId xmlns:a16="http://schemas.microsoft.com/office/drawing/2014/main" id="{94D753B2-CC6F-B512-C893-2B059283CABB}"/>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2850;p56">
              <a:extLst>
                <a:ext uri="{FF2B5EF4-FFF2-40B4-BE49-F238E27FC236}">
                  <a16:creationId xmlns:a16="http://schemas.microsoft.com/office/drawing/2014/main" id="{25B0F81A-0479-EAC8-77B8-7AC87601EFA6}"/>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2851;p56">
              <a:extLst>
                <a:ext uri="{FF2B5EF4-FFF2-40B4-BE49-F238E27FC236}">
                  <a16:creationId xmlns:a16="http://schemas.microsoft.com/office/drawing/2014/main" id="{BA20F840-5A0E-83B3-63FF-40A9EC3972B8}"/>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2852;p56">
              <a:extLst>
                <a:ext uri="{FF2B5EF4-FFF2-40B4-BE49-F238E27FC236}">
                  <a16:creationId xmlns:a16="http://schemas.microsoft.com/office/drawing/2014/main" id="{38289A97-E7EE-D54A-F104-6CD698AA0728}"/>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2853;p56">
              <a:extLst>
                <a:ext uri="{FF2B5EF4-FFF2-40B4-BE49-F238E27FC236}">
                  <a16:creationId xmlns:a16="http://schemas.microsoft.com/office/drawing/2014/main" id="{A5739E0D-0989-4CED-5A90-F45DB552EA46}"/>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2854;p56">
              <a:extLst>
                <a:ext uri="{FF2B5EF4-FFF2-40B4-BE49-F238E27FC236}">
                  <a16:creationId xmlns:a16="http://schemas.microsoft.com/office/drawing/2014/main" id="{920FBDE0-C301-27AA-A9BB-F09EF9A58314}"/>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2855;p56">
              <a:extLst>
                <a:ext uri="{FF2B5EF4-FFF2-40B4-BE49-F238E27FC236}">
                  <a16:creationId xmlns:a16="http://schemas.microsoft.com/office/drawing/2014/main" id="{28A84B70-6A96-9797-A067-863719D056A7}"/>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2856;p56">
              <a:extLst>
                <a:ext uri="{FF2B5EF4-FFF2-40B4-BE49-F238E27FC236}">
                  <a16:creationId xmlns:a16="http://schemas.microsoft.com/office/drawing/2014/main" id="{924090AA-2057-E07C-2E7F-F63BCE9A95CF}"/>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2857;p56">
              <a:extLst>
                <a:ext uri="{FF2B5EF4-FFF2-40B4-BE49-F238E27FC236}">
                  <a16:creationId xmlns:a16="http://schemas.microsoft.com/office/drawing/2014/main" id="{CADA69A9-6084-54DA-F5BF-823E7C286DC6}"/>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2858;p56">
              <a:extLst>
                <a:ext uri="{FF2B5EF4-FFF2-40B4-BE49-F238E27FC236}">
                  <a16:creationId xmlns:a16="http://schemas.microsoft.com/office/drawing/2014/main" id="{F3AA8069-BDB3-1805-E6D9-268E1BAC2F01}"/>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2859;p56">
              <a:extLst>
                <a:ext uri="{FF2B5EF4-FFF2-40B4-BE49-F238E27FC236}">
                  <a16:creationId xmlns:a16="http://schemas.microsoft.com/office/drawing/2014/main" id="{E50E5BE7-7C19-9EE3-EDE8-AFC11BB751B2}"/>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2860;p56">
              <a:extLst>
                <a:ext uri="{FF2B5EF4-FFF2-40B4-BE49-F238E27FC236}">
                  <a16:creationId xmlns:a16="http://schemas.microsoft.com/office/drawing/2014/main" id="{92F84435-029D-1860-FB0C-42DFEF6B899B}"/>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2861;p56">
              <a:extLst>
                <a:ext uri="{FF2B5EF4-FFF2-40B4-BE49-F238E27FC236}">
                  <a16:creationId xmlns:a16="http://schemas.microsoft.com/office/drawing/2014/main" id="{708B7CD3-8A95-8706-1887-69CF6D50233D}"/>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2862;p56">
              <a:extLst>
                <a:ext uri="{FF2B5EF4-FFF2-40B4-BE49-F238E27FC236}">
                  <a16:creationId xmlns:a16="http://schemas.microsoft.com/office/drawing/2014/main" id="{76BFD0A2-8ECB-1148-DD4C-A9E2AE854729}"/>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 name="Google Shape;2863;p56">
              <a:extLst>
                <a:ext uri="{FF2B5EF4-FFF2-40B4-BE49-F238E27FC236}">
                  <a16:creationId xmlns:a16="http://schemas.microsoft.com/office/drawing/2014/main" id="{7897C1C7-C79B-E475-DD4C-0BFD60EF721E}"/>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2864;p56">
              <a:extLst>
                <a:ext uri="{FF2B5EF4-FFF2-40B4-BE49-F238E27FC236}">
                  <a16:creationId xmlns:a16="http://schemas.microsoft.com/office/drawing/2014/main" id="{1325E41B-170F-C6FA-BBC0-5B368054E730}"/>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2865;p56">
              <a:extLst>
                <a:ext uri="{FF2B5EF4-FFF2-40B4-BE49-F238E27FC236}">
                  <a16:creationId xmlns:a16="http://schemas.microsoft.com/office/drawing/2014/main" id="{E3537ECA-085F-3B3F-0CAF-01ADBCDE5947}"/>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2866;p56">
              <a:extLst>
                <a:ext uri="{FF2B5EF4-FFF2-40B4-BE49-F238E27FC236}">
                  <a16:creationId xmlns:a16="http://schemas.microsoft.com/office/drawing/2014/main" id="{5FAA8DA2-10D7-38FA-B912-8B42E5586FF8}"/>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2867;p56">
              <a:extLst>
                <a:ext uri="{FF2B5EF4-FFF2-40B4-BE49-F238E27FC236}">
                  <a16:creationId xmlns:a16="http://schemas.microsoft.com/office/drawing/2014/main" id="{40EA2FD6-EE8B-77D2-DB8A-214C01DD5F3A}"/>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2868;p56">
              <a:extLst>
                <a:ext uri="{FF2B5EF4-FFF2-40B4-BE49-F238E27FC236}">
                  <a16:creationId xmlns:a16="http://schemas.microsoft.com/office/drawing/2014/main" id="{8311CB98-CBA8-0FCB-7226-25C72A1E90B5}"/>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2869;p56">
              <a:extLst>
                <a:ext uri="{FF2B5EF4-FFF2-40B4-BE49-F238E27FC236}">
                  <a16:creationId xmlns:a16="http://schemas.microsoft.com/office/drawing/2014/main" id="{20403FD6-BA3F-DC9F-A7B5-F0C4E3348D7B}"/>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2870;p56">
              <a:extLst>
                <a:ext uri="{FF2B5EF4-FFF2-40B4-BE49-F238E27FC236}">
                  <a16:creationId xmlns:a16="http://schemas.microsoft.com/office/drawing/2014/main" id="{5B29EB7E-2D89-C098-F6AA-5C3650F9F7CA}"/>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2871;p56">
              <a:extLst>
                <a:ext uri="{FF2B5EF4-FFF2-40B4-BE49-F238E27FC236}">
                  <a16:creationId xmlns:a16="http://schemas.microsoft.com/office/drawing/2014/main" id="{90F1714D-A44D-B138-CBA6-F37B63F6B613}"/>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2872;p56">
              <a:extLst>
                <a:ext uri="{FF2B5EF4-FFF2-40B4-BE49-F238E27FC236}">
                  <a16:creationId xmlns:a16="http://schemas.microsoft.com/office/drawing/2014/main" id="{CBC282EA-FCC1-EC79-1932-9D0F8805380C}"/>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2873;p56">
              <a:extLst>
                <a:ext uri="{FF2B5EF4-FFF2-40B4-BE49-F238E27FC236}">
                  <a16:creationId xmlns:a16="http://schemas.microsoft.com/office/drawing/2014/main" id="{8C6D2303-243F-A3E7-E954-039BC514B6E7}"/>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2874;p56">
              <a:extLst>
                <a:ext uri="{FF2B5EF4-FFF2-40B4-BE49-F238E27FC236}">
                  <a16:creationId xmlns:a16="http://schemas.microsoft.com/office/drawing/2014/main" id="{157297C9-DC99-2454-683B-1BEDC7F6DB0F}"/>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2875;p56">
              <a:extLst>
                <a:ext uri="{FF2B5EF4-FFF2-40B4-BE49-F238E27FC236}">
                  <a16:creationId xmlns:a16="http://schemas.microsoft.com/office/drawing/2014/main" id="{25730639-7EA1-4577-FAE3-9CA6E7E97F90}"/>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2876;p56">
              <a:extLst>
                <a:ext uri="{FF2B5EF4-FFF2-40B4-BE49-F238E27FC236}">
                  <a16:creationId xmlns:a16="http://schemas.microsoft.com/office/drawing/2014/main" id="{CB11F8F6-7C85-9A9E-DC27-2AA5E650F1D2}"/>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2877;p56">
              <a:extLst>
                <a:ext uri="{FF2B5EF4-FFF2-40B4-BE49-F238E27FC236}">
                  <a16:creationId xmlns:a16="http://schemas.microsoft.com/office/drawing/2014/main" id="{90291B90-F4E2-ADE2-6097-0661A8D213E7}"/>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2878;p56">
              <a:extLst>
                <a:ext uri="{FF2B5EF4-FFF2-40B4-BE49-F238E27FC236}">
                  <a16:creationId xmlns:a16="http://schemas.microsoft.com/office/drawing/2014/main" id="{39909B15-58F1-EA5B-EF74-221E59E26D1E}"/>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2879;p56">
              <a:extLst>
                <a:ext uri="{FF2B5EF4-FFF2-40B4-BE49-F238E27FC236}">
                  <a16:creationId xmlns:a16="http://schemas.microsoft.com/office/drawing/2014/main" id="{E9B279F9-BD08-BBDC-A9D7-435B2E0A220B}"/>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289697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0940E5-13E9-A5F1-99FA-01637E7040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401" y="1816805"/>
            <a:ext cx="3568685" cy="3338687"/>
          </a:xfrm>
          <a:prstGeom prst="rect">
            <a:avLst/>
          </a:prstGeom>
        </p:spPr>
      </p:pic>
      <p:pic>
        <p:nvPicPr>
          <p:cNvPr id="4" name="Graphic 3">
            <a:extLst>
              <a:ext uri="{FF2B5EF4-FFF2-40B4-BE49-F238E27FC236}">
                <a16:creationId xmlns:a16="http://schemas.microsoft.com/office/drawing/2014/main" id="{B61523D6-B52C-8608-B6AB-BED598556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33465" y="1853807"/>
            <a:ext cx="3367413" cy="3150386"/>
          </a:xfrm>
          <a:prstGeom prst="rect">
            <a:avLst/>
          </a:prstGeom>
        </p:spPr>
      </p:pic>
      <p:sp>
        <p:nvSpPr>
          <p:cNvPr id="3" name="Rectangle 2">
            <a:extLst>
              <a:ext uri="{FF2B5EF4-FFF2-40B4-BE49-F238E27FC236}">
                <a16:creationId xmlns:a16="http://schemas.microsoft.com/office/drawing/2014/main" id="{238C2606-70F7-71B7-9197-CAB2FBF777E1}"/>
              </a:ext>
            </a:extLst>
          </p:cNvPr>
          <p:cNvSpPr/>
          <p:nvPr/>
        </p:nvSpPr>
        <p:spPr>
          <a:xfrm>
            <a:off x="4221264" y="0"/>
            <a:ext cx="117357" cy="6858000"/>
          </a:xfrm>
          <a:prstGeom prst="rect">
            <a:avLst/>
          </a:prstGeom>
          <a:solidFill>
            <a:srgbClr val="2074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68A4591-93C8-3B48-928F-E70760F0E4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9898" y="183802"/>
            <a:ext cx="780068" cy="865388"/>
          </a:xfrm>
          <a:prstGeom prst="rect">
            <a:avLst/>
          </a:prstGeom>
        </p:spPr>
      </p:pic>
      <p:pic>
        <p:nvPicPr>
          <p:cNvPr id="6" name="Graphic 5">
            <a:extLst>
              <a:ext uri="{FF2B5EF4-FFF2-40B4-BE49-F238E27FC236}">
                <a16:creationId xmlns:a16="http://schemas.microsoft.com/office/drawing/2014/main" id="{8DBAEE0B-C5A5-A8FC-5CEB-F37FC54837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9332" y="183802"/>
            <a:ext cx="1486729" cy="800936"/>
          </a:xfrm>
          <a:prstGeom prst="rect">
            <a:avLst/>
          </a:prstGeom>
        </p:spPr>
      </p:pic>
      <p:sp>
        <p:nvSpPr>
          <p:cNvPr id="7" name="Rectangle 6">
            <a:extLst>
              <a:ext uri="{FF2B5EF4-FFF2-40B4-BE49-F238E27FC236}">
                <a16:creationId xmlns:a16="http://schemas.microsoft.com/office/drawing/2014/main" id="{C9E9F5A1-1C87-E647-3713-656A7E34428B}"/>
              </a:ext>
            </a:extLst>
          </p:cNvPr>
          <p:cNvSpPr/>
          <p:nvPr/>
        </p:nvSpPr>
        <p:spPr>
          <a:xfrm>
            <a:off x="8475930" y="0"/>
            <a:ext cx="117357" cy="6858000"/>
          </a:xfrm>
          <a:prstGeom prst="rect">
            <a:avLst/>
          </a:prstGeom>
          <a:solidFill>
            <a:srgbClr val="2074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C488A886-CE22-640C-341C-FD443DBB8F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50291" y="1965235"/>
            <a:ext cx="3113968" cy="3190257"/>
          </a:xfrm>
          <a:prstGeom prst="rect">
            <a:avLst/>
          </a:prstGeom>
        </p:spPr>
      </p:pic>
      <p:pic>
        <p:nvPicPr>
          <p:cNvPr id="10" name="Graphic 9">
            <a:extLst>
              <a:ext uri="{FF2B5EF4-FFF2-40B4-BE49-F238E27FC236}">
                <a16:creationId xmlns:a16="http://schemas.microsoft.com/office/drawing/2014/main" id="{70655021-3C85-1D8B-ED4E-53762A0010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431" y="183802"/>
            <a:ext cx="819688" cy="1084049"/>
          </a:xfrm>
          <a:prstGeom prst="rect">
            <a:avLst/>
          </a:prstGeom>
        </p:spPr>
      </p:pic>
    </p:spTree>
    <p:extLst>
      <p:ext uri="{BB962C8B-B14F-4D97-AF65-F5344CB8AC3E}">
        <p14:creationId xmlns:p14="http://schemas.microsoft.com/office/powerpoint/2010/main" val="1638757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E440D5-007A-2A46-DBB4-BA81C18E20D4}"/>
              </a:ext>
            </a:extLst>
          </p:cNvPr>
          <p:cNvSpPr txBox="1"/>
          <p:nvPr/>
        </p:nvSpPr>
        <p:spPr>
          <a:xfrm>
            <a:off x="81643" y="5531815"/>
            <a:ext cx="12156589"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10" name="Google Shape;2697;p56">
            <a:extLst>
              <a:ext uri="{FF2B5EF4-FFF2-40B4-BE49-F238E27FC236}">
                <a16:creationId xmlns:a16="http://schemas.microsoft.com/office/drawing/2014/main" id="{6C40B630-DE6E-EA90-572E-C6418A8AA8F2}"/>
              </a:ext>
            </a:extLst>
          </p:cNvPr>
          <p:cNvGrpSpPr/>
          <p:nvPr/>
        </p:nvGrpSpPr>
        <p:grpSpPr>
          <a:xfrm>
            <a:off x="1769150" y="20343"/>
            <a:ext cx="8653699" cy="5459773"/>
            <a:chOff x="4145900" y="1432100"/>
            <a:chExt cx="1615425" cy="1019200"/>
          </a:xfrm>
        </p:grpSpPr>
        <p:sp>
          <p:nvSpPr>
            <p:cNvPr id="11" name="Google Shape;2698;p56">
              <a:extLst>
                <a:ext uri="{FF2B5EF4-FFF2-40B4-BE49-F238E27FC236}">
                  <a16:creationId xmlns:a16="http://schemas.microsoft.com/office/drawing/2014/main" id="{0E173FB2-9F2B-1451-376C-050FE1350081}"/>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Google Shape;2699;p56">
              <a:extLst>
                <a:ext uri="{FF2B5EF4-FFF2-40B4-BE49-F238E27FC236}">
                  <a16:creationId xmlns:a16="http://schemas.microsoft.com/office/drawing/2014/main" id="{83EC6313-20E2-0A23-A0ED-8AF202997C07}"/>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700;p56">
              <a:extLst>
                <a:ext uri="{FF2B5EF4-FFF2-40B4-BE49-F238E27FC236}">
                  <a16:creationId xmlns:a16="http://schemas.microsoft.com/office/drawing/2014/main" id="{11B09641-9ED5-B1DA-1F88-D1F90815D5A7}"/>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701;p56">
              <a:extLst>
                <a:ext uri="{FF2B5EF4-FFF2-40B4-BE49-F238E27FC236}">
                  <a16:creationId xmlns:a16="http://schemas.microsoft.com/office/drawing/2014/main" id="{C16D4D12-9289-64E0-F818-880AAEE77D21}"/>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702;p56">
              <a:extLst>
                <a:ext uri="{FF2B5EF4-FFF2-40B4-BE49-F238E27FC236}">
                  <a16:creationId xmlns:a16="http://schemas.microsoft.com/office/drawing/2014/main" id="{4FEDC5B0-BCEA-9BC2-FC15-290AE985C28A}"/>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703;p56">
              <a:extLst>
                <a:ext uri="{FF2B5EF4-FFF2-40B4-BE49-F238E27FC236}">
                  <a16:creationId xmlns:a16="http://schemas.microsoft.com/office/drawing/2014/main" id="{1BD0AB7E-D924-16DD-F3ED-07E4857B60C2}"/>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704;p56">
              <a:extLst>
                <a:ext uri="{FF2B5EF4-FFF2-40B4-BE49-F238E27FC236}">
                  <a16:creationId xmlns:a16="http://schemas.microsoft.com/office/drawing/2014/main" id="{8AEBD8C3-2E28-8F89-4B14-C51C3E26FF7E}"/>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705;p56">
              <a:extLst>
                <a:ext uri="{FF2B5EF4-FFF2-40B4-BE49-F238E27FC236}">
                  <a16:creationId xmlns:a16="http://schemas.microsoft.com/office/drawing/2014/main" id="{A2A1A9DB-BA99-17D8-81C7-26F647B3E0C2}"/>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706;p56">
              <a:extLst>
                <a:ext uri="{FF2B5EF4-FFF2-40B4-BE49-F238E27FC236}">
                  <a16:creationId xmlns:a16="http://schemas.microsoft.com/office/drawing/2014/main" id="{6DF17AF4-10C0-793E-3E7F-2DD6D52E83F5}"/>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707;p56">
              <a:extLst>
                <a:ext uri="{FF2B5EF4-FFF2-40B4-BE49-F238E27FC236}">
                  <a16:creationId xmlns:a16="http://schemas.microsoft.com/office/drawing/2014/main" id="{82D910D9-9114-2D93-177A-999614551C25}"/>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708;p56">
              <a:extLst>
                <a:ext uri="{FF2B5EF4-FFF2-40B4-BE49-F238E27FC236}">
                  <a16:creationId xmlns:a16="http://schemas.microsoft.com/office/drawing/2014/main" id="{B9B5C3D7-F70A-282A-9008-5B7150015E35}"/>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709;p56">
              <a:extLst>
                <a:ext uri="{FF2B5EF4-FFF2-40B4-BE49-F238E27FC236}">
                  <a16:creationId xmlns:a16="http://schemas.microsoft.com/office/drawing/2014/main" id="{0F95F593-D3CC-5033-6B00-94A466743FE9}"/>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710;p56">
              <a:extLst>
                <a:ext uri="{FF2B5EF4-FFF2-40B4-BE49-F238E27FC236}">
                  <a16:creationId xmlns:a16="http://schemas.microsoft.com/office/drawing/2014/main" id="{79BD202B-D448-546E-90FD-B0FA7432B5B9}"/>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711;p56">
              <a:extLst>
                <a:ext uri="{FF2B5EF4-FFF2-40B4-BE49-F238E27FC236}">
                  <a16:creationId xmlns:a16="http://schemas.microsoft.com/office/drawing/2014/main" id="{0FDAADE0-EDF7-7398-3054-FABFCAFFB36F}"/>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712;p56">
              <a:extLst>
                <a:ext uri="{FF2B5EF4-FFF2-40B4-BE49-F238E27FC236}">
                  <a16:creationId xmlns:a16="http://schemas.microsoft.com/office/drawing/2014/main" id="{E845F9AC-0E57-9B01-923A-EE960E128594}"/>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713;p56">
              <a:extLst>
                <a:ext uri="{FF2B5EF4-FFF2-40B4-BE49-F238E27FC236}">
                  <a16:creationId xmlns:a16="http://schemas.microsoft.com/office/drawing/2014/main" id="{70A57EC5-BB3B-75A1-E689-DAD0C36F49C5}"/>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14;p56">
              <a:extLst>
                <a:ext uri="{FF2B5EF4-FFF2-40B4-BE49-F238E27FC236}">
                  <a16:creationId xmlns:a16="http://schemas.microsoft.com/office/drawing/2014/main" id="{1F4B15DE-DFD3-0117-52A7-38B4552B2A44}"/>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715;p56">
              <a:extLst>
                <a:ext uri="{FF2B5EF4-FFF2-40B4-BE49-F238E27FC236}">
                  <a16:creationId xmlns:a16="http://schemas.microsoft.com/office/drawing/2014/main" id="{2D0B3590-B09F-C55F-2BDF-532D03C7CAC9}"/>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716;p56">
              <a:extLst>
                <a:ext uri="{FF2B5EF4-FFF2-40B4-BE49-F238E27FC236}">
                  <a16:creationId xmlns:a16="http://schemas.microsoft.com/office/drawing/2014/main" id="{0E86CE57-0EED-C600-B5BF-FF3E8D89BCFD}"/>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717;p56">
              <a:extLst>
                <a:ext uri="{FF2B5EF4-FFF2-40B4-BE49-F238E27FC236}">
                  <a16:creationId xmlns:a16="http://schemas.microsoft.com/office/drawing/2014/main" id="{9715197A-65DC-61AC-E8F4-E2D1016206B7}"/>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718;p56">
              <a:extLst>
                <a:ext uri="{FF2B5EF4-FFF2-40B4-BE49-F238E27FC236}">
                  <a16:creationId xmlns:a16="http://schemas.microsoft.com/office/drawing/2014/main" id="{E8323381-F8E0-AEE4-5C89-D42CA532943B}"/>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719;p56">
              <a:extLst>
                <a:ext uri="{FF2B5EF4-FFF2-40B4-BE49-F238E27FC236}">
                  <a16:creationId xmlns:a16="http://schemas.microsoft.com/office/drawing/2014/main" id="{AF38AC65-60AA-64B4-9437-BDBA07C0F998}"/>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720;p56">
              <a:extLst>
                <a:ext uri="{FF2B5EF4-FFF2-40B4-BE49-F238E27FC236}">
                  <a16:creationId xmlns:a16="http://schemas.microsoft.com/office/drawing/2014/main" id="{06E4B3BA-8E94-26D3-ACFA-381A16ACCF49}"/>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721;p56">
              <a:extLst>
                <a:ext uri="{FF2B5EF4-FFF2-40B4-BE49-F238E27FC236}">
                  <a16:creationId xmlns:a16="http://schemas.microsoft.com/office/drawing/2014/main" id="{7DE317CE-E61A-FFE0-1F5F-84B4C984F993}"/>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722;p56">
              <a:extLst>
                <a:ext uri="{FF2B5EF4-FFF2-40B4-BE49-F238E27FC236}">
                  <a16:creationId xmlns:a16="http://schemas.microsoft.com/office/drawing/2014/main" id="{0EF95CA9-6A51-EACD-7F6A-8BC8BD4E4775}"/>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723;p56">
              <a:extLst>
                <a:ext uri="{FF2B5EF4-FFF2-40B4-BE49-F238E27FC236}">
                  <a16:creationId xmlns:a16="http://schemas.microsoft.com/office/drawing/2014/main" id="{CAE34BE2-E0E1-6745-6544-DF85D237EDCE}"/>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724;p56">
              <a:extLst>
                <a:ext uri="{FF2B5EF4-FFF2-40B4-BE49-F238E27FC236}">
                  <a16:creationId xmlns:a16="http://schemas.microsoft.com/office/drawing/2014/main" id="{4D6DB1C9-93EC-CFD6-1F61-989A757E9D75}"/>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725;p56">
              <a:extLst>
                <a:ext uri="{FF2B5EF4-FFF2-40B4-BE49-F238E27FC236}">
                  <a16:creationId xmlns:a16="http://schemas.microsoft.com/office/drawing/2014/main" id="{E623CB0C-F0AF-5F89-0C75-334844CB54EF}"/>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726;p56">
              <a:extLst>
                <a:ext uri="{FF2B5EF4-FFF2-40B4-BE49-F238E27FC236}">
                  <a16:creationId xmlns:a16="http://schemas.microsoft.com/office/drawing/2014/main" id="{05925D4F-7488-26AC-8F10-E3D7524CDB3B}"/>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727;p56">
              <a:extLst>
                <a:ext uri="{FF2B5EF4-FFF2-40B4-BE49-F238E27FC236}">
                  <a16:creationId xmlns:a16="http://schemas.microsoft.com/office/drawing/2014/main" id="{1CCD5C6C-3F9D-425F-845A-0A2ABBD6E03D}"/>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728;p56">
              <a:extLst>
                <a:ext uri="{FF2B5EF4-FFF2-40B4-BE49-F238E27FC236}">
                  <a16:creationId xmlns:a16="http://schemas.microsoft.com/office/drawing/2014/main" id="{187F82F2-CDD4-2949-22D3-2265FF3AEA43}"/>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729;p56">
              <a:extLst>
                <a:ext uri="{FF2B5EF4-FFF2-40B4-BE49-F238E27FC236}">
                  <a16:creationId xmlns:a16="http://schemas.microsoft.com/office/drawing/2014/main" id="{C344E7FA-FCB4-5EE2-AD38-88F7D17455EE}"/>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730;p56">
              <a:extLst>
                <a:ext uri="{FF2B5EF4-FFF2-40B4-BE49-F238E27FC236}">
                  <a16:creationId xmlns:a16="http://schemas.microsoft.com/office/drawing/2014/main" id="{F1279724-777D-E795-B4EC-9C3E1A27CA90}"/>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731;p56">
              <a:extLst>
                <a:ext uri="{FF2B5EF4-FFF2-40B4-BE49-F238E27FC236}">
                  <a16:creationId xmlns:a16="http://schemas.microsoft.com/office/drawing/2014/main" id="{513528F1-33B9-1D6E-6752-E69D1171F311}"/>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732;p56">
              <a:extLst>
                <a:ext uri="{FF2B5EF4-FFF2-40B4-BE49-F238E27FC236}">
                  <a16:creationId xmlns:a16="http://schemas.microsoft.com/office/drawing/2014/main" id="{26D27D13-9868-BE40-1F45-D823875125D5}"/>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733;p56">
              <a:extLst>
                <a:ext uri="{FF2B5EF4-FFF2-40B4-BE49-F238E27FC236}">
                  <a16:creationId xmlns:a16="http://schemas.microsoft.com/office/drawing/2014/main" id="{0DFD1EF5-EB5F-D3EB-0317-DC868F4E9269}"/>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734;p56">
              <a:extLst>
                <a:ext uri="{FF2B5EF4-FFF2-40B4-BE49-F238E27FC236}">
                  <a16:creationId xmlns:a16="http://schemas.microsoft.com/office/drawing/2014/main" id="{C36C3104-BFA4-1457-E639-21FB8D10C912}"/>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735;p56">
              <a:extLst>
                <a:ext uri="{FF2B5EF4-FFF2-40B4-BE49-F238E27FC236}">
                  <a16:creationId xmlns:a16="http://schemas.microsoft.com/office/drawing/2014/main" id="{15254231-8916-98CA-3B9D-D432D7B029A2}"/>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736;p56">
              <a:extLst>
                <a:ext uri="{FF2B5EF4-FFF2-40B4-BE49-F238E27FC236}">
                  <a16:creationId xmlns:a16="http://schemas.microsoft.com/office/drawing/2014/main" id="{C3ED7C41-A7FD-FC0C-830E-CA945EDB2C91}"/>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737;p56">
              <a:extLst>
                <a:ext uri="{FF2B5EF4-FFF2-40B4-BE49-F238E27FC236}">
                  <a16:creationId xmlns:a16="http://schemas.microsoft.com/office/drawing/2014/main" id="{142B5BBD-3B80-5ED1-DDF2-510578B6A907}"/>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738;p56">
              <a:extLst>
                <a:ext uri="{FF2B5EF4-FFF2-40B4-BE49-F238E27FC236}">
                  <a16:creationId xmlns:a16="http://schemas.microsoft.com/office/drawing/2014/main" id="{C7704249-6400-B80C-F603-ADA94B8DD32B}"/>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739;p56">
              <a:extLst>
                <a:ext uri="{FF2B5EF4-FFF2-40B4-BE49-F238E27FC236}">
                  <a16:creationId xmlns:a16="http://schemas.microsoft.com/office/drawing/2014/main" id="{DE4992F0-1BCB-3EF6-89C3-93E3E2A58AA4}"/>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740;p56">
              <a:extLst>
                <a:ext uri="{FF2B5EF4-FFF2-40B4-BE49-F238E27FC236}">
                  <a16:creationId xmlns:a16="http://schemas.microsoft.com/office/drawing/2014/main" id="{F86456D6-3DB0-D5C0-8142-5F0DB175017B}"/>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741;p56">
              <a:extLst>
                <a:ext uri="{FF2B5EF4-FFF2-40B4-BE49-F238E27FC236}">
                  <a16:creationId xmlns:a16="http://schemas.microsoft.com/office/drawing/2014/main" id="{1561090B-351F-80CF-3200-C436D9FE0F46}"/>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742;p56">
              <a:extLst>
                <a:ext uri="{FF2B5EF4-FFF2-40B4-BE49-F238E27FC236}">
                  <a16:creationId xmlns:a16="http://schemas.microsoft.com/office/drawing/2014/main" id="{91841809-E8D0-7765-B91F-222829BD9C72}"/>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743;p56">
              <a:extLst>
                <a:ext uri="{FF2B5EF4-FFF2-40B4-BE49-F238E27FC236}">
                  <a16:creationId xmlns:a16="http://schemas.microsoft.com/office/drawing/2014/main" id="{FE1931AC-BD04-71F7-EADD-FA117FE9C839}"/>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44;p56">
              <a:extLst>
                <a:ext uri="{FF2B5EF4-FFF2-40B4-BE49-F238E27FC236}">
                  <a16:creationId xmlns:a16="http://schemas.microsoft.com/office/drawing/2014/main" id="{DC6DF776-010C-983D-A784-3F009B57CD3F}"/>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45;p56">
              <a:extLst>
                <a:ext uri="{FF2B5EF4-FFF2-40B4-BE49-F238E27FC236}">
                  <a16:creationId xmlns:a16="http://schemas.microsoft.com/office/drawing/2014/main" id="{ACA57412-0516-561B-6F1E-312569C6C74C}"/>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46;p56">
              <a:extLst>
                <a:ext uri="{FF2B5EF4-FFF2-40B4-BE49-F238E27FC236}">
                  <a16:creationId xmlns:a16="http://schemas.microsoft.com/office/drawing/2014/main" id="{608AEFE3-00C6-3FA3-787E-4433F62458F6}"/>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47;p56">
              <a:extLst>
                <a:ext uri="{FF2B5EF4-FFF2-40B4-BE49-F238E27FC236}">
                  <a16:creationId xmlns:a16="http://schemas.microsoft.com/office/drawing/2014/main" id="{4554F0D3-A349-4A2E-0ACC-8362DCF27A65}"/>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48;p56">
              <a:extLst>
                <a:ext uri="{FF2B5EF4-FFF2-40B4-BE49-F238E27FC236}">
                  <a16:creationId xmlns:a16="http://schemas.microsoft.com/office/drawing/2014/main" id="{65A09B4B-A5C8-5679-B4D1-30F9E370B445}"/>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49;p56">
              <a:extLst>
                <a:ext uri="{FF2B5EF4-FFF2-40B4-BE49-F238E27FC236}">
                  <a16:creationId xmlns:a16="http://schemas.microsoft.com/office/drawing/2014/main" id="{19DB5186-A047-7FCC-788A-15A2ADCD3F07}"/>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50;p56">
              <a:extLst>
                <a:ext uri="{FF2B5EF4-FFF2-40B4-BE49-F238E27FC236}">
                  <a16:creationId xmlns:a16="http://schemas.microsoft.com/office/drawing/2014/main" id="{2D3964D4-163B-676D-C94C-09410829FE83}"/>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751;p56">
              <a:extLst>
                <a:ext uri="{FF2B5EF4-FFF2-40B4-BE49-F238E27FC236}">
                  <a16:creationId xmlns:a16="http://schemas.microsoft.com/office/drawing/2014/main" id="{F6FA6BEA-373E-23B9-7680-AB70F0B5515E}"/>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752;p56">
              <a:extLst>
                <a:ext uri="{FF2B5EF4-FFF2-40B4-BE49-F238E27FC236}">
                  <a16:creationId xmlns:a16="http://schemas.microsoft.com/office/drawing/2014/main" id="{4D5DEC24-1E8C-3285-B28B-A997D8CC779D}"/>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753;p56">
              <a:extLst>
                <a:ext uri="{FF2B5EF4-FFF2-40B4-BE49-F238E27FC236}">
                  <a16:creationId xmlns:a16="http://schemas.microsoft.com/office/drawing/2014/main" id="{8F433785-0B68-605E-98FF-0D92957FB25D}"/>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754;p56">
              <a:extLst>
                <a:ext uri="{FF2B5EF4-FFF2-40B4-BE49-F238E27FC236}">
                  <a16:creationId xmlns:a16="http://schemas.microsoft.com/office/drawing/2014/main" id="{7EDFEF34-2BC7-48D8-1180-7156B9C18868}"/>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55;p56">
              <a:extLst>
                <a:ext uri="{FF2B5EF4-FFF2-40B4-BE49-F238E27FC236}">
                  <a16:creationId xmlns:a16="http://schemas.microsoft.com/office/drawing/2014/main" id="{39EF7220-CD63-E98F-02E3-CA3B67AAE538}"/>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56;p56">
              <a:extLst>
                <a:ext uri="{FF2B5EF4-FFF2-40B4-BE49-F238E27FC236}">
                  <a16:creationId xmlns:a16="http://schemas.microsoft.com/office/drawing/2014/main" id="{AC3A4418-D038-EC49-33BC-BB73D4B7FB94}"/>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57;p56">
              <a:extLst>
                <a:ext uri="{FF2B5EF4-FFF2-40B4-BE49-F238E27FC236}">
                  <a16:creationId xmlns:a16="http://schemas.microsoft.com/office/drawing/2014/main" id="{347419BB-E8D8-874E-10EA-F081519B37F5}"/>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58;p56">
              <a:extLst>
                <a:ext uri="{FF2B5EF4-FFF2-40B4-BE49-F238E27FC236}">
                  <a16:creationId xmlns:a16="http://schemas.microsoft.com/office/drawing/2014/main" id="{BB534B86-03E7-4BD6-056C-AF3A621DD66D}"/>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59;p56">
              <a:extLst>
                <a:ext uri="{FF2B5EF4-FFF2-40B4-BE49-F238E27FC236}">
                  <a16:creationId xmlns:a16="http://schemas.microsoft.com/office/drawing/2014/main" id="{E6E7380E-E0A3-9B99-834E-31D8CD746DC9}"/>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60;p56">
              <a:extLst>
                <a:ext uri="{FF2B5EF4-FFF2-40B4-BE49-F238E27FC236}">
                  <a16:creationId xmlns:a16="http://schemas.microsoft.com/office/drawing/2014/main" id="{A011C6E6-D2D8-E826-F686-4DD383356C8E}"/>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61;p56">
              <a:extLst>
                <a:ext uri="{FF2B5EF4-FFF2-40B4-BE49-F238E27FC236}">
                  <a16:creationId xmlns:a16="http://schemas.microsoft.com/office/drawing/2014/main" id="{BB090946-D683-C08C-6561-88A44E1AD753}"/>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62;p56">
              <a:extLst>
                <a:ext uri="{FF2B5EF4-FFF2-40B4-BE49-F238E27FC236}">
                  <a16:creationId xmlns:a16="http://schemas.microsoft.com/office/drawing/2014/main" id="{A50A6D5D-DEE4-8F29-D970-E111DE47DF6A}"/>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63;p56">
              <a:extLst>
                <a:ext uri="{FF2B5EF4-FFF2-40B4-BE49-F238E27FC236}">
                  <a16:creationId xmlns:a16="http://schemas.microsoft.com/office/drawing/2014/main" id="{D8E46CB6-0845-7C97-8713-87B17C8D3583}"/>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64;p56">
              <a:extLst>
                <a:ext uri="{FF2B5EF4-FFF2-40B4-BE49-F238E27FC236}">
                  <a16:creationId xmlns:a16="http://schemas.microsoft.com/office/drawing/2014/main" id="{A1AE477B-92E9-0733-C927-E0F3D28B6E9F}"/>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65;p56">
              <a:extLst>
                <a:ext uri="{FF2B5EF4-FFF2-40B4-BE49-F238E27FC236}">
                  <a16:creationId xmlns:a16="http://schemas.microsoft.com/office/drawing/2014/main" id="{6B5C2A4A-A82C-8982-AB8B-C9323A0E7E14}"/>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66;p56">
              <a:extLst>
                <a:ext uri="{FF2B5EF4-FFF2-40B4-BE49-F238E27FC236}">
                  <a16:creationId xmlns:a16="http://schemas.microsoft.com/office/drawing/2014/main" id="{45BE6B78-B913-5729-C8BB-8B9A968F8FDE}"/>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67;p56">
              <a:extLst>
                <a:ext uri="{FF2B5EF4-FFF2-40B4-BE49-F238E27FC236}">
                  <a16:creationId xmlns:a16="http://schemas.microsoft.com/office/drawing/2014/main" id="{160DB657-E4D1-23AA-3B0E-BB304C32BB99}"/>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68;p56">
              <a:extLst>
                <a:ext uri="{FF2B5EF4-FFF2-40B4-BE49-F238E27FC236}">
                  <a16:creationId xmlns:a16="http://schemas.microsoft.com/office/drawing/2014/main" id="{07D3209A-7CBD-9741-FFE9-DB2B93FDA106}"/>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69;p56">
              <a:extLst>
                <a:ext uri="{FF2B5EF4-FFF2-40B4-BE49-F238E27FC236}">
                  <a16:creationId xmlns:a16="http://schemas.microsoft.com/office/drawing/2014/main" id="{B8E8F2DD-3F6F-D7E8-13FC-58E1DF1E730E}"/>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70;p56">
              <a:extLst>
                <a:ext uri="{FF2B5EF4-FFF2-40B4-BE49-F238E27FC236}">
                  <a16:creationId xmlns:a16="http://schemas.microsoft.com/office/drawing/2014/main" id="{BCF7935D-33FF-84AD-CD46-4340618D4CF1}"/>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71;p56">
              <a:extLst>
                <a:ext uri="{FF2B5EF4-FFF2-40B4-BE49-F238E27FC236}">
                  <a16:creationId xmlns:a16="http://schemas.microsoft.com/office/drawing/2014/main" id="{7EBF99DF-EFCC-B82D-1A3B-C3F9297AC11A}"/>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72;p56">
              <a:extLst>
                <a:ext uri="{FF2B5EF4-FFF2-40B4-BE49-F238E27FC236}">
                  <a16:creationId xmlns:a16="http://schemas.microsoft.com/office/drawing/2014/main" id="{25B1AFFB-A667-4EC9-337E-962D57D6E7D5}"/>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73;p56">
              <a:extLst>
                <a:ext uri="{FF2B5EF4-FFF2-40B4-BE49-F238E27FC236}">
                  <a16:creationId xmlns:a16="http://schemas.microsoft.com/office/drawing/2014/main" id="{A5532B89-60AE-1394-70C3-5901C911897F}"/>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74;p56">
              <a:extLst>
                <a:ext uri="{FF2B5EF4-FFF2-40B4-BE49-F238E27FC236}">
                  <a16:creationId xmlns:a16="http://schemas.microsoft.com/office/drawing/2014/main" id="{5F08E0E0-168B-83E3-9826-3DF1F402D5D2}"/>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75;p56">
              <a:extLst>
                <a:ext uri="{FF2B5EF4-FFF2-40B4-BE49-F238E27FC236}">
                  <a16:creationId xmlns:a16="http://schemas.microsoft.com/office/drawing/2014/main" id="{B4668D38-0A02-7D8B-3A3F-46D3FAD15F04}"/>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76;p56">
              <a:extLst>
                <a:ext uri="{FF2B5EF4-FFF2-40B4-BE49-F238E27FC236}">
                  <a16:creationId xmlns:a16="http://schemas.microsoft.com/office/drawing/2014/main" id="{B663D105-07EC-6B6B-F25F-EF2173E72032}"/>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77;p56">
              <a:extLst>
                <a:ext uri="{FF2B5EF4-FFF2-40B4-BE49-F238E27FC236}">
                  <a16:creationId xmlns:a16="http://schemas.microsoft.com/office/drawing/2014/main" id="{13D6271D-9940-0BFF-D784-3A3DACC10ED8}"/>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78;p56">
              <a:extLst>
                <a:ext uri="{FF2B5EF4-FFF2-40B4-BE49-F238E27FC236}">
                  <a16:creationId xmlns:a16="http://schemas.microsoft.com/office/drawing/2014/main" id="{5707BA89-AE9F-3809-CF94-E8BA48468AC2}"/>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79;p56">
              <a:extLst>
                <a:ext uri="{FF2B5EF4-FFF2-40B4-BE49-F238E27FC236}">
                  <a16:creationId xmlns:a16="http://schemas.microsoft.com/office/drawing/2014/main" id="{1FD320D3-01C2-B5DF-4064-6B426727B9E2}"/>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80;p56">
              <a:extLst>
                <a:ext uri="{FF2B5EF4-FFF2-40B4-BE49-F238E27FC236}">
                  <a16:creationId xmlns:a16="http://schemas.microsoft.com/office/drawing/2014/main" id="{72F0E8B7-5774-12A4-5831-82FF33FC1F7D}"/>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81;p56">
              <a:extLst>
                <a:ext uri="{FF2B5EF4-FFF2-40B4-BE49-F238E27FC236}">
                  <a16:creationId xmlns:a16="http://schemas.microsoft.com/office/drawing/2014/main" id="{657EC55D-5EC6-D7DB-DA8D-CCCC568F121E}"/>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82;p56">
              <a:extLst>
                <a:ext uri="{FF2B5EF4-FFF2-40B4-BE49-F238E27FC236}">
                  <a16:creationId xmlns:a16="http://schemas.microsoft.com/office/drawing/2014/main" id="{6557694E-9553-31A5-C424-18832819AC92}"/>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83;p56">
              <a:extLst>
                <a:ext uri="{FF2B5EF4-FFF2-40B4-BE49-F238E27FC236}">
                  <a16:creationId xmlns:a16="http://schemas.microsoft.com/office/drawing/2014/main" id="{750F70B6-F73B-BF24-FF90-8514DC9109D7}"/>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84;p56">
              <a:extLst>
                <a:ext uri="{FF2B5EF4-FFF2-40B4-BE49-F238E27FC236}">
                  <a16:creationId xmlns:a16="http://schemas.microsoft.com/office/drawing/2014/main" id="{7F3F6CF8-460D-97AC-92BC-1B28F97FCF74}"/>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85;p56">
              <a:extLst>
                <a:ext uri="{FF2B5EF4-FFF2-40B4-BE49-F238E27FC236}">
                  <a16:creationId xmlns:a16="http://schemas.microsoft.com/office/drawing/2014/main" id="{70C96F83-6F86-3B52-F898-973ADAC17729}"/>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86;p56">
              <a:extLst>
                <a:ext uri="{FF2B5EF4-FFF2-40B4-BE49-F238E27FC236}">
                  <a16:creationId xmlns:a16="http://schemas.microsoft.com/office/drawing/2014/main" id="{0BD98122-CB19-5F67-B125-99616C142B16}"/>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87;p56">
              <a:extLst>
                <a:ext uri="{FF2B5EF4-FFF2-40B4-BE49-F238E27FC236}">
                  <a16:creationId xmlns:a16="http://schemas.microsoft.com/office/drawing/2014/main" id="{1BE2B0AE-16C4-B6FF-DB46-4B34C89A19C3}"/>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88;p56">
              <a:extLst>
                <a:ext uri="{FF2B5EF4-FFF2-40B4-BE49-F238E27FC236}">
                  <a16:creationId xmlns:a16="http://schemas.microsoft.com/office/drawing/2014/main" id="{F5DD5EA6-D2A1-0FD0-95EB-A9601FBADF18}"/>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89;p56">
              <a:extLst>
                <a:ext uri="{FF2B5EF4-FFF2-40B4-BE49-F238E27FC236}">
                  <a16:creationId xmlns:a16="http://schemas.microsoft.com/office/drawing/2014/main" id="{1DEA49EE-780B-6357-B1B0-18449CEBC663}"/>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90;p56">
              <a:extLst>
                <a:ext uri="{FF2B5EF4-FFF2-40B4-BE49-F238E27FC236}">
                  <a16:creationId xmlns:a16="http://schemas.microsoft.com/office/drawing/2014/main" id="{7407BD03-439F-160F-0B3C-34F699129E0B}"/>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91;p56">
              <a:extLst>
                <a:ext uri="{FF2B5EF4-FFF2-40B4-BE49-F238E27FC236}">
                  <a16:creationId xmlns:a16="http://schemas.microsoft.com/office/drawing/2014/main" id="{E1F457EA-690E-E9BF-213D-55D856291B42}"/>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92;p56">
              <a:extLst>
                <a:ext uri="{FF2B5EF4-FFF2-40B4-BE49-F238E27FC236}">
                  <a16:creationId xmlns:a16="http://schemas.microsoft.com/office/drawing/2014/main" id="{A82779D2-485F-DA5E-5B0E-3A701A39C6BC}"/>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93;p56">
              <a:extLst>
                <a:ext uri="{FF2B5EF4-FFF2-40B4-BE49-F238E27FC236}">
                  <a16:creationId xmlns:a16="http://schemas.microsoft.com/office/drawing/2014/main" id="{696C0774-D227-95F8-CE98-E0C4A020137C}"/>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94;p56">
              <a:extLst>
                <a:ext uri="{FF2B5EF4-FFF2-40B4-BE49-F238E27FC236}">
                  <a16:creationId xmlns:a16="http://schemas.microsoft.com/office/drawing/2014/main" id="{633B13AD-EC20-16FE-000B-6C1E57B98335}"/>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95;p56">
              <a:extLst>
                <a:ext uri="{FF2B5EF4-FFF2-40B4-BE49-F238E27FC236}">
                  <a16:creationId xmlns:a16="http://schemas.microsoft.com/office/drawing/2014/main" id="{46735C0D-8517-C65B-F10B-4747B703674A}"/>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96;p56">
              <a:extLst>
                <a:ext uri="{FF2B5EF4-FFF2-40B4-BE49-F238E27FC236}">
                  <a16:creationId xmlns:a16="http://schemas.microsoft.com/office/drawing/2014/main" id="{41DBC417-8637-079C-619B-537AC0D4AB51}"/>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97;p56">
              <a:extLst>
                <a:ext uri="{FF2B5EF4-FFF2-40B4-BE49-F238E27FC236}">
                  <a16:creationId xmlns:a16="http://schemas.microsoft.com/office/drawing/2014/main" id="{469E46D6-D6C0-31DE-AA25-34E12433FE0F}"/>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98;p56">
              <a:extLst>
                <a:ext uri="{FF2B5EF4-FFF2-40B4-BE49-F238E27FC236}">
                  <a16:creationId xmlns:a16="http://schemas.microsoft.com/office/drawing/2014/main" id="{2FB088C7-34B9-BF53-4D55-F974C06B5A3A}"/>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99;p56">
              <a:extLst>
                <a:ext uri="{FF2B5EF4-FFF2-40B4-BE49-F238E27FC236}">
                  <a16:creationId xmlns:a16="http://schemas.microsoft.com/office/drawing/2014/main" id="{D790AF0A-A17F-A45B-9F60-6BE5E8419972}"/>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800;p56">
              <a:extLst>
                <a:ext uri="{FF2B5EF4-FFF2-40B4-BE49-F238E27FC236}">
                  <a16:creationId xmlns:a16="http://schemas.microsoft.com/office/drawing/2014/main" id="{64794794-B31C-5B18-F077-4C851FE5AE74}"/>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801;p56">
              <a:extLst>
                <a:ext uri="{FF2B5EF4-FFF2-40B4-BE49-F238E27FC236}">
                  <a16:creationId xmlns:a16="http://schemas.microsoft.com/office/drawing/2014/main" id="{0D36BDB7-7D3A-E641-7CFC-DE520271E052}"/>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802;p56">
              <a:extLst>
                <a:ext uri="{FF2B5EF4-FFF2-40B4-BE49-F238E27FC236}">
                  <a16:creationId xmlns:a16="http://schemas.microsoft.com/office/drawing/2014/main" id="{56A8502F-1FC6-F6D0-1D93-D716056CE0BC}"/>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803;p56">
              <a:extLst>
                <a:ext uri="{FF2B5EF4-FFF2-40B4-BE49-F238E27FC236}">
                  <a16:creationId xmlns:a16="http://schemas.microsoft.com/office/drawing/2014/main" id="{CB70C02B-E5D4-4925-059D-6C843B28B1D2}"/>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804;p56">
              <a:extLst>
                <a:ext uri="{FF2B5EF4-FFF2-40B4-BE49-F238E27FC236}">
                  <a16:creationId xmlns:a16="http://schemas.microsoft.com/office/drawing/2014/main" id="{9A93039A-9001-B395-009E-F5EBB3A77BD8}"/>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805;p56">
              <a:extLst>
                <a:ext uri="{FF2B5EF4-FFF2-40B4-BE49-F238E27FC236}">
                  <a16:creationId xmlns:a16="http://schemas.microsoft.com/office/drawing/2014/main" id="{94EFF299-54AC-6EF3-D362-D39B27C3B833}"/>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806;p56">
              <a:extLst>
                <a:ext uri="{FF2B5EF4-FFF2-40B4-BE49-F238E27FC236}">
                  <a16:creationId xmlns:a16="http://schemas.microsoft.com/office/drawing/2014/main" id="{47105213-253D-58A3-88D2-34AB04E5C61B}"/>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807;p56">
              <a:extLst>
                <a:ext uri="{FF2B5EF4-FFF2-40B4-BE49-F238E27FC236}">
                  <a16:creationId xmlns:a16="http://schemas.microsoft.com/office/drawing/2014/main" id="{4A9AF475-80CA-1BB7-7DFC-66895DEEB25A}"/>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808;p56">
              <a:extLst>
                <a:ext uri="{FF2B5EF4-FFF2-40B4-BE49-F238E27FC236}">
                  <a16:creationId xmlns:a16="http://schemas.microsoft.com/office/drawing/2014/main" id="{D4238077-B45A-8875-0390-90A66DE49F4C}"/>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809;p56">
              <a:extLst>
                <a:ext uri="{FF2B5EF4-FFF2-40B4-BE49-F238E27FC236}">
                  <a16:creationId xmlns:a16="http://schemas.microsoft.com/office/drawing/2014/main" id="{65F263A9-2C07-600F-70A8-6850C10A7C7A}"/>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810;p56">
              <a:extLst>
                <a:ext uri="{FF2B5EF4-FFF2-40B4-BE49-F238E27FC236}">
                  <a16:creationId xmlns:a16="http://schemas.microsoft.com/office/drawing/2014/main" id="{7DDACD9B-5799-AE28-2899-C9F19F3DDBFD}"/>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811;p56">
              <a:extLst>
                <a:ext uri="{FF2B5EF4-FFF2-40B4-BE49-F238E27FC236}">
                  <a16:creationId xmlns:a16="http://schemas.microsoft.com/office/drawing/2014/main" id="{DDAB8098-0F67-1063-4978-79644E051564}"/>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812;p56">
              <a:extLst>
                <a:ext uri="{FF2B5EF4-FFF2-40B4-BE49-F238E27FC236}">
                  <a16:creationId xmlns:a16="http://schemas.microsoft.com/office/drawing/2014/main" id="{5256E613-FACC-AC0C-443F-AB75603DECA7}"/>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813;p56">
              <a:extLst>
                <a:ext uri="{FF2B5EF4-FFF2-40B4-BE49-F238E27FC236}">
                  <a16:creationId xmlns:a16="http://schemas.microsoft.com/office/drawing/2014/main" id="{9AECDD33-53FE-18F7-D326-D709395345AF}"/>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814;p56">
              <a:extLst>
                <a:ext uri="{FF2B5EF4-FFF2-40B4-BE49-F238E27FC236}">
                  <a16:creationId xmlns:a16="http://schemas.microsoft.com/office/drawing/2014/main" id="{CE4FB0C9-19A6-8834-B0C7-33074B26884E}"/>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815;p56">
              <a:extLst>
                <a:ext uri="{FF2B5EF4-FFF2-40B4-BE49-F238E27FC236}">
                  <a16:creationId xmlns:a16="http://schemas.microsoft.com/office/drawing/2014/main" id="{5E2B7B16-5B73-25B4-2C9E-78893EEBDB06}"/>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816;p56">
              <a:extLst>
                <a:ext uri="{FF2B5EF4-FFF2-40B4-BE49-F238E27FC236}">
                  <a16:creationId xmlns:a16="http://schemas.microsoft.com/office/drawing/2014/main" id="{B58F5C7E-A933-4D3D-560C-F37CA85F5755}"/>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817;p56">
              <a:extLst>
                <a:ext uri="{FF2B5EF4-FFF2-40B4-BE49-F238E27FC236}">
                  <a16:creationId xmlns:a16="http://schemas.microsoft.com/office/drawing/2014/main" id="{F2F533E5-4ED0-FA7E-7F77-4910B2883BA6}"/>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818;p56">
              <a:extLst>
                <a:ext uri="{FF2B5EF4-FFF2-40B4-BE49-F238E27FC236}">
                  <a16:creationId xmlns:a16="http://schemas.microsoft.com/office/drawing/2014/main" id="{10B2EB43-0809-1106-11AE-5E2D1940D7F0}"/>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819;p56">
              <a:extLst>
                <a:ext uri="{FF2B5EF4-FFF2-40B4-BE49-F238E27FC236}">
                  <a16:creationId xmlns:a16="http://schemas.microsoft.com/office/drawing/2014/main" id="{5080BBE4-4B5B-F4D8-4C9C-0C4886EE1CEB}"/>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820;p56">
              <a:extLst>
                <a:ext uri="{FF2B5EF4-FFF2-40B4-BE49-F238E27FC236}">
                  <a16:creationId xmlns:a16="http://schemas.microsoft.com/office/drawing/2014/main" id="{36F7E604-9CB5-9703-A5F5-428797DBE0B9}"/>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821;p56">
              <a:extLst>
                <a:ext uri="{FF2B5EF4-FFF2-40B4-BE49-F238E27FC236}">
                  <a16:creationId xmlns:a16="http://schemas.microsoft.com/office/drawing/2014/main" id="{C4D919DA-56CF-4E9A-29DB-F5E58524FEB0}"/>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822;p56">
              <a:extLst>
                <a:ext uri="{FF2B5EF4-FFF2-40B4-BE49-F238E27FC236}">
                  <a16:creationId xmlns:a16="http://schemas.microsoft.com/office/drawing/2014/main" id="{DDAB1876-B406-D8BA-64BA-A4EE48ED253A}"/>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823;p56">
              <a:extLst>
                <a:ext uri="{FF2B5EF4-FFF2-40B4-BE49-F238E27FC236}">
                  <a16:creationId xmlns:a16="http://schemas.microsoft.com/office/drawing/2014/main" id="{81DF28A9-3189-204E-9D8F-7DBC147AD9B4}"/>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824;p56">
              <a:extLst>
                <a:ext uri="{FF2B5EF4-FFF2-40B4-BE49-F238E27FC236}">
                  <a16:creationId xmlns:a16="http://schemas.microsoft.com/office/drawing/2014/main" id="{3C640B87-D345-BCB0-5A3C-78C0BD693DAB}"/>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825;p56">
              <a:extLst>
                <a:ext uri="{FF2B5EF4-FFF2-40B4-BE49-F238E27FC236}">
                  <a16:creationId xmlns:a16="http://schemas.microsoft.com/office/drawing/2014/main" id="{B672FC14-E5D9-E50B-0AEF-A0493FBA4F98}"/>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826;p56">
              <a:extLst>
                <a:ext uri="{FF2B5EF4-FFF2-40B4-BE49-F238E27FC236}">
                  <a16:creationId xmlns:a16="http://schemas.microsoft.com/office/drawing/2014/main" id="{045D6DE8-9B5F-3302-614A-96DBBAABBCBF}"/>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827;p56">
              <a:extLst>
                <a:ext uri="{FF2B5EF4-FFF2-40B4-BE49-F238E27FC236}">
                  <a16:creationId xmlns:a16="http://schemas.microsoft.com/office/drawing/2014/main" id="{57485108-BAD1-4774-71E4-40162FE4AF11}"/>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828;p56">
              <a:extLst>
                <a:ext uri="{FF2B5EF4-FFF2-40B4-BE49-F238E27FC236}">
                  <a16:creationId xmlns:a16="http://schemas.microsoft.com/office/drawing/2014/main" id="{8264311D-E603-AD4D-DD68-62245A774F4D}"/>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829;p56">
              <a:extLst>
                <a:ext uri="{FF2B5EF4-FFF2-40B4-BE49-F238E27FC236}">
                  <a16:creationId xmlns:a16="http://schemas.microsoft.com/office/drawing/2014/main" id="{841F5302-18CF-2B21-0F39-BB80789614D3}"/>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830;p56">
              <a:extLst>
                <a:ext uri="{FF2B5EF4-FFF2-40B4-BE49-F238E27FC236}">
                  <a16:creationId xmlns:a16="http://schemas.microsoft.com/office/drawing/2014/main" id="{3D065A86-A914-199F-8104-2D226C07A189}"/>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831;p56">
              <a:extLst>
                <a:ext uri="{FF2B5EF4-FFF2-40B4-BE49-F238E27FC236}">
                  <a16:creationId xmlns:a16="http://schemas.microsoft.com/office/drawing/2014/main" id="{731FE4D9-BE3D-CD72-E8E0-6D6859C8A9AB}"/>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832;p56">
              <a:extLst>
                <a:ext uri="{FF2B5EF4-FFF2-40B4-BE49-F238E27FC236}">
                  <a16:creationId xmlns:a16="http://schemas.microsoft.com/office/drawing/2014/main" id="{A6C0F1A9-AC66-FDAC-6C32-2F3185CC2E59}"/>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833;p56">
              <a:extLst>
                <a:ext uri="{FF2B5EF4-FFF2-40B4-BE49-F238E27FC236}">
                  <a16:creationId xmlns:a16="http://schemas.microsoft.com/office/drawing/2014/main" id="{7F036A8B-24BD-7BCB-DDB7-C923C7C4EE31}"/>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834;p56">
              <a:extLst>
                <a:ext uri="{FF2B5EF4-FFF2-40B4-BE49-F238E27FC236}">
                  <a16:creationId xmlns:a16="http://schemas.microsoft.com/office/drawing/2014/main" id="{17D26C5A-19F1-799B-0B39-625F9C387CBE}"/>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835;p56">
              <a:extLst>
                <a:ext uri="{FF2B5EF4-FFF2-40B4-BE49-F238E27FC236}">
                  <a16:creationId xmlns:a16="http://schemas.microsoft.com/office/drawing/2014/main" id="{285491C1-6C39-4144-C8C3-DA27E16E0D2C}"/>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836;p56">
              <a:extLst>
                <a:ext uri="{FF2B5EF4-FFF2-40B4-BE49-F238E27FC236}">
                  <a16:creationId xmlns:a16="http://schemas.microsoft.com/office/drawing/2014/main" id="{6E53F08C-7F24-369C-8952-A5FA02CB25A6}"/>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2837;p56">
              <a:extLst>
                <a:ext uri="{FF2B5EF4-FFF2-40B4-BE49-F238E27FC236}">
                  <a16:creationId xmlns:a16="http://schemas.microsoft.com/office/drawing/2014/main" id="{B9145BFC-B0B2-FCBA-9ABD-591C25835266}"/>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2838;p56">
              <a:extLst>
                <a:ext uri="{FF2B5EF4-FFF2-40B4-BE49-F238E27FC236}">
                  <a16:creationId xmlns:a16="http://schemas.microsoft.com/office/drawing/2014/main" id="{6511BC08-A348-2FD5-E2A1-19C118532ABF}"/>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2839;p56">
              <a:extLst>
                <a:ext uri="{FF2B5EF4-FFF2-40B4-BE49-F238E27FC236}">
                  <a16:creationId xmlns:a16="http://schemas.microsoft.com/office/drawing/2014/main" id="{5F157002-70B6-2818-976C-57E929B1C62C}"/>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840;p56">
              <a:extLst>
                <a:ext uri="{FF2B5EF4-FFF2-40B4-BE49-F238E27FC236}">
                  <a16:creationId xmlns:a16="http://schemas.microsoft.com/office/drawing/2014/main" id="{003FD6CA-A66F-C426-F6DD-BBE73734C69E}"/>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841;p56">
              <a:extLst>
                <a:ext uri="{FF2B5EF4-FFF2-40B4-BE49-F238E27FC236}">
                  <a16:creationId xmlns:a16="http://schemas.microsoft.com/office/drawing/2014/main" id="{DBF9EC7D-C63D-0635-4F2E-F3649F5A098D}"/>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842;p56">
              <a:extLst>
                <a:ext uri="{FF2B5EF4-FFF2-40B4-BE49-F238E27FC236}">
                  <a16:creationId xmlns:a16="http://schemas.microsoft.com/office/drawing/2014/main" id="{652BA2D2-516E-C75F-42FE-D95C2C5928C9}"/>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843;p56">
              <a:extLst>
                <a:ext uri="{FF2B5EF4-FFF2-40B4-BE49-F238E27FC236}">
                  <a16:creationId xmlns:a16="http://schemas.microsoft.com/office/drawing/2014/main" id="{A4925B7C-59A3-7C28-28F5-C908D730B883}"/>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844;p56">
              <a:extLst>
                <a:ext uri="{FF2B5EF4-FFF2-40B4-BE49-F238E27FC236}">
                  <a16:creationId xmlns:a16="http://schemas.microsoft.com/office/drawing/2014/main" id="{95506B20-EDD9-D34A-4AB4-819AC38CD704}"/>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845;p56">
              <a:extLst>
                <a:ext uri="{FF2B5EF4-FFF2-40B4-BE49-F238E27FC236}">
                  <a16:creationId xmlns:a16="http://schemas.microsoft.com/office/drawing/2014/main" id="{5A145DD7-3020-75F6-FC14-2D6A1F694B15}"/>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846;p56">
              <a:extLst>
                <a:ext uri="{FF2B5EF4-FFF2-40B4-BE49-F238E27FC236}">
                  <a16:creationId xmlns:a16="http://schemas.microsoft.com/office/drawing/2014/main" id="{CD6D1CF3-AAC3-C58C-F53F-2119ABC530A9}"/>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847;p56">
              <a:extLst>
                <a:ext uri="{FF2B5EF4-FFF2-40B4-BE49-F238E27FC236}">
                  <a16:creationId xmlns:a16="http://schemas.microsoft.com/office/drawing/2014/main" id="{13948D64-C1B8-8C77-2C7A-17B033875E9B}"/>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848;p56">
              <a:extLst>
                <a:ext uri="{FF2B5EF4-FFF2-40B4-BE49-F238E27FC236}">
                  <a16:creationId xmlns:a16="http://schemas.microsoft.com/office/drawing/2014/main" id="{C4CB6290-19C8-A483-7225-0CB7580AB43C}"/>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2849;p56">
              <a:extLst>
                <a:ext uri="{FF2B5EF4-FFF2-40B4-BE49-F238E27FC236}">
                  <a16:creationId xmlns:a16="http://schemas.microsoft.com/office/drawing/2014/main" id="{CF139DC3-028A-B85D-F611-C8BAB3BF081A}"/>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850;p56">
              <a:extLst>
                <a:ext uri="{FF2B5EF4-FFF2-40B4-BE49-F238E27FC236}">
                  <a16:creationId xmlns:a16="http://schemas.microsoft.com/office/drawing/2014/main" id="{5B7E4D28-9FD7-83C5-4AFF-A9B6727CC149}"/>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851;p56">
              <a:extLst>
                <a:ext uri="{FF2B5EF4-FFF2-40B4-BE49-F238E27FC236}">
                  <a16:creationId xmlns:a16="http://schemas.microsoft.com/office/drawing/2014/main" id="{E06F0251-386C-775F-B751-DEB6373548A2}"/>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852;p56">
              <a:extLst>
                <a:ext uri="{FF2B5EF4-FFF2-40B4-BE49-F238E27FC236}">
                  <a16:creationId xmlns:a16="http://schemas.microsoft.com/office/drawing/2014/main" id="{0598CD52-CC44-1CBC-66CE-DB11AA8E3237}"/>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2853;p56">
              <a:extLst>
                <a:ext uri="{FF2B5EF4-FFF2-40B4-BE49-F238E27FC236}">
                  <a16:creationId xmlns:a16="http://schemas.microsoft.com/office/drawing/2014/main" id="{524B334A-763A-3F46-BC03-E7B1DE2CCE15}"/>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854;p56">
              <a:extLst>
                <a:ext uri="{FF2B5EF4-FFF2-40B4-BE49-F238E27FC236}">
                  <a16:creationId xmlns:a16="http://schemas.microsoft.com/office/drawing/2014/main" id="{0B3A45BA-CC5E-DCA9-0A2E-829D6F9B0D6B}"/>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855;p56">
              <a:extLst>
                <a:ext uri="{FF2B5EF4-FFF2-40B4-BE49-F238E27FC236}">
                  <a16:creationId xmlns:a16="http://schemas.microsoft.com/office/drawing/2014/main" id="{BF79CB7D-E1E5-F60F-81A9-C855AE5C73C0}"/>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2856;p56">
              <a:extLst>
                <a:ext uri="{FF2B5EF4-FFF2-40B4-BE49-F238E27FC236}">
                  <a16:creationId xmlns:a16="http://schemas.microsoft.com/office/drawing/2014/main" id="{756E46BD-EF1C-8FFB-45E0-F91D2DF43E6F}"/>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857;p56">
              <a:extLst>
                <a:ext uri="{FF2B5EF4-FFF2-40B4-BE49-F238E27FC236}">
                  <a16:creationId xmlns:a16="http://schemas.microsoft.com/office/drawing/2014/main" id="{76B36129-D7A7-100B-79A4-730646F03052}"/>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2858;p56">
              <a:extLst>
                <a:ext uri="{FF2B5EF4-FFF2-40B4-BE49-F238E27FC236}">
                  <a16:creationId xmlns:a16="http://schemas.microsoft.com/office/drawing/2014/main" id="{32985458-4D43-440B-22F9-4D00A2B636C3}"/>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859;p56">
              <a:extLst>
                <a:ext uri="{FF2B5EF4-FFF2-40B4-BE49-F238E27FC236}">
                  <a16:creationId xmlns:a16="http://schemas.microsoft.com/office/drawing/2014/main" id="{7651C3B3-C79E-D905-D016-809774EC0D24}"/>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860;p56">
              <a:extLst>
                <a:ext uri="{FF2B5EF4-FFF2-40B4-BE49-F238E27FC236}">
                  <a16:creationId xmlns:a16="http://schemas.microsoft.com/office/drawing/2014/main" id="{C8DEC1BD-BEAE-7026-3E9E-3B745FCE1B2F}"/>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861;p56">
              <a:extLst>
                <a:ext uri="{FF2B5EF4-FFF2-40B4-BE49-F238E27FC236}">
                  <a16:creationId xmlns:a16="http://schemas.microsoft.com/office/drawing/2014/main" id="{239DBEC4-5DE7-DD83-4CE5-00EFB703B050}"/>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862;p56">
              <a:extLst>
                <a:ext uri="{FF2B5EF4-FFF2-40B4-BE49-F238E27FC236}">
                  <a16:creationId xmlns:a16="http://schemas.microsoft.com/office/drawing/2014/main" id="{A765AFE7-7630-A2B4-101B-567ACB8626C4}"/>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863;p56">
              <a:extLst>
                <a:ext uri="{FF2B5EF4-FFF2-40B4-BE49-F238E27FC236}">
                  <a16:creationId xmlns:a16="http://schemas.microsoft.com/office/drawing/2014/main" id="{203A417F-8203-03DF-857F-DBB3BAFCC47B}"/>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864;p56">
              <a:extLst>
                <a:ext uri="{FF2B5EF4-FFF2-40B4-BE49-F238E27FC236}">
                  <a16:creationId xmlns:a16="http://schemas.microsoft.com/office/drawing/2014/main" id="{20BA4882-849F-DAEB-670C-67C54E081191}"/>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865;p56">
              <a:extLst>
                <a:ext uri="{FF2B5EF4-FFF2-40B4-BE49-F238E27FC236}">
                  <a16:creationId xmlns:a16="http://schemas.microsoft.com/office/drawing/2014/main" id="{0D936B11-32EE-60AA-7EEA-21FBEBD8324D}"/>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866;p56">
              <a:extLst>
                <a:ext uri="{FF2B5EF4-FFF2-40B4-BE49-F238E27FC236}">
                  <a16:creationId xmlns:a16="http://schemas.microsoft.com/office/drawing/2014/main" id="{CE13E895-43EA-99DE-4850-8ED3B1A7944D}"/>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867;p56">
              <a:extLst>
                <a:ext uri="{FF2B5EF4-FFF2-40B4-BE49-F238E27FC236}">
                  <a16:creationId xmlns:a16="http://schemas.microsoft.com/office/drawing/2014/main" id="{E1490514-5DF6-C6C3-224D-16E46A959298}"/>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868;p56">
              <a:extLst>
                <a:ext uri="{FF2B5EF4-FFF2-40B4-BE49-F238E27FC236}">
                  <a16:creationId xmlns:a16="http://schemas.microsoft.com/office/drawing/2014/main" id="{08C889E0-846E-C1F2-0C97-317C589D8BA8}"/>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869;p56">
              <a:extLst>
                <a:ext uri="{FF2B5EF4-FFF2-40B4-BE49-F238E27FC236}">
                  <a16:creationId xmlns:a16="http://schemas.microsoft.com/office/drawing/2014/main" id="{7B5A2C9B-66B2-ED12-A9E6-C8936588E5E6}"/>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870;p56">
              <a:extLst>
                <a:ext uri="{FF2B5EF4-FFF2-40B4-BE49-F238E27FC236}">
                  <a16:creationId xmlns:a16="http://schemas.microsoft.com/office/drawing/2014/main" id="{47F14F1D-C91A-BE68-6DEF-039EB423E0E4}"/>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871;p56">
              <a:extLst>
                <a:ext uri="{FF2B5EF4-FFF2-40B4-BE49-F238E27FC236}">
                  <a16:creationId xmlns:a16="http://schemas.microsoft.com/office/drawing/2014/main" id="{E6CF388B-E11A-AD39-8D8F-9FCD8C9E510A}"/>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872;p56">
              <a:extLst>
                <a:ext uri="{FF2B5EF4-FFF2-40B4-BE49-F238E27FC236}">
                  <a16:creationId xmlns:a16="http://schemas.microsoft.com/office/drawing/2014/main" id="{89CE1B21-C34A-E15A-C78A-85D215A75F0E}"/>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873;p56">
              <a:extLst>
                <a:ext uri="{FF2B5EF4-FFF2-40B4-BE49-F238E27FC236}">
                  <a16:creationId xmlns:a16="http://schemas.microsoft.com/office/drawing/2014/main" id="{F63B9495-05C0-4655-7CC5-CFBD68FA1679}"/>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874;p56">
              <a:extLst>
                <a:ext uri="{FF2B5EF4-FFF2-40B4-BE49-F238E27FC236}">
                  <a16:creationId xmlns:a16="http://schemas.microsoft.com/office/drawing/2014/main" id="{24B62236-FD7D-C553-65F1-56668127CD78}"/>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875;p56">
              <a:extLst>
                <a:ext uri="{FF2B5EF4-FFF2-40B4-BE49-F238E27FC236}">
                  <a16:creationId xmlns:a16="http://schemas.microsoft.com/office/drawing/2014/main" id="{835F8F23-309C-C16E-0294-EFF62919A513}"/>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876;p56">
              <a:extLst>
                <a:ext uri="{FF2B5EF4-FFF2-40B4-BE49-F238E27FC236}">
                  <a16:creationId xmlns:a16="http://schemas.microsoft.com/office/drawing/2014/main" id="{3D595325-40BC-070B-13D2-F93368BCA60A}"/>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877;p56">
              <a:extLst>
                <a:ext uri="{FF2B5EF4-FFF2-40B4-BE49-F238E27FC236}">
                  <a16:creationId xmlns:a16="http://schemas.microsoft.com/office/drawing/2014/main" id="{AD904674-D426-2468-D1E5-18EC6B40251A}"/>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878;p56">
              <a:extLst>
                <a:ext uri="{FF2B5EF4-FFF2-40B4-BE49-F238E27FC236}">
                  <a16:creationId xmlns:a16="http://schemas.microsoft.com/office/drawing/2014/main" id="{FE71F396-9E6D-3E4D-F11D-C1EB766FE582}"/>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879;p56">
              <a:extLst>
                <a:ext uri="{FF2B5EF4-FFF2-40B4-BE49-F238E27FC236}">
                  <a16:creationId xmlns:a16="http://schemas.microsoft.com/office/drawing/2014/main" id="{2EDC069E-782A-C18C-DD38-261C3F095E14}"/>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Oval 1">
            <a:extLst>
              <a:ext uri="{FF2B5EF4-FFF2-40B4-BE49-F238E27FC236}">
                <a16:creationId xmlns:a16="http://schemas.microsoft.com/office/drawing/2014/main" id="{60F37026-E2FF-2255-A9BB-F110E71D854F}"/>
              </a:ext>
            </a:extLst>
          </p:cNvPr>
          <p:cNvSpPr/>
          <p:nvPr/>
        </p:nvSpPr>
        <p:spPr>
          <a:xfrm>
            <a:off x="-1548419" y="-1999378"/>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3" name="Oval 2">
            <a:extLst>
              <a:ext uri="{FF2B5EF4-FFF2-40B4-BE49-F238E27FC236}">
                <a16:creationId xmlns:a16="http://schemas.microsoft.com/office/drawing/2014/main" id="{23069829-F4AD-D2A2-23DF-35AFAE0C020F}"/>
              </a:ext>
            </a:extLst>
          </p:cNvPr>
          <p:cNvSpPr/>
          <p:nvPr/>
        </p:nvSpPr>
        <p:spPr>
          <a:xfrm>
            <a:off x="11295515" y="5963148"/>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grpSp>
        <p:nvGrpSpPr>
          <p:cNvPr id="4" name="Google Shape;3215;p57">
            <a:extLst>
              <a:ext uri="{FF2B5EF4-FFF2-40B4-BE49-F238E27FC236}">
                <a16:creationId xmlns:a16="http://schemas.microsoft.com/office/drawing/2014/main" id="{980DB305-5FCB-EEA4-A2A6-BDDCC4D026D2}"/>
              </a:ext>
            </a:extLst>
          </p:cNvPr>
          <p:cNvGrpSpPr/>
          <p:nvPr/>
        </p:nvGrpSpPr>
        <p:grpSpPr>
          <a:xfrm>
            <a:off x="15139348" y="427671"/>
            <a:ext cx="6509087" cy="5328124"/>
            <a:chOff x="845850" y="467825"/>
            <a:chExt cx="5996575" cy="4908600"/>
          </a:xfrm>
        </p:grpSpPr>
        <p:sp>
          <p:nvSpPr>
            <p:cNvPr id="5" name="Google Shape;3216;p57">
              <a:extLst>
                <a:ext uri="{FF2B5EF4-FFF2-40B4-BE49-F238E27FC236}">
                  <a16:creationId xmlns:a16="http://schemas.microsoft.com/office/drawing/2014/main" id="{76783BBB-7832-21C6-105F-3CD152E8C225}"/>
                </a:ext>
              </a:extLst>
            </p:cNvPr>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3217;p57">
              <a:extLst>
                <a:ext uri="{FF2B5EF4-FFF2-40B4-BE49-F238E27FC236}">
                  <a16:creationId xmlns:a16="http://schemas.microsoft.com/office/drawing/2014/main" id="{09F5F5CB-2F2F-C70F-0D54-021CB7DEE427}"/>
                </a:ext>
              </a:extLst>
            </p:cNvPr>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3218;p57">
              <a:extLst>
                <a:ext uri="{FF2B5EF4-FFF2-40B4-BE49-F238E27FC236}">
                  <a16:creationId xmlns:a16="http://schemas.microsoft.com/office/drawing/2014/main" id="{7F3EFF45-547B-84EC-221C-8B2AAD975184}"/>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219;p57">
              <a:extLst>
                <a:ext uri="{FF2B5EF4-FFF2-40B4-BE49-F238E27FC236}">
                  <a16:creationId xmlns:a16="http://schemas.microsoft.com/office/drawing/2014/main" id="{CD9936AB-9BF3-6F91-82CA-DDAD982B2696}"/>
                </a:ext>
              </a:extLst>
            </p:cNvPr>
            <p:cNvSpPr/>
            <p:nvPr/>
          </p:nvSpPr>
          <p:spPr>
            <a:xfrm>
              <a:off x="1797375" y="1395712"/>
              <a:ext cx="4055849" cy="3359925"/>
            </a:xfrm>
            <a:custGeom>
              <a:avLst/>
              <a:gdLst/>
              <a:ahLst/>
              <a:cxnLst/>
              <a:rect l="l" t="t" r="r" b="b"/>
              <a:pathLst>
                <a:path w="162234" h="134397" extrusionOk="0">
                  <a:moveTo>
                    <a:pt x="1" y="0"/>
                  </a:moveTo>
                  <a:lnTo>
                    <a:pt x="1" y="134396"/>
                  </a:lnTo>
                  <a:lnTo>
                    <a:pt x="162234" y="134396"/>
                  </a:lnTo>
                  <a:lnTo>
                    <a:pt x="162234"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3" name="Google Shape;3220;p57">
              <a:extLst>
                <a:ext uri="{FF2B5EF4-FFF2-40B4-BE49-F238E27FC236}">
                  <a16:creationId xmlns:a16="http://schemas.microsoft.com/office/drawing/2014/main" id="{6327CAF1-3149-118F-4996-405D20711FB4}"/>
                </a:ext>
              </a:extLst>
            </p:cNvPr>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3221;p57">
              <a:extLst>
                <a:ext uri="{FF2B5EF4-FFF2-40B4-BE49-F238E27FC236}">
                  <a16:creationId xmlns:a16="http://schemas.microsoft.com/office/drawing/2014/main" id="{4A7CF1D4-2752-8137-FB09-9BC008CA44C0}"/>
                </a:ext>
              </a:extLst>
            </p:cNvPr>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3222;p57">
              <a:extLst>
                <a:ext uri="{FF2B5EF4-FFF2-40B4-BE49-F238E27FC236}">
                  <a16:creationId xmlns:a16="http://schemas.microsoft.com/office/drawing/2014/main" id="{9785349B-0AE4-9E45-8C39-4E85D7B6DBF8}"/>
                </a:ext>
              </a:extLst>
            </p:cNvPr>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3223;p57">
              <a:extLst>
                <a:ext uri="{FF2B5EF4-FFF2-40B4-BE49-F238E27FC236}">
                  <a16:creationId xmlns:a16="http://schemas.microsoft.com/office/drawing/2014/main" id="{F6E0BCE4-5858-BF7B-0702-803DEB537F58}"/>
                </a:ext>
              </a:extLst>
            </p:cNvPr>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3224;p57">
              <a:extLst>
                <a:ext uri="{FF2B5EF4-FFF2-40B4-BE49-F238E27FC236}">
                  <a16:creationId xmlns:a16="http://schemas.microsoft.com/office/drawing/2014/main" id="{C4588447-14F7-A0C7-3026-5C070D12FDFD}"/>
                </a:ext>
              </a:extLst>
            </p:cNvPr>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3225;p57">
              <a:extLst>
                <a:ext uri="{FF2B5EF4-FFF2-40B4-BE49-F238E27FC236}">
                  <a16:creationId xmlns:a16="http://schemas.microsoft.com/office/drawing/2014/main" id="{E06B19B8-2D5B-B733-409F-BAAAF6A47DD4}"/>
                </a:ext>
              </a:extLst>
            </p:cNvPr>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3226;p57">
              <a:extLst>
                <a:ext uri="{FF2B5EF4-FFF2-40B4-BE49-F238E27FC236}">
                  <a16:creationId xmlns:a16="http://schemas.microsoft.com/office/drawing/2014/main" id="{EEDECCA2-A7D3-3D63-CA5C-24FEA230CA7A}"/>
                </a:ext>
              </a:extLst>
            </p:cNvPr>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3227;p57">
              <a:extLst>
                <a:ext uri="{FF2B5EF4-FFF2-40B4-BE49-F238E27FC236}">
                  <a16:creationId xmlns:a16="http://schemas.microsoft.com/office/drawing/2014/main" id="{581967B5-3A02-4E1A-EC00-38A103A6CC81}"/>
                </a:ext>
              </a:extLst>
            </p:cNvPr>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3228;p57">
              <a:extLst>
                <a:ext uri="{FF2B5EF4-FFF2-40B4-BE49-F238E27FC236}">
                  <a16:creationId xmlns:a16="http://schemas.microsoft.com/office/drawing/2014/main" id="{F8724051-407B-F61C-A98D-8C81DC31B196}"/>
                </a:ext>
              </a:extLst>
            </p:cNvPr>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3229;p57">
              <a:extLst>
                <a:ext uri="{FF2B5EF4-FFF2-40B4-BE49-F238E27FC236}">
                  <a16:creationId xmlns:a16="http://schemas.microsoft.com/office/drawing/2014/main" id="{7A16836D-E2F2-8718-9664-CE2E2E8642F5}"/>
                </a:ext>
              </a:extLst>
            </p:cNvPr>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3230;p57">
              <a:extLst>
                <a:ext uri="{FF2B5EF4-FFF2-40B4-BE49-F238E27FC236}">
                  <a16:creationId xmlns:a16="http://schemas.microsoft.com/office/drawing/2014/main" id="{3EF68058-0384-798A-5F7F-8D3CF6A9570F}"/>
                </a:ext>
              </a:extLst>
            </p:cNvPr>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3231;p57">
              <a:extLst>
                <a:ext uri="{FF2B5EF4-FFF2-40B4-BE49-F238E27FC236}">
                  <a16:creationId xmlns:a16="http://schemas.microsoft.com/office/drawing/2014/main" id="{FD1C2C39-8CF9-054A-796B-969627BB89A7}"/>
                </a:ext>
              </a:extLst>
            </p:cNvPr>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3232;p57">
              <a:extLst>
                <a:ext uri="{FF2B5EF4-FFF2-40B4-BE49-F238E27FC236}">
                  <a16:creationId xmlns:a16="http://schemas.microsoft.com/office/drawing/2014/main" id="{62550E3C-B6AF-D8B0-E254-7A9E82F93558}"/>
                </a:ext>
              </a:extLst>
            </p:cNvPr>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3233;p57">
              <a:extLst>
                <a:ext uri="{FF2B5EF4-FFF2-40B4-BE49-F238E27FC236}">
                  <a16:creationId xmlns:a16="http://schemas.microsoft.com/office/drawing/2014/main" id="{835CCA60-FAA1-F37B-3E8E-15A89005CD5F}"/>
                </a:ext>
              </a:extLst>
            </p:cNvPr>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3234;p57">
              <a:extLst>
                <a:ext uri="{FF2B5EF4-FFF2-40B4-BE49-F238E27FC236}">
                  <a16:creationId xmlns:a16="http://schemas.microsoft.com/office/drawing/2014/main" id="{742A7386-AB7D-A7DC-914A-6C49204A4216}"/>
                </a:ext>
              </a:extLst>
            </p:cNvPr>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3235;p57">
              <a:extLst>
                <a:ext uri="{FF2B5EF4-FFF2-40B4-BE49-F238E27FC236}">
                  <a16:creationId xmlns:a16="http://schemas.microsoft.com/office/drawing/2014/main" id="{0EBCB81D-9317-B554-BBEA-D606393821AB}"/>
                </a:ext>
              </a:extLst>
            </p:cNvPr>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3236;p57">
              <a:extLst>
                <a:ext uri="{FF2B5EF4-FFF2-40B4-BE49-F238E27FC236}">
                  <a16:creationId xmlns:a16="http://schemas.microsoft.com/office/drawing/2014/main" id="{B04244C8-C4D1-8680-235E-6F26B8AF3163}"/>
                </a:ext>
              </a:extLst>
            </p:cNvPr>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3237;p57">
              <a:extLst>
                <a:ext uri="{FF2B5EF4-FFF2-40B4-BE49-F238E27FC236}">
                  <a16:creationId xmlns:a16="http://schemas.microsoft.com/office/drawing/2014/main" id="{E6873B8F-B46D-38AA-B0D1-1DCFABFEBAA5}"/>
                </a:ext>
              </a:extLst>
            </p:cNvPr>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3238;p57">
              <a:extLst>
                <a:ext uri="{FF2B5EF4-FFF2-40B4-BE49-F238E27FC236}">
                  <a16:creationId xmlns:a16="http://schemas.microsoft.com/office/drawing/2014/main" id="{C00D7006-C7E1-9794-E754-762B9B04080E}"/>
                </a:ext>
              </a:extLst>
            </p:cNvPr>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3239;p57">
              <a:extLst>
                <a:ext uri="{FF2B5EF4-FFF2-40B4-BE49-F238E27FC236}">
                  <a16:creationId xmlns:a16="http://schemas.microsoft.com/office/drawing/2014/main" id="{35113919-ADC6-DB25-9B59-1633CE700C5D}"/>
                </a:ext>
              </a:extLst>
            </p:cNvPr>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3240;p57">
              <a:extLst>
                <a:ext uri="{FF2B5EF4-FFF2-40B4-BE49-F238E27FC236}">
                  <a16:creationId xmlns:a16="http://schemas.microsoft.com/office/drawing/2014/main" id="{A1ED6234-4690-2704-8375-8ACAED3EF2C7}"/>
                </a:ext>
              </a:extLst>
            </p:cNvPr>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3241;p57">
              <a:extLst>
                <a:ext uri="{FF2B5EF4-FFF2-40B4-BE49-F238E27FC236}">
                  <a16:creationId xmlns:a16="http://schemas.microsoft.com/office/drawing/2014/main" id="{CB514E5E-D4CD-5198-EC72-E0F38C781339}"/>
                </a:ext>
              </a:extLst>
            </p:cNvPr>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3242;p57">
              <a:extLst>
                <a:ext uri="{FF2B5EF4-FFF2-40B4-BE49-F238E27FC236}">
                  <a16:creationId xmlns:a16="http://schemas.microsoft.com/office/drawing/2014/main" id="{0380DE8F-CF37-B7FD-8F71-80E9AF02CF71}"/>
                </a:ext>
              </a:extLst>
            </p:cNvPr>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3243;p57">
              <a:extLst>
                <a:ext uri="{FF2B5EF4-FFF2-40B4-BE49-F238E27FC236}">
                  <a16:creationId xmlns:a16="http://schemas.microsoft.com/office/drawing/2014/main" id="{638AB502-F668-9209-B9B4-DDACD3E854F3}"/>
                </a:ext>
              </a:extLst>
            </p:cNvPr>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3244;p57">
              <a:extLst>
                <a:ext uri="{FF2B5EF4-FFF2-40B4-BE49-F238E27FC236}">
                  <a16:creationId xmlns:a16="http://schemas.microsoft.com/office/drawing/2014/main" id="{D86F32C5-3F58-4CD2-E8C6-2C1957FA7BCE}"/>
                </a:ext>
              </a:extLst>
            </p:cNvPr>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3245;p57">
              <a:extLst>
                <a:ext uri="{FF2B5EF4-FFF2-40B4-BE49-F238E27FC236}">
                  <a16:creationId xmlns:a16="http://schemas.microsoft.com/office/drawing/2014/main" id="{EC42E83B-E5A8-E4E9-996D-4959C4B006BE}"/>
                </a:ext>
              </a:extLst>
            </p:cNvPr>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3246;p57">
              <a:extLst>
                <a:ext uri="{FF2B5EF4-FFF2-40B4-BE49-F238E27FC236}">
                  <a16:creationId xmlns:a16="http://schemas.microsoft.com/office/drawing/2014/main" id="{D7A7BB1B-8F65-E58A-B8EA-84877A288F52}"/>
                </a:ext>
              </a:extLst>
            </p:cNvPr>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3247;p57">
              <a:extLst>
                <a:ext uri="{FF2B5EF4-FFF2-40B4-BE49-F238E27FC236}">
                  <a16:creationId xmlns:a16="http://schemas.microsoft.com/office/drawing/2014/main" id="{D2ADFFDD-EAAB-0A2C-5BF4-9A061D942C23}"/>
                </a:ext>
              </a:extLst>
            </p:cNvPr>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3248;p57">
              <a:extLst>
                <a:ext uri="{FF2B5EF4-FFF2-40B4-BE49-F238E27FC236}">
                  <a16:creationId xmlns:a16="http://schemas.microsoft.com/office/drawing/2014/main" id="{D815AA3E-5986-757F-0E78-C702FBBDF613}"/>
                </a:ext>
              </a:extLst>
            </p:cNvPr>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3249;p57">
              <a:extLst>
                <a:ext uri="{FF2B5EF4-FFF2-40B4-BE49-F238E27FC236}">
                  <a16:creationId xmlns:a16="http://schemas.microsoft.com/office/drawing/2014/main" id="{4C608485-F0D8-04B3-A847-B663AE48390A}"/>
                </a:ext>
              </a:extLst>
            </p:cNvPr>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3250;p57">
              <a:extLst>
                <a:ext uri="{FF2B5EF4-FFF2-40B4-BE49-F238E27FC236}">
                  <a16:creationId xmlns:a16="http://schemas.microsoft.com/office/drawing/2014/main" id="{CACE4180-317C-31C4-2C44-3821F5B1BA67}"/>
                </a:ext>
              </a:extLst>
            </p:cNvPr>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3251;p57">
              <a:extLst>
                <a:ext uri="{FF2B5EF4-FFF2-40B4-BE49-F238E27FC236}">
                  <a16:creationId xmlns:a16="http://schemas.microsoft.com/office/drawing/2014/main" id="{8317C60C-8C04-C071-C502-A5209EB82679}"/>
                </a:ext>
              </a:extLst>
            </p:cNvPr>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3252;p57">
              <a:extLst>
                <a:ext uri="{FF2B5EF4-FFF2-40B4-BE49-F238E27FC236}">
                  <a16:creationId xmlns:a16="http://schemas.microsoft.com/office/drawing/2014/main" id="{B74B7AD9-FE63-5C7D-5E83-789B7B57AF66}"/>
                </a:ext>
              </a:extLst>
            </p:cNvPr>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3253;p57">
              <a:extLst>
                <a:ext uri="{FF2B5EF4-FFF2-40B4-BE49-F238E27FC236}">
                  <a16:creationId xmlns:a16="http://schemas.microsoft.com/office/drawing/2014/main" id="{30AD19E6-F501-A6F4-C108-A69FBE72A785}"/>
                </a:ext>
              </a:extLst>
            </p:cNvPr>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3254;p57">
              <a:extLst>
                <a:ext uri="{FF2B5EF4-FFF2-40B4-BE49-F238E27FC236}">
                  <a16:creationId xmlns:a16="http://schemas.microsoft.com/office/drawing/2014/main" id="{DB3A9BD6-D417-9CDF-3027-AE9EC9BC3B72}"/>
                </a:ext>
              </a:extLst>
            </p:cNvPr>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3255;p57">
              <a:extLst>
                <a:ext uri="{FF2B5EF4-FFF2-40B4-BE49-F238E27FC236}">
                  <a16:creationId xmlns:a16="http://schemas.microsoft.com/office/drawing/2014/main" id="{5E577DEE-2DBF-52AA-CB68-3617CD186278}"/>
                </a:ext>
              </a:extLst>
            </p:cNvPr>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3256;p57">
              <a:extLst>
                <a:ext uri="{FF2B5EF4-FFF2-40B4-BE49-F238E27FC236}">
                  <a16:creationId xmlns:a16="http://schemas.microsoft.com/office/drawing/2014/main" id="{A0C84241-7721-0494-CE59-B484F0053CA7}"/>
                </a:ext>
              </a:extLst>
            </p:cNvPr>
            <p:cNvSpPr/>
            <p:nvPr/>
          </p:nvSpPr>
          <p:spPr>
            <a:xfrm>
              <a:off x="3398019" y="3233525"/>
              <a:ext cx="215375" cy="109426"/>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3257;p57">
              <a:extLst>
                <a:ext uri="{FF2B5EF4-FFF2-40B4-BE49-F238E27FC236}">
                  <a16:creationId xmlns:a16="http://schemas.microsoft.com/office/drawing/2014/main" id="{17D3DB41-434D-AFAF-7212-FB0E01CE1801}"/>
                </a:ext>
              </a:extLst>
            </p:cNvPr>
            <p:cNvSpPr/>
            <p:nvPr/>
          </p:nvSpPr>
          <p:spPr>
            <a:xfrm>
              <a:off x="3583644" y="3205775"/>
              <a:ext cx="214574"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3258;p57">
              <a:extLst>
                <a:ext uri="{FF2B5EF4-FFF2-40B4-BE49-F238E27FC236}">
                  <a16:creationId xmlns:a16="http://schemas.microsoft.com/office/drawing/2014/main" id="{8C115581-3BF9-28B4-3316-58D5BCB6DFAD}"/>
                </a:ext>
              </a:extLst>
            </p:cNvPr>
            <p:cNvSpPr/>
            <p:nvPr/>
          </p:nvSpPr>
          <p:spPr>
            <a:xfrm>
              <a:off x="3768469" y="3122976"/>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3259;p57">
              <a:extLst>
                <a:ext uri="{FF2B5EF4-FFF2-40B4-BE49-F238E27FC236}">
                  <a16:creationId xmlns:a16="http://schemas.microsoft.com/office/drawing/2014/main" id="{FB3E9961-0F2E-EC84-852D-315480ED952C}"/>
                </a:ext>
              </a:extLst>
            </p:cNvPr>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3260;p57">
              <a:extLst>
                <a:ext uri="{FF2B5EF4-FFF2-40B4-BE49-F238E27FC236}">
                  <a16:creationId xmlns:a16="http://schemas.microsoft.com/office/drawing/2014/main" id="{BAE2DF69-5466-009A-7988-2DFB4BFF8AAF}"/>
                </a:ext>
              </a:extLst>
            </p:cNvPr>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3261;p57">
              <a:extLst>
                <a:ext uri="{FF2B5EF4-FFF2-40B4-BE49-F238E27FC236}">
                  <a16:creationId xmlns:a16="http://schemas.microsoft.com/office/drawing/2014/main" id="{3ED920FB-135B-12EF-6346-2AB0B46D81A4}"/>
                </a:ext>
              </a:extLst>
            </p:cNvPr>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3262;p57">
              <a:extLst>
                <a:ext uri="{FF2B5EF4-FFF2-40B4-BE49-F238E27FC236}">
                  <a16:creationId xmlns:a16="http://schemas.microsoft.com/office/drawing/2014/main" id="{E2A037DE-2FD5-E538-533E-794375ED3F0D}"/>
                </a:ext>
              </a:extLst>
            </p:cNvPr>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3263;p57">
              <a:extLst>
                <a:ext uri="{FF2B5EF4-FFF2-40B4-BE49-F238E27FC236}">
                  <a16:creationId xmlns:a16="http://schemas.microsoft.com/office/drawing/2014/main" id="{1FEBD216-016E-5D4F-1076-03AD98C79A8B}"/>
                </a:ext>
              </a:extLst>
            </p:cNvPr>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3264;p57">
              <a:extLst>
                <a:ext uri="{FF2B5EF4-FFF2-40B4-BE49-F238E27FC236}">
                  <a16:creationId xmlns:a16="http://schemas.microsoft.com/office/drawing/2014/main" id="{7FE74588-33CD-466F-FD20-1B1D640A2921}"/>
                </a:ext>
              </a:extLst>
            </p:cNvPr>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3265;p57">
              <a:extLst>
                <a:ext uri="{FF2B5EF4-FFF2-40B4-BE49-F238E27FC236}">
                  <a16:creationId xmlns:a16="http://schemas.microsoft.com/office/drawing/2014/main" id="{A4F49C77-147D-4F29-D867-B1079682B07B}"/>
                </a:ext>
              </a:extLst>
            </p:cNvPr>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3266;p57">
              <a:extLst>
                <a:ext uri="{FF2B5EF4-FFF2-40B4-BE49-F238E27FC236}">
                  <a16:creationId xmlns:a16="http://schemas.microsoft.com/office/drawing/2014/main" id="{9D8D65FB-FFEE-AFD1-12F3-5EBFCB06E4A7}"/>
                </a:ext>
              </a:extLst>
            </p:cNvPr>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3267;p57">
              <a:extLst>
                <a:ext uri="{FF2B5EF4-FFF2-40B4-BE49-F238E27FC236}">
                  <a16:creationId xmlns:a16="http://schemas.microsoft.com/office/drawing/2014/main" id="{D91A3918-9524-7378-A48D-083AB03050AC}"/>
                </a:ext>
              </a:extLst>
            </p:cNvPr>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3268;p57">
              <a:extLst>
                <a:ext uri="{FF2B5EF4-FFF2-40B4-BE49-F238E27FC236}">
                  <a16:creationId xmlns:a16="http://schemas.microsoft.com/office/drawing/2014/main" id="{2C3BCE20-0662-E229-03DB-7CC462B3413F}"/>
                </a:ext>
              </a:extLst>
            </p:cNvPr>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3269;p57">
              <a:extLst>
                <a:ext uri="{FF2B5EF4-FFF2-40B4-BE49-F238E27FC236}">
                  <a16:creationId xmlns:a16="http://schemas.microsoft.com/office/drawing/2014/main" id="{B9405684-719D-FE3F-2476-1F2BCFE92EF8}"/>
                </a:ext>
              </a:extLst>
            </p:cNvPr>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3270;p57">
              <a:extLst>
                <a:ext uri="{FF2B5EF4-FFF2-40B4-BE49-F238E27FC236}">
                  <a16:creationId xmlns:a16="http://schemas.microsoft.com/office/drawing/2014/main" id="{5CDC0B50-A59E-AEF9-19B9-02CE5729DFD1}"/>
                </a:ext>
              </a:extLst>
            </p:cNvPr>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3271;p57">
              <a:extLst>
                <a:ext uri="{FF2B5EF4-FFF2-40B4-BE49-F238E27FC236}">
                  <a16:creationId xmlns:a16="http://schemas.microsoft.com/office/drawing/2014/main" id="{348DC2D4-53F8-E587-9B32-3A8829AE9896}"/>
                </a:ext>
              </a:extLst>
            </p:cNvPr>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3272;p57">
              <a:extLst>
                <a:ext uri="{FF2B5EF4-FFF2-40B4-BE49-F238E27FC236}">
                  <a16:creationId xmlns:a16="http://schemas.microsoft.com/office/drawing/2014/main" id="{513AA32E-5A26-B70C-7E62-801D61798960}"/>
                </a:ext>
              </a:extLst>
            </p:cNvPr>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3273;p57">
              <a:extLst>
                <a:ext uri="{FF2B5EF4-FFF2-40B4-BE49-F238E27FC236}">
                  <a16:creationId xmlns:a16="http://schemas.microsoft.com/office/drawing/2014/main" id="{951EF7EB-7EB2-2D9E-BF68-754638A3989A}"/>
                </a:ext>
              </a:extLst>
            </p:cNvPr>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3274;p57">
              <a:extLst>
                <a:ext uri="{FF2B5EF4-FFF2-40B4-BE49-F238E27FC236}">
                  <a16:creationId xmlns:a16="http://schemas.microsoft.com/office/drawing/2014/main" id="{514036A6-470F-2E32-7902-53AB3564F4FE}"/>
                </a:ext>
              </a:extLst>
            </p:cNvPr>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3275;p57">
              <a:extLst>
                <a:ext uri="{FF2B5EF4-FFF2-40B4-BE49-F238E27FC236}">
                  <a16:creationId xmlns:a16="http://schemas.microsoft.com/office/drawing/2014/main" id="{524D59B0-799A-0315-AC37-8226C9BA4A94}"/>
                </a:ext>
              </a:extLst>
            </p:cNvPr>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3276;p57">
              <a:extLst>
                <a:ext uri="{FF2B5EF4-FFF2-40B4-BE49-F238E27FC236}">
                  <a16:creationId xmlns:a16="http://schemas.microsoft.com/office/drawing/2014/main" id="{E1E9568C-39D6-F30B-0142-3112C305CD70}"/>
                </a:ext>
              </a:extLst>
            </p:cNvPr>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3277;p57">
              <a:extLst>
                <a:ext uri="{FF2B5EF4-FFF2-40B4-BE49-F238E27FC236}">
                  <a16:creationId xmlns:a16="http://schemas.microsoft.com/office/drawing/2014/main" id="{8552A7F3-4334-5A1C-D20D-F834BBCFA060}"/>
                </a:ext>
              </a:extLst>
            </p:cNvPr>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3278;p57">
              <a:extLst>
                <a:ext uri="{FF2B5EF4-FFF2-40B4-BE49-F238E27FC236}">
                  <a16:creationId xmlns:a16="http://schemas.microsoft.com/office/drawing/2014/main" id="{88110E25-2D65-FF03-628F-81FC0CFAF469}"/>
                </a:ext>
              </a:extLst>
            </p:cNvPr>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3279;p57">
              <a:extLst>
                <a:ext uri="{FF2B5EF4-FFF2-40B4-BE49-F238E27FC236}">
                  <a16:creationId xmlns:a16="http://schemas.microsoft.com/office/drawing/2014/main" id="{9715D9AA-8D4F-6117-7754-97EC6D5C1686}"/>
                </a:ext>
              </a:extLst>
            </p:cNvPr>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3280;p57">
              <a:extLst>
                <a:ext uri="{FF2B5EF4-FFF2-40B4-BE49-F238E27FC236}">
                  <a16:creationId xmlns:a16="http://schemas.microsoft.com/office/drawing/2014/main" id="{52BA5717-8ECE-BF0A-5528-8CF52485644A}"/>
                </a:ext>
              </a:extLst>
            </p:cNvPr>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3281;p57">
              <a:extLst>
                <a:ext uri="{FF2B5EF4-FFF2-40B4-BE49-F238E27FC236}">
                  <a16:creationId xmlns:a16="http://schemas.microsoft.com/office/drawing/2014/main" id="{434E76CD-ABB2-8FF1-CE4E-4CF494A3D126}"/>
                </a:ext>
              </a:extLst>
            </p:cNvPr>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3282;p57">
              <a:extLst>
                <a:ext uri="{FF2B5EF4-FFF2-40B4-BE49-F238E27FC236}">
                  <a16:creationId xmlns:a16="http://schemas.microsoft.com/office/drawing/2014/main" id="{C2EB5E0B-653E-10EB-EFD4-636B196223DF}"/>
                </a:ext>
              </a:extLst>
            </p:cNvPr>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3283;p57">
              <a:extLst>
                <a:ext uri="{FF2B5EF4-FFF2-40B4-BE49-F238E27FC236}">
                  <a16:creationId xmlns:a16="http://schemas.microsoft.com/office/drawing/2014/main" id="{3615A6EC-F3C2-AFF1-925D-E6100B66D71D}"/>
                </a:ext>
              </a:extLst>
            </p:cNvPr>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3284;p57">
              <a:extLst>
                <a:ext uri="{FF2B5EF4-FFF2-40B4-BE49-F238E27FC236}">
                  <a16:creationId xmlns:a16="http://schemas.microsoft.com/office/drawing/2014/main" id="{4BBBAD73-8F5B-4DA4-EC69-1C92F4A8FA15}"/>
                </a:ext>
              </a:extLst>
            </p:cNvPr>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3285;p57">
              <a:extLst>
                <a:ext uri="{FF2B5EF4-FFF2-40B4-BE49-F238E27FC236}">
                  <a16:creationId xmlns:a16="http://schemas.microsoft.com/office/drawing/2014/main" id="{0930D272-DBFE-7196-E40B-ECD54A3BDA00}"/>
                </a:ext>
              </a:extLst>
            </p:cNvPr>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3286;p57">
              <a:extLst>
                <a:ext uri="{FF2B5EF4-FFF2-40B4-BE49-F238E27FC236}">
                  <a16:creationId xmlns:a16="http://schemas.microsoft.com/office/drawing/2014/main" id="{0E4C8969-2794-0CF4-BFEE-923FC8DD101F}"/>
                </a:ext>
              </a:extLst>
            </p:cNvPr>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3287;p57">
              <a:extLst>
                <a:ext uri="{FF2B5EF4-FFF2-40B4-BE49-F238E27FC236}">
                  <a16:creationId xmlns:a16="http://schemas.microsoft.com/office/drawing/2014/main" id="{76FA8A22-96C2-D594-487A-7B69F2B22459}"/>
                </a:ext>
              </a:extLst>
            </p:cNvPr>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3288;p57">
              <a:extLst>
                <a:ext uri="{FF2B5EF4-FFF2-40B4-BE49-F238E27FC236}">
                  <a16:creationId xmlns:a16="http://schemas.microsoft.com/office/drawing/2014/main" id="{C005EDA5-9574-9856-7257-D478F0EF648A}"/>
                </a:ext>
              </a:extLst>
            </p:cNvPr>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3289;p57">
              <a:extLst>
                <a:ext uri="{FF2B5EF4-FFF2-40B4-BE49-F238E27FC236}">
                  <a16:creationId xmlns:a16="http://schemas.microsoft.com/office/drawing/2014/main" id="{3456AB74-C4D4-278D-FA13-DF624D561676}"/>
                </a:ext>
              </a:extLst>
            </p:cNvPr>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3290;p57">
              <a:extLst>
                <a:ext uri="{FF2B5EF4-FFF2-40B4-BE49-F238E27FC236}">
                  <a16:creationId xmlns:a16="http://schemas.microsoft.com/office/drawing/2014/main" id="{7A2BD451-CB9E-88EF-7390-1C3A962AF705}"/>
                </a:ext>
              </a:extLst>
            </p:cNvPr>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3291;p57">
              <a:extLst>
                <a:ext uri="{FF2B5EF4-FFF2-40B4-BE49-F238E27FC236}">
                  <a16:creationId xmlns:a16="http://schemas.microsoft.com/office/drawing/2014/main" id="{60F7E075-CE2A-28B2-3750-6F5AEE4E52FF}"/>
                </a:ext>
              </a:extLst>
            </p:cNvPr>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3292;p57">
              <a:extLst>
                <a:ext uri="{FF2B5EF4-FFF2-40B4-BE49-F238E27FC236}">
                  <a16:creationId xmlns:a16="http://schemas.microsoft.com/office/drawing/2014/main" id="{670FAB3D-A5F2-C51B-3C08-3AA1A5FF41FB}"/>
                </a:ext>
              </a:extLst>
            </p:cNvPr>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3293;p57">
              <a:extLst>
                <a:ext uri="{FF2B5EF4-FFF2-40B4-BE49-F238E27FC236}">
                  <a16:creationId xmlns:a16="http://schemas.microsoft.com/office/drawing/2014/main" id="{CE3B76D6-FE2E-8D6F-D94A-7A949DD6D491}"/>
                </a:ext>
              </a:extLst>
            </p:cNvPr>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3294;p57">
              <a:extLst>
                <a:ext uri="{FF2B5EF4-FFF2-40B4-BE49-F238E27FC236}">
                  <a16:creationId xmlns:a16="http://schemas.microsoft.com/office/drawing/2014/main" id="{98E9FCE0-D908-4C42-6712-109B088FA86B}"/>
                </a:ext>
              </a:extLst>
            </p:cNvPr>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3295;p57">
              <a:extLst>
                <a:ext uri="{FF2B5EF4-FFF2-40B4-BE49-F238E27FC236}">
                  <a16:creationId xmlns:a16="http://schemas.microsoft.com/office/drawing/2014/main" id="{622F1F92-1988-0EA5-9B30-6A3B27DB5EB4}"/>
                </a:ext>
              </a:extLst>
            </p:cNvPr>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3296;p57">
              <a:extLst>
                <a:ext uri="{FF2B5EF4-FFF2-40B4-BE49-F238E27FC236}">
                  <a16:creationId xmlns:a16="http://schemas.microsoft.com/office/drawing/2014/main" id="{0CD8098C-469A-451A-BB14-95613CC50D39}"/>
                </a:ext>
              </a:extLst>
            </p:cNvPr>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3297;p57">
              <a:extLst>
                <a:ext uri="{FF2B5EF4-FFF2-40B4-BE49-F238E27FC236}">
                  <a16:creationId xmlns:a16="http://schemas.microsoft.com/office/drawing/2014/main" id="{59FAAFDB-D1E0-A765-D19A-F5E52751B694}"/>
                </a:ext>
              </a:extLst>
            </p:cNvPr>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3298;p57">
              <a:extLst>
                <a:ext uri="{FF2B5EF4-FFF2-40B4-BE49-F238E27FC236}">
                  <a16:creationId xmlns:a16="http://schemas.microsoft.com/office/drawing/2014/main" id="{0DB334E2-0162-C2D6-95D9-2E1AA8589EB2}"/>
                </a:ext>
              </a:extLst>
            </p:cNvPr>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3299;p57">
              <a:extLst>
                <a:ext uri="{FF2B5EF4-FFF2-40B4-BE49-F238E27FC236}">
                  <a16:creationId xmlns:a16="http://schemas.microsoft.com/office/drawing/2014/main" id="{A7725582-CAFD-149F-1632-A310C7D1BA79}"/>
                </a:ext>
              </a:extLst>
            </p:cNvPr>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3300;p57">
              <a:extLst>
                <a:ext uri="{FF2B5EF4-FFF2-40B4-BE49-F238E27FC236}">
                  <a16:creationId xmlns:a16="http://schemas.microsoft.com/office/drawing/2014/main" id="{0018671E-3B7D-560D-3A83-36BC9E2DA8EF}"/>
                </a:ext>
              </a:extLst>
            </p:cNvPr>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3301;p57">
              <a:extLst>
                <a:ext uri="{FF2B5EF4-FFF2-40B4-BE49-F238E27FC236}">
                  <a16:creationId xmlns:a16="http://schemas.microsoft.com/office/drawing/2014/main" id="{87046E88-70B6-0991-C742-5632458367D6}"/>
                </a:ext>
              </a:extLst>
            </p:cNvPr>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3302;p57">
              <a:extLst>
                <a:ext uri="{FF2B5EF4-FFF2-40B4-BE49-F238E27FC236}">
                  <a16:creationId xmlns:a16="http://schemas.microsoft.com/office/drawing/2014/main" id="{A46BBC77-D1E7-36F2-2C60-773A112D869A}"/>
                </a:ext>
              </a:extLst>
            </p:cNvPr>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3303;p57">
              <a:extLst>
                <a:ext uri="{FF2B5EF4-FFF2-40B4-BE49-F238E27FC236}">
                  <a16:creationId xmlns:a16="http://schemas.microsoft.com/office/drawing/2014/main" id="{60A1A11E-60C5-4516-8F9E-4C7138AA9657}"/>
                </a:ext>
              </a:extLst>
            </p:cNvPr>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3304;p57">
              <a:extLst>
                <a:ext uri="{FF2B5EF4-FFF2-40B4-BE49-F238E27FC236}">
                  <a16:creationId xmlns:a16="http://schemas.microsoft.com/office/drawing/2014/main" id="{8CF80B5A-BE12-CF1B-4F4E-E4E25D5460B3}"/>
                </a:ext>
              </a:extLst>
            </p:cNvPr>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3305;p57">
              <a:extLst>
                <a:ext uri="{FF2B5EF4-FFF2-40B4-BE49-F238E27FC236}">
                  <a16:creationId xmlns:a16="http://schemas.microsoft.com/office/drawing/2014/main" id="{1F3933EA-B59A-F76D-1883-21348CFE837E}"/>
                </a:ext>
              </a:extLst>
            </p:cNvPr>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3306;p57">
              <a:extLst>
                <a:ext uri="{FF2B5EF4-FFF2-40B4-BE49-F238E27FC236}">
                  <a16:creationId xmlns:a16="http://schemas.microsoft.com/office/drawing/2014/main" id="{D9A81951-F10A-73A1-BAEF-90F25B59AF12}"/>
                </a:ext>
              </a:extLst>
            </p:cNvPr>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rgbClr val="9E9E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3307;p57">
              <a:extLst>
                <a:ext uri="{FF2B5EF4-FFF2-40B4-BE49-F238E27FC236}">
                  <a16:creationId xmlns:a16="http://schemas.microsoft.com/office/drawing/2014/main" id="{78368575-370C-1400-E36D-043F5C947A4C}"/>
                </a:ext>
              </a:extLst>
            </p:cNvPr>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3308;p57">
              <a:extLst>
                <a:ext uri="{FF2B5EF4-FFF2-40B4-BE49-F238E27FC236}">
                  <a16:creationId xmlns:a16="http://schemas.microsoft.com/office/drawing/2014/main" id="{37348686-D28B-9536-618D-E5AF7B8C341A}"/>
                </a:ext>
              </a:extLst>
            </p:cNvPr>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3309;p57">
              <a:extLst>
                <a:ext uri="{FF2B5EF4-FFF2-40B4-BE49-F238E27FC236}">
                  <a16:creationId xmlns:a16="http://schemas.microsoft.com/office/drawing/2014/main" id="{CBB08378-6137-EDCB-E876-341C351AA13C}"/>
                </a:ext>
              </a:extLst>
            </p:cNvPr>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3310;p57">
              <a:extLst>
                <a:ext uri="{FF2B5EF4-FFF2-40B4-BE49-F238E27FC236}">
                  <a16:creationId xmlns:a16="http://schemas.microsoft.com/office/drawing/2014/main" id="{44567509-48D5-98BC-5EDF-6313E8B0A701}"/>
                </a:ext>
              </a:extLst>
            </p:cNvPr>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3311;p57">
              <a:extLst>
                <a:ext uri="{FF2B5EF4-FFF2-40B4-BE49-F238E27FC236}">
                  <a16:creationId xmlns:a16="http://schemas.microsoft.com/office/drawing/2014/main" id="{C2C69CDC-D098-4DB9-F6D9-D5969A312877}"/>
                </a:ext>
              </a:extLst>
            </p:cNvPr>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5" name="Google Shape;3312;p57">
              <a:extLst>
                <a:ext uri="{FF2B5EF4-FFF2-40B4-BE49-F238E27FC236}">
                  <a16:creationId xmlns:a16="http://schemas.microsoft.com/office/drawing/2014/main" id="{9A484C12-C96F-CA19-90C0-E90F2EF32718}"/>
                </a:ext>
              </a:extLst>
            </p:cNvPr>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3313;p57">
              <a:extLst>
                <a:ext uri="{FF2B5EF4-FFF2-40B4-BE49-F238E27FC236}">
                  <a16:creationId xmlns:a16="http://schemas.microsoft.com/office/drawing/2014/main" id="{1DF5375F-BBFF-E0A8-86C2-C5AEB9DA7866}"/>
                </a:ext>
              </a:extLst>
            </p:cNvPr>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3314;p57">
              <a:extLst>
                <a:ext uri="{FF2B5EF4-FFF2-40B4-BE49-F238E27FC236}">
                  <a16:creationId xmlns:a16="http://schemas.microsoft.com/office/drawing/2014/main" id="{66C783D2-E82A-5418-C1AD-473BF459263C}"/>
                </a:ext>
              </a:extLst>
            </p:cNvPr>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rgbClr val="EDED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3315;p57">
              <a:extLst>
                <a:ext uri="{FF2B5EF4-FFF2-40B4-BE49-F238E27FC236}">
                  <a16:creationId xmlns:a16="http://schemas.microsoft.com/office/drawing/2014/main" id="{32AC367C-36D8-C1FE-03B2-86D33B64B075}"/>
                </a:ext>
              </a:extLst>
            </p:cNvPr>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3316;p57">
              <a:extLst>
                <a:ext uri="{FF2B5EF4-FFF2-40B4-BE49-F238E27FC236}">
                  <a16:creationId xmlns:a16="http://schemas.microsoft.com/office/drawing/2014/main" id="{0C81990E-71E1-6752-6173-314A8663CCC7}"/>
                </a:ext>
              </a:extLst>
            </p:cNvPr>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3317;p57">
              <a:extLst>
                <a:ext uri="{FF2B5EF4-FFF2-40B4-BE49-F238E27FC236}">
                  <a16:creationId xmlns:a16="http://schemas.microsoft.com/office/drawing/2014/main" id="{65FBF2B5-FD99-7141-2461-B338BCD2E127}"/>
                </a:ext>
              </a:extLst>
            </p:cNvPr>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3318;p57">
              <a:extLst>
                <a:ext uri="{FF2B5EF4-FFF2-40B4-BE49-F238E27FC236}">
                  <a16:creationId xmlns:a16="http://schemas.microsoft.com/office/drawing/2014/main" id="{EAB12537-364D-10EC-5182-41DBDF48F87F}"/>
                </a:ext>
              </a:extLst>
            </p:cNvPr>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3319;p57">
              <a:extLst>
                <a:ext uri="{FF2B5EF4-FFF2-40B4-BE49-F238E27FC236}">
                  <a16:creationId xmlns:a16="http://schemas.microsoft.com/office/drawing/2014/main" id="{95200953-8B25-F5E4-75F0-17745502A92C}"/>
                </a:ext>
              </a:extLst>
            </p:cNvPr>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3320;p57">
              <a:extLst>
                <a:ext uri="{FF2B5EF4-FFF2-40B4-BE49-F238E27FC236}">
                  <a16:creationId xmlns:a16="http://schemas.microsoft.com/office/drawing/2014/main" id="{BA340ED6-E138-EED5-702C-41E6ADF372F4}"/>
                </a:ext>
              </a:extLst>
            </p:cNvPr>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3321;p57">
              <a:extLst>
                <a:ext uri="{FF2B5EF4-FFF2-40B4-BE49-F238E27FC236}">
                  <a16:creationId xmlns:a16="http://schemas.microsoft.com/office/drawing/2014/main" id="{AB8DAB78-0D92-266D-813A-11042CE30862}"/>
                </a:ext>
              </a:extLst>
            </p:cNvPr>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3322;p57">
              <a:extLst>
                <a:ext uri="{FF2B5EF4-FFF2-40B4-BE49-F238E27FC236}">
                  <a16:creationId xmlns:a16="http://schemas.microsoft.com/office/drawing/2014/main" id="{FE2F1517-C1D3-598D-2DDF-D420B6FEE6CE}"/>
                </a:ext>
              </a:extLst>
            </p:cNvPr>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3323;p57">
              <a:extLst>
                <a:ext uri="{FF2B5EF4-FFF2-40B4-BE49-F238E27FC236}">
                  <a16:creationId xmlns:a16="http://schemas.microsoft.com/office/drawing/2014/main" id="{C0CAC67A-0EC4-EB7E-71B9-BC6F8B081BEE}"/>
                </a:ext>
              </a:extLst>
            </p:cNvPr>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3324;p57">
              <a:extLst>
                <a:ext uri="{FF2B5EF4-FFF2-40B4-BE49-F238E27FC236}">
                  <a16:creationId xmlns:a16="http://schemas.microsoft.com/office/drawing/2014/main" id="{F6B0CA80-0659-1931-BB8D-0867AAA12E17}"/>
                </a:ext>
              </a:extLst>
            </p:cNvPr>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3325;p57">
              <a:extLst>
                <a:ext uri="{FF2B5EF4-FFF2-40B4-BE49-F238E27FC236}">
                  <a16:creationId xmlns:a16="http://schemas.microsoft.com/office/drawing/2014/main" id="{1C2A0DED-4F3D-4F5C-AA61-A631E7D57B7E}"/>
                </a:ext>
              </a:extLst>
            </p:cNvPr>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3326;p57">
              <a:extLst>
                <a:ext uri="{FF2B5EF4-FFF2-40B4-BE49-F238E27FC236}">
                  <a16:creationId xmlns:a16="http://schemas.microsoft.com/office/drawing/2014/main" id="{B0D512F6-C786-7DB8-D69B-E7B99374CC6F}"/>
                </a:ext>
              </a:extLst>
            </p:cNvPr>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3327;p57">
              <a:extLst>
                <a:ext uri="{FF2B5EF4-FFF2-40B4-BE49-F238E27FC236}">
                  <a16:creationId xmlns:a16="http://schemas.microsoft.com/office/drawing/2014/main" id="{E6298AAE-9062-7098-8C5C-077F3F4344E4}"/>
                </a:ext>
              </a:extLst>
            </p:cNvPr>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3328;p57">
              <a:extLst>
                <a:ext uri="{FF2B5EF4-FFF2-40B4-BE49-F238E27FC236}">
                  <a16:creationId xmlns:a16="http://schemas.microsoft.com/office/drawing/2014/main" id="{2A57D19C-B1CC-51C0-ED0C-AD16275A1D42}"/>
                </a:ext>
              </a:extLst>
            </p:cNvPr>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3329;p57">
              <a:extLst>
                <a:ext uri="{FF2B5EF4-FFF2-40B4-BE49-F238E27FC236}">
                  <a16:creationId xmlns:a16="http://schemas.microsoft.com/office/drawing/2014/main" id="{BFCA2D46-A932-466C-F1FD-E986860E1BB8}"/>
                </a:ext>
              </a:extLst>
            </p:cNvPr>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3330;p57">
              <a:extLst>
                <a:ext uri="{FF2B5EF4-FFF2-40B4-BE49-F238E27FC236}">
                  <a16:creationId xmlns:a16="http://schemas.microsoft.com/office/drawing/2014/main" id="{CD3DBEA3-F6BD-AA70-92F2-890D62C4EBDD}"/>
                </a:ext>
              </a:extLst>
            </p:cNvPr>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3331;p57">
              <a:extLst>
                <a:ext uri="{FF2B5EF4-FFF2-40B4-BE49-F238E27FC236}">
                  <a16:creationId xmlns:a16="http://schemas.microsoft.com/office/drawing/2014/main" id="{7BE8374C-EC12-DE26-CDF9-58B4CFBF4918}"/>
                </a:ext>
              </a:extLst>
            </p:cNvPr>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3332;p57">
              <a:extLst>
                <a:ext uri="{FF2B5EF4-FFF2-40B4-BE49-F238E27FC236}">
                  <a16:creationId xmlns:a16="http://schemas.microsoft.com/office/drawing/2014/main" id="{8563EB0A-66B8-D2D9-3047-AFB42D4B9C2D}"/>
                </a:ext>
              </a:extLst>
            </p:cNvPr>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3333;p57">
              <a:extLst>
                <a:ext uri="{FF2B5EF4-FFF2-40B4-BE49-F238E27FC236}">
                  <a16:creationId xmlns:a16="http://schemas.microsoft.com/office/drawing/2014/main" id="{45830939-BD1B-0BD7-7B16-9A063E42E3F7}"/>
                </a:ext>
              </a:extLst>
            </p:cNvPr>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 name="Google Shape;3334;p57">
              <a:extLst>
                <a:ext uri="{FF2B5EF4-FFF2-40B4-BE49-F238E27FC236}">
                  <a16:creationId xmlns:a16="http://schemas.microsoft.com/office/drawing/2014/main" id="{EDBEEAB7-8723-ABC0-AC21-1CF1787A45A9}"/>
                </a:ext>
              </a:extLst>
            </p:cNvPr>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3335;p57">
              <a:extLst>
                <a:ext uri="{FF2B5EF4-FFF2-40B4-BE49-F238E27FC236}">
                  <a16:creationId xmlns:a16="http://schemas.microsoft.com/office/drawing/2014/main" id="{0740F99C-E1BC-2F0A-52EE-A69ACF762561}"/>
                </a:ext>
              </a:extLst>
            </p:cNvPr>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3336;p57">
              <a:extLst>
                <a:ext uri="{FF2B5EF4-FFF2-40B4-BE49-F238E27FC236}">
                  <a16:creationId xmlns:a16="http://schemas.microsoft.com/office/drawing/2014/main" id="{E0DDC9C5-0E11-164E-9764-1338C7036C54}"/>
                </a:ext>
              </a:extLst>
            </p:cNvPr>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3337;p57">
              <a:extLst>
                <a:ext uri="{FF2B5EF4-FFF2-40B4-BE49-F238E27FC236}">
                  <a16:creationId xmlns:a16="http://schemas.microsoft.com/office/drawing/2014/main" id="{6B96E19B-F72D-AFBF-C97E-67A0374489F3}"/>
                </a:ext>
              </a:extLst>
            </p:cNvPr>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3338;p57">
              <a:extLst>
                <a:ext uri="{FF2B5EF4-FFF2-40B4-BE49-F238E27FC236}">
                  <a16:creationId xmlns:a16="http://schemas.microsoft.com/office/drawing/2014/main" id="{A4467FDA-E961-4F2F-0E39-04F9387551EC}"/>
                </a:ext>
              </a:extLst>
            </p:cNvPr>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3339;p57">
              <a:extLst>
                <a:ext uri="{FF2B5EF4-FFF2-40B4-BE49-F238E27FC236}">
                  <a16:creationId xmlns:a16="http://schemas.microsoft.com/office/drawing/2014/main" id="{24FC7C41-13E9-92C9-ABF4-F8A18A477D36}"/>
                </a:ext>
              </a:extLst>
            </p:cNvPr>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 name="Google Shape;3340;p57">
              <a:extLst>
                <a:ext uri="{FF2B5EF4-FFF2-40B4-BE49-F238E27FC236}">
                  <a16:creationId xmlns:a16="http://schemas.microsoft.com/office/drawing/2014/main" id="{90830099-17F3-0784-ECF1-90FD87D04EEF}"/>
                </a:ext>
              </a:extLst>
            </p:cNvPr>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3341;p57">
              <a:extLst>
                <a:ext uri="{FF2B5EF4-FFF2-40B4-BE49-F238E27FC236}">
                  <a16:creationId xmlns:a16="http://schemas.microsoft.com/office/drawing/2014/main" id="{E2E6BE99-628A-12E9-CB4B-1E874A17DFEA}"/>
                </a:ext>
              </a:extLst>
            </p:cNvPr>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3342;p57">
              <a:extLst>
                <a:ext uri="{FF2B5EF4-FFF2-40B4-BE49-F238E27FC236}">
                  <a16:creationId xmlns:a16="http://schemas.microsoft.com/office/drawing/2014/main" id="{071A7F24-93DF-A31F-28AF-44A514398DF8}"/>
                </a:ext>
              </a:extLst>
            </p:cNvPr>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 name="Google Shape;3343;p57">
              <a:extLst>
                <a:ext uri="{FF2B5EF4-FFF2-40B4-BE49-F238E27FC236}">
                  <a16:creationId xmlns:a16="http://schemas.microsoft.com/office/drawing/2014/main" id="{AE9ADD9B-094B-F8E6-6C8F-ACD49D43C4D7}"/>
                </a:ext>
              </a:extLst>
            </p:cNvPr>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 name="Google Shape;3344;p57">
              <a:extLst>
                <a:ext uri="{FF2B5EF4-FFF2-40B4-BE49-F238E27FC236}">
                  <a16:creationId xmlns:a16="http://schemas.microsoft.com/office/drawing/2014/main" id="{46FB6A6A-E0CE-61EE-F268-85EE719CC5C3}"/>
                </a:ext>
              </a:extLst>
            </p:cNvPr>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3345;p57">
              <a:extLst>
                <a:ext uri="{FF2B5EF4-FFF2-40B4-BE49-F238E27FC236}">
                  <a16:creationId xmlns:a16="http://schemas.microsoft.com/office/drawing/2014/main" id="{6B9690D6-7F32-BC82-2BCF-34902D67CFD2}"/>
                </a:ext>
              </a:extLst>
            </p:cNvPr>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3346;p57">
              <a:extLst>
                <a:ext uri="{FF2B5EF4-FFF2-40B4-BE49-F238E27FC236}">
                  <a16:creationId xmlns:a16="http://schemas.microsoft.com/office/drawing/2014/main" id="{DA020CC5-E4AA-A17F-FF55-BB9AA770E9F4}"/>
                </a:ext>
              </a:extLst>
            </p:cNvPr>
            <p:cNvSpPr/>
            <p:nvPr/>
          </p:nvSpPr>
          <p:spPr>
            <a:xfrm>
              <a:off x="3290451" y="2074374"/>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0" name="Google Shape;3354;p57">
              <a:extLst>
                <a:ext uri="{FF2B5EF4-FFF2-40B4-BE49-F238E27FC236}">
                  <a16:creationId xmlns:a16="http://schemas.microsoft.com/office/drawing/2014/main" id="{A36320DF-E2A9-64B5-627F-143800810A99}"/>
                </a:ext>
              </a:extLst>
            </p:cNvPr>
            <p:cNvSpPr/>
            <p:nvPr/>
          </p:nvSpPr>
          <p:spPr>
            <a:xfrm>
              <a:off x="2310025" y="3943698"/>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3359;p57">
              <a:extLst>
                <a:ext uri="{FF2B5EF4-FFF2-40B4-BE49-F238E27FC236}">
                  <a16:creationId xmlns:a16="http://schemas.microsoft.com/office/drawing/2014/main" id="{0575ED7B-5177-188E-4BAB-0DE22CF2FC42}"/>
                </a:ext>
              </a:extLst>
            </p:cNvPr>
            <p:cNvSpPr/>
            <p:nvPr/>
          </p:nvSpPr>
          <p:spPr>
            <a:xfrm>
              <a:off x="3576526" y="3943698"/>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3364;p57">
              <a:extLst>
                <a:ext uri="{FF2B5EF4-FFF2-40B4-BE49-F238E27FC236}">
                  <a16:creationId xmlns:a16="http://schemas.microsoft.com/office/drawing/2014/main" id="{4B174889-D448-047D-AA26-77D1670EA69E}"/>
                </a:ext>
              </a:extLst>
            </p:cNvPr>
            <p:cNvSpPr/>
            <p:nvPr/>
          </p:nvSpPr>
          <p:spPr>
            <a:xfrm>
              <a:off x="4952300" y="3943698"/>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3" name="Google Shape;3365;p57">
              <a:extLst>
                <a:ext uri="{FF2B5EF4-FFF2-40B4-BE49-F238E27FC236}">
                  <a16:creationId xmlns:a16="http://schemas.microsoft.com/office/drawing/2014/main" id="{B99C41AB-283C-B257-666D-6DBFA9B77CD7}"/>
                </a:ext>
              </a:extLst>
            </p:cNvPr>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3366;p57">
              <a:extLst>
                <a:ext uri="{FF2B5EF4-FFF2-40B4-BE49-F238E27FC236}">
                  <a16:creationId xmlns:a16="http://schemas.microsoft.com/office/drawing/2014/main" id="{A66C1826-A39E-E084-CFF2-DCDAD185C8CE}"/>
                </a:ext>
              </a:extLst>
            </p:cNvPr>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3367;p57">
              <a:extLst>
                <a:ext uri="{FF2B5EF4-FFF2-40B4-BE49-F238E27FC236}">
                  <a16:creationId xmlns:a16="http://schemas.microsoft.com/office/drawing/2014/main" id="{95570340-861D-D8D9-3E57-4E405B536E17}"/>
                </a:ext>
              </a:extLst>
            </p:cNvPr>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3368;p57">
              <a:extLst>
                <a:ext uri="{FF2B5EF4-FFF2-40B4-BE49-F238E27FC236}">
                  <a16:creationId xmlns:a16="http://schemas.microsoft.com/office/drawing/2014/main" id="{5B8DE9A9-B3DF-8EBA-4744-7E70B86DDD94}"/>
                </a:ext>
              </a:extLst>
            </p:cNvPr>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3369;p57">
              <a:extLst>
                <a:ext uri="{FF2B5EF4-FFF2-40B4-BE49-F238E27FC236}">
                  <a16:creationId xmlns:a16="http://schemas.microsoft.com/office/drawing/2014/main" id="{9E34708F-5D56-9D79-BB3D-7D81B2D06793}"/>
                </a:ext>
              </a:extLst>
            </p:cNvPr>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3370;p57">
              <a:extLst>
                <a:ext uri="{FF2B5EF4-FFF2-40B4-BE49-F238E27FC236}">
                  <a16:creationId xmlns:a16="http://schemas.microsoft.com/office/drawing/2014/main" id="{50FC6B19-C947-C2B4-468F-B71B4BEEE42D}"/>
                </a:ext>
              </a:extLst>
            </p:cNvPr>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 name="Google Shape;3371;p57">
              <a:extLst>
                <a:ext uri="{FF2B5EF4-FFF2-40B4-BE49-F238E27FC236}">
                  <a16:creationId xmlns:a16="http://schemas.microsoft.com/office/drawing/2014/main" id="{03E0D302-78B5-35F4-C8DA-1B64D47ECA97}"/>
                </a:ext>
              </a:extLst>
            </p:cNvPr>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3372;p57">
              <a:extLst>
                <a:ext uri="{FF2B5EF4-FFF2-40B4-BE49-F238E27FC236}">
                  <a16:creationId xmlns:a16="http://schemas.microsoft.com/office/drawing/2014/main" id="{31BC41DA-F856-543E-8C3D-064FA4FE3C56}"/>
                </a:ext>
              </a:extLst>
            </p:cNvPr>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 name="Google Shape;3373;p57">
              <a:extLst>
                <a:ext uri="{FF2B5EF4-FFF2-40B4-BE49-F238E27FC236}">
                  <a16:creationId xmlns:a16="http://schemas.microsoft.com/office/drawing/2014/main" id="{7FD3266B-60FC-B863-7066-417F06D6D30F}"/>
                </a:ext>
              </a:extLst>
            </p:cNvPr>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74;p57">
              <a:extLst>
                <a:ext uri="{FF2B5EF4-FFF2-40B4-BE49-F238E27FC236}">
                  <a16:creationId xmlns:a16="http://schemas.microsoft.com/office/drawing/2014/main" id="{3E025663-639D-3E80-EED6-94B0545405F9}"/>
                </a:ext>
              </a:extLst>
            </p:cNvPr>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75;p57">
              <a:extLst>
                <a:ext uri="{FF2B5EF4-FFF2-40B4-BE49-F238E27FC236}">
                  <a16:creationId xmlns:a16="http://schemas.microsoft.com/office/drawing/2014/main" id="{C251CE55-3B45-B8AA-D009-37DA8CB46BAE}"/>
                </a:ext>
              </a:extLst>
            </p:cNvPr>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3376;p57">
              <a:extLst>
                <a:ext uri="{FF2B5EF4-FFF2-40B4-BE49-F238E27FC236}">
                  <a16:creationId xmlns:a16="http://schemas.microsoft.com/office/drawing/2014/main" id="{D98A8B90-FAAB-7595-9BA5-86C1FEFFE121}"/>
                </a:ext>
              </a:extLst>
            </p:cNvPr>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77;p57">
              <a:extLst>
                <a:ext uri="{FF2B5EF4-FFF2-40B4-BE49-F238E27FC236}">
                  <a16:creationId xmlns:a16="http://schemas.microsoft.com/office/drawing/2014/main" id="{10799377-EAE0-26A8-2DF3-62CEDB86A4F6}"/>
                </a:ext>
              </a:extLst>
            </p:cNvPr>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78;p57">
              <a:extLst>
                <a:ext uri="{FF2B5EF4-FFF2-40B4-BE49-F238E27FC236}">
                  <a16:creationId xmlns:a16="http://schemas.microsoft.com/office/drawing/2014/main" id="{690BD5C0-6789-5710-105E-725F5828B18D}"/>
                </a:ext>
              </a:extLst>
            </p:cNvPr>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 name="Google Shape;3379;p57">
              <a:extLst>
                <a:ext uri="{FF2B5EF4-FFF2-40B4-BE49-F238E27FC236}">
                  <a16:creationId xmlns:a16="http://schemas.microsoft.com/office/drawing/2014/main" id="{DA0914E9-69C7-62D4-9DC7-60E89C60D87E}"/>
                </a:ext>
              </a:extLst>
            </p:cNvPr>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 name="Google Shape;3380;p57">
              <a:extLst>
                <a:ext uri="{FF2B5EF4-FFF2-40B4-BE49-F238E27FC236}">
                  <a16:creationId xmlns:a16="http://schemas.microsoft.com/office/drawing/2014/main" id="{20808217-FC74-D36F-EAC2-B24F81B09F35}"/>
                </a:ext>
              </a:extLst>
            </p:cNvPr>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3381;p57">
              <a:extLst>
                <a:ext uri="{FF2B5EF4-FFF2-40B4-BE49-F238E27FC236}">
                  <a16:creationId xmlns:a16="http://schemas.microsoft.com/office/drawing/2014/main" id="{D0D88B3F-FE63-87F1-C361-DB8F6F9E5202}"/>
                </a:ext>
              </a:extLst>
            </p:cNvPr>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3382;p57">
              <a:extLst>
                <a:ext uri="{FF2B5EF4-FFF2-40B4-BE49-F238E27FC236}">
                  <a16:creationId xmlns:a16="http://schemas.microsoft.com/office/drawing/2014/main" id="{3F37A7C5-D86B-EAEC-5EAA-FC0DE394C6AD}"/>
                </a:ext>
              </a:extLst>
            </p:cNvPr>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383;p57">
              <a:extLst>
                <a:ext uri="{FF2B5EF4-FFF2-40B4-BE49-F238E27FC236}">
                  <a16:creationId xmlns:a16="http://schemas.microsoft.com/office/drawing/2014/main" id="{B1D4EDE1-F157-A268-6752-33EEEA816E81}"/>
                </a:ext>
              </a:extLst>
            </p:cNvPr>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384;p57">
              <a:extLst>
                <a:ext uri="{FF2B5EF4-FFF2-40B4-BE49-F238E27FC236}">
                  <a16:creationId xmlns:a16="http://schemas.microsoft.com/office/drawing/2014/main" id="{51B05BE8-4D15-453C-6890-833BC46BD22D}"/>
                </a:ext>
              </a:extLst>
            </p:cNvPr>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385;p57">
              <a:extLst>
                <a:ext uri="{FF2B5EF4-FFF2-40B4-BE49-F238E27FC236}">
                  <a16:creationId xmlns:a16="http://schemas.microsoft.com/office/drawing/2014/main" id="{CBDE4C0D-95A9-0279-8AA5-EE6DE28B9138}"/>
                </a:ext>
              </a:extLst>
            </p:cNvPr>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386;p57">
              <a:extLst>
                <a:ext uri="{FF2B5EF4-FFF2-40B4-BE49-F238E27FC236}">
                  <a16:creationId xmlns:a16="http://schemas.microsoft.com/office/drawing/2014/main" id="{58CD1784-2B09-A4EC-7549-7779FBC4F5FD}"/>
                </a:ext>
              </a:extLst>
            </p:cNvPr>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387;p57">
              <a:extLst>
                <a:ext uri="{FF2B5EF4-FFF2-40B4-BE49-F238E27FC236}">
                  <a16:creationId xmlns:a16="http://schemas.microsoft.com/office/drawing/2014/main" id="{DEC8C0DB-B21D-EDF8-EF7E-DB3561AB4209}"/>
                </a:ext>
              </a:extLst>
            </p:cNvPr>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388;p57">
              <a:extLst>
                <a:ext uri="{FF2B5EF4-FFF2-40B4-BE49-F238E27FC236}">
                  <a16:creationId xmlns:a16="http://schemas.microsoft.com/office/drawing/2014/main" id="{0F8EC2DD-0FEF-10BF-0643-D25918053889}"/>
                </a:ext>
              </a:extLst>
            </p:cNvPr>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389;p57">
              <a:extLst>
                <a:ext uri="{FF2B5EF4-FFF2-40B4-BE49-F238E27FC236}">
                  <a16:creationId xmlns:a16="http://schemas.microsoft.com/office/drawing/2014/main" id="{0CDE7AA0-5B2B-9A97-B4CD-756BB81602B8}"/>
                </a:ext>
              </a:extLst>
            </p:cNvPr>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390;p57">
              <a:extLst>
                <a:ext uri="{FF2B5EF4-FFF2-40B4-BE49-F238E27FC236}">
                  <a16:creationId xmlns:a16="http://schemas.microsoft.com/office/drawing/2014/main" id="{6DA9513A-5358-3176-250B-265C64A0B9B7}"/>
                </a:ext>
              </a:extLst>
            </p:cNvPr>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3391;p57">
              <a:extLst>
                <a:ext uri="{FF2B5EF4-FFF2-40B4-BE49-F238E27FC236}">
                  <a16:creationId xmlns:a16="http://schemas.microsoft.com/office/drawing/2014/main" id="{C5B0247F-8ED8-72F5-A9C3-6DB242AAF6AB}"/>
                </a:ext>
              </a:extLst>
            </p:cNvPr>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3392;p57">
              <a:extLst>
                <a:ext uri="{FF2B5EF4-FFF2-40B4-BE49-F238E27FC236}">
                  <a16:creationId xmlns:a16="http://schemas.microsoft.com/office/drawing/2014/main" id="{8C9552DD-14FF-0AA1-1DE4-964411942B3B}"/>
                </a:ext>
              </a:extLst>
            </p:cNvPr>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3393;p57">
              <a:extLst>
                <a:ext uri="{FF2B5EF4-FFF2-40B4-BE49-F238E27FC236}">
                  <a16:creationId xmlns:a16="http://schemas.microsoft.com/office/drawing/2014/main" id="{8D2AA49A-EABF-016B-3463-4419E1248A37}"/>
                </a:ext>
              </a:extLst>
            </p:cNvPr>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3394;p57">
              <a:extLst>
                <a:ext uri="{FF2B5EF4-FFF2-40B4-BE49-F238E27FC236}">
                  <a16:creationId xmlns:a16="http://schemas.microsoft.com/office/drawing/2014/main" id="{881FFBED-A596-41EC-4847-0041EE6278D0}"/>
                </a:ext>
              </a:extLst>
            </p:cNvPr>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3395;p57">
              <a:extLst>
                <a:ext uri="{FF2B5EF4-FFF2-40B4-BE49-F238E27FC236}">
                  <a16:creationId xmlns:a16="http://schemas.microsoft.com/office/drawing/2014/main" id="{7B7416B2-F28C-028A-1755-23CCBFDA5CD4}"/>
                </a:ext>
              </a:extLst>
            </p:cNvPr>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 name="Google Shape;3396;p57">
              <a:extLst>
                <a:ext uri="{FF2B5EF4-FFF2-40B4-BE49-F238E27FC236}">
                  <a16:creationId xmlns:a16="http://schemas.microsoft.com/office/drawing/2014/main" id="{4511FE8E-A129-C539-35DA-F2B49BC910F3}"/>
                </a:ext>
              </a:extLst>
            </p:cNvPr>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3397;p57">
              <a:extLst>
                <a:ext uri="{FF2B5EF4-FFF2-40B4-BE49-F238E27FC236}">
                  <a16:creationId xmlns:a16="http://schemas.microsoft.com/office/drawing/2014/main" id="{BDFC60B8-0C4C-BE4D-9B39-2B91E71E9818}"/>
                </a:ext>
              </a:extLst>
            </p:cNvPr>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3398;p57">
              <a:extLst>
                <a:ext uri="{FF2B5EF4-FFF2-40B4-BE49-F238E27FC236}">
                  <a16:creationId xmlns:a16="http://schemas.microsoft.com/office/drawing/2014/main" id="{5ECA88D7-0AAF-CDCF-3D57-720B78FFFFAF}"/>
                </a:ext>
              </a:extLst>
            </p:cNvPr>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3399;p57">
              <a:extLst>
                <a:ext uri="{FF2B5EF4-FFF2-40B4-BE49-F238E27FC236}">
                  <a16:creationId xmlns:a16="http://schemas.microsoft.com/office/drawing/2014/main" id="{13212632-75DA-01A1-E572-3480D4FAF9AF}"/>
                </a:ext>
              </a:extLst>
            </p:cNvPr>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3400;p57">
              <a:extLst>
                <a:ext uri="{FF2B5EF4-FFF2-40B4-BE49-F238E27FC236}">
                  <a16:creationId xmlns:a16="http://schemas.microsoft.com/office/drawing/2014/main" id="{9B49C8A1-797C-7E01-AEC3-07A19942DAC7}"/>
                </a:ext>
              </a:extLst>
            </p:cNvPr>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3401;p57">
              <a:extLst>
                <a:ext uri="{FF2B5EF4-FFF2-40B4-BE49-F238E27FC236}">
                  <a16:creationId xmlns:a16="http://schemas.microsoft.com/office/drawing/2014/main" id="{40945982-E035-7D3C-707D-7C644BDC47B4}"/>
                </a:ext>
              </a:extLst>
            </p:cNvPr>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3402;p57">
              <a:extLst>
                <a:ext uri="{FF2B5EF4-FFF2-40B4-BE49-F238E27FC236}">
                  <a16:creationId xmlns:a16="http://schemas.microsoft.com/office/drawing/2014/main" id="{FE64E27A-6764-7B9E-C1F4-100BE037D7B7}"/>
                </a:ext>
              </a:extLst>
            </p:cNvPr>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3403;p57">
              <a:extLst>
                <a:ext uri="{FF2B5EF4-FFF2-40B4-BE49-F238E27FC236}">
                  <a16:creationId xmlns:a16="http://schemas.microsoft.com/office/drawing/2014/main" id="{2B23E67C-6D68-0810-70E8-E505DCDF6548}"/>
                </a:ext>
              </a:extLst>
            </p:cNvPr>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3404;p57">
              <a:extLst>
                <a:ext uri="{FF2B5EF4-FFF2-40B4-BE49-F238E27FC236}">
                  <a16:creationId xmlns:a16="http://schemas.microsoft.com/office/drawing/2014/main" id="{D9EC0511-1832-3893-CC90-0B873967729A}"/>
                </a:ext>
              </a:extLst>
            </p:cNvPr>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3405;p57">
              <a:extLst>
                <a:ext uri="{FF2B5EF4-FFF2-40B4-BE49-F238E27FC236}">
                  <a16:creationId xmlns:a16="http://schemas.microsoft.com/office/drawing/2014/main" id="{91052168-94FA-C68A-D963-C7EF3A2C9057}"/>
                </a:ext>
              </a:extLst>
            </p:cNvPr>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3406;p57">
              <a:extLst>
                <a:ext uri="{FF2B5EF4-FFF2-40B4-BE49-F238E27FC236}">
                  <a16:creationId xmlns:a16="http://schemas.microsoft.com/office/drawing/2014/main" id="{2D4D9C79-7090-9D6B-6304-B16EB475FF36}"/>
                </a:ext>
              </a:extLst>
            </p:cNvPr>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3407;p57">
              <a:extLst>
                <a:ext uri="{FF2B5EF4-FFF2-40B4-BE49-F238E27FC236}">
                  <a16:creationId xmlns:a16="http://schemas.microsoft.com/office/drawing/2014/main" id="{93F4D744-7F63-D652-DD4E-33CABD141D27}"/>
                </a:ext>
              </a:extLst>
            </p:cNvPr>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3408;p57">
              <a:extLst>
                <a:ext uri="{FF2B5EF4-FFF2-40B4-BE49-F238E27FC236}">
                  <a16:creationId xmlns:a16="http://schemas.microsoft.com/office/drawing/2014/main" id="{26C26BFA-DEBD-E496-EA0C-8E95F81A9DA3}"/>
                </a:ext>
              </a:extLst>
            </p:cNvPr>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3409;p57">
              <a:extLst>
                <a:ext uri="{FF2B5EF4-FFF2-40B4-BE49-F238E27FC236}">
                  <a16:creationId xmlns:a16="http://schemas.microsoft.com/office/drawing/2014/main" id="{7EC2D578-D7DC-E90E-30B5-6ED9EB583549}"/>
                </a:ext>
              </a:extLst>
            </p:cNvPr>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3410;p57">
              <a:extLst>
                <a:ext uri="{FF2B5EF4-FFF2-40B4-BE49-F238E27FC236}">
                  <a16:creationId xmlns:a16="http://schemas.microsoft.com/office/drawing/2014/main" id="{F308A6E8-9473-06D6-E564-8B168C452653}"/>
                </a:ext>
              </a:extLst>
            </p:cNvPr>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3411;p57">
              <a:extLst>
                <a:ext uri="{FF2B5EF4-FFF2-40B4-BE49-F238E27FC236}">
                  <a16:creationId xmlns:a16="http://schemas.microsoft.com/office/drawing/2014/main" id="{F60DD2AB-B4C7-FF92-E905-05752F2E019A}"/>
                </a:ext>
              </a:extLst>
            </p:cNvPr>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3412;p57">
              <a:extLst>
                <a:ext uri="{FF2B5EF4-FFF2-40B4-BE49-F238E27FC236}">
                  <a16:creationId xmlns:a16="http://schemas.microsoft.com/office/drawing/2014/main" id="{E6219E55-E9DF-5420-AB79-111B32435312}"/>
                </a:ext>
              </a:extLst>
            </p:cNvPr>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3413;p57">
              <a:extLst>
                <a:ext uri="{FF2B5EF4-FFF2-40B4-BE49-F238E27FC236}">
                  <a16:creationId xmlns:a16="http://schemas.microsoft.com/office/drawing/2014/main" id="{C0C0B16A-339B-9252-C84D-11642F33240E}"/>
                </a:ext>
              </a:extLst>
            </p:cNvPr>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3414;p57">
              <a:extLst>
                <a:ext uri="{FF2B5EF4-FFF2-40B4-BE49-F238E27FC236}">
                  <a16:creationId xmlns:a16="http://schemas.microsoft.com/office/drawing/2014/main" id="{68ADB9D2-CBD5-0FC9-78FF-6D44635F1099}"/>
                </a:ext>
              </a:extLst>
            </p:cNvPr>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3415;p57">
              <a:extLst>
                <a:ext uri="{FF2B5EF4-FFF2-40B4-BE49-F238E27FC236}">
                  <a16:creationId xmlns:a16="http://schemas.microsoft.com/office/drawing/2014/main" id="{93D5F155-664B-09F6-0E32-03476183A8BD}"/>
                </a:ext>
              </a:extLst>
            </p:cNvPr>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3416;p57">
              <a:extLst>
                <a:ext uri="{FF2B5EF4-FFF2-40B4-BE49-F238E27FC236}">
                  <a16:creationId xmlns:a16="http://schemas.microsoft.com/office/drawing/2014/main" id="{2E93906E-013F-B183-A6F5-58C3BA87A5B0}"/>
                </a:ext>
              </a:extLst>
            </p:cNvPr>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3417;p57">
              <a:extLst>
                <a:ext uri="{FF2B5EF4-FFF2-40B4-BE49-F238E27FC236}">
                  <a16:creationId xmlns:a16="http://schemas.microsoft.com/office/drawing/2014/main" id="{56CA4403-AE7C-9FE6-5405-771D5604AD7C}"/>
                </a:ext>
              </a:extLst>
            </p:cNvPr>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3418;p57">
              <a:extLst>
                <a:ext uri="{FF2B5EF4-FFF2-40B4-BE49-F238E27FC236}">
                  <a16:creationId xmlns:a16="http://schemas.microsoft.com/office/drawing/2014/main" id="{C475D61B-1B80-0012-BE27-DBDF36F6993B}"/>
                </a:ext>
              </a:extLst>
            </p:cNvPr>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rgbClr val="9F9F9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3419;p57">
              <a:extLst>
                <a:ext uri="{FF2B5EF4-FFF2-40B4-BE49-F238E27FC236}">
                  <a16:creationId xmlns:a16="http://schemas.microsoft.com/office/drawing/2014/main" id="{4457A23E-3A1A-A605-6C0B-749A79A5952E}"/>
                </a:ext>
              </a:extLst>
            </p:cNvPr>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3420;p57">
              <a:extLst>
                <a:ext uri="{FF2B5EF4-FFF2-40B4-BE49-F238E27FC236}">
                  <a16:creationId xmlns:a16="http://schemas.microsoft.com/office/drawing/2014/main" id="{159B0B9E-7FFA-AC6B-5BE0-BED65EE4EBD8}"/>
                </a:ext>
              </a:extLst>
            </p:cNvPr>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3421;p57">
              <a:extLst>
                <a:ext uri="{FF2B5EF4-FFF2-40B4-BE49-F238E27FC236}">
                  <a16:creationId xmlns:a16="http://schemas.microsoft.com/office/drawing/2014/main" id="{69ED6BD3-7E36-0EDE-FDDA-14990D87CFDD}"/>
                </a:ext>
              </a:extLst>
            </p:cNvPr>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3422;p57">
              <a:extLst>
                <a:ext uri="{FF2B5EF4-FFF2-40B4-BE49-F238E27FC236}">
                  <a16:creationId xmlns:a16="http://schemas.microsoft.com/office/drawing/2014/main" id="{9AE04B35-1542-D95B-F9BD-AFDE553E9FF6}"/>
                </a:ext>
              </a:extLst>
            </p:cNvPr>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423;p57">
              <a:extLst>
                <a:ext uri="{FF2B5EF4-FFF2-40B4-BE49-F238E27FC236}">
                  <a16:creationId xmlns:a16="http://schemas.microsoft.com/office/drawing/2014/main" id="{15AE1833-63A3-2730-F92F-AD9D263AD90A}"/>
                </a:ext>
              </a:extLst>
            </p:cNvPr>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3424;p57">
              <a:extLst>
                <a:ext uri="{FF2B5EF4-FFF2-40B4-BE49-F238E27FC236}">
                  <a16:creationId xmlns:a16="http://schemas.microsoft.com/office/drawing/2014/main" id="{2EC012E9-DA95-31D7-F5EF-897CCED6A86F}"/>
                </a:ext>
              </a:extLst>
            </p:cNvPr>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3425;p57">
              <a:extLst>
                <a:ext uri="{FF2B5EF4-FFF2-40B4-BE49-F238E27FC236}">
                  <a16:creationId xmlns:a16="http://schemas.microsoft.com/office/drawing/2014/main" id="{AD79B436-7840-051A-9CBB-1DC572CA5AE3}"/>
                </a:ext>
              </a:extLst>
            </p:cNvPr>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3426;p57">
              <a:extLst>
                <a:ext uri="{FF2B5EF4-FFF2-40B4-BE49-F238E27FC236}">
                  <a16:creationId xmlns:a16="http://schemas.microsoft.com/office/drawing/2014/main" id="{775142A8-6B4D-31C0-B25F-CAF3AE7F7165}"/>
                </a:ext>
              </a:extLst>
            </p:cNvPr>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3427;p57">
              <a:extLst>
                <a:ext uri="{FF2B5EF4-FFF2-40B4-BE49-F238E27FC236}">
                  <a16:creationId xmlns:a16="http://schemas.microsoft.com/office/drawing/2014/main" id="{0375031D-7528-BB39-EB0A-E6F50C2D322D}"/>
                </a:ext>
              </a:extLst>
            </p:cNvPr>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3428;p57">
              <a:extLst>
                <a:ext uri="{FF2B5EF4-FFF2-40B4-BE49-F238E27FC236}">
                  <a16:creationId xmlns:a16="http://schemas.microsoft.com/office/drawing/2014/main" id="{2EC6F30B-F2C3-A3E1-B005-FBE62161F6FE}"/>
                </a:ext>
              </a:extLst>
            </p:cNvPr>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3429;p57">
              <a:extLst>
                <a:ext uri="{FF2B5EF4-FFF2-40B4-BE49-F238E27FC236}">
                  <a16:creationId xmlns:a16="http://schemas.microsoft.com/office/drawing/2014/main" id="{9350A26D-E881-156C-F0AC-3D5106B374E5}"/>
                </a:ext>
              </a:extLst>
            </p:cNvPr>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3430;p57">
              <a:extLst>
                <a:ext uri="{FF2B5EF4-FFF2-40B4-BE49-F238E27FC236}">
                  <a16:creationId xmlns:a16="http://schemas.microsoft.com/office/drawing/2014/main" id="{501DE56C-A881-6C5B-8537-F799DCD853C5}"/>
                </a:ext>
              </a:extLst>
            </p:cNvPr>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3431;p57">
              <a:extLst>
                <a:ext uri="{FF2B5EF4-FFF2-40B4-BE49-F238E27FC236}">
                  <a16:creationId xmlns:a16="http://schemas.microsoft.com/office/drawing/2014/main" id="{D4EC3B9C-629A-ECA6-5612-7EA4A007DE90}"/>
                </a:ext>
              </a:extLst>
            </p:cNvPr>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3432;p57">
              <a:extLst>
                <a:ext uri="{FF2B5EF4-FFF2-40B4-BE49-F238E27FC236}">
                  <a16:creationId xmlns:a16="http://schemas.microsoft.com/office/drawing/2014/main" id="{BD5AF6CB-F9B8-77ED-E7AC-493D11C7C768}"/>
                </a:ext>
              </a:extLst>
            </p:cNvPr>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 name="Google Shape;3433;p57">
              <a:extLst>
                <a:ext uri="{FF2B5EF4-FFF2-40B4-BE49-F238E27FC236}">
                  <a16:creationId xmlns:a16="http://schemas.microsoft.com/office/drawing/2014/main" id="{F434EAFE-5C08-DC2D-D1FF-861B6E197865}"/>
                </a:ext>
              </a:extLst>
            </p:cNvPr>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 name="Google Shape;3434;p57">
              <a:extLst>
                <a:ext uri="{FF2B5EF4-FFF2-40B4-BE49-F238E27FC236}">
                  <a16:creationId xmlns:a16="http://schemas.microsoft.com/office/drawing/2014/main" id="{D4174CE2-D2C2-EF6C-4403-85AF5A817010}"/>
                </a:ext>
              </a:extLst>
            </p:cNvPr>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3" name="Google Shape;3435;p57">
              <a:extLst>
                <a:ext uri="{FF2B5EF4-FFF2-40B4-BE49-F238E27FC236}">
                  <a16:creationId xmlns:a16="http://schemas.microsoft.com/office/drawing/2014/main" id="{B2072610-59D9-D171-B66A-B2CC05898F96}"/>
                </a:ext>
              </a:extLst>
            </p:cNvPr>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Google Shape;3436;p57">
              <a:extLst>
                <a:ext uri="{FF2B5EF4-FFF2-40B4-BE49-F238E27FC236}">
                  <a16:creationId xmlns:a16="http://schemas.microsoft.com/office/drawing/2014/main" id="{4110C134-1489-82C3-A631-9153107615B1}"/>
                </a:ext>
              </a:extLst>
            </p:cNvPr>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Google Shape;3437;p57">
              <a:extLst>
                <a:ext uri="{FF2B5EF4-FFF2-40B4-BE49-F238E27FC236}">
                  <a16:creationId xmlns:a16="http://schemas.microsoft.com/office/drawing/2014/main" id="{EC8E8598-D3F1-DC52-97D8-44F393C2264E}"/>
                </a:ext>
              </a:extLst>
            </p:cNvPr>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6" name="Google Shape;3438;p57">
              <a:extLst>
                <a:ext uri="{FF2B5EF4-FFF2-40B4-BE49-F238E27FC236}">
                  <a16:creationId xmlns:a16="http://schemas.microsoft.com/office/drawing/2014/main" id="{F03597E0-E1EE-B5A9-C0B3-049EFDEA4364}"/>
                </a:ext>
              </a:extLst>
            </p:cNvPr>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7" name="Google Shape;3439;p57">
              <a:extLst>
                <a:ext uri="{FF2B5EF4-FFF2-40B4-BE49-F238E27FC236}">
                  <a16:creationId xmlns:a16="http://schemas.microsoft.com/office/drawing/2014/main" id="{5E9C6E01-D9BA-4786-9932-74F1A0A4720F}"/>
                </a:ext>
              </a:extLst>
            </p:cNvPr>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3440;p57">
              <a:extLst>
                <a:ext uri="{FF2B5EF4-FFF2-40B4-BE49-F238E27FC236}">
                  <a16:creationId xmlns:a16="http://schemas.microsoft.com/office/drawing/2014/main" id="{FF8AA7FF-4CB2-142B-5EBB-A9ADB7E0C858}"/>
                </a:ext>
              </a:extLst>
            </p:cNvPr>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3441;p57">
              <a:extLst>
                <a:ext uri="{FF2B5EF4-FFF2-40B4-BE49-F238E27FC236}">
                  <a16:creationId xmlns:a16="http://schemas.microsoft.com/office/drawing/2014/main" id="{0214162F-C8AC-0975-FB7A-A2B4477322FA}"/>
                </a:ext>
              </a:extLst>
            </p:cNvPr>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3442;p57">
              <a:extLst>
                <a:ext uri="{FF2B5EF4-FFF2-40B4-BE49-F238E27FC236}">
                  <a16:creationId xmlns:a16="http://schemas.microsoft.com/office/drawing/2014/main" id="{DD7C32E3-130D-DB3F-0E6B-B189F72FF8F5}"/>
                </a:ext>
              </a:extLst>
            </p:cNvPr>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3443;p57">
              <a:extLst>
                <a:ext uri="{FF2B5EF4-FFF2-40B4-BE49-F238E27FC236}">
                  <a16:creationId xmlns:a16="http://schemas.microsoft.com/office/drawing/2014/main" id="{DCAA0947-D3BF-7567-358F-8C6EB66D37B9}"/>
                </a:ext>
              </a:extLst>
            </p:cNvPr>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3444;p57">
              <a:extLst>
                <a:ext uri="{FF2B5EF4-FFF2-40B4-BE49-F238E27FC236}">
                  <a16:creationId xmlns:a16="http://schemas.microsoft.com/office/drawing/2014/main" id="{CBC713D7-E5D2-D3A0-C7B0-3716110D6935}"/>
                </a:ext>
              </a:extLst>
            </p:cNvPr>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3445;p57">
              <a:extLst>
                <a:ext uri="{FF2B5EF4-FFF2-40B4-BE49-F238E27FC236}">
                  <a16:creationId xmlns:a16="http://schemas.microsoft.com/office/drawing/2014/main" id="{51EEF38D-E04B-178B-1CA5-A92624A811A1}"/>
                </a:ext>
              </a:extLst>
            </p:cNvPr>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3446;p57">
              <a:extLst>
                <a:ext uri="{FF2B5EF4-FFF2-40B4-BE49-F238E27FC236}">
                  <a16:creationId xmlns:a16="http://schemas.microsoft.com/office/drawing/2014/main" id="{78C16149-1C28-B9AB-07CF-E4F5C5DD00CB}"/>
                </a:ext>
              </a:extLst>
            </p:cNvPr>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3447;p57">
              <a:extLst>
                <a:ext uri="{FF2B5EF4-FFF2-40B4-BE49-F238E27FC236}">
                  <a16:creationId xmlns:a16="http://schemas.microsoft.com/office/drawing/2014/main" id="{1520E197-3473-3AF6-277A-AAF83EC9B2E1}"/>
                </a:ext>
              </a:extLst>
            </p:cNvPr>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3448;p57">
              <a:extLst>
                <a:ext uri="{FF2B5EF4-FFF2-40B4-BE49-F238E27FC236}">
                  <a16:creationId xmlns:a16="http://schemas.microsoft.com/office/drawing/2014/main" id="{65824B86-F52E-9ADC-F9B1-4D9C54C2E46A}"/>
                </a:ext>
              </a:extLst>
            </p:cNvPr>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3449;p57">
              <a:extLst>
                <a:ext uri="{FF2B5EF4-FFF2-40B4-BE49-F238E27FC236}">
                  <a16:creationId xmlns:a16="http://schemas.microsoft.com/office/drawing/2014/main" id="{7ECBC021-A2B1-DBCA-D305-CED8F7F156D4}"/>
                </a:ext>
              </a:extLst>
            </p:cNvPr>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3450;p57">
              <a:extLst>
                <a:ext uri="{FF2B5EF4-FFF2-40B4-BE49-F238E27FC236}">
                  <a16:creationId xmlns:a16="http://schemas.microsoft.com/office/drawing/2014/main" id="{7D5B0757-1CBE-34A7-A36E-9D51829BFAB9}"/>
                </a:ext>
              </a:extLst>
            </p:cNvPr>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3451;p57">
              <a:extLst>
                <a:ext uri="{FF2B5EF4-FFF2-40B4-BE49-F238E27FC236}">
                  <a16:creationId xmlns:a16="http://schemas.microsoft.com/office/drawing/2014/main" id="{DBC48186-6724-3BF0-8E6B-F518B9649B21}"/>
                </a:ext>
              </a:extLst>
            </p:cNvPr>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3452;p57">
              <a:extLst>
                <a:ext uri="{FF2B5EF4-FFF2-40B4-BE49-F238E27FC236}">
                  <a16:creationId xmlns:a16="http://schemas.microsoft.com/office/drawing/2014/main" id="{BA2E9AC3-21F0-925D-C775-17F04DB5EAFB}"/>
                </a:ext>
              </a:extLst>
            </p:cNvPr>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11" name="TextBox 410">
            <a:extLst>
              <a:ext uri="{FF2B5EF4-FFF2-40B4-BE49-F238E27FC236}">
                <a16:creationId xmlns:a16="http://schemas.microsoft.com/office/drawing/2014/main" id="{D78C26E4-BAB1-1067-DBB8-EC8D0DC5DF77}"/>
              </a:ext>
            </a:extLst>
          </p:cNvPr>
          <p:cNvSpPr txBox="1"/>
          <p:nvPr/>
        </p:nvSpPr>
        <p:spPr>
          <a:xfrm>
            <a:off x="7914539" y="7964285"/>
            <a:ext cx="3954085"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الوسيلة</a:t>
            </a: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   select  </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412" name="TextBox 411">
            <a:extLst>
              <a:ext uri="{FF2B5EF4-FFF2-40B4-BE49-F238E27FC236}">
                <a16:creationId xmlns:a16="http://schemas.microsoft.com/office/drawing/2014/main" id="{8B430215-D3BE-0D5A-6A99-571B2606E591}"/>
              </a:ext>
            </a:extLst>
          </p:cNvPr>
          <p:cNvSpPr txBox="1"/>
          <p:nvPr/>
        </p:nvSpPr>
        <p:spPr>
          <a:xfrm>
            <a:off x="-8092301" y="2452650"/>
            <a:ext cx="6207032" cy="2516073"/>
          </a:xfrm>
          <a:prstGeom prst="rect">
            <a:avLst/>
          </a:prstGeom>
          <a:noFill/>
        </p:spPr>
        <p:txBody>
          <a:bodyPr wrap="square" rtlCol="0">
            <a:spAutoFit/>
          </a:bodyPr>
          <a:lstStyle/>
          <a:p>
            <a:pPr marL="457200" indent="-457200" algn="r" rtl="1">
              <a:lnSpc>
                <a:spcPct val="150000"/>
              </a:lnSpc>
              <a:buFont typeface="Wingdings" panose="05000000000000000000" pitchFamily="2" charset="2"/>
              <a:buChar char="Ø"/>
            </a:pPr>
            <a:r>
              <a:rPr lang="ar-EG" sz="3600" dirty="0">
                <a:latin typeface="GE Snd Book" panose="02000000000000000000" pitchFamily="2" charset="-78"/>
                <a:cs typeface="GE Snd Book" panose="02000000000000000000" pitchFamily="2" charset="-78"/>
              </a:rPr>
              <a:t>تستخدم لتحديد مدي من الخلايا علي ورقة العمل تمهيدا لنقلة أو نسخة أو تعديل تنسيقة</a:t>
            </a:r>
            <a:endParaRPr lang="en-US" sz="3600" u="sng" dirty="0">
              <a:solidFill>
                <a:schemeClr val="accent1"/>
              </a:solidFill>
              <a:latin typeface="GE Snd Book" panose="02000000000000000000" pitchFamily="2" charset="-78"/>
              <a:cs typeface="GE Snd Book" panose="02000000000000000000" pitchFamily="2" charset="-78"/>
            </a:endParaRPr>
          </a:p>
        </p:txBody>
      </p:sp>
    </p:spTree>
    <p:extLst>
      <p:ext uri="{BB962C8B-B14F-4D97-AF65-F5344CB8AC3E}">
        <p14:creationId xmlns:p14="http://schemas.microsoft.com/office/powerpoint/2010/main" val="4130040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215;p57">
            <a:extLst>
              <a:ext uri="{FF2B5EF4-FFF2-40B4-BE49-F238E27FC236}">
                <a16:creationId xmlns:a16="http://schemas.microsoft.com/office/drawing/2014/main" id="{93DECDD3-0AEC-2998-B1CD-D39673A9EDA6}"/>
              </a:ext>
            </a:extLst>
          </p:cNvPr>
          <p:cNvGrpSpPr/>
          <p:nvPr/>
        </p:nvGrpSpPr>
        <p:grpSpPr>
          <a:xfrm>
            <a:off x="-127818" y="416328"/>
            <a:ext cx="6509087" cy="5328124"/>
            <a:chOff x="845850" y="467825"/>
            <a:chExt cx="5996575" cy="4908600"/>
          </a:xfrm>
        </p:grpSpPr>
        <p:sp>
          <p:nvSpPr>
            <p:cNvPr id="3" name="Google Shape;3216;p57">
              <a:extLst>
                <a:ext uri="{FF2B5EF4-FFF2-40B4-BE49-F238E27FC236}">
                  <a16:creationId xmlns:a16="http://schemas.microsoft.com/office/drawing/2014/main" id="{4084B9CC-4A50-0F46-2FE8-EC86A1A2F132}"/>
                </a:ext>
              </a:extLst>
            </p:cNvPr>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3217;p57">
              <a:extLst>
                <a:ext uri="{FF2B5EF4-FFF2-40B4-BE49-F238E27FC236}">
                  <a16:creationId xmlns:a16="http://schemas.microsoft.com/office/drawing/2014/main" id="{0F11F42E-37A0-4918-B456-DF887DE5A92F}"/>
                </a:ext>
              </a:extLst>
            </p:cNvPr>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3218;p57">
              <a:extLst>
                <a:ext uri="{FF2B5EF4-FFF2-40B4-BE49-F238E27FC236}">
                  <a16:creationId xmlns:a16="http://schemas.microsoft.com/office/drawing/2014/main" id="{6A34C419-0D07-2FAA-B1F1-BD3BED3B61DC}"/>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3219;p57">
              <a:extLst>
                <a:ext uri="{FF2B5EF4-FFF2-40B4-BE49-F238E27FC236}">
                  <a16:creationId xmlns:a16="http://schemas.microsoft.com/office/drawing/2014/main" id="{8E9BA5D5-1011-3A71-AE22-E4893318AFC8}"/>
                </a:ext>
              </a:extLst>
            </p:cNvPr>
            <p:cNvSpPr/>
            <p:nvPr/>
          </p:nvSpPr>
          <p:spPr>
            <a:xfrm>
              <a:off x="1797375" y="1395712"/>
              <a:ext cx="4055849" cy="3359925"/>
            </a:xfrm>
            <a:custGeom>
              <a:avLst/>
              <a:gdLst/>
              <a:ahLst/>
              <a:cxnLst/>
              <a:rect l="l" t="t" r="r" b="b"/>
              <a:pathLst>
                <a:path w="162234" h="134397" extrusionOk="0">
                  <a:moveTo>
                    <a:pt x="1" y="0"/>
                  </a:moveTo>
                  <a:lnTo>
                    <a:pt x="1" y="134396"/>
                  </a:lnTo>
                  <a:lnTo>
                    <a:pt x="162234" y="134396"/>
                  </a:lnTo>
                  <a:lnTo>
                    <a:pt x="162234"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3220;p57">
              <a:extLst>
                <a:ext uri="{FF2B5EF4-FFF2-40B4-BE49-F238E27FC236}">
                  <a16:creationId xmlns:a16="http://schemas.microsoft.com/office/drawing/2014/main" id="{37C25C81-ED80-EA70-4A5F-A922CA3A96B4}"/>
                </a:ext>
              </a:extLst>
            </p:cNvPr>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3221;p57">
              <a:extLst>
                <a:ext uri="{FF2B5EF4-FFF2-40B4-BE49-F238E27FC236}">
                  <a16:creationId xmlns:a16="http://schemas.microsoft.com/office/drawing/2014/main" id="{B87BCBDA-6B7B-D868-4D23-6EAF428A21E4}"/>
                </a:ext>
              </a:extLst>
            </p:cNvPr>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222;p57">
              <a:extLst>
                <a:ext uri="{FF2B5EF4-FFF2-40B4-BE49-F238E27FC236}">
                  <a16:creationId xmlns:a16="http://schemas.microsoft.com/office/drawing/2014/main" id="{BD045AF8-D940-A640-666B-CA804CC3070D}"/>
                </a:ext>
              </a:extLst>
            </p:cNvPr>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3223;p57">
              <a:extLst>
                <a:ext uri="{FF2B5EF4-FFF2-40B4-BE49-F238E27FC236}">
                  <a16:creationId xmlns:a16="http://schemas.microsoft.com/office/drawing/2014/main" id="{30DD3262-F019-C0C5-8927-DA4EEA16DE8B}"/>
                </a:ext>
              </a:extLst>
            </p:cNvPr>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224;p57">
              <a:extLst>
                <a:ext uri="{FF2B5EF4-FFF2-40B4-BE49-F238E27FC236}">
                  <a16:creationId xmlns:a16="http://schemas.microsoft.com/office/drawing/2014/main" id="{ED58CCEE-C4F7-6957-5ADF-2D0467BBCAF0}"/>
                </a:ext>
              </a:extLst>
            </p:cNvPr>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225;p57">
              <a:extLst>
                <a:ext uri="{FF2B5EF4-FFF2-40B4-BE49-F238E27FC236}">
                  <a16:creationId xmlns:a16="http://schemas.microsoft.com/office/drawing/2014/main" id="{AD5F2A96-551E-A188-B9AB-D2B8463C4BEC}"/>
                </a:ext>
              </a:extLst>
            </p:cNvPr>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3226;p57">
              <a:extLst>
                <a:ext uri="{FF2B5EF4-FFF2-40B4-BE49-F238E27FC236}">
                  <a16:creationId xmlns:a16="http://schemas.microsoft.com/office/drawing/2014/main" id="{E72175D6-6354-E18C-E929-B8A0FC2EA2A0}"/>
                </a:ext>
              </a:extLst>
            </p:cNvPr>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227;p57">
              <a:extLst>
                <a:ext uri="{FF2B5EF4-FFF2-40B4-BE49-F238E27FC236}">
                  <a16:creationId xmlns:a16="http://schemas.microsoft.com/office/drawing/2014/main" id="{22A52201-E211-8C58-4AEF-95F62447F1C9}"/>
                </a:ext>
              </a:extLst>
            </p:cNvPr>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228;p57">
              <a:extLst>
                <a:ext uri="{FF2B5EF4-FFF2-40B4-BE49-F238E27FC236}">
                  <a16:creationId xmlns:a16="http://schemas.microsoft.com/office/drawing/2014/main" id="{992F459D-5AFC-25F6-6733-9C515810D9BA}"/>
                </a:ext>
              </a:extLst>
            </p:cNvPr>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229;p57">
              <a:extLst>
                <a:ext uri="{FF2B5EF4-FFF2-40B4-BE49-F238E27FC236}">
                  <a16:creationId xmlns:a16="http://schemas.microsoft.com/office/drawing/2014/main" id="{CCF7C973-9F17-7C91-9495-A70A9BAD027B}"/>
                </a:ext>
              </a:extLst>
            </p:cNvPr>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230;p57">
              <a:extLst>
                <a:ext uri="{FF2B5EF4-FFF2-40B4-BE49-F238E27FC236}">
                  <a16:creationId xmlns:a16="http://schemas.microsoft.com/office/drawing/2014/main" id="{C25BD4B9-7529-6365-4DC8-5979DBD002D3}"/>
                </a:ext>
              </a:extLst>
            </p:cNvPr>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231;p57">
              <a:extLst>
                <a:ext uri="{FF2B5EF4-FFF2-40B4-BE49-F238E27FC236}">
                  <a16:creationId xmlns:a16="http://schemas.microsoft.com/office/drawing/2014/main" id="{55EF092D-1E13-655D-BF59-9DEEC62DBD15}"/>
                </a:ext>
              </a:extLst>
            </p:cNvPr>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32;p57">
              <a:extLst>
                <a:ext uri="{FF2B5EF4-FFF2-40B4-BE49-F238E27FC236}">
                  <a16:creationId xmlns:a16="http://schemas.microsoft.com/office/drawing/2014/main" id="{4A60A1E7-347B-142C-7C68-28CFA19E9D0B}"/>
                </a:ext>
              </a:extLst>
            </p:cNvPr>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233;p57">
              <a:extLst>
                <a:ext uri="{FF2B5EF4-FFF2-40B4-BE49-F238E27FC236}">
                  <a16:creationId xmlns:a16="http://schemas.microsoft.com/office/drawing/2014/main" id="{5FCF8CA1-9298-297A-9481-290A7653182D}"/>
                </a:ext>
              </a:extLst>
            </p:cNvPr>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3234;p57">
              <a:extLst>
                <a:ext uri="{FF2B5EF4-FFF2-40B4-BE49-F238E27FC236}">
                  <a16:creationId xmlns:a16="http://schemas.microsoft.com/office/drawing/2014/main" id="{6983E67B-35D9-77D0-3E94-228C520D6AC8}"/>
                </a:ext>
              </a:extLst>
            </p:cNvPr>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235;p57">
              <a:extLst>
                <a:ext uri="{FF2B5EF4-FFF2-40B4-BE49-F238E27FC236}">
                  <a16:creationId xmlns:a16="http://schemas.microsoft.com/office/drawing/2014/main" id="{AF874CCA-CF62-CD58-1FF9-DA1CFEA33134}"/>
                </a:ext>
              </a:extLst>
            </p:cNvPr>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3236;p57">
              <a:extLst>
                <a:ext uri="{FF2B5EF4-FFF2-40B4-BE49-F238E27FC236}">
                  <a16:creationId xmlns:a16="http://schemas.microsoft.com/office/drawing/2014/main" id="{36BEBD27-A925-BD63-8EDF-88399D56785C}"/>
                </a:ext>
              </a:extLst>
            </p:cNvPr>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3237;p57">
              <a:extLst>
                <a:ext uri="{FF2B5EF4-FFF2-40B4-BE49-F238E27FC236}">
                  <a16:creationId xmlns:a16="http://schemas.microsoft.com/office/drawing/2014/main" id="{E33BB900-2A1E-A381-CD19-0D6EABC2D0F6}"/>
                </a:ext>
              </a:extLst>
            </p:cNvPr>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238;p57">
              <a:extLst>
                <a:ext uri="{FF2B5EF4-FFF2-40B4-BE49-F238E27FC236}">
                  <a16:creationId xmlns:a16="http://schemas.microsoft.com/office/drawing/2014/main" id="{77CEB3CA-BB11-7177-CB20-46A040513CA0}"/>
                </a:ext>
              </a:extLst>
            </p:cNvPr>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239;p57">
              <a:extLst>
                <a:ext uri="{FF2B5EF4-FFF2-40B4-BE49-F238E27FC236}">
                  <a16:creationId xmlns:a16="http://schemas.microsoft.com/office/drawing/2014/main" id="{4DEC2A74-0E33-0F2C-6EEC-F6C96F4CD326}"/>
                </a:ext>
              </a:extLst>
            </p:cNvPr>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240;p57">
              <a:extLst>
                <a:ext uri="{FF2B5EF4-FFF2-40B4-BE49-F238E27FC236}">
                  <a16:creationId xmlns:a16="http://schemas.microsoft.com/office/drawing/2014/main" id="{43F9CA11-250C-C9DC-0F3E-1151AD5F55E4}"/>
                </a:ext>
              </a:extLst>
            </p:cNvPr>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241;p57">
              <a:extLst>
                <a:ext uri="{FF2B5EF4-FFF2-40B4-BE49-F238E27FC236}">
                  <a16:creationId xmlns:a16="http://schemas.microsoft.com/office/drawing/2014/main" id="{F33820D1-72F3-F274-D17B-CC9A4D092D6B}"/>
                </a:ext>
              </a:extLst>
            </p:cNvPr>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3242;p57">
              <a:extLst>
                <a:ext uri="{FF2B5EF4-FFF2-40B4-BE49-F238E27FC236}">
                  <a16:creationId xmlns:a16="http://schemas.microsoft.com/office/drawing/2014/main" id="{21B7BD8F-8CF4-E9D2-0BBE-4570C76245AD}"/>
                </a:ext>
              </a:extLst>
            </p:cNvPr>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3243;p57">
              <a:extLst>
                <a:ext uri="{FF2B5EF4-FFF2-40B4-BE49-F238E27FC236}">
                  <a16:creationId xmlns:a16="http://schemas.microsoft.com/office/drawing/2014/main" id="{6FACA3DC-2E92-E938-37AC-D2B78B7E807C}"/>
                </a:ext>
              </a:extLst>
            </p:cNvPr>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3244;p57">
              <a:extLst>
                <a:ext uri="{FF2B5EF4-FFF2-40B4-BE49-F238E27FC236}">
                  <a16:creationId xmlns:a16="http://schemas.microsoft.com/office/drawing/2014/main" id="{51BD6FBE-5206-5241-AA9F-76A059112DFB}"/>
                </a:ext>
              </a:extLst>
            </p:cNvPr>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3245;p57">
              <a:extLst>
                <a:ext uri="{FF2B5EF4-FFF2-40B4-BE49-F238E27FC236}">
                  <a16:creationId xmlns:a16="http://schemas.microsoft.com/office/drawing/2014/main" id="{34AA9E48-9B42-CDFD-1869-8077C78636F3}"/>
                </a:ext>
              </a:extLst>
            </p:cNvPr>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3246;p57">
              <a:extLst>
                <a:ext uri="{FF2B5EF4-FFF2-40B4-BE49-F238E27FC236}">
                  <a16:creationId xmlns:a16="http://schemas.microsoft.com/office/drawing/2014/main" id="{BEA4A2AD-FD8F-3223-4B93-DED7A4E21B21}"/>
                </a:ext>
              </a:extLst>
            </p:cNvPr>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3247;p57">
              <a:extLst>
                <a:ext uri="{FF2B5EF4-FFF2-40B4-BE49-F238E27FC236}">
                  <a16:creationId xmlns:a16="http://schemas.microsoft.com/office/drawing/2014/main" id="{E2F859FB-464C-8904-9F92-B19861B9966C}"/>
                </a:ext>
              </a:extLst>
            </p:cNvPr>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3248;p57">
              <a:extLst>
                <a:ext uri="{FF2B5EF4-FFF2-40B4-BE49-F238E27FC236}">
                  <a16:creationId xmlns:a16="http://schemas.microsoft.com/office/drawing/2014/main" id="{ECBDD173-2382-6D61-828F-CF4BE5571B1F}"/>
                </a:ext>
              </a:extLst>
            </p:cNvPr>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3249;p57">
              <a:extLst>
                <a:ext uri="{FF2B5EF4-FFF2-40B4-BE49-F238E27FC236}">
                  <a16:creationId xmlns:a16="http://schemas.microsoft.com/office/drawing/2014/main" id="{155BA7B8-D823-35D3-D8CA-5A0A3DB4A704}"/>
                </a:ext>
              </a:extLst>
            </p:cNvPr>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250;p57">
              <a:extLst>
                <a:ext uri="{FF2B5EF4-FFF2-40B4-BE49-F238E27FC236}">
                  <a16:creationId xmlns:a16="http://schemas.microsoft.com/office/drawing/2014/main" id="{FD242AE2-B386-03E2-4937-A8E0F7F34FEB}"/>
                </a:ext>
              </a:extLst>
            </p:cNvPr>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251;p57">
              <a:extLst>
                <a:ext uri="{FF2B5EF4-FFF2-40B4-BE49-F238E27FC236}">
                  <a16:creationId xmlns:a16="http://schemas.microsoft.com/office/drawing/2014/main" id="{96B38FE3-EB51-D681-0E34-B163D405860B}"/>
                </a:ext>
              </a:extLst>
            </p:cNvPr>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3252;p57">
              <a:extLst>
                <a:ext uri="{FF2B5EF4-FFF2-40B4-BE49-F238E27FC236}">
                  <a16:creationId xmlns:a16="http://schemas.microsoft.com/office/drawing/2014/main" id="{B787B742-E7C9-C708-5C1F-7A43448C1A44}"/>
                </a:ext>
              </a:extLst>
            </p:cNvPr>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3253;p57">
              <a:extLst>
                <a:ext uri="{FF2B5EF4-FFF2-40B4-BE49-F238E27FC236}">
                  <a16:creationId xmlns:a16="http://schemas.microsoft.com/office/drawing/2014/main" id="{EAA82E51-9F3F-0554-5B36-424C7C8270E7}"/>
                </a:ext>
              </a:extLst>
            </p:cNvPr>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3254;p57">
              <a:extLst>
                <a:ext uri="{FF2B5EF4-FFF2-40B4-BE49-F238E27FC236}">
                  <a16:creationId xmlns:a16="http://schemas.microsoft.com/office/drawing/2014/main" id="{64AFE759-14BD-AA39-E61B-87B49FF7F3EA}"/>
                </a:ext>
              </a:extLst>
            </p:cNvPr>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3255;p57">
              <a:extLst>
                <a:ext uri="{FF2B5EF4-FFF2-40B4-BE49-F238E27FC236}">
                  <a16:creationId xmlns:a16="http://schemas.microsoft.com/office/drawing/2014/main" id="{C5F4A652-795B-10E0-0808-B799F11FF824}"/>
                </a:ext>
              </a:extLst>
            </p:cNvPr>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3256;p57">
              <a:extLst>
                <a:ext uri="{FF2B5EF4-FFF2-40B4-BE49-F238E27FC236}">
                  <a16:creationId xmlns:a16="http://schemas.microsoft.com/office/drawing/2014/main" id="{3A0514EF-6900-1F6C-76C1-D1D6590A6B9B}"/>
                </a:ext>
              </a:extLst>
            </p:cNvPr>
            <p:cNvSpPr/>
            <p:nvPr/>
          </p:nvSpPr>
          <p:spPr>
            <a:xfrm>
              <a:off x="3398019" y="3233525"/>
              <a:ext cx="215375" cy="109426"/>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3257;p57">
              <a:extLst>
                <a:ext uri="{FF2B5EF4-FFF2-40B4-BE49-F238E27FC236}">
                  <a16:creationId xmlns:a16="http://schemas.microsoft.com/office/drawing/2014/main" id="{16ECE572-D815-9455-8B2A-28BC39F627D7}"/>
                </a:ext>
              </a:extLst>
            </p:cNvPr>
            <p:cNvSpPr/>
            <p:nvPr/>
          </p:nvSpPr>
          <p:spPr>
            <a:xfrm>
              <a:off x="3583644" y="3205775"/>
              <a:ext cx="214574"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3258;p57">
              <a:extLst>
                <a:ext uri="{FF2B5EF4-FFF2-40B4-BE49-F238E27FC236}">
                  <a16:creationId xmlns:a16="http://schemas.microsoft.com/office/drawing/2014/main" id="{62F12AB4-E548-BC83-8127-0157ED7B815D}"/>
                </a:ext>
              </a:extLst>
            </p:cNvPr>
            <p:cNvSpPr/>
            <p:nvPr/>
          </p:nvSpPr>
          <p:spPr>
            <a:xfrm>
              <a:off x="3768469" y="3122976"/>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3259;p57">
              <a:extLst>
                <a:ext uri="{FF2B5EF4-FFF2-40B4-BE49-F238E27FC236}">
                  <a16:creationId xmlns:a16="http://schemas.microsoft.com/office/drawing/2014/main" id="{1176E57D-07A2-04C3-4367-B00E5F4CDD76}"/>
                </a:ext>
              </a:extLst>
            </p:cNvPr>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3260;p57">
              <a:extLst>
                <a:ext uri="{FF2B5EF4-FFF2-40B4-BE49-F238E27FC236}">
                  <a16:creationId xmlns:a16="http://schemas.microsoft.com/office/drawing/2014/main" id="{3956F5F9-E9F9-64A2-1A85-F355E985D923}"/>
                </a:ext>
              </a:extLst>
            </p:cNvPr>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261;p57">
              <a:extLst>
                <a:ext uri="{FF2B5EF4-FFF2-40B4-BE49-F238E27FC236}">
                  <a16:creationId xmlns:a16="http://schemas.microsoft.com/office/drawing/2014/main" id="{D0A6BA13-83B9-43E5-2D63-BA4A2AFF53B8}"/>
                </a:ext>
              </a:extLst>
            </p:cNvPr>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262;p57">
              <a:extLst>
                <a:ext uri="{FF2B5EF4-FFF2-40B4-BE49-F238E27FC236}">
                  <a16:creationId xmlns:a16="http://schemas.microsoft.com/office/drawing/2014/main" id="{7A3F6B09-B637-3A42-2E10-26C9A8E71C40}"/>
                </a:ext>
              </a:extLst>
            </p:cNvPr>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263;p57">
              <a:extLst>
                <a:ext uri="{FF2B5EF4-FFF2-40B4-BE49-F238E27FC236}">
                  <a16:creationId xmlns:a16="http://schemas.microsoft.com/office/drawing/2014/main" id="{8C59E2A3-1A82-DF78-AB05-0A564A79C97E}"/>
                </a:ext>
              </a:extLst>
            </p:cNvPr>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3264;p57">
              <a:extLst>
                <a:ext uri="{FF2B5EF4-FFF2-40B4-BE49-F238E27FC236}">
                  <a16:creationId xmlns:a16="http://schemas.microsoft.com/office/drawing/2014/main" id="{38F4B02A-17AC-24A9-5535-4E9D44A645CE}"/>
                </a:ext>
              </a:extLst>
            </p:cNvPr>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3265;p57">
              <a:extLst>
                <a:ext uri="{FF2B5EF4-FFF2-40B4-BE49-F238E27FC236}">
                  <a16:creationId xmlns:a16="http://schemas.microsoft.com/office/drawing/2014/main" id="{916564E3-0D10-8B8E-7F6E-2724C4F1A88B}"/>
                </a:ext>
              </a:extLst>
            </p:cNvPr>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3266;p57">
              <a:extLst>
                <a:ext uri="{FF2B5EF4-FFF2-40B4-BE49-F238E27FC236}">
                  <a16:creationId xmlns:a16="http://schemas.microsoft.com/office/drawing/2014/main" id="{64C05119-72ED-F34E-8027-CB7FA5B06A96}"/>
                </a:ext>
              </a:extLst>
            </p:cNvPr>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3267;p57">
              <a:extLst>
                <a:ext uri="{FF2B5EF4-FFF2-40B4-BE49-F238E27FC236}">
                  <a16:creationId xmlns:a16="http://schemas.microsoft.com/office/drawing/2014/main" id="{E6264B62-96B0-1BCD-826C-3890D7920C2B}"/>
                </a:ext>
              </a:extLst>
            </p:cNvPr>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3268;p57">
              <a:extLst>
                <a:ext uri="{FF2B5EF4-FFF2-40B4-BE49-F238E27FC236}">
                  <a16:creationId xmlns:a16="http://schemas.microsoft.com/office/drawing/2014/main" id="{1FA47829-11DF-3598-C18D-7FF36B1FD2A8}"/>
                </a:ext>
              </a:extLst>
            </p:cNvPr>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3269;p57">
              <a:extLst>
                <a:ext uri="{FF2B5EF4-FFF2-40B4-BE49-F238E27FC236}">
                  <a16:creationId xmlns:a16="http://schemas.microsoft.com/office/drawing/2014/main" id="{7ACDBF8D-C2F4-2AFC-9EE8-2F2F504585B9}"/>
                </a:ext>
              </a:extLst>
            </p:cNvPr>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3270;p57">
              <a:extLst>
                <a:ext uri="{FF2B5EF4-FFF2-40B4-BE49-F238E27FC236}">
                  <a16:creationId xmlns:a16="http://schemas.microsoft.com/office/drawing/2014/main" id="{69553BDC-CD74-15B6-0191-A3627416320A}"/>
                </a:ext>
              </a:extLst>
            </p:cNvPr>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3271;p57">
              <a:extLst>
                <a:ext uri="{FF2B5EF4-FFF2-40B4-BE49-F238E27FC236}">
                  <a16:creationId xmlns:a16="http://schemas.microsoft.com/office/drawing/2014/main" id="{B1BE3133-910A-B8D9-00FB-E07AB5C5FD45}"/>
                </a:ext>
              </a:extLst>
            </p:cNvPr>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3272;p57">
              <a:extLst>
                <a:ext uri="{FF2B5EF4-FFF2-40B4-BE49-F238E27FC236}">
                  <a16:creationId xmlns:a16="http://schemas.microsoft.com/office/drawing/2014/main" id="{C8480730-E5FA-ACB4-C861-37938BF2EE07}"/>
                </a:ext>
              </a:extLst>
            </p:cNvPr>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3273;p57">
              <a:extLst>
                <a:ext uri="{FF2B5EF4-FFF2-40B4-BE49-F238E27FC236}">
                  <a16:creationId xmlns:a16="http://schemas.microsoft.com/office/drawing/2014/main" id="{00E12EF1-F287-00FE-E546-1D169B1E0AB9}"/>
                </a:ext>
              </a:extLst>
            </p:cNvPr>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3274;p57">
              <a:extLst>
                <a:ext uri="{FF2B5EF4-FFF2-40B4-BE49-F238E27FC236}">
                  <a16:creationId xmlns:a16="http://schemas.microsoft.com/office/drawing/2014/main" id="{A1FC0031-C39F-C939-9D44-13E697B6C08C}"/>
                </a:ext>
              </a:extLst>
            </p:cNvPr>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3275;p57">
              <a:extLst>
                <a:ext uri="{FF2B5EF4-FFF2-40B4-BE49-F238E27FC236}">
                  <a16:creationId xmlns:a16="http://schemas.microsoft.com/office/drawing/2014/main" id="{8D8F256E-EA76-A0CA-5B97-B4DDB8D329E1}"/>
                </a:ext>
              </a:extLst>
            </p:cNvPr>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3276;p57">
              <a:extLst>
                <a:ext uri="{FF2B5EF4-FFF2-40B4-BE49-F238E27FC236}">
                  <a16:creationId xmlns:a16="http://schemas.microsoft.com/office/drawing/2014/main" id="{3EE78A81-97A6-EC64-1F2B-16DA0B376B2F}"/>
                </a:ext>
              </a:extLst>
            </p:cNvPr>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3277;p57">
              <a:extLst>
                <a:ext uri="{FF2B5EF4-FFF2-40B4-BE49-F238E27FC236}">
                  <a16:creationId xmlns:a16="http://schemas.microsoft.com/office/drawing/2014/main" id="{86C34161-6D39-A6DE-0340-4C2FA66A2245}"/>
                </a:ext>
              </a:extLst>
            </p:cNvPr>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3278;p57">
              <a:extLst>
                <a:ext uri="{FF2B5EF4-FFF2-40B4-BE49-F238E27FC236}">
                  <a16:creationId xmlns:a16="http://schemas.microsoft.com/office/drawing/2014/main" id="{ECB9F27E-30E6-06F6-CC32-65F3727518D4}"/>
                </a:ext>
              </a:extLst>
            </p:cNvPr>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3279;p57">
              <a:extLst>
                <a:ext uri="{FF2B5EF4-FFF2-40B4-BE49-F238E27FC236}">
                  <a16:creationId xmlns:a16="http://schemas.microsoft.com/office/drawing/2014/main" id="{C9F41777-99C8-ACEE-D7BB-666A04357D69}"/>
                </a:ext>
              </a:extLst>
            </p:cNvPr>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3280;p57">
              <a:extLst>
                <a:ext uri="{FF2B5EF4-FFF2-40B4-BE49-F238E27FC236}">
                  <a16:creationId xmlns:a16="http://schemas.microsoft.com/office/drawing/2014/main" id="{48D8C45C-F12C-2509-F0AC-60EC88D00C78}"/>
                </a:ext>
              </a:extLst>
            </p:cNvPr>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3281;p57">
              <a:extLst>
                <a:ext uri="{FF2B5EF4-FFF2-40B4-BE49-F238E27FC236}">
                  <a16:creationId xmlns:a16="http://schemas.microsoft.com/office/drawing/2014/main" id="{1A950F2E-B94B-190E-E666-04E63D42FED5}"/>
                </a:ext>
              </a:extLst>
            </p:cNvPr>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3282;p57">
              <a:extLst>
                <a:ext uri="{FF2B5EF4-FFF2-40B4-BE49-F238E27FC236}">
                  <a16:creationId xmlns:a16="http://schemas.microsoft.com/office/drawing/2014/main" id="{21CAF9E6-9647-16C9-A8DC-6FC51741D625}"/>
                </a:ext>
              </a:extLst>
            </p:cNvPr>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3283;p57">
              <a:extLst>
                <a:ext uri="{FF2B5EF4-FFF2-40B4-BE49-F238E27FC236}">
                  <a16:creationId xmlns:a16="http://schemas.microsoft.com/office/drawing/2014/main" id="{A880D3C1-D912-05E0-C6A4-C0D87C808F0C}"/>
                </a:ext>
              </a:extLst>
            </p:cNvPr>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3284;p57">
              <a:extLst>
                <a:ext uri="{FF2B5EF4-FFF2-40B4-BE49-F238E27FC236}">
                  <a16:creationId xmlns:a16="http://schemas.microsoft.com/office/drawing/2014/main" id="{EB985B1D-A05E-515D-267A-E1285A8866EC}"/>
                </a:ext>
              </a:extLst>
            </p:cNvPr>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3285;p57">
              <a:extLst>
                <a:ext uri="{FF2B5EF4-FFF2-40B4-BE49-F238E27FC236}">
                  <a16:creationId xmlns:a16="http://schemas.microsoft.com/office/drawing/2014/main" id="{7ABC1CA6-A5D2-6793-4439-CAC5A6CA85EC}"/>
                </a:ext>
              </a:extLst>
            </p:cNvPr>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3286;p57">
              <a:extLst>
                <a:ext uri="{FF2B5EF4-FFF2-40B4-BE49-F238E27FC236}">
                  <a16:creationId xmlns:a16="http://schemas.microsoft.com/office/drawing/2014/main" id="{3599E7A0-29C2-11B0-FA26-72FDD5BD2632}"/>
                </a:ext>
              </a:extLst>
            </p:cNvPr>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3287;p57">
              <a:extLst>
                <a:ext uri="{FF2B5EF4-FFF2-40B4-BE49-F238E27FC236}">
                  <a16:creationId xmlns:a16="http://schemas.microsoft.com/office/drawing/2014/main" id="{3E4AF725-DDB9-5807-3F37-3AC04F895CA5}"/>
                </a:ext>
              </a:extLst>
            </p:cNvPr>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3288;p57">
              <a:extLst>
                <a:ext uri="{FF2B5EF4-FFF2-40B4-BE49-F238E27FC236}">
                  <a16:creationId xmlns:a16="http://schemas.microsoft.com/office/drawing/2014/main" id="{CCA72EF2-C65F-DCB9-D7BC-0BBD1084185B}"/>
                </a:ext>
              </a:extLst>
            </p:cNvPr>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3289;p57">
              <a:extLst>
                <a:ext uri="{FF2B5EF4-FFF2-40B4-BE49-F238E27FC236}">
                  <a16:creationId xmlns:a16="http://schemas.microsoft.com/office/drawing/2014/main" id="{564F3DD7-34BD-1CB4-4C00-829B9595ECB1}"/>
                </a:ext>
              </a:extLst>
            </p:cNvPr>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3290;p57">
              <a:extLst>
                <a:ext uri="{FF2B5EF4-FFF2-40B4-BE49-F238E27FC236}">
                  <a16:creationId xmlns:a16="http://schemas.microsoft.com/office/drawing/2014/main" id="{0EE5D0B6-78C4-3DDA-D7FF-699E7091C003}"/>
                </a:ext>
              </a:extLst>
            </p:cNvPr>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3291;p57">
              <a:extLst>
                <a:ext uri="{FF2B5EF4-FFF2-40B4-BE49-F238E27FC236}">
                  <a16:creationId xmlns:a16="http://schemas.microsoft.com/office/drawing/2014/main" id="{56846B23-0D84-CB70-81EB-AB455035D5ED}"/>
                </a:ext>
              </a:extLst>
            </p:cNvPr>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3292;p57">
              <a:extLst>
                <a:ext uri="{FF2B5EF4-FFF2-40B4-BE49-F238E27FC236}">
                  <a16:creationId xmlns:a16="http://schemas.microsoft.com/office/drawing/2014/main" id="{926B8685-A6D0-5B44-2C41-EE36BB3B671A}"/>
                </a:ext>
              </a:extLst>
            </p:cNvPr>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3293;p57">
              <a:extLst>
                <a:ext uri="{FF2B5EF4-FFF2-40B4-BE49-F238E27FC236}">
                  <a16:creationId xmlns:a16="http://schemas.microsoft.com/office/drawing/2014/main" id="{09F347D9-2C4F-1484-5292-CC698133E3F4}"/>
                </a:ext>
              </a:extLst>
            </p:cNvPr>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3294;p57">
              <a:extLst>
                <a:ext uri="{FF2B5EF4-FFF2-40B4-BE49-F238E27FC236}">
                  <a16:creationId xmlns:a16="http://schemas.microsoft.com/office/drawing/2014/main" id="{5BA533D2-184C-E46B-94C2-A16975B45347}"/>
                </a:ext>
              </a:extLst>
            </p:cNvPr>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3295;p57">
              <a:extLst>
                <a:ext uri="{FF2B5EF4-FFF2-40B4-BE49-F238E27FC236}">
                  <a16:creationId xmlns:a16="http://schemas.microsoft.com/office/drawing/2014/main" id="{8A7B4AAB-C343-0817-9D51-A1CADC262071}"/>
                </a:ext>
              </a:extLst>
            </p:cNvPr>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3296;p57">
              <a:extLst>
                <a:ext uri="{FF2B5EF4-FFF2-40B4-BE49-F238E27FC236}">
                  <a16:creationId xmlns:a16="http://schemas.microsoft.com/office/drawing/2014/main" id="{C5C6F263-2E8D-8723-1517-D86DB67AD62B}"/>
                </a:ext>
              </a:extLst>
            </p:cNvPr>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3297;p57">
              <a:extLst>
                <a:ext uri="{FF2B5EF4-FFF2-40B4-BE49-F238E27FC236}">
                  <a16:creationId xmlns:a16="http://schemas.microsoft.com/office/drawing/2014/main" id="{B7C2B08F-0849-7953-40CB-21C43B57A1F6}"/>
                </a:ext>
              </a:extLst>
            </p:cNvPr>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3298;p57">
              <a:extLst>
                <a:ext uri="{FF2B5EF4-FFF2-40B4-BE49-F238E27FC236}">
                  <a16:creationId xmlns:a16="http://schemas.microsoft.com/office/drawing/2014/main" id="{47FAB71D-3963-440C-8204-C18575A56C89}"/>
                </a:ext>
              </a:extLst>
            </p:cNvPr>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3299;p57">
              <a:extLst>
                <a:ext uri="{FF2B5EF4-FFF2-40B4-BE49-F238E27FC236}">
                  <a16:creationId xmlns:a16="http://schemas.microsoft.com/office/drawing/2014/main" id="{735D5B4F-F6C1-ADE0-0960-B9F5311A26C2}"/>
                </a:ext>
              </a:extLst>
            </p:cNvPr>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3300;p57">
              <a:extLst>
                <a:ext uri="{FF2B5EF4-FFF2-40B4-BE49-F238E27FC236}">
                  <a16:creationId xmlns:a16="http://schemas.microsoft.com/office/drawing/2014/main" id="{26CED61A-CC60-4A8A-FA3A-54FCB598BA5E}"/>
                </a:ext>
              </a:extLst>
            </p:cNvPr>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3301;p57">
              <a:extLst>
                <a:ext uri="{FF2B5EF4-FFF2-40B4-BE49-F238E27FC236}">
                  <a16:creationId xmlns:a16="http://schemas.microsoft.com/office/drawing/2014/main" id="{E6BD17DD-ED1E-02C9-945C-4B7A2546CCF4}"/>
                </a:ext>
              </a:extLst>
            </p:cNvPr>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3302;p57">
              <a:extLst>
                <a:ext uri="{FF2B5EF4-FFF2-40B4-BE49-F238E27FC236}">
                  <a16:creationId xmlns:a16="http://schemas.microsoft.com/office/drawing/2014/main" id="{CED7F927-5A47-96CC-F464-9D1414306D77}"/>
                </a:ext>
              </a:extLst>
            </p:cNvPr>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3303;p57">
              <a:extLst>
                <a:ext uri="{FF2B5EF4-FFF2-40B4-BE49-F238E27FC236}">
                  <a16:creationId xmlns:a16="http://schemas.microsoft.com/office/drawing/2014/main" id="{E6AA5972-AA4C-3C6F-7263-DAD1088A3565}"/>
                </a:ext>
              </a:extLst>
            </p:cNvPr>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3304;p57">
              <a:extLst>
                <a:ext uri="{FF2B5EF4-FFF2-40B4-BE49-F238E27FC236}">
                  <a16:creationId xmlns:a16="http://schemas.microsoft.com/office/drawing/2014/main" id="{6C135CF7-15D7-31F5-6A6A-4C72E69F0B5A}"/>
                </a:ext>
              </a:extLst>
            </p:cNvPr>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3305;p57">
              <a:extLst>
                <a:ext uri="{FF2B5EF4-FFF2-40B4-BE49-F238E27FC236}">
                  <a16:creationId xmlns:a16="http://schemas.microsoft.com/office/drawing/2014/main" id="{7E2BF827-39BA-60CA-C455-77FB604803FD}"/>
                </a:ext>
              </a:extLst>
            </p:cNvPr>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3306;p57">
              <a:extLst>
                <a:ext uri="{FF2B5EF4-FFF2-40B4-BE49-F238E27FC236}">
                  <a16:creationId xmlns:a16="http://schemas.microsoft.com/office/drawing/2014/main" id="{BD7E7158-8E26-C527-C342-375B380510BB}"/>
                </a:ext>
              </a:extLst>
            </p:cNvPr>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rgbClr val="9E9E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3307;p57">
              <a:extLst>
                <a:ext uri="{FF2B5EF4-FFF2-40B4-BE49-F238E27FC236}">
                  <a16:creationId xmlns:a16="http://schemas.microsoft.com/office/drawing/2014/main" id="{50FE1EE0-F383-000A-3D43-3AE04854E4FE}"/>
                </a:ext>
              </a:extLst>
            </p:cNvPr>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3308;p57">
              <a:extLst>
                <a:ext uri="{FF2B5EF4-FFF2-40B4-BE49-F238E27FC236}">
                  <a16:creationId xmlns:a16="http://schemas.microsoft.com/office/drawing/2014/main" id="{36859E04-A0ED-5FB2-EC09-EB74732FFFB3}"/>
                </a:ext>
              </a:extLst>
            </p:cNvPr>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3309;p57">
              <a:extLst>
                <a:ext uri="{FF2B5EF4-FFF2-40B4-BE49-F238E27FC236}">
                  <a16:creationId xmlns:a16="http://schemas.microsoft.com/office/drawing/2014/main" id="{05393A0E-CE50-ED74-AC9A-336378B46571}"/>
                </a:ext>
              </a:extLst>
            </p:cNvPr>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3310;p57">
              <a:extLst>
                <a:ext uri="{FF2B5EF4-FFF2-40B4-BE49-F238E27FC236}">
                  <a16:creationId xmlns:a16="http://schemas.microsoft.com/office/drawing/2014/main" id="{14929D91-1480-FE50-D704-8729D35A0D59}"/>
                </a:ext>
              </a:extLst>
            </p:cNvPr>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3311;p57">
              <a:extLst>
                <a:ext uri="{FF2B5EF4-FFF2-40B4-BE49-F238E27FC236}">
                  <a16:creationId xmlns:a16="http://schemas.microsoft.com/office/drawing/2014/main" id="{296828AB-6A95-92BC-F6E2-9F68AD6F9577}"/>
                </a:ext>
              </a:extLst>
            </p:cNvPr>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9" name="Google Shape;3312;p57">
              <a:extLst>
                <a:ext uri="{FF2B5EF4-FFF2-40B4-BE49-F238E27FC236}">
                  <a16:creationId xmlns:a16="http://schemas.microsoft.com/office/drawing/2014/main" id="{2989E94B-FDF5-10C2-DC5E-7AE95A5B67EF}"/>
                </a:ext>
              </a:extLst>
            </p:cNvPr>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3313;p57">
              <a:extLst>
                <a:ext uri="{FF2B5EF4-FFF2-40B4-BE49-F238E27FC236}">
                  <a16:creationId xmlns:a16="http://schemas.microsoft.com/office/drawing/2014/main" id="{E3D6DE83-D981-89E2-DC00-E93F11C9C66E}"/>
                </a:ext>
              </a:extLst>
            </p:cNvPr>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3314;p57">
              <a:extLst>
                <a:ext uri="{FF2B5EF4-FFF2-40B4-BE49-F238E27FC236}">
                  <a16:creationId xmlns:a16="http://schemas.microsoft.com/office/drawing/2014/main" id="{6C51B707-C350-325C-8715-13ED0A877CB3}"/>
                </a:ext>
              </a:extLst>
            </p:cNvPr>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rgbClr val="EDED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3315;p57">
              <a:extLst>
                <a:ext uri="{FF2B5EF4-FFF2-40B4-BE49-F238E27FC236}">
                  <a16:creationId xmlns:a16="http://schemas.microsoft.com/office/drawing/2014/main" id="{F0A0DF36-B2B9-A097-74F0-A952ACD7ABAD}"/>
                </a:ext>
              </a:extLst>
            </p:cNvPr>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3316;p57">
              <a:extLst>
                <a:ext uri="{FF2B5EF4-FFF2-40B4-BE49-F238E27FC236}">
                  <a16:creationId xmlns:a16="http://schemas.microsoft.com/office/drawing/2014/main" id="{26B47507-D750-DB2B-27DF-865CE1B04DCB}"/>
                </a:ext>
              </a:extLst>
            </p:cNvPr>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3317;p57">
              <a:extLst>
                <a:ext uri="{FF2B5EF4-FFF2-40B4-BE49-F238E27FC236}">
                  <a16:creationId xmlns:a16="http://schemas.microsoft.com/office/drawing/2014/main" id="{42A9C317-3ED8-B222-A70A-4BFA5CD52208}"/>
                </a:ext>
              </a:extLst>
            </p:cNvPr>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3318;p57">
              <a:extLst>
                <a:ext uri="{FF2B5EF4-FFF2-40B4-BE49-F238E27FC236}">
                  <a16:creationId xmlns:a16="http://schemas.microsoft.com/office/drawing/2014/main" id="{82A5527B-D56B-04DB-C485-A7E6A19A828D}"/>
                </a:ext>
              </a:extLst>
            </p:cNvPr>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3319;p57">
              <a:extLst>
                <a:ext uri="{FF2B5EF4-FFF2-40B4-BE49-F238E27FC236}">
                  <a16:creationId xmlns:a16="http://schemas.microsoft.com/office/drawing/2014/main" id="{5FD1CAA5-09BF-F50B-7379-F9F4BE6AA2DA}"/>
                </a:ext>
              </a:extLst>
            </p:cNvPr>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3320;p57">
              <a:extLst>
                <a:ext uri="{FF2B5EF4-FFF2-40B4-BE49-F238E27FC236}">
                  <a16:creationId xmlns:a16="http://schemas.microsoft.com/office/drawing/2014/main" id="{360FAFF6-637D-77CF-0EB2-0845F5A128B9}"/>
                </a:ext>
              </a:extLst>
            </p:cNvPr>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3321;p57">
              <a:extLst>
                <a:ext uri="{FF2B5EF4-FFF2-40B4-BE49-F238E27FC236}">
                  <a16:creationId xmlns:a16="http://schemas.microsoft.com/office/drawing/2014/main" id="{C3FE89DA-6E7D-79D0-E53A-68592C83FDB4}"/>
                </a:ext>
              </a:extLst>
            </p:cNvPr>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3322;p57">
              <a:extLst>
                <a:ext uri="{FF2B5EF4-FFF2-40B4-BE49-F238E27FC236}">
                  <a16:creationId xmlns:a16="http://schemas.microsoft.com/office/drawing/2014/main" id="{C89116C3-4D61-4E38-49A7-850C73761847}"/>
                </a:ext>
              </a:extLst>
            </p:cNvPr>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3323;p57">
              <a:extLst>
                <a:ext uri="{FF2B5EF4-FFF2-40B4-BE49-F238E27FC236}">
                  <a16:creationId xmlns:a16="http://schemas.microsoft.com/office/drawing/2014/main" id="{DE818E90-7D65-8660-87F8-75709F2803FC}"/>
                </a:ext>
              </a:extLst>
            </p:cNvPr>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3324;p57">
              <a:extLst>
                <a:ext uri="{FF2B5EF4-FFF2-40B4-BE49-F238E27FC236}">
                  <a16:creationId xmlns:a16="http://schemas.microsoft.com/office/drawing/2014/main" id="{4C211560-3AAF-954E-6ACD-CE376CE66609}"/>
                </a:ext>
              </a:extLst>
            </p:cNvPr>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3325;p57">
              <a:extLst>
                <a:ext uri="{FF2B5EF4-FFF2-40B4-BE49-F238E27FC236}">
                  <a16:creationId xmlns:a16="http://schemas.microsoft.com/office/drawing/2014/main" id="{5EAF0C07-9124-901A-C2CB-1B2C55C1CD1C}"/>
                </a:ext>
              </a:extLst>
            </p:cNvPr>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3326;p57">
              <a:extLst>
                <a:ext uri="{FF2B5EF4-FFF2-40B4-BE49-F238E27FC236}">
                  <a16:creationId xmlns:a16="http://schemas.microsoft.com/office/drawing/2014/main" id="{F2312091-DBC9-0D8F-20B8-F4B867A6A1FA}"/>
                </a:ext>
              </a:extLst>
            </p:cNvPr>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3327;p57">
              <a:extLst>
                <a:ext uri="{FF2B5EF4-FFF2-40B4-BE49-F238E27FC236}">
                  <a16:creationId xmlns:a16="http://schemas.microsoft.com/office/drawing/2014/main" id="{9CA4B507-E71C-191B-C251-7A4CA7B7EB16}"/>
                </a:ext>
              </a:extLst>
            </p:cNvPr>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3328;p57">
              <a:extLst>
                <a:ext uri="{FF2B5EF4-FFF2-40B4-BE49-F238E27FC236}">
                  <a16:creationId xmlns:a16="http://schemas.microsoft.com/office/drawing/2014/main" id="{AABBB994-6ACD-FC1D-8397-41F18FB57D33}"/>
                </a:ext>
              </a:extLst>
            </p:cNvPr>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3329;p57">
              <a:extLst>
                <a:ext uri="{FF2B5EF4-FFF2-40B4-BE49-F238E27FC236}">
                  <a16:creationId xmlns:a16="http://schemas.microsoft.com/office/drawing/2014/main" id="{B2D50221-5202-5A12-C620-89921ADF8C3D}"/>
                </a:ext>
              </a:extLst>
            </p:cNvPr>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3330;p57">
              <a:extLst>
                <a:ext uri="{FF2B5EF4-FFF2-40B4-BE49-F238E27FC236}">
                  <a16:creationId xmlns:a16="http://schemas.microsoft.com/office/drawing/2014/main" id="{F59458EB-98D9-C871-5EDA-DAAEBF31EB29}"/>
                </a:ext>
              </a:extLst>
            </p:cNvPr>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3331;p57">
              <a:extLst>
                <a:ext uri="{FF2B5EF4-FFF2-40B4-BE49-F238E27FC236}">
                  <a16:creationId xmlns:a16="http://schemas.microsoft.com/office/drawing/2014/main" id="{E01649E3-AF09-209B-0430-B15FFBEE687A}"/>
                </a:ext>
              </a:extLst>
            </p:cNvPr>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3332;p57">
              <a:extLst>
                <a:ext uri="{FF2B5EF4-FFF2-40B4-BE49-F238E27FC236}">
                  <a16:creationId xmlns:a16="http://schemas.microsoft.com/office/drawing/2014/main" id="{8016BFBA-BA48-7712-0E93-1F3E5736CDBC}"/>
                </a:ext>
              </a:extLst>
            </p:cNvPr>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3333;p57">
              <a:extLst>
                <a:ext uri="{FF2B5EF4-FFF2-40B4-BE49-F238E27FC236}">
                  <a16:creationId xmlns:a16="http://schemas.microsoft.com/office/drawing/2014/main" id="{24D38903-54AB-B8DA-6BF1-917A408A7DF5}"/>
                </a:ext>
              </a:extLst>
            </p:cNvPr>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3334;p57">
              <a:extLst>
                <a:ext uri="{FF2B5EF4-FFF2-40B4-BE49-F238E27FC236}">
                  <a16:creationId xmlns:a16="http://schemas.microsoft.com/office/drawing/2014/main" id="{39305024-3CCE-06BC-F007-2F091E2C3DBA}"/>
                </a:ext>
              </a:extLst>
            </p:cNvPr>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3335;p57">
              <a:extLst>
                <a:ext uri="{FF2B5EF4-FFF2-40B4-BE49-F238E27FC236}">
                  <a16:creationId xmlns:a16="http://schemas.microsoft.com/office/drawing/2014/main" id="{3AE84B85-A2FA-572D-CB09-757FDA764BCA}"/>
                </a:ext>
              </a:extLst>
            </p:cNvPr>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3336;p57">
              <a:extLst>
                <a:ext uri="{FF2B5EF4-FFF2-40B4-BE49-F238E27FC236}">
                  <a16:creationId xmlns:a16="http://schemas.microsoft.com/office/drawing/2014/main" id="{D5B0F51E-007D-CFEC-BF79-ADA0DD52772D}"/>
                </a:ext>
              </a:extLst>
            </p:cNvPr>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3337;p57">
              <a:extLst>
                <a:ext uri="{FF2B5EF4-FFF2-40B4-BE49-F238E27FC236}">
                  <a16:creationId xmlns:a16="http://schemas.microsoft.com/office/drawing/2014/main" id="{5AD8E5F2-4782-A5A7-B945-714A886A5C54}"/>
                </a:ext>
              </a:extLst>
            </p:cNvPr>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3338;p57">
              <a:extLst>
                <a:ext uri="{FF2B5EF4-FFF2-40B4-BE49-F238E27FC236}">
                  <a16:creationId xmlns:a16="http://schemas.microsoft.com/office/drawing/2014/main" id="{7EF01A19-DC71-B1EA-9DEA-73C72EC19B46}"/>
                </a:ext>
              </a:extLst>
            </p:cNvPr>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3339;p57">
              <a:extLst>
                <a:ext uri="{FF2B5EF4-FFF2-40B4-BE49-F238E27FC236}">
                  <a16:creationId xmlns:a16="http://schemas.microsoft.com/office/drawing/2014/main" id="{3D7075A5-2B32-23A8-29FD-7E2BDAF15067}"/>
                </a:ext>
              </a:extLst>
            </p:cNvPr>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3340;p57">
              <a:extLst>
                <a:ext uri="{FF2B5EF4-FFF2-40B4-BE49-F238E27FC236}">
                  <a16:creationId xmlns:a16="http://schemas.microsoft.com/office/drawing/2014/main" id="{6AAB1BFD-94F0-EDF1-828A-2BA12BA0DA1C}"/>
                </a:ext>
              </a:extLst>
            </p:cNvPr>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3341;p57">
              <a:extLst>
                <a:ext uri="{FF2B5EF4-FFF2-40B4-BE49-F238E27FC236}">
                  <a16:creationId xmlns:a16="http://schemas.microsoft.com/office/drawing/2014/main" id="{9EF23A66-D837-2AF1-37A7-FEBF4EB61800}"/>
                </a:ext>
              </a:extLst>
            </p:cNvPr>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3342;p57">
              <a:extLst>
                <a:ext uri="{FF2B5EF4-FFF2-40B4-BE49-F238E27FC236}">
                  <a16:creationId xmlns:a16="http://schemas.microsoft.com/office/drawing/2014/main" id="{1CE21476-48EE-A65C-71AD-81F3D47E5B0D}"/>
                </a:ext>
              </a:extLst>
            </p:cNvPr>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3343;p57">
              <a:extLst>
                <a:ext uri="{FF2B5EF4-FFF2-40B4-BE49-F238E27FC236}">
                  <a16:creationId xmlns:a16="http://schemas.microsoft.com/office/drawing/2014/main" id="{AA36AE2A-CCA7-0F21-5945-868F87C89ADA}"/>
                </a:ext>
              </a:extLst>
            </p:cNvPr>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3344;p57">
              <a:extLst>
                <a:ext uri="{FF2B5EF4-FFF2-40B4-BE49-F238E27FC236}">
                  <a16:creationId xmlns:a16="http://schemas.microsoft.com/office/drawing/2014/main" id="{D5CE1719-9AE0-AF78-9C44-106E27710717}"/>
                </a:ext>
              </a:extLst>
            </p:cNvPr>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rgbClr val="A0A0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3345;p57">
              <a:extLst>
                <a:ext uri="{FF2B5EF4-FFF2-40B4-BE49-F238E27FC236}">
                  <a16:creationId xmlns:a16="http://schemas.microsoft.com/office/drawing/2014/main" id="{315DAF27-2233-6FC4-22D3-45BA3FDB39FE}"/>
                </a:ext>
              </a:extLst>
            </p:cNvPr>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3346;p57">
              <a:extLst>
                <a:ext uri="{FF2B5EF4-FFF2-40B4-BE49-F238E27FC236}">
                  <a16:creationId xmlns:a16="http://schemas.microsoft.com/office/drawing/2014/main" id="{FB87798F-E4A9-1CC1-FD53-1D43FC8FDEC0}"/>
                </a:ext>
              </a:extLst>
            </p:cNvPr>
            <p:cNvSpPr/>
            <p:nvPr/>
          </p:nvSpPr>
          <p:spPr>
            <a:xfrm>
              <a:off x="3290451" y="2074374"/>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1" name="Google Shape;3354;p57">
              <a:extLst>
                <a:ext uri="{FF2B5EF4-FFF2-40B4-BE49-F238E27FC236}">
                  <a16:creationId xmlns:a16="http://schemas.microsoft.com/office/drawing/2014/main" id="{E18F02A5-EA02-32BD-D5DB-809D3B246CA2}"/>
                </a:ext>
              </a:extLst>
            </p:cNvPr>
            <p:cNvSpPr/>
            <p:nvPr/>
          </p:nvSpPr>
          <p:spPr>
            <a:xfrm>
              <a:off x="2310025" y="3943698"/>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3359;p57">
              <a:extLst>
                <a:ext uri="{FF2B5EF4-FFF2-40B4-BE49-F238E27FC236}">
                  <a16:creationId xmlns:a16="http://schemas.microsoft.com/office/drawing/2014/main" id="{D6258E7B-BBBD-BDB8-FC7C-12A36418642D}"/>
                </a:ext>
              </a:extLst>
            </p:cNvPr>
            <p:cNvSpPr/>
            <p:nvPr/>
          </p:nvSpPr>
          <p:spPr>
            <a:xfrm>
              <a:off x="3576526" y="3943698"/>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3364;p57">
              <a:extLst>
                <a:ext uri="{FF2B5EF4-FFF2-40B4-BE49-F238E27FC236}">
                  <a16:creationId xmlns:a16="http://schemas.microsoft.com/office/drawing/2014/main" id="{4C6E1F32-B376-A353-31DC-B66CBD908BEF}"/>
                </a:ext>
              </a:extLst>
            </p:cNvPr>
            <p:cNvSpPr/>
            <p:nvPr/>
          </p:nvSpPr>
          <p:spPr>
            <a:xfrm>
              <a:off x="4952300" y="3943698"/>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2" name="Google Shape;3365;p57">
              <a:extLst>
                <a:ext uri="{FF2B5EF4-FFF2-40B4-BE49-F238E27FC236}">
                  <a16:creationId xmlns:a16="http://schemas.microsoft.com/office/drawing/2014/main" id="{6985CE8D-8C5F-E240-2EB0-508B806CB79F}"/>
                </a:ext>
              </a:extLst>
            </p:cNvPr>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3366;p57">
              <a:extLst>
                <a:ext uri="{FF2B5EF4-FFF2-40B4-BE49-F238E27FC236}">
                  <a16:creationId xmlns:a16="http://schemas.microsoft.com/office/drawing/2014/main" id="{C763D010-1493-C945-31D1-44F26036E318}"/>
                </a:ext>
              </a:extLst>
            </p:cNvPr>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3367;p57">
              <a:extLst>
                <a:ext uri="{FF2B5EF4-FFF2-40B4-BE49-F238E27FC236}">
                  <a16:creationId xmlns:a16="http://schemas.microsoft.com/office/drawing/2014/main" id="{D43F2C26-A210-1419-7DA3-ECAACB4F5ACB}"/>
                </a:ext>
              </a:extLst>
            </p:cNvPr>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3368;p57">
              <a:extLst>
                <a:ext uri="{FF2B5EF4-FFF2-40B4-BE49-F238E27FC236}">
                  <a16:creationId xmlns:a16="http://schemas.microsoft.com/office/drawing/2014/main" id="{47254CBB-A0C3-7B3C-9BA8-B882B1C84B68}"/>
                </a:ext>
              </a:extLst>
            </p:cNvPr>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3369;p57">
              <a:extLst>
                <a:ext uri="{FF2B5EF4-FFF2-40B4-BE49-F238E27FC236}">
                  <a16:creationId xmlns:a16="http://schemas.microsoft.com/office/drawing/2014/main" id="{1478B872-3C02-8F73-9E0F-B42B5083E23C}"/>
                </a:ext>
              </a:extLst>
            </p:cNvPr>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3370;p57">
              <a:extLst>
                <a:ext uri="{FF2B5EF4-FFF2-40B4-BE49-F238E27FC236}">
                  <a16:creationId xmlns:a16="http://schemas.microsoft.com/office/drawing/2014/main" id="{9C4030ED-6C1B-E37E-724F-CC955D7D74A5}"/>
                </a:ext>
              </a:extLst>
            </p:cNvPr>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3371;p57">
              <a:extLst>
                <a:ext uri="{FF2B5EF4-FFF2-40B4-BE49-F238E27FC236}">
                  <a16:creationId xmlns:a16="http://schemas.microsoft.com/office/drawing/2014/main" id="{ED7B0FE2-5229-88EE-DEB9-7636F153CC0E}"/>
                </a:ext>
              </a:extLst>
            </p:cNvPr>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3372;p57">
              <a:extLst>
                <a:ext uri="{FF2B5EF4-FFF2-40B4-BE49-F238E27FC236}">
                  <a16:creationId xmlns:a16="http://schemas.microsoft.com/office/drawing/2014/main" id="{1BD8098D-5992-4E67-469B-156F89ABE51D}"/>
                </a:ext>
              </a:extLst>
            </p:cNvPr>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3373;p57">
              <a:extLst>
                <a:ext uri="{FF2B5EF4-FFF2-40B4-BE49-F238E27FC236}">
                  <a16:creationId xmlns:a16="http://schemas.microsoft.com/office/drawing/2014/main" id="{A55D1AEB-EAE1-2CEB-E215-6DFCB58E0F5D}"/>
                </a:ext>
              </a:extLst>
            </p:cNvPr>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3374;p57">
              <a:extLst>
                <a:ext uri="{FF2B5EF4-FFF2-40B4-BE49-F238E27FC236}">
                  <a16:creationId xmlns:a16="http://schemas.microsoft.com/office/drawing/2014/main" id="{37704478-4B8F-E76E-DA3E-BD2CB7BEDAC2}"/>
                </a:ext>
              </a:extLst>
            </p:cNvPr>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3375;p57">
              <a:extLst>
                <a:ext uri="{FF2B5EF4-FFF2-40B4-BE49-F238E27FC236}">
                  <a16:creationId xmlns:a16="http://schemas.microsoft.com/office/drawing/2014/main" id="{65A55B58-0FC7-9DF0-D95F-70EDA0AA25CE}"/>
                </a:ext>
              </a:extLst>
            </p:cNvPr>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3376;p57">
              <a:extLst>
                <a:ext uri="{FF2B5EF4-FFF2-40B4-BE49-F238E27FC236}">
                  <a16:creationId xmlns:a16="http://schemas.microsoft.com/office/drawing/2014/main" id="{D8DEAAE4-3038-2807-6628-ABB20DD7AA99}"/>
                </a:ext>
              </a:extLst>
            </p:cNvPr>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3377;p57">
              <a:extLst>
                <a:ext uri="{FF2B5EF4-FFF2-40B4-BE49-F238E27FC236}">
                  <a16:creationId xmlns:a16="http://schemas.microsoft.com/office/drawing/2014/main" id="{56740ACD-5AD0-8EC1-35EB-B643F2832763}"/>
                </a:ext>
              </a:extLst>
            </p:cNvPr>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3378;p57">
              <a:extLst>
                <a:ext uri="{FF2B5EF4-FFF2-40B4-BE49-F238E27FC236}">
                  <a16:creationId xmlns:a16="http://schemas.microsoft.com/office/drawing/2014/main" id="{BF6D6771-9679-D33C-6877-FD36569A51AB}"/>
                </a:ext>
              </a:extLst>
            </p:cNvPr>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3379;p57">
              <a:extLst>
                <a:ext uri="{FF2B5EF4-FFF2-40B4-BE49-F238E27FC236}">
                  <a16:creationId xmlns:a16="http://schemas.microsoft.com/office/drawing/2014/main" id="{5635CC64-D88B-C7DB-9975-46B8E59205D0}"/>
                </a:ext>
              </a:extLst>
            </p:cNvPr>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3380;p57">
              <a:extLst>
                <a:ext uri="{FF2B5EF4-FFF2-40B4-BE49-F238E27FC236}">
                  <a16:creationId xmlns:a16="http://schemas.microsoft.com/office/drawing/2014/main" id="{676D39C4-CEC0-D61B-BE2A-B39D5E6F5CC5}"/>
                </a:ext>
              </a:extLst>
            </p:cNvPr>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3381;p57">
              <a:extLst>
                <a:ext uri="{FF2B5EF4-FFF2-40B4-BE49-F238E27FC236}">
                  <a16:creationId xmlns:a16="http://schemas.microsoft.com/office/drawing/2014/main" id="{E6F878B6-07E2-997D-EB26-23E79414F00A}"/>
                </a:ext>
              </a:extLst>
            </p:cNvPr>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3382;p57">
              <a:extLst>
                <a:ext uri="{FF2B5EF4-FFF2-40B4-BE49-F238E27FC236}">
                  <a16:creationId xmlns:a16="http://schemas.microsoft.com/office/drawing/2014/main" id="{B6D9EE23-DEFA-928F-6A8A-3A20C1C3933C}"/>
                </a:ext>
              </a:extLst>
            </p:cNvPr>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3383;p57">
              <a:extLst>
                <a:ext uri="{FF2B5EF4-FFF2-40B4-BE49-F238E27FC236}">
                  <a16:creationId xmlns:a16="http://schemas.microsoft.com/office/drawing/2014/main" id="{CD80F274-AA1F-2893-87E8-AD1492539998}"/>
                </a:ext>
              </a:extLst>
            </p:cNvPr>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3384;p57">
              <a:extLst>
                <a:ext uri="{FF2B5EF4-FFF2-40B4-BE49-F238E27FC236}">
                  <a16:creationId xmlns:a16="http://schemas.microsoft.com/office/drawing/2014/main" id="{5BA769CC-BD84-397B-7EA0-2BA1B41B6703}"/>
                </a:ext>
              </a:extLst>
            </p:cNvPr>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3385;p57">
              <a:extLst>
                <a:ext uri="{FF2B5EF4-FFF2-40B4-BE49-F238E27FC236}">
                  <a16:creationId xmlns:a16="http://schemas.microsoft.com/office/drawing/2014/main" id="{4664953B-AE8D-FE65-9957-A1E5504A1D50}"/>
                </a:ext>
              </a:extLst>
            </p:cNvPr>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3386;p57">
              <a:extLst>
                <a:ext uri="{FF2B5EF4-FFF2-40B4-BE49-F238E27FC236}">
                  <a16:creationId xmlns:a16="http://schemas.microsoft.com/office/drawing/2014/main" id="{2F23DE4D-F024-071A-C198-1E077094C65B}"/>
                </a:ext>
              </a:extLst>
            </p:cNvPr>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3387;p57">
              <a:extLst>
                <a:ext uri="{FF2B5EF4-FFF2-40B4-BE49-F238E27FC236}">
                  <a16:creationId xmlns:a16="http://schemas.microsoft.com/office/drawing/2014/main" id="{8AFA11BD-DD16-7566-AD26-01C4FD32C594}"/>
                </a:ext>
              </a:extLst>
            </p:cNvPr>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rgbClr val="00B050"/>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3388;p57">
              <a:extLst>
                <a:ext uri="{FF2B5EF4-FFF2-40B4-BE49-F238E27FC236}">
                  <a16:creationId xmlns:a16="http://schemas.microsoft.com/office/drawing/2014/main" id="{8EFE952C-60A8-52C6-3F1C-DB51C7BDDA35}"/>
                </a:ext>
              </a:extLst>
            </p:cNvPr>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3389;p57">
              <a:extLst>
                <a:ext uri="{FF2B5EF4-FFF2-40B4-BE49-F238E27FC236}">
                  <a16:creationId xmlns:a16="http://schemas.microsoft.com/office/drawing/2014/main" id="{D0451128-EF87-6753-5F5D-5B53F7E4E2E3}"/>
                </a:ext>
              </a:extLst>
            </p:cNvPr>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3390;p57">
              <a:extLst>
                <a:ext uri="{FF2B5EF4-FFF2-40B4-BE49-F238E27FC236}">
                  <a16:creationId xmlns:a16="http://schemas.microsoft.com/office/drawing/2014/main" id="{8BD16C25-C966-93BF-478D-8F60E96EB985}"/>
                </a:ext>
              </a:extLst>
            </p:cNvPr>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3391;p57">
              <a:extLst>
                <a:ext uri="{FF2B5EF4-FFF2-40B4-BE49-F238E27FC236}">
                  <a16:creationId xmlns:a16="http://schemas.microsoft.com/office/drawing/2014/main" id="{A7E196E2-2486-7306-B933-F9D14CCB1586}"/>
                </a:ext>
              </a:extLst>
            </p:cNvPr>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3392;p57">
              <a:extLst>
                <a:ext uri="{FF2B5EF4-FFF2-40B4-BE49-F238E27FC236}">
                  <a16:creationId xmlns:a16="http://schemas.microsoft.com/office/drawing/2014/main" id="{55A62EFF-2367-5CB6-9787-6C444F3E5651}"/>
                </a:ext>
              </a:extLst>
            </p:cNvPr>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3393;p57">
              <a:extLst>
                <a:ext uri="{FF2B5EF4-FFF2-40B4-BE49-F238E27FC236}">
                  <a16:creationId xmlns:a16="http://schemas.microsoft.com/office/drawing/2014/main" id="{9EFE167D-9BA0-1194-396F-B8CD15CFEE9A}"/>
                </a:ext>
              </a:extLst>
            </p:cNvPr>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3394;p57">
              <a:extLst>
                <a:ext uri="{FF2B5EF4-FFF2-40B4-BE49-F238E27FC236}">
                  <a16:creationId xmlns:a16="http://schemas.microsoft.com/office/drawing/2014/main" id="{906520A1-2208-9D17-EC62-54C84A00E33A}"/>
                </a:ext>
              </a:extLst>
            </p:cNvPr>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3395;p57">
              <a:extLst>
                <a:ext uri="{FF2B5EF4-FFF2-40B4-BE49-F238E27FC236}">
                  <a16:creationId xmlns:a16="http://schemas.microsoft.com/office/drawing/2014/main" id="{5D3D265D-01AF-AAFD-3632-FD2E5363B30A}"/>
                </a:ext>
              </a:extLst>
            </p:cNvPr>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3396;p57">
              <a:extLst>
                <a:ext uri="{FF2B5EF4-FFF2-40B4-BE49-F238E27FC236}">
                  <a16:creationId xmlns:a16="http://schemas.microsoft.com/office/drawing/2014/main" id="{17BC41D7-5670-3071-41F3-8FF3C90C1F3D}"/>
                </a:ext>
              </a:extLst>
            </p:cNvPr>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3397;p57">
              <a:extLst>
                <a:ext uri="{FF2B5EF4-FFF2-40B4-BE49-F238E27FC236}">
                  <a16:creationId xmlns:a16="http://schemas.microsoft.com/office/drawing/2014/main" id="{18D5237B-B594-8DC7-A612-1F6C51960630}"/>
                </a:ext>
              </a:extLst>
            </p:cNvPr>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3398;p57">
              <a:extLst>
                <a:ext uri="{FF2B5EF4-FFF2-40B4-BE49-F238E27FC236}">
                  <a16:creationId xmlns:a16="http://schemas.microsoft.com/office/drawing/2014/main" id="{2E5FDB8E-8374-59A7-20CD-BB7CB1F36BE8}"/>
                </a:ext>
              </a:extLst>
            </p:cNvPr>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3399;p57">
              <a:extLst>
                <a:ext uri="{FF2B5EF4-FFF2-40B4-BE49-F238E27FC236}">
                  <a16:creationId xmlns:a16="http://schemas.microsoft.com/office/drawing/2014/main" id="{BBE3E151-F2E8-4D42-F7EB-13457EE44F9A}"/>
                </a:ext>
              </a:extLst>
            </p:cNvPr>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3400;p57">
              <a:extLst>
                <a:ext uri="{FF2B5EF4-FFF2-40B4-BE49-F238E27FC236}">
                  <a16:creationId xmlns:a16="http://schemas.microsoft.com/office/drawing/2014/main" id="{9B39810F-5F36-3B29-DD4E-C9F34297B1B5}"/>
                </a:ext>
              </a:extLst>
            </p:cNvPr>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3401;p57">
              <a:extLst>
                <a:ext uri="{FF2B5EF4-FFF2-40B4-BE49-F238E27FC236}">
                  <a16:creationId xmlns:a16="http://schemas.microsoft.com/office/drawing/2014/main" id="{C77B83CB-93FF-09DA-6ECB-CC209756AA45}"/>
                </a:ext>
              </a:extLst>
            </p:cNvPr>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3402;p57">
              <a:extLst>
                <a:ext uri="{FF2B5EF4-FFF2-40B4-BE49-F238E27FC236}">
                  <a16:creationId xmlns:a16="http://schemas.microsoft.com/office/drawing/2014/main" id="{F68509EA-80ED-20AA-4FFD-2A4824B68E07}"/>
                </a:ext>
              </a:extLst>
            </p:cNvPr>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3403;p57">
              <a:extLst>
                <a:ext uri="{FF2B5EF4-FFF2-40B4-BE49-F238E27FC236}">
                  <a16:creationId xmlns:a16="http://schemas.microsoft.com/office/drawing/2014/main" id="{81CEF7DF-BEEA-C74E-7BFA-19C2CCB4679E}"/>
                </a:ext>
              </a:extLst>
            </p:cNvPr>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3404;p57">
              <a:extLst>
                <a:ext uri="{FF2B5EF4-FFF2-40B4-BE49-F238E27FC236}">
                  <a16:creationId xmlns:a16="http://schemas.microsoft.com/office/drawing/2014/main" id="{3E28E5FD-BF7D-B8AA-1FE8-C06A06DB29C7}"/>
                </a:ext>
              </a:extLst>
            </p:cNvPr>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3405;p57">
              <a:extLst>
                <a:ext uri="{FF2B5EF4-FFF2-40B4-BE49-F238E27FC236}">
                  <a16:creationId xmlns:a16="http://schemas.microsoft.com/office/drawing/2014/main" id="{34CFAE53-10AE-9F51-B913-84055FBB7753}"/>
                </a:ext>
              </a:extLst>
            </p:cNvPr>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3406;p57">
              <a:extLst>
                <a:ext uri="{FF2B5EF4-FFF2-40B4-BE49-F238E27FC236}">
                  <a16:creationId xmlns:a16="http://schemas.microsoft.com/office/drawing/2014/main" id="{1444044B-A796-57E3-4DB6-6E76022D3DE8}"/>
                </a:ext>
              </a:extLst>
            </p:cNvPr>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3407;p57">
              <a:extLst>
                <a:ext uri="{FF2B5EF4-FFF2-40B4-BE49-F238E27FC236}">
                  <a16:creationId xmlns:a16="http://schemas.microsoft.com/office/drawing/2014/main" id="{8B978131-71EE-E846-49B2-BB508377B0CE}"/>
                </a:ext>
              </a:extLst>
            </p:cNvPr>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3408;p57">
              <a:extLst>
                <a:ext uri="{FF2B5EF4-FFF2-40B4-BE49-F238E27FC236}">
                  <a16:creationId xmlns:a16="http://schemas.microsoft.com/office/drawing/2014/main" id="{19BD1235-3818-10D8-7E05-3ECC84A67C2D}"/>
                </a:ext>
              </a:extLst>
            </p:cNvPr>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3409;p57">
              <a:extLst>
                <a:ext uri="{FF2B5EF4-FFF2-40B4-BE49-F238E27FC236}">
                  <a16:creationId xmlns:a16="http://schemas.microsoft.com/office/drawing/2014/main" id="{E4AD8CEC-70C3-031F-65A2-93CFA365E351}"/>
                </a:ext>
              </a:extLst>
            </p:cNvPr>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3410;p57">
              <a:extLst>
                <a:ext uri="{FF2B5EF4-FFF2-40B4-BE49-F238E27FC236}">
                  <a16:creationId xmlns:a16="http://schemas.microsoft.com/office/drawing/2014/main" id="{4F8669E9-8860-4761-7A82-D89834DDE330}"/>
                </a:ext>
              </a:extLst>
            </p:cNvPr>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3411;p57">
              <a:extLst>
                <a:ext uri="{FF2B5EF4-FFF2-40B4-BE49-F238E27FC236}">
                  <a16:creationId xmlns:a16="http://schemas.microsoft.com/office/drawing/2014/main" id="{C3498072-9442-A3F2-C6E0-B9BEC538D4BA}"/>
                </a:ext>
              </a:extLst>
            </p:cNvPr>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3412;p57">
              <a:extLst>
                <a:ext uri="{FF2B5EF4-FFF2-40B4-BE49-F238E27FC236}">
                  <a16:creationId xmlns:a16="http://schemas.microsoft.com/office/drawing/2014/main" id="{C6071968-EECB-0E78-25E3-ECEEC8FB9CA3}"/>
                </a:ext>
              </a:extLst>
            </p:cNvPr>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3413;p57">
              <a:extLst>
                <a:ext uri="{FF2B5EF4-FFF2-40B4-BE49-F238E27FC236}">
                  <a16:creationId xmlns:a16="http://schemas.microsoft.com/office/drawing/2014/main" id="{E621ACB6-E0BB-36DB-05D7-D9FFBCDB5475}"/>
                </a:ext>
              </a:extLst>
            </p:cNvPr>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3414;p57">
              <a:extLst>
                <a:ext uri="{FF2B5EF4-FFF2-40B4-BE49-F238E27FC236}">
                  <a16:creationId xmlns:a16="http://schemas.microsoft.com/office/drawing/2014/main" id="{DBDB2A37-D216-A59D-E471-3DF9FD2F4F3E}"/>
                </a:ext>
              </a:extLst>
            </p:cNvPr>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3415;p57">
              <a:extLst>
                <a:ext uri="{FF2B5EF4-FFF2-40B4-BE49-F238E27FC236}">
                  <a16:creationId xmlns:a16="http://schemas.microsoft.com/office/drawing/2014/main" id="{66D5C647-3054-2686-7C00-A0FCAE217FE7}"/>
                </a:ext>
              </a:extLst>
            </p:cNvPr>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3416;p57">
              <a:extLst>
                <a:ext uri="{FF2B5EF4-FFF2-40B4-BE49-F238E27FC236}">
                  <a16:creationId xmlns:a16="http://schemas.microsoft.com/office/drawing/2014/main" id="{759A13DA-F0FC-9EE2-2019-53B84C3510F0}"/>
                </a:ext>
              </a:extLst>
            </p:cNvPr>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3417;p57">
              <a:extLst>
                <a:ext uri="{FF2B5EF4-FFF2-40B4-BE49-F238E27FC236}">
                  <a16:creationId xmlns:a16="http://schemas.microsoft.com/office/drawing/2014/main" id="{3829366F-6BBF-6914-5A87-97CAEA26808D}"/>
                </a:ext>
              </a:extLst>
            </p:cNvPr>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3418;p57">
              <a:extLst>
                <a:ext uri="{FF2B5EF4-FFF2-40B4-BE49-F238E27FC236}">
                  <a16:creationId xmlns:a16="http://schemas.microsoft.com/office/drawing/2014/main" id="{A3CADEC2-D5CB-0515-1245-35B70E96948C}"/>
                </a:ext>
              </a:extLst>
            </p:cNvPr>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rgbClr val="9F9F9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3419;p57">
              <a:extLst>
                <a:ext uri="{FF2B5EF4-FFF2-40B4-BE49-F238E27FC236}">
                  <a16:creationId xmlns:a16="http://schemas.microsoft.com/office/drawing/2014/main" id="{46018026-441F-EE0A-8DA0-8DABD607E60F}"/>
                </a:ext>
              </a:extLst>
            </p:cNvPr>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3420;p57">
              <a:extLst>
                <a:ext uri="{FF2B5EF4-FFF2-40B4-BE49-F238E27FC236}">
                  <a16:creationId xmlns:a16="http://schemas.microsoft.com/office/drawing/2014/main" id="{AAEECA09-F40B-535E-45F8-A4905BC4DFFF}"/>
                </a:ext>
              </a:extLst>
            </p:cNvPr>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3421;p57">
              <a:extLst>
                <a:ext uri="{FF2B5EF4-FFF2-40B4-BE49-F238E27FC236}">
                  <a16:creationId xmlns:a16="http://schemas.microsoft.com/office/drawing/2014/main" id="{9D4ECCB6-9480-0411-665C-5740F5BB2242}"/>
                </a:ext>
              </a:extLst>
            </p:cNvPr>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3422;p57">
              <a:extLst>
                <a:ext uri="{FF2B5EF4-FFF2-40B4-BE49-F238E27FC236}">
                  <a16:creationId xmlns:a16="http://schemas.microsoft.com/office/drawing/2014/main" id="{FE13DC45-4B15-C203-9B43-5CA7B47FA9C3}"/>
                </a:ext>
              </a:extLst>
            </p:cNvPr>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3423;p57">
              <a:extLst>
                <a:ext uri="{FF2B5EF4-FFF2-40B4-BE49-F238E27FC236}">
                  <a16:creationId xmlns:a16="http://schemas.microsoft.com/office/drawing/2014/main" id="{E6B71B7B-58DF-DEAF-B4F2-A5ADFBF6F5DD}"/>
                </a:ext>
              </a:extLst>
            </p:cNvPr>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3424;p57">
              <a:extLst>
                <a:ext uri="{FF2B5EF4-FFF2-40B4-BE49-F238E27FC236}">
                  <a16:creationId xmlns:a16="http://schemas.microsoft.com/office/drawing/2014/main" id="{01ED8C2C-BFC3-E5C0-363E-D58749AA9951}"/>
                </a:ext>
              </a:extLst>
            </p:cNvPr>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3425;p57">
              <a:extLst>
                <a:ext uri="{FF2B5EF4-FFF2-40B4-BE49-F238E27FC236}">
                  <a16:creationId xmlns:a16="http://schemas.microsoft.com/office/drawing/2014/main" id="{CA030A46-7DBA-F624-F675-FC53875CB871}"/>
                </a:ext>
              </a:extLst>
            </p:cNvPr>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3426;p57">
              <a:extLst>
                <a:ext uri="{FF2B5EF4-FFF2-40B4-BE49-F238E27FC236}">
                  <a16:creationId xmlns:a16="http://schemas.microsoft.com/office/drawing/2014/main" id="{30582B9C-DD25-0E9E-16A8-43DC45C0739C}"/>
                </a:ext>
              </a:extLst>
            </p:cNvPr>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3427;p57">
              <a:extLst>
                <a:ext uri="{FF2B5EF4-FFF2-40B4-BE49-F238E27FC236}">
                  <a16:creationId xmlns:a16="http://schemas.microsoft.com/office/drawing/2014/main" id="{9BD96CC5-40F0-8105-C53A-5BEF9D2B6CD3}"/>
                </a:ext>
              </a:extLst>
            </p:cNvPr>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3428;p57">
              <a:extLst>
                <a:ext uri="{FF2B5EF4-FFF2-40B4-BE49-F238E27FC236}">
                  <a16:creationId xmlns:a16="http://schemas.microsoft.com/office/drawing/2014/main" id="{758EE596-5DCB-E420-34EF-057B0C95FF14}"/>
                </a:ext>
              </a:extLst>
            </p:cNvPr>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3429;p57">
              <a:extLst>
                <a:ext uri="{FF2B5EF4-FFF2-40B4-BE49-F238E27FC236}">
                  <a16:creationId xmlns:a16="http://schemas.microsoft.com/office/drawing/2014/main" id="{485D5B5F-76AE-280A-3C88-2EB1AE2C0EC9}"/>
                </a:ext>
              </a:extLst>
            </p:cNvPr>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3430;p57">
              <a:extLst>
                <a:ext uri="{FF2B5EF4-FFF2-40B4-BE49-F238E27FC236}">
                  <a16:creationId xmlns:a16="http://schemas.microsoft.com/office/drawing/2014/main" id="{639121AA-A0D3-7E5E-2235-1B97ECAAD177}"/>
                </a:ext>
              </a:extLst>
            </p:cNvPr>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3431;p57">
              <a:extLst>
                <a:ext uri="{FF2B5EF4-FFF2-40B4-BE49-F238E27FC236}">
                  <a16:creationId xmlns:a16="http://schemas.microsoft.com/office/drawing/2014/main" id="{60E700B9-68AE-5401-A6BF-04052329AFE4}"/>
                </a:ext>
              </a:extLst>
            </p:cNvPr>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3432;p57">
              <a:extLst>
                <a:ext uri="{FF2B5EF4-FFF2-40B4-BE49-F238E27FC236}">
                  <a16:creationId xmlns:a16="http://schemas.microsoft.com/office/drawing/2014/main" id="{9A86803E-E594-67C6-DBE3-4A784A45C52D}"/>
                </a:ext>
              </a:extLst>
            </p:cNvPr>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3433;p57">
              <a:extLst>
                <a:ext uri="{FF2B5EF4-FFF2-40B4-BE49-F238E27FC236}">
                  <a16:creationId xmlns:a16="http://schemas.microsoft.com/office/drawing/2014/main" id="{BA4902DD-FC79-E9AF-1DDB-F824B22F65B8}"/>
                </a:ext>
              </a:extLst>
            </p:cNvPr>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3434;p57">
              <a:extLst>
                <a:ext uri="{FF2B5EF4-FFF2-40B4-BE49-F238E27FC236}">
                  <a16:creationId xmlns:a16="http://schemas.microsoft.com/office/drawing/2014/main" id="{D343D68F-06E6-6552-AA84-1C202B49A4C9}"/>
                </a:ext>
              </a:extLst>
            </p:cNvPr>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3435;p57">
              <a:extLst>
                <a:ext uri="{FF2B5EF4-FFF2-40B4-BE49-F238E27FC236}">
                  <a16:creationId xmlns:a16="http://schemas.microsoft.com/office/drawing/2014/main" id="{DFB16CB2-A688-C1A3-9D1D-87602FE8B71E}"/>
                </a:ext>
              </a:extLst>
            </p:cNvPr>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3436;p57">
              <a:extLst>
                <a:ext uri="{FF2B5EF4-FFF2-40B4-BE49-F238E27FC236}">
                  <a16:creationId xmlns:a16="http://schemas.microsoft.com/office/drawing/2014/main" id="{4DA1EB05-1B04-FFA3-2BA9-6D5F67CC0126}"/>
                </a:ext>
              </a:extLst>
            </p:cNvPr>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3437;p57">
              <a:extLst>
                <a:ext uri="{FF2B5EF4-FFF2-40B4-BE49-F238E27FC236}">
                  <a16:creationId xmlns:a16="http://schemas.microsoft.com/office/drawing/2014/main" id="{3557FB1C-6E44-1DBB-33CF-7631E66DC48D}"/>
                </a:ext>
              </a:extLst>
            </p:cNvPr>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3438;p57">
              <a:extLst>
                <a:ext uri="{FF2B5EF4-FFF2-40B4-BE49-F238E27FC236}">
                  <a16:creationId xmlns:a16="http://schemas.microsoft.com/office/drawing/2014/main" id="{4A1FF626-7784-5511-996C-648073FD1D2D}"/>
                </a:ext>
              </a:extLst>
            </p:cNvPr>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3439;p57">
              <a:extLst>
                <a:ext uri="{FF2B5EF4-FFF2-40B4-BE49-F238E27FC236}">
                  <a16:creationId xmlns:a16="http://schemas.microsoft.com/office/drawing/2014/main" id="{A416F7B9-EFEF-5A93-BAF3-974C21779F84}"/>
                </a:ext>
              </a:extLst>
            </p:cNvPr>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3440;p57">
              <a:extLst>
                <a:ext uri="{FF2B5EF4-FFF2-40B4-BE49-F238E27FC236}">
                  <a16:creationId xmlns:a16="http://schemas.microsoft.com/office/drawing/2014/main" id="{83126B4D-72D7-E6D5-A63A-F769CEBE1A48}"/>
                </a:ext>
              </a:extLst>
            </p:cNvPr>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3441;p57">
              <a:extLst>
                <a:ext uri="{FF2B5EF4-FFF2-40B4-BE49-F238E27FC236}">
                  <a16:creationId xmlns:a16="http://schemas.microsoft.com/office/drawing/2014/main" id="{200AF1A2-A7E5-026F-E4BB-7B3891292EF4}"/>
                </a:ext>
              </a:extLst>
            </p:cNvPr>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3442;p57">
              <a:extLst>
                <a:ext uri="{FF2B5EF4-FFF2-40B4-BE49-F238E27FC236}">
                  <a16:creationId xmlns:a16="http://schemas.microsoft.com/office/drawing/2014/main" id="{741A3FE6-2434-BDD2-C380-49D009D9A916}"/>
                </a:ext>
              </a:extLst>
            </p:cNvPr>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3443;p57">
              <a:extLst>
                <a:ext uri="{FF2B5EF4-FFF2-40B4-BE49-F238E27FC236}">
                  <a16:creationId xmlns:a16="http://schemas.microsoft.com/office/drawing/2014/main" id="{6424D1F8-B674-1D5D-1562-EEA2D59E9D53}"/>
                </a:ext>
              </a:extLst>
            </p:cNvPr>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3444;p57">
              <a:extLst>
                <a:ext uri="{FF2B5EF4-FFF2-40B4-BE49-F238E27FC236}">
                  <a16:creationId xmlns:a16="http://schemas.microsoft.com/office/drawing/2014/main" id="{FD7E0565-B088-7622-AACA-93B0C9D93FBE}"/>
                </a:ext>
              </a:extLst>
            </p:cNvPr>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3445;p57">
              <a:extLst>
                <a:ext uri="{FF2B5EF4-FFF2-40B4-BE49-F238E27FC236}">
                  <a16:creationId xmlns:a16="http://schemas.microsoft.com/office/drawing/2014/main" id="{A7452769-7EB4-47B8-3E57-D9C0D0D24B83}"/>
                </a:ext>
              </a:extLst>
            </p:cNvPr>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3446;p57">
              <a:extLst>
                <a:ext uri="{FF2B5EF4-FFF2-40B4-BE49-F238E27FC236}">
                  <a16:creationId xmlns:a16="http://schemas.microsoft.com/office/drawing/2014/main" id="{3C4CA4CD-0F34-BECD-1CF7-05B7A42CEF82}"/>
                </a:ext>
              </a:extLst>
            </p:cNvPr>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3447;p57">
              <a:extLst>
                <a:ext uri="{FF2B5EF4-FFF2-40B4-BE49-F238E27FC236}">
                  <a16:creationId xmlns:a16="http://schemas.microsoft.com/office/drawing/2014/main" id="{1E2314EE-7F34-DD43-78E8-C2F80A204B71}"/>
                </a:ext>
              </a:extLst>
            </p:cNvPr>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3448;p57">
              <a:extLst>
                <a:ext uri="{FF2B5EF4-FFF2-40B4-BE49-F238E27FC236}">
                  <a16:creationId xmlns:a16="http://schemas.microsoft.com/office/drawing/2014/main" id="{BC19515A-B58A-83D9-5A41-68DA6303F7CD}"/>
                </a:ext>
              </a:extLst>
            </p:cNvPr>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3449;p57">
              <a:extLst>
                <a:ext uri="{FF2B5EF4-FFF2-40B4-BE49-F238E27FC236}">
                  <a16:creationId xmlns:a16="http://schemas.microsoft.com/office/drawing/2014/main" id="{15581A25-7D7B-FD32-0DCB-FACB1550F606}"/>
                </a:ext>
              </a:extLst>
            </p:cNvPr>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3450;p57">
              <a:extLst>
                <a:ext uri="{FF2B5EF4-FFF2-40B4-BE49-F238E27FC236}">
                  <a16:creationId xmlns:a16="http://schemas.microsoft.com/office/drawing/2014/main" id="{C3D790CB-76AC-F1E3-F564-CE6AA036E616}"/>
                </a:ext>
              </a:extLst>
            </p:cNvPr>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3451;p57">
              <a:extLst>
                <a:ext uri="{FF2B5EF4-FFF2-40B4-BE49-F238E27FC236}">
                  <a16:creationId xmlns:a16="http://schemas.microsoft.com/office/drawing/2014/main" id="{54CFC585-282B-BD49-A5B4-0645AE1C4CD5}"/>
                </a:ext>
              </a:extLst>
            </p:cNvPr>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3452;p57">
              <a:extLst>
                <a:ext uri="{FF2B5EF4-FFF2-40B4-BE49-F238E27FC236}">
                  <a16:creationId xmlns:a16="http://schemas.microsoft.com/office/drawing/2014/main" id="{C12C151C-0345-A330-1741-E59848517FB1}"/>
                </a:ext>
              </a:extLst>
            </p:cNvPr>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2" name="TextBox 241">
            <a:extLst>
              <a:ext uri="{FF2B5EF4-FFF2-40B4-BE49-F238E27FC236}">
                <a16:creationId xmlns:a16="http://schemas.microsoft.com/office/drawing/2014/main" id="{4FF761AA-E301-B249-88E2-4C3886FC95E0}"/>
              </a:ext>
            </a:extLst>
          </p:cNvPr>
          <p:cNvSpPr txBox="1"/>
          <p:nvPr/>
        </p:nvSpPr>
        <p:spPr>
          <a:xfrm>
            <a:off x="7598361" y="550439"/>
            <a:ext cx="3954085"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الوسيلة</a:t>
            </a: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   select  </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243" name="TextBox 242">
            <a:extLst>
              <a:ext uri="{FF2B5EF4-FFF2-40B4-BE49-F238E27FC236}">
                <a16:creationId xmlns:a16="http://schemas.microsoft.com/office/drawing/2014/main" id="{1D11651D-7893-88E5-F1C9-274ABF06FBD7}"/>
              </a:ext>
            </a:extLst>
          </p:cNvPr>
          <p:cNvSpPr txBox="1"/>
          <p:nvPr/>
        </p:nvSpPr>
        <p:spPr>
          <a:xfrm>
            <a:off x="5851750" y="2547902"/>
            <a:ext cx="6207032" cy="2516073"/>
          </a:xfrm>
          <a:prstGeom prst="rect">
            <a:avLst/>
          </a:prstGeom>
          <a:noFill/>
        </p:spPr>
        <p:txBody>
          <a:bodyPr wrap="square" rtlCol="0">
            <a:spAutoFit/>
          </a:bodyPr>
          <a:lstStyle/>
          <a:p>
            <a:pPr marL="457200" indent="-457200" algn="r" rtl="1">
              <a:lnSpc>
                <a:spcPct val="150000"/>
              </a:lnSpc>
              <a:buFont typeface="Wingdings" panose="05000000000000000000" pitchFamily="2" charset="2"/>
              <a:buChar char="Ø"/>
            </a:pPr>
            <a:r>
              <a:rPr lang="ar-EG" sz="3600" dirty="0">
                <a:latin typeface="GE Snd Book" panose="02000000000000000000" pitchFamily="2" charset="-78"/>
                <a:cs typeface="GE Snd Book" panose="02000000000000000000" pitchFamily="2" charset="-78"/>
              </a:rPr>
              <a:t>تستخدم لتحديد مدي من الخلايا علي ورقة العمل تمهيدا لنقلة أو نسخة أو تعديل تنسيقة</a:t>
            </a:r>
            <a:endParaRPr lang="en-US" sz="3600" u="sng" dirty="0">
              <a:solidFill>
                <a:schemeClr val="accent1"/>
              </a:solidFill>
              <a:latin typeface="GE Snd Book" panose="02000000000000000000" pitchFamily="2" charset="-78"/>
              <a:cs typeface="GE Snd Book" panose="02000000000000000000" pitchFamily="2" charset="-78"/>
            </a:endParaRPr>
          </a:p>
        </p:txBody>
      </p:sp>
      <p:sp>
        <p:nvSpPr>
          <p:cNvPr id="244" name="Oval 243">
            <a:extLst>
              <a:ext uri="{FF2B5EF4-FFF2-40B4-BE49-F238E27FC236}">
                <a16:creationId xmlns:a16="http://schemas.microsoft.com/office/drawing/2014/main" id="{BD152DC7-CDDE-D179-9CE7-36C4B2CEB4B4}"/>
              </a:ext>
            </a:extLst>
          </p:cNvPr>
          <p:cNvSpPr/>
          <p:nvPr/>
        </p:nvSpPr>
        <p:spPr>
          <a:xfrm>
            <a:off x="11370831" y="574720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245" name="Oval 244">
            <a:extLst>
              <a:ext uri="{FF2B5EF4-FFF2-40B4-BE49-F238E27FC236}">
                <a16:creationId xmlns:a16="http://schemas.microsoft.com/office/drawing/2014/main" id="{1325C22A-95DE-DB42-4631-AC39B49CFA1D}"/>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grpSp>
        <p:nvGrpSpPr>
          <p:cNvPr id="246" name="Google Shape;2262;p56">
            <a:extLst>
              <a:ext uri="{FF2B5EF4-FFF2-40B4-BE49-F238E27FC236}">
                <a16:creationId xmlns:a16="http://schemas.microsoft.com/office/drawing/2014/main" id="{AF0F357F-11F5-6F4E-0C62-22EE29859845}"/>
              </a:ext>
            </a:extLst>
          </p:cNvPr>
          <p:cNvGrpSpPr/>
          <p:nvPr/>
        </p:nvGrpSpPr>
        <p:grpSpPr>
          <a:xfrm>
            <a:off x="-7903907" y="-1029532"/>
            <a:ext cx="6331454" cy="5208866"/>
            <a:chOff x="5015625" y="2622250"/>
            <a:chExt cx="2406782" cy="1980051"/>
          </a:xfrm>
        </p:grpSpPr>
        <p:sp>
          <p:nvSpPr>
            <p:cNvPr id="247" name="Google Shape;2263;p56">
              <a:extLst>
                <a:ext uri="{FF2B5EF4-FFF2-40B4-BE49-F238E27FC236}">
                  <a16:creationId xmlns:a16="http://schemas.microsoft.com/office/drawing/2014/main" id="{79846098-54EA-EF48-FC4A-1D479618E2D2}"/>
                </a:ext>
              </a:extLst>
            </p:cNvPr>
            <p:cNvSpPr/>
            <p:nvPr/>
          </p:nvSpPr>
          <p:spPr>
            <a:xfrm>
              <a:off x="5173314" y="2622250"/>
              <a:ext cx="2081860" cy="1545328"/>
            </a:xfrm>
            <a:custGeom>
              <a:avLst/>
              <a:gdLst/>
              <a:ahLst/>
              <a:cxnLst/>
              <a:rect l="l" t="t" r="r" b="b"/>
              <a:pathLst>
                <a:path w="38828" h="28820" extrusionOk="0">
                  <a:moveTo>
                    <a:pt x="27760" y="0"/>
                  </a:moveTo>
                  <a:cubicBezTo>
                    <a:pt x="24666" y="0"/>
                    <a:pt x="22092" y="1671"/>
                    <a:pt x="20551" y="3413"/>
                  </a:cubicBezTo>
                  <a:cubicBezTo>
                    <a:pt x="18265" y="5997"/>
                    <a:pt x="16562" y="8604"/>
                    <a:pt x="13705" y="9080"/>
                  </a:cubicBezTo>
                  <a:cubicBezTo>
                    <a:pt x="13114" y="9178"/>
                    <a:pt x="12460" y="9205"/>
                    <a:pt x="11766" y="9205"/>
                  </a:cubicBezTo>
                  <a:cubicBezTo>
                    <a:pt x="10960" y="9205"/>
                    <a:pt x="10100" y="9169"/>
                    <a:pt x="9220" y="9169"/>
                  </a:cubicBezTo>
                  <a:cubicBezTo>
                    <a:pt x="7184" y="9169"/>
                    <a:pt x="5047" y="9360"/>
                    <a:pt x="3251" y="10628"/>
                  </a:cubicBezTo>
                  <a:cubicBezTo>
                    <a:pt x="1" y="12902"/>
                    <a:pt x="13" y="18974"/>
                    <a:pt x="2584" y="22403"/>
                  </a:cubicBezTo>
                  <a:cubicBezTo>
                    <a:pt x="5144" y="25844"/>
                    <a:pt x="11788" y="27487"/>
                    <a:pt x="19444" y="28595"/>
                  </a:cubicBezTo>
                  <a:cubicBezTo>
                    <a:pt x="20437" y="28745"/>
                    <a:pt x="21436" y="28819"/>
                    <a:pt x="22435" y="28819"/>
                  </a:cubicBezTo>
                  <a:cubicBezTo>
                    <a:pt x="24201" y="28819"/>
                    <a:pt x="25964" y="28587"/>
                    <a:pt x="27683" y="28130"/>
                  </a:cubicBezTo>
                  <a:lnTo>
                    <a:pt x="31159" y="26868"/>
                  </a:lnTo>
                  <a:cubicBezTo>
                    <a:pt x="32862" y="26094"/>
                    <a:pt x="34279" y="25213"/>
                    <a:pt x="35481" y="24511"/>
                  </a:cubicBezTo>
                  <a:cubicBezTo>
                    <a:pt x="37315" y="23427"/>
                    <a:pt x="37970" y="20784"/>
                    <a:pt x="38315" y="18855"/>
                  </a:cubicBezTo>
                  <a:cubicBezTo>
                    <a:pt x="38827" y="15962"/>
                    <a:pt x="38779" y="12997"/>
                    <a:pt x="38184" y="10116"/>
                  </a:cubicBezTo>
                  <a:cubicBezTo>
                    <a:pt x="37422" y="6485"/>
                    <a:pt x="35672" y="3127"/>
                    <a:pt x="32552" y="1353"/>
                  </a:cubicBezTo>
                  <a:cubicBezTo>
                    <a:pt x="30872" y="391"/>
                    <a:pt x="29255" y="0"/>
                    <a:pt x="27760"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8" name="Google Shape;2264;p56">
              <a:extLst>
                <a:ext uri="{FF2B5EF4-FFF2-40B4-BE49-F238E27FC236}">
                  <a16:creationId xmlns:a16="http://schemas.microsoft.com/office/drawing/2014/main" id="{17BABAF6-8171-61FF-7137-3AFDE369D8F3}"/>
                </a:ext>
              </a:extLst>
            </p:cNvPr>
            <p:cNvSpPr/>
            <p:nvPr/>
          </p:nvSpPr>
          <p:spPr>
            <a:xfrm>
              <a:off x="7191903" y="2777902"/>
              <a:ext cx="157099" cy="416091"/>
            </a:xfrm>
            <a:custGeom>
              <a:avLst/>
              <a:gdLst/>
              <a:ahLst/>
              <a:cxnLst/>
              <a:rect l="l" t="t" r="r" b="b"/>
              <a:pathLst>
                <a:path w="2930" h="7760" extrusionOk="0">
                  <a:moveTo>
                    <a:pt x="1359" y="1"/>
                  </a:moveTo>
                  <a:cubicBezTo>
                    <a:pt x="1063" y="1"/>
                    <a:pt x="765" y="136"/>
                    <a:pt x="512" y="415"/>
                  </a:cubicBezTo>
                  <a:cubicBezTo>
                    <a:pt x="108" y="867"/>
                    <a:pt x="0" y="1510"/>
                    <a:pt x="215" y="2082"/>
                  </a:cubicBezTo>
                  <a:cubicBezTo>
                    <a:pt x="512" y="2867"/>
                    <a:pt x="1012" y="4272"/>
                    <a:pt x="1310" y="5368"/>
                  </a:cubicBezTo>
                  <a:cubicBezTo>
                    <a:pt x="1669" y="6686"/>
                    <a:pt x="1641" y="7760"/>
                    <a:pt x="1894" y="7760"/>
                  </a:cubicBezTo>
                  <a:cubicBezTo>
                    <a:pt x="1952" y="7760"/>
                    <a:pt x="2025" y="7704"/>
                    <a:pt x="2120" y="7582"/>
                  </a:cubicBezTo>
                  <a:cubicBezTo>
                    <a:pt x="2644" y="6915"/>
                    <a:pt x="2929" y="4487"/>
                    <a:pt x="2786" y="2058"/>
                  </a:cubicBezTo>
                  <a:cubicBezTo>
                    <a:pt x="2703" y="714"/>
                    <a:pt x="2037" y="1"/>
                    <a:pt x="1359"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9" name="Google Shape;2265;p56">
              <a:extLst>
                <a:ext uri="{FF2B5EF4-FFF2-40B4-BE49-F238E27FC236}">
                  <a16:creationId xmlns:a16="http://schemas.microsoft.com/office/drawing/2014/main" id="{5B32E34E-C4AC-D892-D591-F47486CF647B}"/>
                </a:ext>
              </a:extLst>
            </p:cNvPr>
            <p:cNvSpPr/>
            <p:nvPr/>
          </p:nvSpPr>
          <p:spPr>
            <a:xfrm>
              <a:off x="6109743" y="2662034"/>
              <a:ext cx="259723" cy="211316"/>
            </a:xfrm>
            <a:custGeom>
              <a:avLst/>
              <a:gdLst/>
              <a:ahLst/>
              <a:cxnLst/>
              <a:rect l="l" t="t" r="r" b="b"/>
              <a:pathLst>
                <a:path w="4844" h="3941" extrusionOk="0">
                  <a:moveTo>
                    <a:pt x="3781" y="1"/>
                  </a:moveTo>
                  <a:cubicBezTo>
                    <a:pt x="3496" y="1"/>
                    <a:pt x="3150" y="74"/>
                    <a:pt x="2800" y="242"/>
                  </a:cubicBezTo>
                  <a:cubicBezTo>
                    <a:pt x="2800" y="242"/>
                    <a:pt x="1836" y="456"/>
                    <a:pt x="1098" y="1933"/>
                  </a:cubicBezTo>
                  <a:cubicBezTo>
                    <a:pt x="425" y="3277"/>
                    <a:pt x="0" y="3940"/>
                    <a:pt x="541" y="3940"/>
                  </a:cubicBezTo>
                  <a:cubicBezTo>
                    <a:pt x="594" y="3940"/>
                    <a:pt x="656" y="3934"/>
                    <a:pt x="729" y="3921"/>
                  </a:cubicBezTo>
                  <a:cubicBezTo>
                    <a:pt x="1538" y="3778"/>
                    <a:pt x="2574" y="1861"/>
                    <a:pt x="3896" y="1052"/>
                  </a:cubicBezTo>
                  <a:cubicBezTo>
                    <a:pt x="4843" y="471"/>
                    <a:pt x="4505" y="1"/>
                    <a:pt x="3781"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0" name="Google Shape;2266;p56">
              <a:extLst>
                <a:ext uri="{FF2B5EF4-FFF2-40B4-BE49-F238E27FC236}">
                  <a16:creationId xmlns:a16="http://schemas.microsoft.com/office/drawing/2014/main" id="{2B8161BB-49A1-A664-F7B6-B62F4668A836}"/>
                </a:ext>
              </a:extLst>
            </p:cNvPr>
            <p:cNvSpPr/>
            <p:nvPr/>
          </p:nvSpPr>
          <p:spPr>
            <a:xfrm>
              <a:off x="6050656" y="2711791"/>
              <a:ext cx="98763" cy="106489"/>
            </a:xfrm>
            <a:custGeom>
              <a:avLst/>
              <a:gdLst/>
              <a:ahLst/>
              <a:cxnLst/>
              <a:rect l="l" t="t" r="r" b="b"/>
              <a:pathLst>
                <a:path w="1842" h="1986" extrusionOk="0">
                  <a:moveTo>
                    <a:pt x="1183" y="1"/>
                  </a:moveTo>
                  <a:cubicBezTo>
                    <a:pt x="1166" y="1"/>
                    <a:pt x="1148" y="2"/>
                    <a:pt x="1128" y="5"/>
                  </a:cubicBezTo>
                  <a:cubicBezTo>
                    <a:pt x="938" y="28"/>
                    <a:pt x="783" y="159"/>
                    <a:pt x="699" y="338"/>
                  </a:cubicBezTo>
                  <a:cubicBezTo>
                    <a:pt x="481" y="820"/>
                    <a:pt x="0" y="1985"/>
                    <a:pt x="386" y="1985"/>
                  </a:cubicBezTo>
                  <a:cubicBezTo>
                    <a:pt x="420" y="1985"/>
                    <a:pt x="461" y="1976"/>
                    <a:pt x="509" y="1957"/>
                  </a:cubicBezTo>
                  <a:cubicBezTo>
                    <a:pt x="1147" y="1702"/>
                    <a:pt x="1841" y="1"/>
                    <a:pt x="1183"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267;p56">
              <a:extLst>
                <a:ext uri="{FF2B5EF4-FFF2-40B4-BE49-F238E27FC236}">
                  <a16:creationId xmlns:a16="http://schemas.microsoft.com/office/drawing/2014/main" id="{F3CE9098-23BD-281D-D7C9-957630EBF6F9}"/>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268;p56">
              <a:extLst>
                <a:ext uri="{FF2B5EF4-FFF2-40B4-BE49-F238E27FC236}">
                  <a16:creationId xmlns:a16="http://schemas.microsoft.com/office/drawing/2014/main" id="{C81385B4-3714-9BB3-A5A5-E40D66DAA5CA}"/>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115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269;p56">
              <a:extLst>
                <a:ext uri="{FF2B5EF4-FFF2-40B4-BE49-F238E27FC236}">
                  <a16:creationId xmlns:a16="http://schemas.microsoft.com/office/drawing/2014/main" id="{643A99FC-9E1B-C524-8388-DAF981E19D13}"/>
                </a:ext>
              </a:extLst>
            </p:cNvPr>
            <p:cNvSpPr/>
            <p:nvPr/>
          </p:nvSpPr>
          <p:spPr>
            <a:xfrm>
              <a:off x="6657552" y="2982668"/>
              <a:ext cx="186482" cy="1097494"/>
            </a:xfrm>
            <a:custGeom>
              <a:avLst/>
              <a:gdLst/>
              <a:ahLst/>
              <a:cxnLst/>
              <a:rect l="l" t="t" r="r" b="b"/>
              <a:pathLst>
                <a:path w="3478" h="20468" extrusionOk="0">
                  <a:moveTo>
                    <a:pt x="3168" y="1263"/>
                  </a:moveTo>
                  <a:lnTo>
                    <a:pt x="3168" y="2275"/>
                  </a:lnTo>
                  <a:lnTo>
                    <a:pt x="310" y="2275"/>
                  </a:lnTo>
                  <a:lnTo>
                    <a:pt x="310" y="1263"/>
                  </a:lnTo>
                  <a:close/>
                  <a:moveTo>
                    <a:pt x="3168" y="2584"/>
                  </a:moveTo>
                  <a:lnTo>
                    <a:pt x="3168" y="3596"/>
                  </a:lnTo>
                  <a:lnTo>
                    <a:pt x="310" y="3596"/>
                  </a:lnTo>
                  <a:lnTo>
                    <a:pt x="310" y="2584"/>
                  </a:lnTo>
                  <a:close/>
                  <a:moveTo>
                    <a:pt x="3168" y="3918"/>
                  </a:moveTo>
                  <a:lnTo>
                    <a:pt x="3168" y="4930"/>
                  </a:lnTo>
                  <a:lnTo>
                    <a:pt x="310" y="4930"/>
                  </a:lnTo>
                  <a:lnTo>
                    <a:pt x="310" y="3918"/>
                  </a:lnTo>
                  <a:close/>
                  <a:moveTo>
                    <a:pt x="3168" y="5240"/>
                  </a:moveTo>
                  <a:lnTo>
                    <a:pt x="3168" y="6252"/>
                  </a:lnTo>
                  <a:lnTo>
                    <a:pt x="310" y="6252"/>
                  </a:lnTo>
                  <a:lnTo>
                    <a:pt x="310" y="5240"/>
                  </a:lnTo>
                  <a:close/>
                  <a:moveTo>
                    <a:pt x="3168" y="6561"/>
                  </a:moveTo>
                  <a:lnTo>
                    <a:pt x="3168" y="7573"/>
                  </a:lnTo>
                  <a:lnTo>
                    <a:pt x="310" y="7573"/>
                  </a:lnTo>
                  <a:lnTo>
                    <a:pt x="310" y="6561"/>
                  </a:lnTo>
                  <a:close/>
                  <a:moveTo>
                    <a:pt x="3168" y="7883"/>
                  </a:moveTo>
                  <a:lnTo>
                    <a:pt x="3168" y="8883"/>
                  </a:lnTo>
                  <a:lnTo>
                    <a:pt x="310" y="8883"/>
                  </a:lnTo>
                  <a:lnTo>
                    <a:pt x="310" y="7883"/>
                  </a:lnTo>
                  <a:close/>
                  <a:moveTo>
                    <a:pt x="3168" y="9204"/>
                  </a:moveTo>
                  <a:lnTo>
                    <a:pt x="3168" y="10204"/>
                  </a:lnTo>
                  <a:lnTo>
                    <a:pt x="310" y="10204"/>
                  </a:lnTo>
                  <a:lnTo>
                    <a:pt x="310" y="9204"/>
                  </a:lnTo>
                  <a:close/>
                  <a:moveTo>
                    <a:pt x="3168" y="10526"/>
                  </a:moveTo>
                  <a:lnTo>
                    <a:pt x="3168" y="11526"/>
                  </a:lnTo>
                  <a:lnTo>
                    <a:pt x="310" y="11526"/>
                  </a:lnTo>
                  <a:lnTo>
                    <a:pt x="310" y="10526"/>
                  </a:lnTo>
                  <a:close/>
                  <a:moveTo>
                    <a:pt x="3168" y="11836"/>
                  </a:moveTo>
                  <a:lnTo>
                    <a:pt x="3168" y="12848"/>
                  </a:lnTo>
                  <a:lnTo>
                    <a:pt x="310" y="12848"/>
                  </a:lnTo>
                  <a:lnTo>
                    <a:pt x="310" y="11836"/>
                  </a:lnTo>
                  <a:close/>
                  <a:moveTo>
                    <a:pt x="3168" y="13157"/>
                  </a:moveTo>
                  <a:lnTo>
                    <a:pt x="3168" y="14169"/>
                  </a:lnTo>
                  <a:lnTo>
                    <a:pt x="310" y="14169"/>
                  </a:lnTo>
                  <a:lnTo>
                    <a:pt x="310" y="13157"/>
                  </a:lnTo>
                  <a:close/>
                  <a:moveTo>
                    <a:pt x="3168" y="14491"/>
                  </a:moveTo>
                  <a:lnTo>
                    <a:pt x="3168" y="15503"/>
                  </a:lnTo>
                  <a:lnTo>
                    <a:pt x="310" y="15503"/>
                  </a:lnTo>
                  <a:lnTo>
                    <a:pt x="310" y="14491"/>
                  </a:lnTo>
                  <a:close/>
                  <a:moveTo>
                    <a:pt x="156" y="1"/>
                  </a:moveTo>
                  <a:cubicBezTo>
                    <a:pt x="72" y="1"/>
                    <a:pt x="1" y="60"/>
                    <a:pt x="1" y="156"/>
                  </a:cubicBezTo>
                  <a:lnTo>
                    <a:pt x="1" y="20313"/>
                  </a:lnTo>
                  <a:cubicBezTo>
                    <a:pt x="1" y="20408"/>
                    <a:pt x="72" y="20468"/>
                    <a:pt x="156" y="20468"/>
                  </a:cubicBezTo>
                  <a:cubicBezTo>
                    <a:pt x="239" y="20468"/>
                    <a:pt x="310" y="20408"/>
                    <a:pt x="310" y="20313"/>
                  </a:cubicBezTo>
                  <a:lnTo>
                    <a:pt x="310" y="15812"/>
                  </a:lnTo>
                  <a:lnTo>
                    <a:pt x="3168" y="15812"/>
                  </a:lnTo>
                  <a:lnTo>
                    <a:pt x="3168" y="20313"/>
                  </a:lnTo>
                  <a:cubicBezTo>
                    <a:pt x="3168" y="20408"/>
                    <a:pt x="3239" y="20468"/>
                    <a:pt x="3323" y="20468"/>
                  </a:cubicBezTo>
                  <a:cubicBezTo>
                    <a:pt x="3406" y="20468"/>
                    <a:pt x="3477" y="20408"/>
                    <a:pt x="3477" y="20313"/>
                  </a:cubicBezTo>
                  <a:lnTo>
                    <a:pt x="3477" y="144"/>
                  </a:lnTo>
                  <a:cubicBezTo>
                    <a:pt x="3477" y="60"/>
                    <a:pt x="3406" y="1"/>
                    <a:pt x="3323" y="1"/>
                  </a:cubicBezTo>
                  <a:cubicBezTo>
                    <a:pt x="3239" y="1"/>
                    <a:pt x="3168" y="60"/>
                    <a:pt x="3168" y="156"/>
                  </a:cubicBezTo>
                  <a:lnTo>
                    <a:pt x="3168" y="953"/>
                  </a:lnTo>
                  <a:lnTo>
                    <a:pt x="310" y="953"/>
                  </a:lnTo>
                  <a:lnTo>
                    <a:pt x="310" y="156"/>
                  </a:lnTo>
                  <a:cubicBezTo>
                    <a:pt x="310" y="60"/>
                    <a:pt x="239" y="1"/>
                    <a:pt x="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270;p56">
              <a:extLst>
                <a:ext uri="{FF2B5EF4-FFF2-40B4-BE49-F238E27FC236}">
                  <a16:creationId xmlns:a16="http://schemas.microsoft.com/office/drawing/2014/main" id="{AE831F21-638E-0E54-998A-70FDF0EC2E59}"/>
                </a:ext>
              </a:extLst>
            </p:cNvPr>
            <p:cNvSpPr/>
            <p:nvPr/>
          </p:nvSpPr>
          <p:spPr>
            <a:xfrm>
              <a:off x="5321513" y="3633748"/>
              <a:ext cx="190235" cy="298020"/>
            </a:xfrm>
            <a:custGeom>
              <a:avLst/>
              <a:gdLst/>
              <a:ahLst/>
              <a:cxnLst/>
              <a:rect l="l" t="t" r="r" b="b"/>
              <a:pathLst>
                <a:path w="3548" h="5558" extrusionOk="0">
                  <a:moveTo>
                    <a:pt x="1952" y="0"/>
                  </a:moveTo>
                  <a:cubicBezTo>
                    <a:pt x="1077" y="0"/>
                    <a:pt x="631" y="1901"/>
                    <a:pt x="416" y="2907"/>
                  </a:cubicBezTo>
                  <a:cubicBezTo>
                    <a:pt x="5" y="4806"/>
                    <a:pt x="0" y="5557"/>
                    <a:pt x="181" y="5557"/>
                  </a:cubicBezTo>
                  <a:cubicBezTo>
                    <a:pt x="236" y="5557"/>
                    <a:pt x="309" y="5488"/>
                    <a:pt x="392" y="5360"/>
                  </a:cubicBezTo>
                  <a:lnTo>
                    <a:pt x="1213" y="4110"/>
                  </a:lnTo>
                  <a:cubicBezTo>
                    <a:pt x="1213" y="4110"/>
                    <a:pt x="3547" y="907"/>
                    <a:pt x="2404" y="157"/>
                  </a:cubicBezTo>
                  <a:cubicBezTo>
                    <a:pt x="2242" y="49"/>
                    <a:pt x="2091" y="0"/>
                    <a:pt x="1952"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271;p56">
              <a:extLst>
                <a:ext uri="{FF2B5EF4-FFF2-40B4-BE49-F238E27FC236}">
                  <a16:creationId xmlns:a16="http://schemas.microsoft.com/office/drawing/2014/main" id="{03D0E5AE-ECD8-A5E3-23E5-F33C63853940}"/>
                </a:ext>
              </a:extLst>
            </p:cNvPr>
            <p:cNvSpPr/>
            <p:nvPr/>
          </p:nvSpPr>
          <p:spPr>
            <a:xfrm>
              <a:off x="5345319" y="3762645"/>
              <a:ext cx="262190" cy="253247"/>
            </a:xfrm>
            <a:custGeom>
              <a:avLst/>
              <a:gdLst/>
              <a:ahLst/>
              <a:cxnLst/>
              <a:rect l="l" t="t" r="r" b="b"/>
              <a:pathLst>
                <a:path w="4890" h="4723" extrusionOk="0">
                  <a:moveTo>
                    <a:pt x="3482" y="1"/>
                  </a:moveTo>
                  <a:cubicBezTo>
                    <a:pt x="2691" y="1"/>
                    <a:pt x="1775" y="1471"/>
                    <a:pt x="1281" y="2277"/>
                  </a:cubicBezTo>
                  <a:cubicBezTo>
                    <a:pt x="232" y="4024"/>
                    <a:pt x="0" y="4722"/>
                    <a:pt x="220" y="4722"/>
                  </a:cubicBezTo>
                  <a:cubicBezTo>
                    <a:pt x="274" y="4722"/>
                    <a:pt x="356" y="4679"/>
                    <a:pt x="460" y="4599"/>
                  </a:cubicBezTo>
                  <a:lnTo>
                    <a:pt x="1639" y="3670"/>
                  </a:lnTo>
                  <a:cubicBezTo>
                    <a:pt x="1639" y="3670"/>
                    <a:pt x="4889" y="1408"/>
                    <a:pt x="4056" y="325"/>
                  </a:cubicBezTo>
                  <a:cubicBezTo>
                    <a:pt x="3879" y="97"/>
                    <a:pt x="3684" y="1"/>
                    <a:pt x="348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6" name="Google Shape;2272;p56">
              <a:extLst>
                <a:ext uri="{FF2B5EF4-FFF2-40B4-BE49-F238E27FC236}">
                  <a16:creationId xmlns:a16="http://schemas.microsoft.com/office/drawing/2014/main" id="{2D3C75FF-5056-19B8-A5DB-F213167D0E4E}"/>
                </a:ext>
              </a:extLst>
            </p:cNvPr>
            <p:cNvSpPr/>
            <p:nvPr/>
          </p:nvSpPr>
          <p:spPr>
            <a:xfrm>
              <a:off x="5360921" y="3963925"/>
              <a:ext cx="226748" cy="168742"/>
            </a:xfrm>
            <a:custGeom>
              <a:avLst/>
              <a:gdLst/>
              <a:ahLst/>
              <a:cxnLst/>
              <a:rect l="l" t="t" r="r" b="b"/>
              <a:pathLst>
                <a:path w="4229" h="3147" extrusionOk="0">
                  <a:moveTo>
                    <a:pt x="3257" y="0"/>
                  </a:moveTo>
                  <a:cubicBezTo>
                    <a:pt x="2655" y="0"/>
                    <a:pt x="1813" y="909"/>
                    <a:pt x="1348" y="1428"/>
                  </a:cubicBezTo>
                  <a:cubicBezTo>
                    <a:pt x="254" y="2650"/>
                    <a:pt x="0" y="3146"/>
                    <a:pt x="201" y="3146"/>
                  </a:cubicBezTo>
                  <a:cubicBezTo>
                    <a:pt x="243" y="3146"/>
                    <a:pt x="305" y="3124"/>
                    <a:pt x="383" y="3083"/>
                  </a:cubicBezTo>
                  <a:lnTo>
                    <a:pt x="1419" y="2548"/>
                  </a:lnTo>
                  <a:cubicBezTo>
                    <a:pt x="1419" y="2548"/>
                    <a:pt x="4229" y="1286"/>
                    <a:pt x="3753" y="345"/>
                  </a:cubicBezTo>
                  <a:cubicBezTo>
                    <a:pt x="3628" y="100"/>
                    <a:pt x="3456" y="0"/>
                    <a:pt x="3257"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2273;p56">
              <a:extLst>
                <a:ext uri="{FF2B5EF4-FFF2-40B4-BE49-F238E27FC236}">
                  <a16:creationId xmlns:a16="http://schemas.microsoft.com/office/drawing/2014/main" id="{9F39C0E0-CFA3-5E2C-CFEA-217D8BCCF518}"/>
                </a:ext>
              </a:extLst>
            </p:cNvPr>
            <p:cNvSpPr/>
            <p:nvPr/>
          </p:nvSpPr>
          <p:spPr>
            <a:xfrm>
              <a:off x="5369822" y="4105369"/>
              <a:ext cx="226802" cy="169010"/>
            </a:xfrm>
            <a:custGeom>
              <a:avLst/>
              <a:gdLst/>
              <a:ahLst/>
              <a:cxnLst/>
              <a:rect l="l" t="t" r="r" b="b"/>
              <a:pathLst>
                <a:path w="4230" h="3152" extrusionOk="0">
                  <a:moveTo>
                    <a:pt x="3263" y="0"/>
                  </a:moveTo>
                  <a:cubicBezTo>
                    <a:pt x="2660" y="0"/>
                    <a:pt x="1815" y="913"/>
                    <a:pt x="1348" y="1434"/>
                  </a:cubicBezTo>
                  <a:cubicBezTo>
                    <a:pt x="255" y="2655"/>
                    <a:pt x="1" y="3151"/>
                    <a:pt x="202" y="3151"/>
                  </a:cubicBezTo>
                  <a:cubicBezTo>
                    <a:pt x="244" y="3151"/>
                    <a:pt x="306" y="3130"/>
                    <a:pt x="384" y="3089"/>
                  </a:cubicBezTo>
                  <a:lnTo>
                    <a:pt x="1420" y="2553"/>
                  </a:lnTo>
                  <a:cubicBezTo>
                    <a:pt x="1420" y="2553"/>
                    <a:pt x="4230" y="1291"/>
                    <a:pt x="3753" y="338"/>
                  </a:cubicBezTo>
                  <a:cubicBezTo>
                    <a:pt x="3630" y="98"/>
                    <a:pt x="3459" y="0"/>
                    <a:pt x="326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274;p56">
              <a:extLst>
                <a:ext uri="{FF2B5EF4-FFF2-40B4-BE49-F238E27FC236}">
                  <a16:creationId xmlns:a16="http://schemas.microsoft.com/office/drawing/2014/main" id="{1E499C66-15F0-A205-F84A-FDA3D2C6E113}"/>
                </a:ext>
              </a:extLst>
            </p:cNvPr>
            <p:cNvSpPr/>
            <p:nvPr/>
          </p:nvSpPr>
          <p:spPr>
            <a:xfrm>
              <a:off x="5015625" y="3836905"/>
              <a:ext cx="333608" cy="153031"/>
            </a:xfrm>
            <a:custGeom>
              <a:avLst/>
              <a:gdLst/>
              <a:ahLst/>
              <a:cxnLst/>
              <a:rect l="l" t="t" r="r" b="b"/>
              <a:pathLst>
                <a:path w="6222" h="2854" extrusionOk="0">
                  <a:moveTo>
                    <a:pt x="1473" y="0"/>
                  </a:moveTo>
                  <a:cubicBezTo>
                    <a:pt x="1206" y="0"/>
                    <a:pt x="982" y="83"/>
                    <a:pt x="834" y="285"/>
                  </a:cubicBezTo>
                  <a:cubicBezTo>
                    <a:pt x="1" y="1428"/>
                    <a:pt x="2346" y="2095"/>
                    <a:pt x="3501" y="2404"/>
                  </a:cubicBezTo>
                  <a:cubicBezTo>
                    <a:pt x="4728" y="2726"/>
                    <a:pt x="5475" y="2854"/>
                    <a:pt x="5848" y="2854"/>
                  </a:cubicBezTo>
                  <a:cubicBezTo>
                    <a:pt x="6222" y="2854"/>
                    <a:pt x="6222" y="2726"/>
                    <a:pt x="5954" y="2535"/>
                  </a:cubicBezTo>
                  <a:lnTo>
                    <a:pt x="4728" y="1654"/>
                  </a:lnTo>
                  <a:cubicBezTo>
                    <a:pt x="4728" y="1654"/>
                    <a:pt x="2668" y="0"/>
                    <a:pt x="147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9" name="Google Shape;2275;p56">
              <a:extLst>
                <a:ext uri="{FF2B5EF4-FFF2-40B4-BE49-F238E27FC236}">
                  <a16:creationId xmlns:a16="http://schemas.microsoft.com/office/drawing/2014/main" id="{7143BF99-0682-CF13-454D-D03548EF7AD1}"/>
                </a:ext>
              </a:extLst>
            </p:cNvPr>
            <p:cNvSpPr/>
            <p:nvPr/>
          </p:nvSpPr>
          <p:spPr>
            <a:xfrm>
              <a:off x="5026465" y="3982799"/>
              <a:ext cx="349479" cy="108634"/>
            </a:xfrm>
            <a:custGeom>
              <a:avLst/>
              <a:gdLst/>
              <a:ahLst/>
              <a:cxnLst/>
              <a:rect l="l" t="t" r="r" b="b"/>
              <a:pathLst>
                <a:path w="6518" h="2026" extrusionOk="0">
                  <a:moveTo>
                    <a:pt x="1494" y="0"/>
                  </a:moveTo>
                  <a:cubicBezTo>
                    <a:pt x="1074" y="0"/>
                    <a:pt x="739" y="118"/>
                    <a:pt x="596" y="433"/>
                  </a:cubicBezTo>
                  <a:cubicBezTo>
                    <a:pt x="1" y="1719"/>
                    <a:pt x="2430" y="1910"/>
                    <a:pt x="3608" y="1981"/>
                  </a:cubicBezTo>
                  <a:cubicBezTo>
                    <a:pt x="4150" y="2012"/>
                    <a:pt x="4598" y="2025"/>
                    <a:pt x="4963" y="2025"/>
                  </a:cubicBezTo>
                  <a:cubicBezTo>
                    <a:pt x="6308" y="2025"/>
                    <a:pt x="6517" y="1840"/>
                    <a:pt x="6049" y="1624"/>
                  </a:cubicBezTo>
                  <a:lnTo>
                    <a:pt x="4680" y="1005"/>
                  </a:lnTo>
                  <a:cubicBezTo>
                    <a:pt x="4680" y="1005"/>
                    <a:pt x="2723" y="0"/>
                    <a:pt x="149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0" name="Google Shape;2276;p56">
              <a:extLst>
                <a:ext uri="{FF2B5EF4-FFF2-40B4-BE49-F238E27FC236}">
                  <a16:creationId xmlns:a16="http://schemas.microsoft.com/office/drawing/2014/main" id="{C3D68074-3862-03B6-AC39-C676BE9E2B2D}"/>
                </a:ext>
              </a:extLst>
            </p:cNvPr>
            <p:cNvSpPr/>
            <p:nvPr/>
          </p:nvSpPr>
          <p:spPr>
            <a:xfrm>
              <a:off x="5085864" y="4119685"/>
              <a:ext cx="298060" cy="88044"/>
            </a:xfrm>
            <a:custGeom>
              <a:avLst/>
              <a:gdLst/>
              <a:ahLst/>
              <a:cxnLst/>
              <a:rect l="l" t="t" r="r" b="b"/>
              <a:pathLst>
                <a:path w="5559" h="1642" extrusionOk="0">
                  <a:moveTo>
                    <a:pt x="1275" y="1"/>
                  </a:moveTo>
                  <a:cubicBezTo>
                    <a:pt x="892" y="1"/>
                    <a:pt x="586" y="106"/>
                    <a:pt x="465" y="393"/>
                  </a:cubicBezTo>
                  <a:cubicBezTo>
                    <a:pt x="1" y="1500"/>
                    <a:pt x="2049" y="1595"/>
                    <a:pt x="3061" y="1631"/>
                  </a:cubicBezTo>
                  <a:cubicBezTo>
                    <a:pt x="3319" y="1638"/>
                    <a:pt x="3552" y="1641"/>
                    <a:pt x="3762" y="1641"/>
                  </a:cubicBezTo>
                  <a:cubicBezTo>
                    <a:pt x="5291" y="1641"/>
                    <a:pt x="5559" y="1462"/>
                    <a:pt x="5108" y="1274"/>
                  </a:cubicBezTo>
                  <a:lnTo>
                    <a:pt x="3942" y="774"/>
                  </a:lnTo>
                  <a:lnTo>
                    <a:pt x="3942" y="786"/>
                  </a:lnTo>
                  <a:cubicBezTo>
                    <a:pt x="3942" y="786"/>
                    <a:pt x="2321" y="1"/>
                    <a:pt x="1275"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2277;p56">
              <a:extLst>
                <a:ext uri="{FF2B5EF4-FFF2-40B4-BE49-F238E27FC236}">
                  <a16:creationId xmlns:a16="http://schemas.microsoft.com/office/drawing/2014/main" id="{AB27EE94-4E99-4E52-CB5C-464032997066}"/>
                </a:ext>
              </a:extLst>
            </p:cNvPr>
            <p:cNvSpPr/>
            <p:nvPr/>
          </p:nvSpPr>
          <p:spPr>
            <a:xfrm>
              <a:off x="5090958" y="4204991"/>
              <a:ext cx="290232" cy="105792"/>
            </a:xfrm>
            <a:custGeom>
              <a:avLst/>
              <a:gdLst/>
              <a:ahLst/>
              <a:cxnLst/>
              <a:rect l="l" t="t" r="r" b="b"/>
              <a:pathLst>
                <a:path w="5413" h="1973" extrusionOk="0">
                  <a:moveTo>
                    <a:pt x="1243" y="0"/>
                  </a:moveTo>
                  <a:cubicBezTo>
                    <a:pt x="948" y="0"/>
                    <a:pt x="709" y="88"/>
                    <a:pt x="584" y="314"/>
                  </a:cubicBezTo>
                  <a:cubicBezTo>
                    <a:pt x="1" y="1362"/>
                    <a:pt x="2037" y="1683"/>
                    <a:pt x="3025" y="1814"/>
                  </a:cubicBezTo>
                  <a:cubicBezTo>
                    <a:pt x="3829" y="1926"/>
                    <a:pt x="4392" y="1972"/>
                    <a:pt x="4755" y="1972"/>
                  </a:cubicBezTo>
                  <a:cubicBezTo>
                    <a:pt x="5356" y="1972"/>
                    <a:pt x="5413" y="1846"/>
                    <a:pt x="5109" y="1683"/>
                  </a:cubicBezTo>
                  <a:lnTo>
                    <a:pt x="3989" y="1064"/>
                  </a:lnTo>
                  <a:cubicBezTo>
                    <a:pt x="3989" y="1064"/>
                    <a:pt x="2272" y="0"/>
                    <a:pt x="124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278;p56">
              <a:extLst>
                <a:ext uri="{FF2B5EF4-FFF2-40B4-BE49-F238E27FC236}">
                  <a16:creationId xmlns:a16="http://schemas.microsoft.com/office/drawing/2014/main" id="{8EBF8C50-9593-4D56-491F-EDA3CE9BCDE7}"/>
                </a:ext>
              </a:extLst>
            </p:cNvPr>
            <p:cNvSpPr/>
            <p:nvPr/>
          </p:nvSpPr>
          <p:spPr>
            <a:xfrm>
              <a:off x="5069886" y="3531767"/>
              <a:ext cx="239563" cy="339093"/>
            </a:xfrm>
            <a:custGeom>
              <a:avLst/>
              <a:gdLst/>
              <a:ahLst/>
              <a:cxnLst/>
              <a:rect l="l" t="t" r="r" b="b"/>
              <a:pathLst>
                <a:path w="4468" h="6324" extrusionOk="0">
                  <a:moveTo>
                    <a:pt x="2072" y="1"/>
                  </a:moveTo>
                  <a:cubicBezTo>
                    <a:pt x="1992" y="1"/>
                    <a:pt x="1909" y="12"/>
                    <a:pt x="1823" y="35"/>
                  </a:cubicBezTo>
                  <a:cubicBezTo>
                    <a:pt x="1" y="535"/>
                    <a:pt x="1525" y="2880"/>
                    <a:pt x="2299" y="4012"/>
                  </a:cubicBezTo>
                  <a:cubicBezTo>
                    <a:pt x="3434" y="5677"/>
                    <a:pt x="4070" y="6324"/>
                    <a:pt x="4320" y="6324"/>
                  </a:cubicBezTo>
                  <a:cubicBezTo>
                    <a:pt x="4434" y="6324"/>
                    <a:pt x="4468" y="6188"/>
                    <a:pt x="4430" y="5952"/>
                  </a:cubicBezTo>
                  <a:lnTo>
                    <a:pt x="4121" y="4202"/>
                  </a:lnTo>
                  <a:cubicBezTo>
                    <a:pt x="4121" y="4202"/>
                    <a:pt x="3636" y="1"/>
                    <a:pt x="207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279;p56">
              <a:extLst>
                <a:ext uri="{FF2B5EF4-FFF2-40B4-BE49-F238E27FC236}">
                  <a16:creationId xmlns:a16="http://schemas.microsoft.com/office/drawing/2014/main" id="{487A36FC-8CAA-738F-F452-A5B9ACF97BD9}"/>
                </a:ext>
              </a:extLst>
            </p:cNvPr>
            <p:cNvSpPr/>
            <p:nvPr/>
          </p:nvSpPr>
          <p:spPr>
            <a:xfrm>
              <a:off x="5186718" y="3624257"/>
              <a:ext cx="195436" cy="821673"/>
            </a:xfrm>
            <a:custGeom>
              <a:avLst/>
              <a:gdLst/>
              <a:ahLst/>
              <a:cxnLst/>
              <a:rect l="l" t="t" r="r" b="b"/>
              <a:pathLst>
                <a:path w="3645" h="15324" fill="none" extrusionOk="0">
                  <a:moveTo>
                    <a:pt x="1" y="1"/>
                  </a:moveTo>
                  <a:cubicBezTo>
                    <a:pt x="1" y="1"/>
                    <a:pt x="2680" y="5013"/>
                    <a:pt x="3096" y="7335"/>
                  </a:cubicBezTo>
                  <a:cubicBezTo>
                    <a:pt x="3573" y="10002"/>
                    <a:pt x="3644" y="12978"/>
                    <a:pt x="3311" y="15324"/>
                  </a:cubicBezTo>
                </a:path>
              </a:pathLst>
            </a:custGeom>
            <a:solidFill>
              <a:srgbClr val="115000"/>
            </a:solidFill>
            <a:ln w="4775" cap="rnd" cmpd="sng">
              <a:solidFill>
                <a:srgbClr val="115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4" name="Google Shape;2280;p56">
              <a:extLst>
                <a:ext uri="{FF2B5EF4-FFF2-40B4-BE49-F238E27FC236}">
                  <a16:creationId xmlns:a16="http://schemas.microsoft.com/office/drawing/2014/main" id="{0F76F1C5-2DEA-45FF-B8CE-D68E6191B0EE}"/>
                </a:ext>
              </a:extLst>
            </p:cNvPr>
            <p:cNvSpPr/>
            <p:nvPr/>
          </p:nvSpPr>
          <p:spPr>
            <a:xfrm>
              <a:off x="5329716" y="3719375"/>
              <a:ext cx="70293" cy="215177"/>
            </a:xfrm>
            <a:custGeom>
              <a:avLst/>
              <a:gdLst/>
              <a:ahLst/>
              <a:cxnLst/>
              <a:rect l="l" t="t" r="r" b="b"/>
              <a:pathLst>
                <a:path w="1311" h="4013" fill="none" extrusionOk="0">
                  <a:moveTo>
                    <a:pt x="1" y="4013"/>
                  </a:moveTo>
                  <a:lnTo>
                    <a:pt x="131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2281;p56">
              <a:extLst>
                <a:ext uri="{FF2B5EF4-FFF2-40B4-BE49-F238E27FC236}">
                  <a16:creationId xmlns:a16="http://schemas.microsoft.com/office/drawing/2014/main" id="{8438D46D-2B4F-8A20-79A8-047385B7655B}"/>
                </a:ext>
              </a:extLst>
            </p:cNvPr>
            <p:cNvSpPr/>
            <p:nvPr/>
          </p:nvSpPr>
          <p:spPr>
            <a:xfrm>
              <a:off x="5352718" y="3850899"/>
              <a:ext cx="131577" cy="166651"/>
            </a:xfrm>
            <a:custGeom>
              <a:avLst/>
              <a:gdLst/>
              <a:ahLst/>
              <a:cxnLst/>
              <a:rect l="l" t="t" r="r" b="b"/>
              <a:pathLst>
                <a:path w="2454" h="3108" fill="none" extrusionOk="0">
                  <a:moveTo>
                    <a:pt x="0" y="3108"/>
                  </a:moveTo>
                  <a:lnTo>
                    <a:pt x="2453"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282;p56">
              <a:extLst>
                <a:ext uri="{FF2B5EF4-FFF2-40B4-BE49-F238E27FC236}">
                  <a16:creationId xmlns:a16="http://schemas.microsoft.com/office/drawing/2014/main" id="{10744846-3492-A70B-D0E2-C7594CB838F0}"/>
                </a:ext>
              </a:extLst>
            </p:cNvPr>
            <p:cNvSpPr/>
            <p:nvPr/>
          </p:nvSpPr>
          <p:spPr>
            <a:xfrm>
              <a:off x="5156059" y="3906447"/>
              <a:ext cx="190932" cy="80484"/>
            </a:xfrm>
            <a:custGeom>
              <a:avLst/>
              <a:gdLst/>
              <a:ahLst/>
              <a:cxnLst/>
              <a:rect l="l" t="t" r="r" b="b"/>
              <a:pathLst>
                <a:path w="3561" h="1501" fill="none" extrusionOk="0">
                  <a:moveTo>
                    <a:pt x="3561" y="1500"/>
                  </a:moveTo>
                  <a:lnTo>
                    <a:pt x="1"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7" name="Google Shape;2283;p56">
              <a:extLst>
                <a:ext uri="{FF2B5EF4-FFF2-40B4-BE49-F238E27FC236}">
                  <a16:creationId xmlns:a16="http://schemas.microsoft.com/office/drawing/2014/main" id="{3EF7E05C-8EF9-63E5-9A22-EFAE92673DD1}"/>
                </a:ext>
              </a:extLst>
            </p:cNvPr>
            <p:cNvSpPr/>
            <p:nvPr/>
          </p:nvSpPr>
          <p:spPr>
            <a:xfrm>
              <a:off x="5369339" y="4019420"/>
              <a:ext cx="143641" cy="110511"/>
            </a:xfrm>
            <a:custGeom>
              <a:avLst/>
              <a:gdLst/>
              <a:ahLst/>
              <a:cxnLst/>
              <a:rect l="l" t="t" r="r" b="b"/>
              <a:pathLst>
                <a:path w="2679" h="2061" fill="none" extrusionOk="0">
                  <a:moveTo>
                    <a:pt x="0" y="2060"/>
                  </a:moveTo>
                  <a:lnTo>
                    <a:pt x="2679"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284;p56">
              <a:extLst>
                <a:ext uri="{FF2B5EF4-FFF2-40B4-BE49-F238E27FC236}">
                  <a16:creationId xmlns:a16="http://schemas.microsoft.com/office/drawing/2014/main" id="{60CA74D7-C10A-D94F-5234-503B8BDA446F}"/>
                </a:ext>
              </a:extLst>
            </p:cNvPr>
            <p:cNvSpPr/>
            <p:nvPr/>
          </p:nvSpPr>
          <p:spPr>
            <a:xfrm>
              <a:off x="5211007" y="4051322"/>
              <a:ext cx="150719" cy="31368"/>
            </a:xfrm>
            <a:custGeom>
              <a:avLst/>
              <a:gdLst/>
              <a:ahLst/>
              <a:cxnLst/>
              <a:rect l="l" t="t" r="r" b="b"/>
              <a:pathLst>
                <a:path w="2811" h="585" fill="none" extrusionOk="0">
                  <a:moveTo>
                    <a:pt x="2810" y="584"/>
                  </a:moveTo>
                  <a:lnTo>
                    <a:pt x="0"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9" name="Google Shape;2285;p56">
              <a:extLst>
                <a:ext uri="{FF2B5EF4-FFF2-40B4-BE49-F238E27FC236}">
                  <a16:creationId xmlns:a16="http://schemas.microsoft.com/office/drawing/2014/main" id="{DD303233-8305-85DE-30A5-1C66F10A457E}"/>
                </a:ext>
              </a:extLst>
            </p:cNvPr>
            <p:cNvSpPr/>
            <p:nvPr/>
          </p:nvSpPr>
          <p:spPr>
            <a:xfrm>
              <a:off x="5252507" y="4179040"/>
              <a:ext cx="116243" cy="18553"/>
            </a:xfrm>
            <a:custGeom>
              <a:avLst/>
              <a:gdLst/>
              <a:ahLst/>
              <a:cxnLst/>
              <a:rect l="l" t="t" r="r" b="b"/>
              <a:pathLst>
                <a:path w="2168" h="346" fill="none" extrusionOk="0">
                  <a:moveTo>
                    <a:pt x="2167" y="345"/>
                  </a:moveTo>
                  <a:lnTo>
                    <a:pt x="0"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286;p56">
              <a:extLst>
                <a:ext uri="{FF2B5EF4-FFF2-40B4-BE49-F238E27FC236}">
                  <a16:creationId xmlns:a16="http://schemas.microsoft.com/office/drawing/2014/main" id="{AC0FDBD5-982F-EAFE-28EF-FB5613A55AD2}"/>
                </a:ext>
              </a:extLst>
            </p:cNvPr>
            <p:cNvSpPr/>
            <p:nvPr/>
          </p:nvSpPr>
          <p:spPr>
            <a:xfrm>
              <a:off x="5378240" y="4201988"/>
              <a:ext cx="78603" cy="70296"/>
            </a:xfrm>
            <a:custGeom>
              <a:avLst/>
              <a:gdLst/>
              <a:ahLst/>
              <a:cxnLst/>
              <a:rect l="l" t="t" r="r" b="b"/>
              <a:pathLst>
                <a:path w="1466" h="1311" fill="none" extrusionOk="0">
                  <a:moveTo>
                    <a:pt x="1" y="1310"/>
                  </a:moveTo>
                  <a:lnTo>
                    <a:pt x="1465"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287;p56">
              <a:extLst>
                <a:ext uri="{FF2B5EF4-FFF2-40B4-BE49-F238E27FC236}">
                  <a16:creationId xmlns:a16="http://schemas.microsoft.com/office/drawing/2014/main" id="{1C6214A4-D22B-5EDA-7C09-4B466FA51677}"/>
                </a:ext>
              </a:extLst>
            </p:cNvPr>
            <p:cNvSpPr/>
            <p:nvPr/>
          </p:nvSpPr>
          <p:spPr>
            <a:xfrm>
              <a:off x="5242909" y="4270297"/>
              <a:ext cx="134097" cy="33244"/>
            </a:xfrm>
            <a:custGeom>
              <a:avLst/>
              <a:gdLst/>
              <a:ahLst/>
              <a:cxnLst/>
              <a:rect l="l" t="t" r="r" b="b"/>
              <a:pathLst>
                <a:path w="2501" h="620" fill="none" extrusionOk="0">
                  <a:moveTo>
                    <a:pt x="2501" y="620"/>
                  </a:moveTo>
                  <a:lnTo>
                    <a:pt x="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288;p56">
              <a:extLst>
                <a:ext uri="{FF2B5EF4-FFF2-40B4-BE49-F238E27FC236}">
                  <a16:creationId xmlns:a16="http://schemas.microsoft.com/office/drawing/2014/main" id="{869101C6-B919-9603-DD6B-E79E2ECF7D41}"/>
                </a:ext>
              </a:extLst>
            </p:cNvPr>
            <p:cNvSpPr/>
            <p:nvPr/>
          </p:nvSpPr>
          <p:spPr>
            <a:xfrm>
              <a:off x="5278029" y="4344343"/>
              <a:ext cx="157743" cy="211370"/>
            </a:xfrm>
            <a:custGeom>
              <a:avLst/>
              <a:gdLst/>
              <a:ahLst/>
              <a:cxnLst/>
              <a:rect l="l" t="t" r="r" b="b"/>
              <a:pathLst>
                <a:path w="2942" h="3942" extrusionOk="0">
                  <a:moveTo>
                    <a:pt x="0" y="1"/>
                  </a:moveTo>
                  <a:lnTo>
                    <a:pt x="0" y="608"/>
                  </a:lnTo>
                  <a:lnTo>
                    <a:pt x="250" y="608"/>
                  </a:lnTo>
                  <a:lnTo>
                    <a:pt x="786" y="3942"/>
                  </a:lnTo>
                  <a:lnTo>
                    <a:pt x="2155" y="3942"/>
                  </a:lnTo>
                  <a:lnTo>
                    <a:pt x="2691" y="608"/>
                  </a:lnTo>
                  <a:lnTo>
                    <a:pt x="2941" y="608"/>
                  </a:lnTo>
                  <a:lnTo>
                    <a:pt x="2941" y="1"/>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2289;p56">
              <a:extLst>
                <a:ext uri="{FF2B5EF4-FFF2-40B4-BE49-F238E27FC236}">
                  <a16:creationId xmlns:a16="http://schemas.microsoft.com/office/drawing/2014/main" id="{07CA28D9-6781-B229-CBE4-78AC2A5401C0}"/>
                </a:ext>
              </a:extLst>
            </p:cNvPr>
            <p:cNvSpPr/>
            <p:nvPr/>
          </p:nvSpPr>
          <p:spPr>
            <a:xfrm>
              <a:off x="5412072" y="2646163"/>
              <a:ext cx="289266" cy="420381"/>
            </a:xfrm>
            <a:custGeom>
              <a:avLst/>
              <a:gdLst/>
              <a:ahLst/>
              <a:cxnLst/>
              <a:rect l="l" t="t" r="r" b="b"/>
              <a:pathLst>
                <a:path w="5395" h="7840" extrusionOk="0">
                  <a:moveTo>
                    <a:pt x="1703" y="1"/>
                  </a:moveTo>
                  <a:cubicBezTo>
                    <a:pt x="1600" y="1"/>
                    <a:pt x="1496" y="17"/>
                    <a:pt x="1394" y="50"/>
                  </a:cubicBezTo>
                  <a:cubicBezTo>
                    <a:pt x="822" y="240"/>
                    <a:pt x="275" y="1074"/>
                    <a:pt x="417" y="1776"/>
                  </a:cubicBezTo>
                  <a:cubicBezTo>
                    <a:pt x="513" y="2264"/>
                    <a:pt x="953" y="2979"/>
                    <a:pt x="1096" y="3241"/>
                  </a:cubicBezTo>
                  <a:cubicBezTo>
                    <a:pt x="1227" y="3515"/>
                    <a:pt x="1037" y="3979"/>
                    <a:pt x="608" y="4943"/>
                  </a:cubicBezTo>
                  <a:cubicBezTo>
                    <a:pt x="179" y="5896"/>
                    <a:pt x="1" y="6801"/>
                    <a:pt x="1263" y="7586"/>
                  </a:cubicBezTo>
                  <a:cubicBezTo>
                    <a:pt x="1541" y="7764"/>
                    <a:pt x="1829" y="7840"/>
                    <a:pt x="2115" y="7840"/>
                  </a:cubicBezTo>
                  <a:cubicBezTo>
                    <a:pt x="3115" y="7840"/>
                    <a:pt x="4103" y="6921"/>
                    <a:pt x="4668" y="6217"/>
                  </a:cubicBezTo>
                  <a:cubicBezTo>
                    <a:pt x="5394" y="5324"/>
                    <a:pt x="4120" y="3241"/>
                    <a:pt x="4013" y="2372"/>
                  </a:cubicBezTo>
                  <a:cubicBezTo>
                    <a:pt x="3918" y="1590"/>
                    <a:pt x="3757" y="180"/>
                    <a:pt x="2766" y="180"/>
                  </a:cubicBezTo>
                  <a:cubicBezTo>
                    <a:pt x="2640" y="180"/>
                    <a:pt x="2501" y="203"/>
                    <a:pt x="2346" y="252"/>
                  </a:cubicBezTo>
                  <a:lnTo>
                    <a:pt x="2346" y="240"/>
                  </a:lnTo>
                  <a:cubicBezTo>
                    <a:pt x="2165" y="83"/>
                    <a:pt x="1937" y="1"/>
                    <a:pt x="17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290;p56">
              <a:extLst>
                <a:ext uri="{FF2B5EF4-FFF2-40B4-BE49-F238E27FC236}">
                  <a16:creationId xmlns:a16="http://schemas.microsoft.com/office/drawing/2014/main" id="{DC427C3A-A560-1A2B-AD03-F816D939EA29}"/>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6453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291;p56">
              <a:extLst>
                <a:ext uri="{FF2B5EF4-FFF2-40B4-BE49-F238E27FC236}">
                  <a16:creationId xmlns:a16="http://schemas.microsoft.com/office/drawing/2014/main" id="{BE1B1D8B-F963-B82F-8F74-0FCC704587D1}"/>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292;p56">
              <a:extLst>
                <a:ext uri="{FF2B5EF4-FFF2-40B4-BE49-F238E27FC236}">
                  <a16:creationId xmlns:a16="http://schemas.microsoft.com/office/drawing/2014/main" id="{E30D92A5-2481-0100-1FEB-B76FB4D654C0}"/>
                </a:ext>
              </a:extLst>
            </p:cNvPr>
            <p:cNvSpPr/>
            <p:nvPr/>
          </p:nvSpPr>
          <p:spPr>
            <a:xfrm>
              <a:off x="5475287" y="2779671"/>
              <a:ext cx="220904" cy="252604"/>
            </a:xfrm>
            <a:custGeom>
              <a:avLst/>
              <a:gdLst/>
              <a:ahLst/>
              <a:cxnLst/>
              <a:rect l="l" t="t" r="r" b="b"/>
              <a:pathLst>
                <a:path w="4120" h="4711" extrusionOk="0">
                  <a:moveTo>
                    <a:pt x="3549" y="1"/>
                  </a:moveTo>
                  <a:lnTo>
                    <a:pt x="1858" y="346"/>
                  </a:lnTo>
                  <a:lnTo>
                    <a:pt x="1001" y="894"/>
                  </a:lnTo>
                  <a:cubicBezTo>
                    <a:pt x="1001" y="894"/>
                    <a:pt x="0" y="1679"/>
                    <a:pt x="0" y="1763"/>
                  </a:cubicBezTo>
                  <a:cubicBezTo>
                    <a:pt x="0" y="1846"/>
                    <a:pt x="1703" y="4704"/>
                    <a:pt x="1703" y="4704"/>
                  </a:cubicBezTo>
                  <a:cubicBezTo>
                    <a:pt x="1772" y="4708"/>
                    <a:pt x="1841" y="4710"/>
                    <a:pt x="1910" y="4710"/>
                  </a:cubicBezTo>
                  <a:cubicBezTo>
                    <a:pt x="2740" y="4710"/>
                    <a:pt x="3526" y="4381"/>
                    <a:pt x="4120" y="3799"/>
                  </a:cubicBezTo>
                  <a:lnTo>
                    <a:pt x="4120" y="3787"/>
                  </a:lnTo>
                  <a:lnTo>
                    <a:pt x="354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293;p56">
              <a:extLst>
                <a:ext uri="{FF2B5EF4-FFF2-40B4-BE49-F238E27FC236}">
                  <a16:creationId xmlns:a16="http://schemas.microsoft.com/office/drawing/2014/main" id="{6CCDBB92-AD55-88CB-AFA2-965FAB81CC3A}"/>
                </a:ext>
              </a:extLst>
            </p:cNvPr>
            <p:cNvSpPr/>
            <p:nvPr/>
          </p:nvSpPr>
          <p:spPr>
            <a:xfrm>
              <a:off x="5475287" y="2779671"/>
              <a:ext cx="220904" cy="255446"/>
            </a:xfrm>
            <a:custGeom>
              <a:avLst/>
              <a:gdLst/>
              <a:ahLst/>
              <a:cxnLst/>
              <a:rect l="l" t="t" r="r" b="b"/>
              <a:pathLst>
                <a:path w="4120" h="4764" fill="none" extrusionOk="0">
                  <a:moveTo>
                    <a:pt x="4120" y="3787"/>
                  </a:moveTo>
                  <a:lnTo>
                    <a:pt x="4120" y="3787"/>
                  </a:lnTo>
                  <a:lnTo>
                    <a:pt x="3549" y="1"/>
                  </a:lnTo>
                  <a:lnTo>
                    <a:pt x="1858" y="346"/>
                  </a:lnTo>
                  <a:lnTo>
                    <a:pt x="1001" y="894"/>
                  </a:lnTo>
                  <a:cubicBezTo>
                    <a:pt x="1001" y="894"/>
                    <a:pt x="0" y="1679"/>
                    <a:pt x="0" y="1763"/>
                  </a:cubicBezTo>
                  <a:cubicBezTo>
                    <a:pt x="0" y="1846"/>
                    <a:pt x="1703" y="4704"/>
                    <a:pt x="1703" y="4704"/>
                  </a:cubicBezTo>
                  <a:cubicBezTo>
                    <a:pt x="2608" y="4763"/>
                    <a:pt x="3477" y="4430"/>
                    <a:pt x="4120" y="3799"/>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294;p56">
              <a:extLst>
                <a:ext uri="{FF2B5EF4-FFF2-40B4-BE49-F238E27FC236}">
                  <a16:creationId xmlns:a16="http://schemas.microsoft.com/office/drawing/2014/main" id="{6F38E5CC-28EF-5F02-3667-A05A6C2E9E3C}"/>
                </a:ext>
              </a:extLst>
            </p:cNvPr>
            <p:cNvSpPr/>
            <p:nvPr/>
          </p:nvSpPr>
          <p:spPr>
            <a:xfrm>
              <a:off x="5559359" y="2937951"/>
              <a:ext cx="73778" cy="53137"/>
            </a:xfrm>
            <a:custGeom>
              <a:avLst/>
              <a:gdLst/>
              <a:ahLst/>
              <a:cxnLst/>
              <a:rect l="l" t="t" r="r" b="b"/>
              <a:pathLst>
                <a:path w="1376" h="991" extrusionOk="0">
                  <a:moveTo>
                    <a:pt x="1344" y="1"/>
                  </a:moveTo>
                  <a:cubicBezTo>
                    <a:pt x="1183" y="1"/>
                    <a:pt x="278" y="680"/>
                    <a:pt x="278" y="680"/>
                  </a:cubicBezTo>
                  <a:cubicBezTo>
                    <a:pt x="278" y="680"/>
                    <a:pt x="0" y="991"/>
                    <a:pt x="185" y="991"/>
                  </a:cubicBezTo>
                  <a:cubicBezTo>
                    <a:pt x="191" y="991"/>
                    <a:pt x="199" y="990"/>
                    <a:pt x="206" y="990"/>
                  </a:cubicBezTo>
                  <a:cubicBezTo>
                    <a:pt x="421" y="966"/>
                    <a:pt x="1254" y="311"/>
                    <a:pt x="1361" y="49"/>
                  </a:cubicBezTo>
                  <a:cubicBezTo>
                    <a:pt x="1375" y="15"/>
                    <a:pt x="1368" y="1"/>
                    <a:pt x="1344"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295;p56">
              <a:extLst>
                <a:ext uri="{FF2B5EF4-FFF2-40B4-BE49-F238E27FC236}">
                  <a16:creationId xmlns:a16="http://schemas.microsoft.com/office/drawing/2014/main" id="{558DE3F9-5345-CD9A-9B8F-B1BF70A76633}"/>
                </a:ext>
              </a:extLst>
            </p:cNvPr>
            <p:cNvSpPr/>
            <p:nvPr/>
          </p:nvSpPr>
          <p:spPr>
            <a:xfrm>
              <a:off x="5576142" y="2852430"/>
              <a:ext cx="70936" cy="114371"/>
            </a:xfrm>
            <a:custGeom>
              <a:avLst/>
              <a:gdLst/>
              <a:ahLst/>
              <a:cxnLst/>
              <a:rect l="l" t="t" r="r" b="b"/>
              <a:pathLst>
                <a:path w="1323" h="2133" extrusionOk="0">
                  <a:moveTo>
                    <a:pt x="72" y="1"/>
                  </a:moveTo>
                  <a:lnTo>
                    <a:pt x="1" y="584"/>
                  </a:lnTo>
                  <a:lnTo>
                    <a:pt x="48" y="632"/>
                  </a:lnTo>
                  <a:lnTo>
                    <a:pt x="334" y="942"/>
                  </a:lnTo>
                  <a:lnTo>
                    <a:pt x="417" y="2132"/>
                  </a:lnTo>
                  <a:lnTo>
                    <a:pt x="775" y="2073"/>
                  </a:lnTo>
                  <a:lnTo>
                    <a:pt x="489" y="965"/>
                  </a:lnTo>
                  <a:lnTo>
                    <a:pt x="941" y="1906"/>
                  </a:lnTo>
                  <a:lnTo>
                    <a:pt x="1322" y="1525"/>
                  </a:lnTo>
                  <a:lnTo>
                    <a:pt x="513" y="799"/>
                  </a:lnTo>
                  <a:lnTo>
                    <a:pt x="489" y="215"/>
                  </a:lnTo>
                  <a:lnTo>
                    <a:pt x="7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296;p56">
              <a:extLst>
                <a:ext uri="{FF2B5EF4-FFF2-40B4-BE49-F238E27FC236}">
                  <a16:creationId xmlns:a16="http://schemas.microsoft.com/office/drawing/2014/main" id="{9676F944-F773-7732-CDB6-F29ECEDF3CCA}"/>
                </a:ext>
              </a:extLst>
            </p:cNvPr>
            <p:cNvSpPr/>
            <p:nvPr/>
          </p:nvSpPr>
          <p:spPr>
            <a:xfrm>
              <a:off x="5521881" y="2792968"/>
              <a:ext cx="120050" cy="111262"/>
            </a:xfrm>
            <a:custGeom>
              <a:avLst/>
              <a:gdLst/>
              <a:ahLst/>
              <a:cxnLst/>
              <a:rect l="l" t="t" r="r" b="b"/>
              <a:pathLst>
                <a:path w="2239" h="2075" extrusionOk="0">
                  <a:moveTo>
                    <a:pt x="1080" y="0"/>
                  </a:moveTo>
                  <a:cubicBezTo>
                    <a:pt x="742" y="0"/>
                    <a:pt x="358" y="288"/>
                    <a:pt x="358" y="288"/>
                  </a:cubicBezTo>
                  <a:cubicBezTo>
                    <a:pt x="358" y="288"/>
                    <a:pt x="1" y="455"/>
                    <a:pt x="1" y="777"/>
                  </a:cubicBezTo>
                  <a:cubicBezTo>
                    <a:pt x="1" y="1110"/>
                    <a:pt x="382" y="1884"/>
                    <a:pt x="632" y="2051"/>
                  </a:cubicBezTo>
                  <a:cubicBezTo>
                    <a:pt x="655" y="2067"/>
                    <a:pt x="681" y="2075"/>
                    <a:pt x="707" y="2075"/>
                  </a:cubicBezTo>
                  <a:cubicBezTo>
                    <a:pt x="947" y="2075"/>
                    <a:pt x="1275" y="1467"/>
                    <a:pt x="1275" y="1467"/>
                  </a:cubicBezTo>
                  <a:cubicBezTo>
                    <a:pt x="1275" y="1467"/>
                    <a:pt x="1571" y="1607"/>
                    <a:pt x="1811" y="1607"/>
                  </a:cubicBezTo>
                  <a:cubicBezTo>
                    <a:pt x="1921" y="1607"/>
                    <a:pt x="2020" y="1577"/>
                    <a:pt x="2072" y="1491"/>
                  </a:cubicBezTo>
                  <a:cubicBezTo>
                    <a:pt x="2239" y="1217"/>
                    <a:pt x="1691" y="324"/>
                    <a:pt x="1334" y="74"/>
                  </a:cubicBezTo>
                  <a:cubicBezTo>
                    <a:pt x="1258" y="21"/>
                    <a:pt x="1171" y="0"/>
                    <a:pt x="1080"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297;p56">
              <a:extLst>
                <a:ext uri="{FF2B5EF4-FFF2-40B4-BE49-F238E27FC236}">
                  <a16:creationId xmlns:a16="http://schemas.microsoft.com/office/drawing/2014/main" id="{0A66B642-D373-E016-24D6-8C21A0F210DE}"/>
                </a:ext>
              </a:extLst>
            </p:cNvPr>
            <p:cNvSpPr/>
            <p:nvPr/>
          </p:nvSpPr>
          <p:spPr>
            <a:xfrm>
              <a:off x="5525098" y="2768840"/>
              <a:ext cx="67075" cy="104130"/>
            </a:xfrm>
            <a:custGeom>
              <a:avLst/>
              <a:gdLst/>
              <a:ahLst/>
              <a:cxnLst/>
              <a:rect l="l" t="t" r="r" b="b"/>
              <a:pathLst>
                <a:path w="1251" h="1942" extrusionOk="0">
                  <a:moveTo>
                    <a:pt x="1036" y="0"/>
                  </a:moveTo>
                  <a:lnTo>
                    <a:pt x="0" y="417"/>
                  </a:lnTo>
                  <a:cubicBezTo>
                    <a:pt x="95" y="667"/>
                    <a:pt x="179" y="917"/>
                    <a:pt x="238" y="1179"/>
                  </a:cubicBezTo>
                  <a:cubicBezTo>
                    <a:pt x="298" y="1453"/>
                    <a:pt x="1036" y="1917"/>
                    <a:pt x="1119" y="1941"/>
                  </a:cubicBezTo>
                  <a:cubicBezTo>
                    <a:pt x="1120" y="1941"/>
                    <a:pt x="1121" y="1941"/>
                    <a:pt x="1122" y="1941"/>
                  </a:cubicBezTo>
                  <a:cubicBezTo>
                    <a:pt x="1192" y="1941"/>
                    <a:pt x="1250" y="1072"/>
                    <a:pt x="1250" y="1072"/>
                  </a:cubicBezTo>
                  <a:lnTo>
                    <a:pt x="10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298;p56">
              <a:extLst>
                <a:ext uri="{FF2B5EF4-FFF2-40B4-BE49-F238E27FC236}">
                  <a16:creationId xmlns:a16="http://schemas.microsoft.com/office/drawing/2014/main" id="{5C365C75-028D-2497-7F0A-63807EF68819}"/>
                </a:ext>
              </a:extLst>
            </p:cNvPr>
            <p:cNvSpPr/>
            <p:nvPr/>
          </p:nvSpPr>
          <p:spPr>
            <a:xfrm>
              <a:off x="5528261" y="2773291"/>
              <a:ext cx="61982" cy="63915"/>
            </a:xfrm>
            <a:custGeom>
              <a:avLst/>
              <a:gdLst/>
              <a:ahLst/>
              <a:cxnLst/>
              <a:rect l="l" t="t" r="r" b="b"/>
              <a:pathLst>
                <a:path w="1156" h="1192" extrusionOk="0">
                  <a:moveTo>
                    <a:pt x="858" y="1"/>
                  </a:moveTo>
                  <a:lnTo>
                    <a:pt x="108" y="274"/>
                  </a:lnTo>
                  <a:lnTo>
                    <a:pt x="1" y="524"/>
                  </a:lnTo>
                  <a:cubicBezTo>
                    <a:pt x="60" y="667"/>
                    <a:pt x="120" y="858"/>
                    <a:pt x="155" y="1001"/>
                  </a:cubicBezTo>
                  <a:cubicBezTo>
                    <a:pt x="286" y="1108"/>
                    <a:pt x="429" y="1167"/>
                    <a:pt x="584" y="1191"/>
                  </a:cubicBezTo>
                  <a:cubicBezTo>
                    <a:pt x="591" y="1192"/>
                    <a:pt x="598" y="1192"/>
                    <a:pt x="605" y="1192"/>
                  </a:cubicBezTo>
                  <a:cubicBezTo>
                    <a:pt x="823" y="1192"/>
                    <a:pt x="1017" y="1018"/>
                    <a:pt x="1156" y="810"/>
                  </a:cubicBezTo>
                  <a:lnTo>
                    <a:pt x="1001" y="36"/>
                  </a:lnTo>
                  <a:cubicBezTo>
                    <a:pt x="953" y="24"/>
                    <a:pt x="906" y="12"/>
                    <a:pt x="858"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2299;p56">
              <a:extLst>
                <a:ext uri="{FF2B5EF4-FFF2-40B4-BE49-F238E27FC236}">
                  <a16:creationId xmlns:a16="http://schemas.microsoft.com/office/drawing/2014/main" id="{91CF601C-F209-FBCB-DF48-D08700192CCB}"/>
                </a:ext>
              </a:extLst>
            </p:cNvPr>
            <p:cNvSpPr/>
            <p:nvPr/>
          </p:nvSpPr>
          <p:spPr>
            <a:xfrm>
              <a:off x="5525098" y="2768840"/>
              <a:ext cx="67075" cy="105363"/>
            </a:xfrm>
            <a:custGeom>
              <a:avLst/>
              <a:gdLst/>
              <a:ahLst/>
              <a:cxnLst/>
              <a:rect l="l" t="t" r="r" b="b"/>
              <a:pathLst>
                <a:path w="1251" h="1965" fill="none" extrusionOk="0">
                  <a:moveTo>
                    <a:pt x="0" y="417"/>
                  </a:moveTo>
                  <a:cubicBezTo>
                    <a:pt x="95" y="667"/>
                    <a:pt x="179" y="917"/>
                    <a:pt x="238" y="1179"/>
                  </a:cubicBezTo>
                  <a:cubicBezTo>
                    <a:pt x="298" y="1453"/>
                    <a:pt x="1036" y="1917"/>
                    <a:pt x="1119" y="1941"/>
                  </a:cubicBezTo>
                  <a:cubicBezTo>
                    <a:pt x="1191" y="1965"/>
                    <a:pt x="1250" y="1072"/>
                    <a:pt x="1250" y="1072"/>
                  </a:cubicBezTo>
                  <a:lnTo>
                    <a:pt x="1036" y="0"/>
                  </a:lnTo>
                  <a:lnTo>
                    <a:pt x="0" y="41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300;p56">
              <a:extLst>
                <a:ext uri="{FF2B5EF4-FFF2-40B4-BE49-F238E27FC236}">
                  <a16:creationId xmlns:a16="http://schemas.microsoft.com/office/drawing/2014/main" id="{C410EDC7-C2EE-73C5-65C0-78F2D36FF9AB}"/>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301;p56">
              <a:extLst>
                <a:ext uri="{FF2B5EF4-FFF2-40B4-BE49-F238E27FC236}">
                  <a16:creationId xmlns:a16="http://schemas.microsoft.com/office/drawing/2014/main" id="{ED166732-FCFF-3DD1-C610-6090DF06D7DC}"/>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302;p56">
              <a:extLst>
                <a:ext uri="{FF2B5EF4-FFF2-40B4-BE49-F238E27FC236}">
                  <a16:creationId xmlns:a16="http://schemas.microsoft.com/office/drawing/2014/main" id="{ECCC02AF-EE0D-BBEE-CFBA-171D684EBF39}"/>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303;p56">
              <a:extLst>
                <a:ext uri="{FF2B5EF4-FFF2-40B4-BE49-F238E27FC236}">
                  <a16:creationId xmlns:a16="http://schemas.microsoft.com/office/drawing/2014/main" id="{76F5071E-5729-2A0E-D159-75F6C26ED28B}"/>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304;p56">
              <a:extLst>
                <a:ext uri="{FF2B5EF4-FFF2-40B4-BE49-F238E27FC236}">
                  <a16:creationId xmlns:a16="http://schemas.microsoft.com/office/drawing/2014/main" id="{A5530CE3-A356-3D7E-7367-28424272AB5D}"/>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305;p56">
              <a:extLst>
                <a:ext uri="{FF2B5EF4-FFF2-40B4-BE49-F238E27FC236}">
                  <a16:creationId xmlns:a16="http://schemas.microsoft.com/office/drawing/2014/main" id="{15D5ADC6-0A57-C187-1F7D-056C27157F25}"/>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E7FFEC"/>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306;p56">
              <a:extLst>
                <a:ext uri="{FF2B5EF4-FFF2-40B4-BE49-F238E27FC236}">
                  <a16:creationId xmlns:a16="http://schemas.microsoft.com/office/drawing/2014/main" id="{1C847868-5156-B301-905A-674574FFE374}"/>
                </a:ext>
              </a:extLst>
            </p:cNvPr>
            <p:cNvSpPr/>
            <p:nvPr/>
          </p:nvSpPr>
          <p:spPr>
            <a:xfrm>
              <a:off x="5480381" y="2676296"/>
              <a:ext cx="113669" cy="143165"/>
            </a:xfrm>
            <a:custGeom>
              <a:avLst/>
              <a:gdLst/>
              <a:ahLst/>
              <a:cxnLst/>
              <a:rect l="l" t="t" r="r" b="b"/>
              <a:pathLst>
                <a:path w="2120" h="2670" extrusionOk="0">
                  <a:moveTo>
                    <a:pt x="919" y="1"/>
                  </a:moveTo>
                  <a:cubicBezTo>
                    <a:pt x="585" y="1"/>
                    <a:pt x="224" y="194"/>
                    <a:pt x="1" y="881"/>
                  </a:cubicBezTo>
                  <a:cubicBezTo>
                    <a:pt x="1" y="881"/>
                    <a:pt x="239" y="1857"/>
                    <a:pt x="739" y="2345"/>
                  </a:cubicBezTo>
                  <a:cubicBezTo>
                    <a:pt x="955" y="2551"/>
                    <a:pt x="1177" y="2670"/>
                    <a:pt x="1376" y="2670"/>
                  </a:cubicBezTo>
                  <a:cubicBezTo>
                    <a:pt x="1637" y="2670"/>
                    <a:pt x="1857" y="2464"/>
                    <a:pt x="1965" y="1976"/>
                  </a:cubicBezTo>
                  <a:cubicBezTo>
                    <a:pt x="2120" y="1262"/>
                    <a:pt x="1739" y="321"/>
                    <a:pt x="1739" y="321"/>
                  </a:cubicBezTo>
                  <a:cubicBezTo>
                    <a:pt x="1739" y="321"/>
                    <a:pt x="1350" y="1"/>
                    <a:pt x="9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2307;p56">
              <a:extLst>
                <a:ext uri="{FF2B5EF4-FFF2-40B4-BE49-F238E27FC236}">
                  <a16:creationId xmlns:a16="http://schemas.microsoft.com/office/drawing/2014/main" id="{71D53A3B-35E9-F33C-7DCD-BD5B0B63EFDE}"/>
                </a:ext>
              </a:extLst>
            </p:cNvPr>
            <p:cNvSpPr/>
            <p:nvPr/>
          </p:nvSpPr>
          <p:spPr>
            <a:xfrm>
              <a:off x="5526975" y="2676189"/>
              <a:ext cx="67075" cy="143165"/>
            </a:xfrm>
            <a:custGeom>
              <a:avLst/>
              <a:gdLst/>
              <a:ahLst/>
              <a:cxnLst/>
              <a:rect l="l" t="t" r="r" b="b"/>
              <a:pathLst>
                <a:path w="1251" h="2670" extrusionOk="0">
                  <a:moveTo>
                    <a:pt x="46" y="1"/>
                  </a:moveTo>
                  <a:cubicBezTo>
                    <a:pt x="31" y="1"/>
                    <a:pt x="16" y="1"/>
                    <a:pt x="1" y="2"/>
                  </a:cubicBezTo>
                  <a:lnTo>
                    <a:pt x="191" y="478"/>
                  </a:lnTo>
                  <a:cubicBezTo>
                    <a:pt x="191" y="478"/>
                    <a:pt x="210" y="474"/>
                    <a:pt x="241" y="474"/>
                  </a:cubicBezTo>
                  <a:cubicBezTo>
                    <a:pt x="333" y="474"/>
                    <a:pt x="534" y="508"/>
                    <a:pt x="668" y="776"/>
                  </a:cubicBezTo>
                  <a:cubicBezTo>
                    <a:pt x="834" y="1145"/>
                    <a:pt x="1001" y="1669"/>
                    <a:pt x="906" y="2085"/>
                  </a:cubicBezTo>
                  <a:cubicBezTo>
                    <a:pt x="810" y="2478"/>
                    <a:pt x="596" y="2609"/>
                    <a:pt x="251" y="2609"/>
                  </a:cubicBezTo>
                  <a:cubicBezTo>
                    <a:pt x="339" y="2649"/>
                    <a:pt x="425" y="2670"/>
                    <a:pt x="507" y="2670"/>
                  </a:cubicBezTo>
                  <a:cubicBezTo>
                    <a:pt x="768" y="2670"/>
                    <a:pt x="987" y="2459"/>
                    <a:pt x="1096" y="1978"/>
                  </a:cubicBezTo>
                  <a:cubicBezTo>
                    <a:pt x="1251" y="1264"/>
                    <a:pt x="870" y="323"/>
                    <a:pt x="870" y="323"/>
                  </a:cubicBezTo>
                  <a:cubicBezTo>
                    <a:pt x="870" y="323"/>
                    <a:pt x="481" y="1"/>
                    <a:pt x="46"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2308;p56">
              <a:extLst>
                <a:ext uri="{FF2B5EF4-FFF2-40B4-BE49-F238E27FC236}">
                  <a16:creationId xmlns:a16="http://schemas.microsoft.com/office/drawing/2014/main" id="{C1F6EB89-C7B0-27DC-6A52-8C662029C282}"/>
                </a:ext>
              </a:extLst>
            </p:cNvPr>
            <p:cNvSpPr/>
            <p:nvPr/>
          </p:nvSpPr>
          <p:spPr>
            <a:xfrm>
              <a:off x="5480381" y="2639246"/>
              <a:ext cx="113669" cy="189010"/>
            </a:xfrm>
            <a:custGeom>
              <a:avLst/>
              <a:gdLst/>
              <a:ahLst/>
              <a:cxnLst/>
              <a:rect l="l" t="t" r="r" b="b"/>
              <a:pathLst>
                <a:path w="2120" h="3525" fill="none" extrusionOk="0">
                  <a:moveTo>
                    <a:pt x="1" y="1572"/>
                  </a:moveTo>
                  <a:cubicBezTo>
                    <a:pt x="1" y="1572"/>
                    <a:pt x="239" y="2548"/>
                    <a:pt x="739" y="3036"/>
                  </a:cubicBezTo>
                  <a:cubicBezTo>
                    <a:pt x="1239" y="3513"/>
                    <a:pt x="1775" y="3525"/>
                    <a:pt x="1965" y="2667"/>
                  </a:cubicBezTo>
                  <a:cubicBezTo>
                    <a:pt x="2120" y="1953"/>
                    <a:pt x="1739" y="1012"/>
                    <a:pt x="1739" y="1012"/>
                  </a:cubicBezTo>
                  <a:cubicBezTo>
                    <a:pt x="1739" y="1012"/>
                    <a:pt x="513" y="0"/>
                    <a:pt x="1" y="1572"/>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2309;p56">
              <a:extLst>
                <a:ext uri="{FF2B5EF4-FFF2-40B4-BE49-F238E27FC236}">
                  <a16:creationId xmlns:a16="http://schemas.microsoft.com/office/drawing/2014/main" id="{5C36EF11-900A-7EBE-DB11-7502B13F8BF7}"/>
                </a:ext>
              </a:extLst>
            </p:cNvPr>
            <p:cNvSpPr/>
            <p:nvPr/>
          </p:nvSpPr>
          <p:spPr>
            <a:xfrm>
              <a:off x="5521881" y="2747608"/>
              <a:ext cx="10295" cy="11475"/>
            </a:xfrm>
            <a:custGeom>
              <a:avLst/>
              <a:gdLst/>
              <a:ahLst/>
              <a:cxnLst/>
              <a:rect l="l" t="t" r="r" b="b"/>
              <a:pathLst>
                <a:path w="192" h="214" extrusionOk="0">
                  <a:moveTo>
                    <a:pt x="56" y="0"/>
                  </a:moveTo>
                  <a:cubicBezTo>
                    <a:pt x="49" y="0"/>
                    <a:pt x="42" y="1"/>
                    <a:pt x="36" y="3"/>
                  </a:cubicBezTo>
                  <a:cubicBezTo>
                    <a:pt x="1" y="27"/>
                    <a:pt x="1" y="87"/>
                    <a:pt x="24" y="134"/>
                  </a:cubicBezTo>
                  <a:cubicBezTo>
                    <a:pt x="52" y="181"/>
                    <a:pt x="88" y="213"/>
                    <a:pt x="119" y="213"/>
                  </a:cubicBezTo>
                  <a:cubicBezTo>
                    <a:pt x="128" y="213"/>
                    <a:pt x="136" y="211"/>
                    <a:pt x="143" y="206"/>
                  </a:cubicBezTo>
                  <a:cubicBezTo>
                    <a:pt x="179" y="182"/>
                    <a:pt x="191" y="122"/>
                    <a:pt x="155" y="75"/>
                  </a:cubicBezTo>
                  <a:cubicBezTo>
                    <a:pt x="136" y="25"/>
                    <a:pt x="91" y="0"/>
                    <a:pt x="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2310;p56">
              <a:extLst>
                <a:ext uri="{FF2B5EF4-FFF2-40B4-BE49-F238E27FC236}">
                  <a16:creationId xmlns:a16="http://schemas.microsoft.com/office/drawing/2014/main" id="{0C19FFF3-D08D-DBF8-65B3-A38BF6A5CF86}"/>
                </a:ext>
              </a:extLst>
            </p:cNvPr>
            <p:cNvSpPr/>
            <p:nvPr/>
          </p:nvSpPr>
          <p:spPr>
            <a:xfrm>
              <a:off x="5551263" y="2738064"/>
              <a:ext cx="9598" cy="11421"/>
            </a:xfrm>
            <a:custGeom>
              <a:avLst/>
              <a:gdLst/>
              <a:ahLst/>
              <a:cxnLst/>
              <a:rect l="l" t="t" r="r" b="b"/>
              <a:pathLst>
                <a:path w="179" h="213" extrusionOk="0">
                  <a:moveTo>
                    <a:pt x="62" y="0"/>
                  </a:moveTo>
                  <a:cubicBezTo>
                    <a:pt x="57" y="0"/>
                    <a:pt x="53" y="1"/>
                    <a:pt x="48" y="3"/>
                  </a:cubicBezTo>
                  <a:cubicBezTo>
                    <a:pt x="12" y="15"/>
                    <a:pt x="0" y="74"/>
                    <a:pt x="24" y="134"/>
                  </a:cubicBezTo>
                  <a:cubicBezTo>
                    <a:pt x="33" y="181"/>
                    <a:pt x="65" y="213"/>
                    <a:pt x="95" y="213"/>
                  </a:cubicBezTo>
                  <a:cubicBezTo>
                    <a:pt x="104" y="213"/>
                    <a:pt x="112" y="210"/>
                    <a:pt x="119" y="205"/>
                  </a:cubicBezTo>
                  <a:cubicBezTo>
                    <a:pt x="155" y="193"/>
                    <a:pt x="179" y="134"/>
                    <a:pt x="155" y="86"/>
                  </a:cubicBezTo>
                  <a:cubicBezTo>
                    <a:pt x="134" y="34"/>
                    <a:pt x="96" y="0"/>
                    <a:pt x="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2311;p56">
              <a:extLst>
                <a:ext uri="{FF2B5EF4-FFF2-40B4-BE49-F238E27FC236}">
                  <a16:creationId xmlns:a16="http://schemas.microsoft.com/office/drawing/2014/main" id="{D39F24D1-44FE-E682-CAFD-5B402E161881}"/>
                </a:ext>
              </a:extLst>
            </p:cNvPr>
            <p:cNvSpPr/>
            <p:nvPr/>
          </p:nvSpPr>
          <p:spPr>
            <a:xfrm>
              <a:off x="5538502" y="2722247"/>
              <a:ext cx="23002" cy="51743"/>
            </a:xfrm>
            <a:custGeom>
              <a:avLst/>
              <a:gdLst/>
              <a:ahLst/>
              <a:cxnLst/>
              <a:rect l="l" t="t" r="r" b="b"/>
              <a:pathLst>
                <a:path w="429" h="965" fill="none" extrusionOk="0">
                  <a:moveTo>
                    <a:pt x="429" y="60"/>
                  </a:moveTo>
                  <a:cubicBezTo>
                    <a:pt x="345" y="0"/>
                    <a:pt x="226" y="12"/>
                    <a:pt x="143" y="83"/>
                  </a:cubicBezTo>
                  <a:cubicBezTo>
                    <a:pt x="0" y="191"/>
                    <a:pt x="274" y="786"/>
                    <a:pt x="274" y="786"/>
                  </a:cubicBezTo>
                  <a:cubicBezTo>
                    <a:pt x="274" y="786"/>
                    <a:pt x="286" y="964"/>
                    <a:pt x="48" y="881"/>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2312;p56">
              <a:extLst>
                <a:ext uri="{FF2B5EF4-FFF2-40B4-BE49-F238E27FC236}">
                  <a16:creationId xmlns:a16="http://schemas.microsoft.com/office/drawing/2014/main" id="{7B8C695B-9C1C-FC06-78EB-6C8556C6C2DD}"/>
                </a:ext>
              </a:extLst>
            </p:cNvPr>
            <p:cNvSpPr/>
            <p:nvPr/>
          </p:nvSpPr>
          <p:spPr>
            <a:xfrm>
              <a:off x="5539146" y="2779671"/>
              <a:ext cx="22358" cy="10938"/>
            </a:xfrm>
            <a:custGeom>
              <a:avLst/>
              <a:gdLst/>
              <a:ahLst/>
              <a:cxnLst/>
              <a:rect l="l" t="t" r="r" b="b"/>
              <a:pathLst>
                <a:path w="417" h="204" fill="none" extrusionOk="0">
                  <a:moveTo>
                    <a:pt x="417" y="1"/>
                  </a:moveTo>
                  <a:cubicBezTo>
                    <a:pt x="357" y="132"/>
                    <a:pt x="202" y="203"/>
                    <a:pt x="60" y="144"/>
                  </a:cubicBezTo>
                  <a:cubicBezTo>
                    <a:pt x="36" y="132"/>
                    <a:pt x="24" y="120"/>
                    <a:pt x="0"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2313;p56">
              <a:extLst>
                <a:ext uri="{FF2B5EF4-FFF2-40B4-BE49-F238E27FC236}">
                  <a16:creationId xmlns:a16="http://schemas.microsoft.com/office/drawing/2014/main" id="{8ED92C3E-F8D1-349F-D7C6-5EA4BCE4D0C2}"/>
                </a:ext>
              </a:extLst>
            </p:cNvPr>
            <p:cNvSpPr/>
            <p:nvPr/>
          </p:nvSpPr>
          <p:spPr>
            <a:xfrm>
              <a:off x="5506546" y="2720316"/>
              <a:ext cx="21125" cy="26220"/>
            </a:xfrm>
            <a:custGeom>
              <a:avLst/>
              <a:gdLst/>
              <a:ahLst/>
              <a:cxnLst/>
              <a:rect l="l" t="t" r="r" b="b"/>
              <a:pathLst>
                <a:path w="394" h="489" fill="none" extrusionOk="0">
                  <a:moveTo>
                    <a:pt x="394" y="250"/>
                  </a:moveTo>
                  <a:cubicBezTo>
                    <a:pt x="394" y="250"/>
                    <a:pt x="120" y="0"/>
                    <a:pt x="1" y="489"/>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2314;p56">
              <a:extLst>
                <a:ext uri="{FF2B5EF4-FFF2-40B4-BE49-F238E27FC236}">
                  <a16:creationId xmlns:a16="http://schemas.microsoft.com/office/drawing/2014/main" id="{77D352E6-5D45-4FFD-F2F4-4194A116E0EE}"/>
                </a:ext>
              </a:extLst>
            </p:cNvPr>
            <p:cNvSpPr/>
            <p:nvPr/>
          </p:nvSpPr>
          <p:spPr>
            <a:xfrm>
              <a:off x="5445905" y="2659031"/>
              <a:ext cx="159030" cy="135980"/>
            </a:xfrm>
            <a:custGeom>
              <a:avLst/>
              <a:gdLst/>
              <a:ahLst/>
              <a:cxnLst/>
              <a:rect l="l" t="t" r="r" b="b"/>
              <a:pathLst>
                <a:path w="2966" h="2536" extrusionOk="0">
                  <a:moveTo>
                    <a:pt x="1269" y="0"/>
                  </a:moveTo>
                  <a:cubicBezTo>
                    <a:pt x="614" y="0"/>
                    <a:pt x="513" y="581"/>
                    <a:pt x="513" y="1131"/>
                  </a:cubicBezTo>
                  <a:cubicBezTo>
                    <a:pt x="513" y="1727"/>
                    <a:pt x="1" y="2441"/>
                    <a:pt x="358" y="2524"/>
                  </a:cubicBezTo>
                  <a:cubicBezTo>
                    <a:pt x="390" y="2532"/>
                    <a:pt x="423" y="2536"/>
                    <a:pt x="454" y="2536"/>
                  </a:cubicBezTo>
                  <a:cubicBezTo>
                    <a:pt x="622" y="2536"/>
                    <a:pt x="776" y="2435"/>
                    <a:pt x="846" y="2274"/>
                  </a:cubicBezTo>
                  <a:cubicBezTo>
                    <a:pt x="846" y="2274"/>
                    <a:pt x="1227" y="1643"/>
                    <a:pt x="1227" y="1215"/>
                  </a:cubicBezTo>
                  <a:cubicBezTo>
                    <a:pt x="1227" y="836"/>
                    <a:pt x="1580" y="809"/>
                    <a:pt x="1678" y="809"/>
                  </a:cubicBezTo>
                  <a:cubicBezTo>
                    <a:pt x="1694" y="809"/>
                    <a:pt x="1703" y="810"/>
                    <a:pt x="1703" y="810"/>
                  </a:cubicBezTo>
                  <a:cubicBezTo>
                    <a:pt x="1755" y="736"/>
                    <a:pt x="1835" y="698"/>
                    <a:pt x="1917" y="698"/>
                  </a:cubicBezTo>
                  <a:cubicBezTo>
                    <a:pt x="1966" y="698"/>
                    <a:pt x="2016" y="712"/>
                    <a:pt x="2061" y="739"/>
                  </a:cubicBezTo>
                  <a:cubicBezTo>
                    <a:pt x="2072" y="750"/>
                    <a:pt x="2072" y="762"/>
                    <a:pt x="2084" y="762"/>
                  </a:cubicBezTo>
                  <a:cubicBezTo>
                    <a:pt x="2299" y="953"/>
                    <a:pt x="2322" y="1167"/>
                    <a:pt x="2501" y="1227"/>
                  </a:cubicBezTo>
                  <a:cubicBezTo>
                    <a:pt x="2515" y="1231"/>
                    <a:pt x="2530" y="1232"/>
                    <a:pt x="2546" y="1232"/>
                  </a:cubicBezTo>
                  <a:cubicBezTo>
                    <a:pt x="2724" y="1232"/>
                    <a:pt x="2965" y="1000"/>
                    <a:pt x="2965" y="1000"/>
                  </a:cubicBezTo>
                  <a:cubicBezTo>
                    <a:pt x="2799" y="750"/>
                    <a:pt x="2608" y="536"/>
                    <a:pt x="2394" y="334"/>
                  </a:cubicBezTo>
                  <a:cubicBezTo>
                    <a:pt x="2192" y="149"/>
                    <a:pt x="2014" y="100"/>
                    <a:pt x="1890" y="100"/>
                  </a:cubicBezTo>
                  <a:cubicBezTo>
                    <a:pt x="1837" y="100"/>
                    <a:pt x="1794" y="109"/>
                    <a:pt x="1763" y="119"/>
                  </a:cubicBezTo>
                  <a:cubicBezTo>
                    <a:pt x="1668" y="60"/>
                    <a:pt x="1560" y="24"/>
                    <a:pt x="1441" y="12"/>
                  </a:cubicBezTo>
                  <a:cubicBezTo>
                    <a:pt x="1380" y="4"/>
                    <a:pt x="1323" y="0"/>
                    <a:pt x="12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2315;p56">
              <a:extLst>
                <a:ext uri="{FF2B5EF4-FFF2-40B4-BE49-F238E27FC236}">
                  <a16:creationId xmlns:a16="http://schemas.microsoft.com/office/drawing/2014/main" id="{50325EF5-DFB7-7087-E6EA-3AE9EA65E11A}"/>
                </a:ext>
              </a:extLst>
            </p:cNvPr>
            <p:cNvSpPr/>
            <p:nvPr/>
          </p:nvSpPr>
          <p:spPr>
            <a:xfrm>
              <a:off x="5466333" y="2671149"/>
              <a:ext cx="72223" cy="104773"/>
            </a:xfrm>
            <a:custGeom>
              <a:avLst/>
              <a:gdLst/>
              <a:ahLst/>
              <a:cxnLst/>
              <a:rect l="l" t="t" r="r" b="b"/>
              <a:pathLst>
                <a:path w="1347" h="1954" fill="none" extrusionOk="0">
                  <a:moveTo>
                    <a:pt x="1346" y="274"/>
                  </a:moveTo>
                  <a:cubicBezTo>
                    <a:pt x="1346" y="274"/>
                    <a:pt x="1013" y="1"/>
                    <a:pt x="715" y="298"/>
                  </a:cubicBezTo>
                  <a:cubicBezTo>
                    <a:pt x="429" y="596"/>
                    <a:pt x="453" y="1155"/>
                    <a:pt x="358" y="1525"/>
                  </a:cubicBezTo>
                  <a:cubicBezTo>
                    <a:pt x="263" y="1894"/>
                    <a:pt x="1" y="1953"/>
                    <a:pt x="1" y="195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2316;p56">
              <a:extLst>
                <a:ext uri="{FF2B5EF4-FFF2-40B4-BE49-F238E27FC236}">
                  <a16:creationId xmlns:a16="http://schemas.microsoft.com/office/drawing/2014/main" id="{9782FE9E-0EE0-3A10-F8C5-F2ED43D2BCCA}"/>
                </a:ext>
              </a:extLst>
            </p:cNvPr>
            <p:cNvSpPr/>
            <p:nvPr/>
          </p:nvSpPr>
          <p:spPr>
            <a:xfrm>
              <a:off x="5465046" y="2661551"/>
              <a:ext cx="61338" cy="84344"/>
            </a:xfrm>
            <a:custGeom>
              <a:avLst/>
              <a:gdLst/>
              <a:ahLst/>
              <a:cxnLst/>
              <a:rect l="l" t="t" r="r" b="b"/>
              <a:pathLst>
                <a:path w="1144" h="1573" fill="none" extrusionOk="0">
                  <a:moveTo>
                    <a:pt x="1144" y="346"/>
                  </a:moveTo>
                  <a:cubicBezTo>
                    <a:pt x="1144" y="346"/>
                    <a:pt x="787" y="1"/>
                    <a:pt x="334" y="442"/>
                  </a:cubicBezTo>
                  <a:cubicBezTo>
                    <a:pt x="1" y="787"/>
                    <a:pt x="144" y="1013"/>
                    <a:pt x="84" y="157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2317;p56">
              <a:extLst>
                <a:ext uri="{FF2B5EF4-FFF2-40B4-BE49-F238E27FC236}">
                  <a16:creationId xmlns:a16="http://schemas.microsoft.com/office/drawing/2014/main" id="{9629EB06-7573-6E2E-DCC8-849EE806F624}"/>
                </a:ext>
              </a:extLst>
            </p:cNvPr>
            <p:cNvSpPr/>
            <p:nvPr/>
          </p:nvSpPr>
          <p:spPr>
            <a:xfrm>
              <a:off x="5547403" y="2660962"/>
              <a:ext cx="47934" cy="40912"/>
            </a:xfrm>
            <a:custGeom>
              <a:avLst/>
              <a:gdLst/>
              <a:ahLst/>
              <a:cxnLst/>
              <a:rect l="l" t="t" r="r" b="b"/>
              <a:pathLst>
                <a:path w="894" h="763" fill="none" extrusionOk="0">
                  <a:moveTo>
                    <a:pt x="1" y="298"/>
                  </a:moveTo>
                  <a:cubicBezTo>
                    <a:pt x="1" y="298"/>
                    <a:pt x="620" y="0"/>
                    <a:pt x="894" y="762"/>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2318;p56">
              <a:extLst>
                <a:ext uri="{FF2B5EF4-FFF2-40B4-BE49-F238E27FC236}">
                  <a16:creationId xmlns:a16="http://schemas.microsoft.com/office/drawing/2014/main" id="{4D8EC237-F629-DFB0-1EDB-24FB78E606F9}"/>
                </a:ext>
              </a:extLst>
            </p:cNvPr>
            <p:cNvSpPr/>
            <p:nvPr/>
          </p:nvSpPr>
          <p:spPr>
            <a:xfrm>
              <a:off x="5424190" y="2874146"/>
              <a:ext cx="156456" cy="245848"/>
            </a:xfrm>
            <a:custGeom>
              <a:avLst/>
              <a:gdLst/>
              <a:ahLst/>
              <a:cxnLst/>
              <a:rect l="l" t="t" r="r" b="b"/>
              <a:pathLst>
                <a:path w="2918" h="4585" extrusionOk="0">
                  <a:moveTo>
                    <a:pt x="953" y="1"/>
                  </a:moveTo>
                  <a:lnTo>
                    <a:pt x="1" y="3811"/>
                  </a:lnTo>
                  <a:lnTo>
                    <a:pt x="2775" y="4585"/>
                  </a:lnTo>
                  <a:lnTo>
                    <a:pt x="2918" y="4096"/>
                  </a:lnTo>
                  <a:lnTo>
                    <a:pt x="1096" y="3263"/>
                  </a:lnTo>
                  <a:lnTo>
                    <a:pt x="1715" y="1072"/>
                  </a:lnTo>
                  <a:cubicBezTo>
                    <a:pt x="1715" y="1072"/>
                    <a:pt x="1632" y="668"/>
                    <a:pt x="1192" y="203"/>
                  </a:cubicBezTo>
                  <a:lnTo>
                    <a:pt x="95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2319;p56">
              <a:extLst>
                <a:ext uri="{FF2B5EF4-FFF2-40B4-BE49-F238E27FC236}">
                  <a16:creationId xmlns:a16="http://schemas.microsoft.com/office/drawing/2014/main" id="{7D3C91C1-328E-21C1-9102-04E755597745}"/>
                </a:ext>
              </a:extLst>
            </p:cNvPr>
            <p:cNvSpPr/>
            <p:nvPr/>
          </p:nvSpPr>
          <p:spPr>
            <a:xfrm>
              <a:off x="5442098" y="2902241"/>
              <a:ext cx="138548" cy="199895"/>
            </a:xfrm>
            <a:custGeom>
              <a:avLst/>
              <a:gdLst/>
              <a:ahLst/>
              <a:cxnLst/>
              <a:rect l="l" t="t" r="r" b="b"/>
              <a:pathLst>
                <a:path w="2584" h="3728" extrusionOk="0">
                  <a:moveTo>
                    <a:pt x="1084" y="1"/>
                  </a:moveTo>
                  <a:lnTo>
                    <a:pt x="1084" y="608"/>
                  </a:lnTo>
                  <a:cubicBezTo>
                    <a:pt x="1084" y="989"/>
                    <a:pt x="608" y="2215"/>
                    <a:pt x="441" y="2513"/>
                  </a:cubicBezTo>
                  <a:cubicBezTo>
                    <a:pt x="262" y="2799"/>
                    <a:pt x="0" y="3168"/>
                    <a:pt x="0" y="3168"/>
                  </a:cubicBezTo>
                  <a:lnTo>
                    <a:pt x="536" y="2918"/>
                  </a:lnTo>
                  <a:lnTo>
                    <a:pt x="2548" y="3727"/>
                  </a:lnTo>
                  <a:lnTo>
                    <a:pt x="2584" y="3584"/>
                  </a:lnTo>
                  <a:lnTo>
                    <a:pt x="2584" y="3572"/>
                  </a:lnTo>
                  <a:lnTo>
                    <a:pt x="762" y="2739"/>
                  </a:lnTo>
                  <a:lnTo>
                    <a:pt x="1381" y="548"/>
                  </a:lnTo>
                  <a:cubicBezTo>
                    <a:pt x="1334" y="370"/>
                    <a:pt x="1250" y="203"/>
                    <a:pt x="1143" y="48"/>
                  </a:cubicBezTo>
                  <a:lnTo>
                    <a:pt x="1084"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2320;p56">
              <a:extLst>
                <a:ext uri="{FF2B5EF4-FFF2-40B4-BE49-F238E27FC236}">
                  <a16:creationId xmlns:a16="http://schemas.microsoft.com/office/drawing/2014/main" id="{ED1C4CAF-35A6-5796-ED6D-E59AA56DE98A}"/>
                </a:ext>
              </a:extLst>
            </p:cNvPr>
            <p:cNvSpPr/>
            <p:nvPr/>
          </p:nvSpPr>
          <p:spPr>
            <a:xfrm>
              <a:off x="5424190" y="2874146"/>
              <a:ext cx="156456" cy="245848"/>
            </a:xfrm>
            <a:custGeom>
              <a:avLst/>
              <a:gdLst/>
              <a:ahLst/>
              <a:cxnLst/>
              <a:rect l="l" t="t" r="r" b="b"/>
              <a:pathLst>
                <a:path w="2918" h="4585" fill="none" extrusionOk="0">
                  <a:moveTo>
                    <a:pt x="953" y="1"/>
                  </a:moveTo>
                  <a:lnTo>
                    <a:pt x="1" y="3811"/>
                  </a:lnTo>
                  <a:lnTo>
                    <a:pt x="2775" y="4585"/>
                  </a:lnTo>
                  <a:lnTo>
                    <a:pt x="2918" y="4096"/>
                  </a:lnTo>
                  <a:lnTo>
                    <a:pt x="1096" y="3263"/>
                  </a:lnTo>
                  <a:lnTo>
                    <a:pt x="1715" y="1072"/>
                  </a:lnTo>
                  <a:cubicBezTo>
                    <a:pt x="1715" y="1072"/>
                    <a:pt x="1632" y="668"/>
                    <a:pt x="1192" y="20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2321;p56">
              <a:extLst>
                <a:ext uri="{FF2B5EF4-FFF2-40B4-BE49-F238E27FC236}">
                  <a16:creationId xmlns:a16="http://schemas.microsoft.com/office/drawing/2014/main" id="{ECE5A854-4B2E-065A-1744-92BEDBE6780F}"/>
                </a:ext>
              </a:extLst>
            </p:cNvPr>
            <p:cNvSpPr/>
            <p:nvPr/>
          </p:nvSpPr>
          <p:spPr>
            <a:xfrm>
              <a:off x="5665522" y="2779028"/>
              <a:ext cx="228571" cy="180753"/>
            </a:xfrm>
            <a:custGeom>
              <a:avLst/>
              <a:gdLst/>
              <a:ahLst/>
              <a:cxnLst/>
              <a:rect l="l" t="t" r="r" b="b"/>
              <a:pathLst>
                <a:path w="4263" h="3371" extrusionOk="0">
                  <a:moveTo>
                    <a:pt x="1" y="1"/>
                  </a:moveTo>
                  <a:lnTo>
                    <a:pt x="310" y="2001"/>
                  </a:lnTo>
                  <a:lnTo>
                    <a:pt x="1632" y="3251"/>
                  </a:lnTo>
                  <a:lnTo>
                    <a:pt x="4263" y="3370"/>
                  </a:lnTo>
                  <a:lnTo>
                    <a:pt x="4239" y="2918"/>
                  </a:lnTo>
                  <a:lnTo>
                    <a:pt x="2144" y="2477"/>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2322;p56">
              <a:extLst>
                <a:ext uri="{FF2B5EF4-FFF2-40B4-BE49-F238E27FC236}">
                  <a16:creationId xmlns:a16="http://schemas.microsoft.com/office/drawing/2014/main" id="{C4E8418A-B161-D7A7-AD97-345805F21E3A}"/>
                </a:ext>
              </a:extLst>
            </p:cNvPr>
            <p:cNvSpPr/>
            <p:nvPr/>
          </p:nvSpPr>
          <p:spPr>
            <a:xfrm>
              <a:off x="5665522" y="2779028"/>
              <a:ext cx="226695" cy="166705"/>
            </a:xfrm>
            <a:custGeom>
              <a:avLst/>
              <a:gdLst/>
              <a:ahLst/>
              <a:cxnLst/>
              <a:rect l="l" t="t" r="r" b="b"/>
              <a:pathLst>
                <a:path w="4228" h="3109" extrusionOk="0">
                  <a:moveTo>
                    <a:pt x="1" y="1"/>
                  </a:moveTo>
                  <a:lnTo>
                    <a:pt x="251" y="1596"/>
                  </a:lnTo>
                  <a:lnTo>
                    <a:pt x="417" y="2096"/>
                  </a:lnTo>
                  <a:lnTo>
                    <a:pt x="429" y="2108"/>
                  </a:lnTo>
                  <a:cubicBezTo>
                    <a:pt x="501" y="2049"/>
                    <a:pt x="846" y="1691"/>
                    <a:pt x="929" y="1691"/>
                  </a:cubicBezTo>
                  <a:cubicBezTo>
                    <a:pt x="1024" y="1691"/>
                    <a:pt x="2013" y="2561"/>
                    <a:pt x="1870" y="2620"/>
                  </a:cubicBezTo>
                  <a:lnTo>
                    <a:pt x="1727" y="2692"/>
                  </a:lnTo>
                  <a:lnTo>
                    <a:pt x="4215" y="3108"/>
                  </a:lnTo>
                  <a:lnTo>
                    <a:pt x="4227" y="2918"/>
                  </a:lnTo>
                  <a:lnTo>
                    <a:pt x="2144" y="2477"/>
                  </a:lnTo>
                  <a:lnTo>
                    <a:pt x="1"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 name="Google Shape;2323;p56">
              <a:extLst>
                <a:ext uri="{FF2B5EF4-FFF2-40B4-BE49-F238E27FC236}">
                  <a16:creationId xmlns:a16="http://schemas.microsoft.com/office/drawing/2014/main" id="{AD50A5F2-21F1-CB84-5D9A-9BD6F248B8AC}"/>
                </a:ext>
              </a:extLst>
            </p:cNvPr>
            <p:cNvSpPr/>
            <p:nvPr/>
          </p:nvSpPr>
          <p:spPr>
            <a:xfrm>
              <a:off x="5665522" y="2779028"/>
              <a:ext cx="228571" cy="180753"/>
            </a:xfrm>
            <a:custGeom>
              <a:avLst/>
              <a:gdLst/>
              <a:ahLst/>
              <a:cxnLst/>
              <a:rect l="l" t="t" r="r" b="b"/>
              <a:pathLst>
                <a:path w="4263" h="3371" fill="none" extrusionOk="0">
                  <a:moveTo>
                    <a:pt x="4239" y="2918"/>
                  </a:moveTo>
                  <a:lnTo>
                    <a:pt x="2144" y="2477"/>
                  </a:lnTo>
                  <a:lnTo>
                    <a:pt x="1" y="1"/>
                  </a:lnTo>
                  <a:lnTo>
                    <a:pt x="310" y="2001"/>
                  </a:lnTo>
                  <a:lnTo>
                    <a:pt x="1632" y="3251"/>
                  </a:lnTo>
                  <a:lnTo>
                    <a:pt x="4263" y="337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2324;p56">
              <a:extLst>
                <a:ext uri="{FF2B5EF4-FFF2-40B4-BE49-F238E27FC236}">
                  <a16:creationId xmlns:a16="http://schemas.microsoft.com/office/drawing/2014/main" id="{253C17E3-5F57-B482-0C45-77461E599A84}"/>
                </a:ext>
              </a:extLst>
            </p:cNvPr>
            <p:cNvSpPr/>
            <p:nvPr/>
          </p:nvSpPr>
          <p:spPr>
            <a:xfrm>
              <a:off x="5494429" y="2928514"/>
              <a:ext cx="1587721" cy="1137119"/>
            </a:xfrm>
            <a:custGeom>
              <a:avLst/>
              <a:gdLst/>
              <a:ahLst/>
              <a:cxnLst/>
              <a:rect l="l" t="t" r="r" b="b"/>
              <a:pathLst>
                <a:path w="29612" h="21207" extrusionOk="0">
                  <a:moveTo>
                    <a:pt x="4638" y="0"/>
                  </a:moveTo>
                  <a:cubicBezTo>
                    <a:pt x="4483" y="0"/>
                    <a:pt x="4328" y="56"/>
                    <a:pt x="4204" y="142"/>
                  </a:cubicBezTo>
                  <a:cubicBezTo>
                    <a:pt x="4168" y="165"/>
                    <a:pt x="4144" y="201"/>
                    <a:pt x="4120" y="237"/>
                  </a:cubicBezTo>
                  <a:lnTo>
                    <a:pt x="3453" y="1392"/>
                  </a:lnTo>
                  <a:cubicBezTo>
                    <a:pt x="3388" y="1501"/>
                    <a:pt x="3273" y="1560"/>
                    <a:pt x="3153" y="1560"/>
                  </a:cubicBezTo>
                  <a:cubicBezTo>
                    <a:pt x="3142" y="1560"/>
                    <a:pt x="3131" y="1559"/>
                    <a:pt x="3120" y="1558"/>
                  </a:cubicBezTo>
                  <a:lnTo>
                    <a:pt x="2620" y="1475"/>
                  </a:lnTo>
                  <a:cubicBezTo>
                    <a:pt x="2605" y="1473"/>
                    <a:pt x="2590" y="1472"/>
                    <a:pt x="2575" y="1472"/>
                  </a:cubicBezTo>
                  <a:cubicBezTo>
                    <a:pt x="2414" y="1472"/>
                    <a:pt x="2273" y="1586"/>
                    <a:pt x="2251" y="1749"/>
                  </a:cubicBezTo>
                  <a:lnTo>
                    <a:pt x="24" y="16918"/>
                  </a:lnTo>
                  <a:cubicBezTo>
                    <a:pt x="1" y="17096"/>
                    <a:pt x="120" y="17263"/>
                    <a:pt x="298" y="17287"/>
                  </a:cubicBezTo>
                  <a:lnTo>
                    <a:pt x="27004" y="21204"/>
                  </a:lnTo>
                  <a:cubicBezTo>
                    <a:pt x="27019" y="21206"/>
                    <a:pt x="27034" y="21207"/>
                    <a:pt x="27049" y="21207"/>
                  </a:cubicBezTo>
                  <a:cubicBezTo>
                    <a:pt x="27208" y="21207"/>
                    <a:pt x="27340" y="21093"/>
                    <a:pt x="27373" y="20930"/>
                  </a:cubicBezTo>
                  <a:lnTo>
                    <a:pt x="29588" y="5761"/>
                  </a:lnTo>
                  <a:cubicBezTo>
                    <a:pt x="29611" y="5583"/>
                    <a:pt x="29492" y="5416"/>
                    <a:pt x="29314" y="5392"/>
                  </a:cubicBezTo>
                  <a:lnTo>
                    <a:pt x="12800" y="2975"/>
                  </a:lnTo>
                  <a:cubicBezTo>
                    <a:pt x="12693" y="2963"/>
                    <a:pt x="12586" y="2880"/>
                    <a:pt x="12550" y="2773"/>
                  </a:cubicBezTo>
                  <a:lnTo>
                    <a:pt x="11955" y="1297"/>
                  </a:lnTo>
                  <a:cubicBezTo>
                    <a:pt x="11931" y="1249"/>
                    <a:pt x="11907" y="1213"/>
                    <a:pt x="11883" y="1189"/>
                  </a:cubicBezTo>
                  <a:cubicBezTo>
                    <a:pt x="11764" y="1082"/>
                    <a:pt x="11633" y="1023"/>
                    <a:pt x="11478" y="999"/>
                  </a:cubicBezTo>
                  <a:lnTo>
                    <a:pt x="4751" y="11"/>
                  </a:lnTo>
                  <a:cubicBezTo>
                    <a:pt x="4714" y="4"/>
                    <a:pt x="4676" y="0"/>
                    <a:pt x="4638" y="0"/>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2325;p56">
              <a:extLst>
                <a:ext uri="{FF2B5EF4-FFF2-40B4-BE49-F238E27FC236}">
                  <a16:creationId xmlns:a16="http://schemas.microsoft.com/office/drawing/2014/main" id="{7B544E58-23A7-F8F5-CE2C-50B3B00F40F4}"/>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2326;p56">
              <a:extLst>
                <a:ext uri="{FF2B5EF4-FFF2-40B4-BE49-F238E27FC236}">
                  <a16:creationId xmlns:a16="http://schemas.microsoft.com/office/drawing/2014/main" id="{2B7CB01D-7181-1910-0A15-EA8532E7C3B1}"/>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2327;p56">
              <a:extLst>
                <a:ext uri="{FF2B5EF4-FFF2-40B4-BE49-F238E27FC236}">
                  <a16:creationId xmlns:a16="http://schemas.microsoft.com/office/drawing/2014/main" id="{98921C3F-CB52-0675-C3B6-8DF250020621}"/>
                </a:ext>
              </a:extLst>
            </p:cNvPr>
            <p:cNvSpPr/>
            <p:nvPr/>
          </p:nvSpPr>
          <p:spPr>
            <a:xfrm>
              <a:off x="5507190" y="3109742"/>
              <a:ext cx="1481773" cy="951916"/>
            </a:xfrm>
            <a:custGeom>
              <a:avLst/>
              <a:gdLst/>
              <a:ahLst/>
              <a:cxnLst/>
              <a:rect l="l" t="t" r="r" b="b"/>
              <a:pathLst>
                <a:path w="27636" h="17753" fill="none" extrusionOk="0">
                  <a:moveTo>
                    <a:pt x="27052" y="17752"/>
                  </a:moveTo>
                  <a:lnTo>
                    <a:pt x="584" y="17752"/>
                  </a:lnTo>
                  <a:cubicBezTo>
                    <a:pt x="263" y="17752"/>
                    <a:pt x="1" y="17490"/>
                    <a:pt x="1" y="17169"/>
                  </a:cubicBezTo>
                  <a:lnTo>
                    <a:pt x="1" y="2358"/>
                  </a:lnTo>
                  <a:cubicBezTo>
                    <a:pt x="1" y="2036"/>
                    <a:pt x="263" y="1774"/>
                    <a:pt x="584" y="1774"/>
                  </a:cubicBezTo>
                  <a:lnTo>
                    <a:pt x="656" y="1774"/>
                  </a:lnTo>
                  <a:cubicBezTo>
                    <a:pt x="894" y="1774"/>
                    <a:pt x="1108" y="1619"/>
                    <a:pt x="1191" y="1405"/>
                  </a:cubicBezTo>
                  <a:lnTo>
                    <a:pt x="1596" y="393"/>
                  </a:lnTo>
                  <a:cubicBezTo>
                    <a:pt x="1644" y="274"/>
                    <a:pt x="1727" y="167"/>
                    <a:pt x="1834" y="107"/>
                  </a:cubicBezTo>
                  <a:cubicBezTo>
                    <a:pt x="1953" y="36"/>
                    <a:pt x="2084" y="0"/>
                    <a:pt x="2215" y="0"/>
                  </a:cubicBezTo>
                  <a:lnTo>
                    <a:pt x="9014" y="0"/>
                  </a:lnTo>
                  <a:cubicBezTo>
                    <a:pt x="9109" y="0"/>
                    <a:pt x="9192" y="24"/>
                    <a:pt x="9288" y="48"/>
                  </a:cubicBezTo>
                  <a:cubicBezTo>
                    <a:pt x="9407" y="95"/>
                    <a:pt x="9502" y="191"/>
                    <a:pt x="9561" y="298"/>
                  </a:cubicBezTo>
                  <a:lnTo>
                    <a:pt x="10252" y="1477"/>
                  </a:lnTo>
                  <a:cubicBezTo>
                    <a:pt x="10359" y="1655"/>
                    <a:pt x="10550" y="1762"/>
                    <a:pt x="10764" y="1762"/>
                  </a:cubicBezTo>
                  <a:lnTo>
                    <a:pt x="27052" y="1762"/>
                  </a:lnTo>
                  <a:cubicBezTo>
                    <a:pt x="27373" y="1762"/>
                    <a:pt x="27635" y="2024"/>
                    <a:pt x="27635" y="2346"/>
                  </a:cubicBezTo>
                  <a:lnTo>
                    <a:pt x="27635" y="17157"/>
                  </a:lnTo>
                  <a:cubicBezTo>
                    <a:pt x="27635" y="17490"/>
                    <a:pt x="27373" y="17752"/>
                    <a:pt x="27052" y="17752"/>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2328;p56">
              <a:extLst>
                <a:ext uri="{FF2B5EF4-FFF2-40B4-BE49-F238E27FC236}">
                  <a16:creationId xmlns:a16="http://schemas.microsoft.com/office/drawing/2014/main" id="{A052FD89-573C-D070-A164-CACC0243C428}"/>
                </a:ext>
              </a:extLst>
            </p:cNvPr>
            <p:cNvSpPr/>
            <p:nvPr/>
          </p:nvSpPr>
          <p:spPr>
            <a:xfrm>
              <a:off x="5660428" y="3160786"/>
              <a:ext cx="268141" cy="40912"/>
            </a:xfrm>
            <a:custGeom>
              <a:avLst/>
              <a:gdLst/>
              <a:ahLst/>
              <a:cxnLst/>
              <a:rect l="l" t="t" r="r" b="b"/>
              <a:pathLst>
                <a:path w="5001" h="763" extrusionOk="0">
                  <a:moveTo>
                    <a:pt x="381" y="1"/>
                  </a:moveTo>
                  <a:cubicBezTo>
                    <a:pt x="167" y="1"/>
                    <a:pt x="0" y="179"/>
                    <a:pt x="0" y="382"/>
                  </a:cubicBezTo>
                  <a:cubicBezTo>
                    <a:pt x="0" y="596"/>
                    <a:pt x="167" y="763"/>
                    <a:pt x="381" y="763"/>
                  </a:cubicBezTo>
                  <a:lnTo>
                    <a:pt x="4620" y="763"/>
                  </a:lnTo>
                  <a:cubicBezTo>
                    <a:pt x="4822" y="763"/>
                    <a:pt x="5001" y="596"/>
                    <a:pt x="5001" y="382"/>
                  </a:cubicBezTo>
                  <a:cubicBezTo>
                    <a:pt x="5001" y="179"/>
                    <a:pt x="4822" y="1"/>
                    <a:pt x="4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 name="Google Shape;2329;p56">
              <a:extLst>
                <a:ext uri="{FF2B5EF4-FFF2-40B4-BE49-F238E27FC236}">
                  <a16:creationId xmlns:a16="http://schemas.microsoft.com/office/drawing/2014/main" id="{391E0EA4-3D90-872E-E053-11E18895C998}"/>
                </a:ext>
              </a:extLst>
            </p:cNvPr>
            <p:cNvSpPr/>
            <p:nvPr/>
          </p:nvSpPr>
          <p:spPr>
            <a:xfrm>
              <a:off x="5507190" y="3248236"/>
              <a:ext cx="1481773" cy="951916"/>
            </a:xfrm>
            <a:custGeom>
              <a:avLst/>
              <a:gdLst/>
              <a:ahLst/>
              <a:cxnLst/>
              <a:rect l="l" t="t" r="r" b="b"/>
              <a:pathLst>
                <a:path w="27636" h="17753" extrusionOk="0">
                  <a:moveTo>
                    <a:pt x="2215" y="1"/>
                  </a:moveTo>
                  <a:cubicBezTo>
                    <a:pt x="2084" y="1"/>
                    <a:pt x="1953" y="37"/>
                    <a:pt x="1834" y="108"/>
                  </a:cubicBezTo>
                  <a:cubicBezTo>
                    <a:pt x="1727" y="179"/>
                    <a:pt x="1644" y="275"/>
                    <a:pt x="1596" y="394"/>
                  </a:cubicBezTo>
                  <a:lnTo>
                    <a:pt x="1191" y="1406"/>
                  </a:lnTo>
                  <a:cubicBezTo>
                    <a:pt x="1108" y="1632"/>
                    <a:pt x="894" y="1775"/>
                    <a:pt x="656" y="1775"/>
                  </a:cubicBezTo>
                  <a:lnTo>
                    <a:pt x="584" y="1775"/>
                  </a:lnTo>
                  <a:cubicBezTo>
                    <a:pt x="263" y="1775"/>
                    <a:pt x="1" y="2037"/>
                    <a:pt x="1" y="2358"/>
                  </a:cubicBezTo>
                  <a:lnTo>
                    <a:pt x="1" y="17170"/>
                  </a:lnTo>
                  <a:cubicBezTo>
                    <a:pt x="1" y="17491"/>
                    <a:pt x="263" y="17753"/>
                    <a:pt x="584" y="17753"/>
                  </a:cubicBezTo>
                  <a:lnTo>
                    <a:pt x="27052" y="17753"/>
                  </a:lnTo>
                  <a:cubicBezTo>
                    <a:pt x="27373" y="17753"/>
                    <a:pt x="27635" y="17491"/>
                    <a:pt x="27635" y="17170"/>
                  </a:cubicBezTo>
                  <a:lnTo>
                    <a:pt x="27635" y="2358"/>
                  </a:lnTo>
                  <a:cubicBezTo>
                    <a:pt x="27635" y="2037"/>
                    <a:pt x="27373" y="1775"/>
                    <a:pt x="27052" y="1775"/>
                  </a:cubicBezTo>
                  <a:lnTo>
                    <a:pt x="10764" y="1775"/>
                  </a:lnTo>
                  <a:cubicBezTo>
                    <a:pt x="10550" y="1775"/>
                    <a:pt x="10359" y="1656"/>
                    <a:pt x="10252" y="1477"/>
                  </a:cubicBezTo>
                  <a:lnTo>
                    <a:pt x="9561" y="298"/>
                  </a:lnTo>
                  <a:cubicBezTo>
                    <a:pt x="9502" y="191"/>
                    <a:pt x="9407" y="108"/>
                    <a:pt x="9288" y="60"/>
                  </a:cubicBezTo>
                  <a:cubicBezTo>
                    <a:pt x="9192" y="25"/>
                    <a:pt x="9109" y="1"/>
                    <a:pt x="9014"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2330;p56">
              <a:extLst>
                <a:ext uri="{FF2B5EF4-FFF2-40B4-BE49-F238E27FC236}">
                  <a16:creationId xmlns:a16="http://schemas.microsoft.com/office/drawing/2014/main" id="{D8E93EED-6AD7-04A7-FDD4-CE814AA57A8D}"/>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2331;p56">
              <a:extLst>
                <a:ext uri="{FF2B5EF4-FFF2-40B4-BE49-F238E27FC236}">
                  <a16:creationId xmlns:a16="http://schemas.microsoft.com/office/drawing/2014/main" id="{6E2F2D05-8CDD-047C-8059-BCDC278BFA4B}"/>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 name="Google Shape;2332;p56">
              <a:extLst>
                <a:ext uri="{FF2B5EF4-FFF2-40B4-BE49-F238E27FC236}">
                  <a16:creationId xmlns:a16="http://schemas.microsoft.com/office/drawing/2014/main" id="{63C95B92-27CA-5632-27D8-33CDA2CCAC7D}"/>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 name="Google Shape;2333;p56">
              <a:extLst>
                <a:ext uri="{FF2B5EF4-FFF2-40B4-BE49-F238E27FC236}">
                  <a16:creationId xmlns:a16="http://schemas.microsoft.com/office/drawing/2014/main" id="{D32328C9-923A-F34A-F080-ACB84CA1842B}"/>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2334;p56">
              <a:extLst>
                <a:ext uri="{FF2B5EF4-FFF2-40B4-BE49-F238E27FC236}">
                  <a16:creationId xmlns:a16="http://schemas.microsoft.com/office/drawing/2014/main" id="{D5F8B35A-E220-ABEA-C069-1F985D163FC3}"/>
                </a:ext>
              </a:extLst>
            </p:cNvPr>
            <p:cNvSpPr/>
            <p:nvPr/>
          </p:nvSpPr>
          <p:spPr>
            <a:xfrm>
              <a:off x="5462526" y="3582114"/>
              <a:ext cx="1570457" cy="973632"/>
            </a:xfrm>
            <a:custGeom>
              <a:avLst/>
              <a:gdLst/>
              <a:ahLst/>
              <a:cxnLst/>
              <a:rect l="l" t="t" r="r" b="b"/>
              <a:pathLst>
                <a:path w="29290" h="18158" extrusionOk="0">
                  <a:moveTo>
                    <a:pt x="548" y="1"/>
                  </a:moveTo>
                  <a:cubicBezTo>
                    <a:pt x="238" y="1"/>
                    <a:pt x="0" y="239"/>
                    <a:pt x="0" y="548"/>
                  </a:cubicBezTo>
                  <a:lnTo>
                    <a:pt x="0" y="17610"/>
                  </a:lnTo>
                  <a:cubicBezTo>
                    <a:pt x="0" y="17908"/>
                    <a:pt x="238" y="18158"/>
                    <a:pt x="548" y="18158"/>
                  </a:cubicBezTo>
                  <a:lnTo>
                    <a:pt x="28742" y="18158"/>
                  </a:lnTo>
                  <a:cubicBezTo>
                    <a:pt x="29052" y="18158"/>
                    <a:pt x="29290" y="17908"/>
                    <a:pt x="29290" y="17610"/>
                  </a:cubicBezTo>
                  <a:lnTo>
                    <a:pt x="29290" y="548"/>
                  </a:lnTo>
                  <a:cubicBezTo>
                    <a:pt x="29290" y="239"/>
                    <a:pt x="29052" y="1"/>
                    <a:pt x="287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2335;p56">
              <a:extLst>
                <a:ext uri="{FF2B5EF4-FFF2-40B4-BE49-F238E27FC236}">
                  <a16:creationId xmlns:a16="http://schemas.microsoft.com/office/drawing/2014/main" id="{7AA94593-CE5B-68D9-B2B5-351150958D4A}"/>
                </a:ext>
              </a:extLst>
            </p:cNvPr>
            <p:cNvSpPr/>
            <p:nvPr/>
          </p:nvSpPr>
          <p:spPr>
            <a:xfrm>
              <a:off x="5555070" y="3843875"/>
              <a:ext cx="1477913" cy="711859"/>
            </a:xfrm>
            <a:custGeom>
              <a:avLst/>
              <a:gdLst/>
              <a:ahLst/>
              <a:cxnLst/>
              <a:rect l="l" t="t" r="r" b="b"/>
              <a:pathLst>
                <a:path w="27564" h="13276" extrusionOk="0">
                  <a:moveTo>
                    <a:pt x="27564" y="0"/>
                  </a:moveTo>
                  <a:cubicBezTo>
                    <a:pt x="24325" y="3036"/>
                    <a:pt x="20634" y="5561"/>
                    <a:pt x="16622" y="7489"/>
                  </a:cubicBezTo>
                  <a:cubicBezTo>
                    <a:pt x="10704" y="10323"/>
                    <a:pt x="3942" y="12276"/>
                    <a:pt x="1" y="13276"/>
                  </a:cubicBezTo>
                  <a:lnTo>
                    <a:pt x="27016" y="13276"/>
                  </a:lnTo>
                  <a:cubicBezTo>
                    <a:pt x="27326" y="13276"/>
                    <a:pt x="27564" y="13038"/>
                    <a:pt x="27564" y="12728"/>
                  </a:cubicBezTo>
                  <a:lnTo>
                    <a:pt x="27564" y="0"/>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0" name="Google Shape;2336;p56">
              <a:extLst>
                <a:ext uri="{FF2B5EF4-FFF2-40B4-BE49-F238E27FC236}">
                  <a16:creationId xmlns:a16="http://schemas.microsoft.com/office/drawing/2014/main" id="{473EB639-9960-CBF5-81E3-C03B6E899593}"/>
                </a:ext>
              </a:extLst>
            </p:cNvPr>
            <p:cNvSpPr/>
            <p:nvPr/>
          </p:nvSpPr>
          <p:spPr>
            <a:xfrm>
              <a:off x="5462526" y="3582114"/>
              <a:ext cx="1570457" cy="973632"/>
            </a:xfrm>
            <a:custGeom>
              <a:avLst/>
              <a:gdLst/>
              <a:ahLst/>
              <a:cxnLst/>
              <a:rect l="l" t="t" r="r" b="b"/>
              <a:pathLst>
                <a:path w="29290" h="18158" fill="none" extrusionOk="0">
                  <a:moveTo>
                    <a:pt x="548" y="1"/>
                  </a:moveTo>
                  <a:lnTo>
                    <a:pt x="28742" y="1"/>
                  </a:lnTo>
                  <a:cubicBezTo>
                    <a:pt x="29052" y="1"/>
                    <a:pt x="29290" y="239"/>
                    <a:pt x="29290" y="548"/>
                  </a:cubicBezTo>
                  <a:lnTo>
                    <a:pt x="29290" y="17610"/>
                  </a:lnTo>
                  <a:cubicBezTo>
                    <a:pt x="29290" y="17908"/>
                    <a:pt x="29052" y="18158"/>
                    <a:pt x="28742" y="18158"/>
                  </a:cubicBezTo>
                  <a:lnTo>
                    <a:pt x="548" y="18158"/>
                  </a:lnTo>
                  <a:cubicBezTo>
                    <a:pt x="238" y="18158"/>
                    <a:pt x="0" y="17908"/>
                    <a:pt x="0" y="17610"/>
                  </a:cubicBezTo>
                  <a:lnTo>
                    <a:pt x="0" y="548"/>
                  </a:lnTo>
                  <a:cubicBezTo>
                    <a:pt x="0" y="239"/>
                    <a:pt x="238" y="1"/>
                    <a:pt x="548" y="1"/>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2337;p56">
              <a:extLst>
                <a:ext uri="{FF2B5EF4-FFF2-40B4-BE49-F238E27FC236}">
                  <a16:creationId xmlns:a16="http://schemas.microsoft.com/office/drawing/2014/main" id="{12CE5D1D-A0EE-8365-A38C-BEB9D736E076}"/>
                </a:ext>
              </a:extLst>
            </p:cNvPr>
            <p:cNvSpPr/>
            <p:nvPr/>
          </p:nvSpPr>
          <p:spPr>
            <a:xfrm>
              <a:off x="5484885" y="3598735"/>
              <a:ext cx="93884" cy="69009"/>
            </a:xfrm>
            <a:custGeom>
              <a:avLst/>
              <a:gdLst/>
              <a:ahLst/>
              <a:cxnLst/>
              <a:rect l="l" t="t" r="r" b="b"/>
              <a:pathLst>
                <a:path w="1751" h="1287" fill="none" extrusionOk="0">
                  <a:moveTo>
                    <a:pt x="0" y="1286"/>
                  </a:moveTo>
                  <a:lnTo>
                    <a:pt x="0" y="560"/>
                  </a:lnTo>
                  <a:cubicBezTo>
                    <a:pt x="0" y="250"/>
                    <a:pt x="250" y="0"/>
                    <a:pt x="560" y="0"/>
                  </a:cubicBezTo>
                  <a:lnTo>
                    <a:pt x="175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2338;p56">
              <a:extLst>
                <a:ext uri="{FF2B5EF4-FFF2-40B4-BE49-F238E27FC236}">
                  <a16:creationId xmlns:a16="http://schemas.microsoft.com/office/drawing/2014/main" id="{F8064F9E-9363-547E-0145-1557BEE8868B}"/>
                </a:ext>
              </a:extLst>
            </p:cNvPr>
            <p:cNvSpPr/>
            <p:nvPr/>
          </p:nvSpPr>
          <p:spPr>
            <a:xfrm>
              <a:off x="5484885" y="3714925"/>
              <a:ext cx="54" cy="545905"/>
            </a:xfrm>
            <a:custGeom>
              <a:avLst/>
              <a:gdLst/>
              <a:ahLst/>
              <a:cxnLst/>
              <a:rect l="l" t="t" r="r" b="b"/>
              <a:pathLst>
                <a:path w="1" h="10181" fill="none" extrusionOk="0">
                  <a:moveTo>
                    <a:pt x="0" y="10180"/>
                  </a:moveTo>
                  <a:lnTo>
                    <a:pt x="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 name="Google Shape;2339;p56">
              <a:extLst>
                <a:ext uri="{FF2B5EF4-FFF2-40B4-BE49-F238E27FC236}">
                  <a16:creationId xmlns:a16="http://schemas.microsoft.com/office/drawing/2014/main" id="{21C2E885-7720-53D6-2C31-B8718BE36FD0}"/>
                </a:ext>
              </a:extLst>
            </p:cNvPr>
            <p:cNvSpPr/>
            <p:nvPr/>
          </p:nvSpPr>
          <p:spPr>
            <a:xfrm>
              <a:off x="6929500" y="4447128"/>
              <a:ext cx="81123" cy="91368"/>
            </a:xfrm>
            <a:custGeom>
              <a:avLst/>
              <a:gdLst/>
              <a:ahLst/>
              <a:cxnLst/>
              <a:rect l="l" t="t" r="r" b="b"/>
              <a:pathLst>
                <a:path w="1513" h="1704" fill="none" extrusionOk="0">
                  <a:moveTo>
                    <a:pt x="1513" y="1"/>
                  </a:moveTo>
                  <a:lnTo>
                    <a:pt x="1513" y="1156"/>
                  </a:lnTo>
                  <a:cubicBezTo>
                    <a:pt x="1513" y="1453"/>
                    <a:pt x="1263" y="1703"/>
                    <a:pt x="965" y="1703"/>
                  </a:cubicBezTo>
                  <a:lnTo>
                    <a:pt x="1" y="170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2340;p56">
              <a:extLst>
                <a:ext uri="{FF2B5EF4-FFF2-40B4-BE49-F238E27FC236}">
                  <a16:creationId xmlns:a16="http://schemas.microsoft.com/office/drawing/2014/main" id="{6996129F-4F9D-2521-C0BE-D175CEAA3B06}"/>
                </a:ext>
              </a:extLst>
            </p:cNvPr>
            <p:cNvSpPr/>
            <p:nvPr/>
          </p:nvSpPr>
          <p:spPr>
            <a:xfrm>
              <a:off x="7010569" y="3653640"/>
              <a:ext cx="54" cy="747624"/>
            </a:xfrm>
            <a:custGeom>
              <a:avLst/>
              <a:gdLst/>
              <a:ahLst/>
              <a:cxnLst/>
              <a:rect l="l" t="t" r="r" b="b"/>
              <a:pathLst>
                <a:path w="1" h="13943" fill="none" extrusionOk="0">
                  <a:moveTo>
                    <a:pt x="1" y="0"/>
                  </a:moveTo>
                  <a:lnTo>
                    <a:pt x="1" y="13942"/>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2341;p56">
              <a:extLst>
                <a:ext uri="{FF2B5EF4-FFF2-40B4-BE49-F238E27FC236}">
                  <a16:creationId xmlns:a16="http://schemas.microsoft.com/office/drawing/2014/main" id="{B8DC2B3A-532E-3575-F48A-0CDD0F92764B}"/>
                </a:ext>
              </a:extLst>
            </p:cNvPr>
            <p:cNvSpPr/>
            <p:nvPr/>
          </p:nvSpPr>
          <p:spPr>
            <a:xfrm>
              <a:off x="5998754" y="3937706"/>
              <a:ext cx="497999" cy="268851"/>
            </a:xfrm>
            <a:custGeom>
              <a:avLst/>
              <a:gdLst/>
              <a:ahLst/>
              <a:cxnLst/>
              <a:rect l="l" t="t" r="r" b="b"/>
              <a:pathLst>
                <a:path w="9288" h="5014" extrusionOk="0">
                  <a:moveTo>
                    <a:pt x="286" y="1"/>
                  </a:moveTo>
                  <a:cubicBezTo>
                    <a:pt x="132" y="1"/>
                    <a:pt x="1" y="131"/>
                    <a:pt x="1" y="286"/>
                  </a:cubicBezTo>
                  <a:lnTo>
                    <a:pt x="1" y="4739"/>
                  </a:lnTo>
                  <a:cubicBezTo>
                    <a:pt x="1" y="4894"/>
                    <a:pt x="132" y="5013"/>
                    <a:pt x="286" y="5013"/>
                  </a:cubicBezTo>
                  <a:lnTo>
                    <a:pt x="9002" y="5013"/>
                  </a:lnTo>
                  <a:cubicBezTo>
                    <a:pt x="9156" y="5013"/>
                    <a:pt x="9287" y="4894"/>
                    <a:pt x="9287" y="4739"/>
                  </a:cubicBezTo>
                  <a:lnTo>
                    <a:pt x="9287" y="286"/>
                  </a:lnTo>
                  <a:cubicBezTo>
                    <a:pt x="9287" y="131"/>
                    <a:pt x="9156" y="1"/>
                    <a:pt x="9002"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2342;p56">
              <a:extLst>
                <a:ext uri="{FF2B5EF4-FFF2-40B4-BE49-F238E27FC236}">
                  <a16:creationId xmlns:a16="http://schemas.microsoft.com/office/drawing/2014/main" id="{B5A2351B-A9AA-C9C1-A30B-FEAFB3262356}"/>
                </a:ext>
              </a:extLst>
            </p:cNvPr>
            <p:cNvSpPr/>
            <p:nvPr/>
          </p:nvSpPr>
          <p:spPr>
            <a:xfrm>
              <a:off x="5998754" y="3937706"/>
              <a:ext cx="497999" cy="81771"/>
            </a:xfrm>
            <a:custGeom>
              <a:avLst/>
              <a:gdLst/>
              <a:ahLst/>
              <a:cxnLst/>
              <a:rect l="l" t="t" r="r" b="b"/>
              <a:pathLst>
                <a:path w="9288" h="1525" extrusionOk="0">
                  <a:moveTo>
                    <a:pt x="286" y="1"/>
                  </a:moveTo>
                  <a:cubicBezTo>
                    <a:pt x="132" y="1"/>
                    <a:pt x="1" y="131"/>
                    <a:pt x="1" y="286"/>
                  </a:cubicBezTo>
                  <a:lnTo>
                    <a:pt x="1" y="1251"/>
                  </a:lnTo>
                  <a:cubicBezTo>
                    <a:pt x="1" y="1405"/>
                    <a:pt x="132" y="1525"/>
                    <a:pt x="286" y="1525"/>
                  </a:cubicBezTo>
                  <a:lnTo>
                    <a:pt x="9002" y="1525"/>
                  </a:lnTo>
                  <a:cubicBezTo>
                    <a:pt x="9156" y="1525"/>
                    <a:pt x="9287" y="1405"/>
                    <a:pt x="9287" y="1251"/>
                  </a:cubicBezTo>
                  <a:lnTo>
                    <a:pt x="9287" y="286"/>
                  </a:lnTo>
                  <a:cubicBezTo>
                    <a:pt x="9287" y="131"/>
                    <a:pt x="9156" y="1"/>
                    <a:pt x="9002"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2343;p56">
              <a:extLst>
                <a:ext uri="{FF2B5EF4-FFF2-40B4-BE49-F238E27FC236}">
                  <a16:creationId xmlns:a16="http://schemas.microsoft.com/office/drawing/2014/main" id="{09043887-7F9B-F583-8DF4-180103A478D0}"/>
                </a:ext>
              </a:extLst>
            </p:cNvPr>
            <p:cNvSpPr/>
            <p:nvPr/>
          </p:nvSpPr>
          <p:spPr>
            <a:xfrm>
              <a:off x="5572978" y="3089957"/>
              <a:ext cx="52384" cy="66596"/>
            </a:xfrm>
            <a:custGeom>
              <a:avLst/>
              <a:gdLst/>
              <a:ahLst/>
              <a:cxnLst/>
              <a:rect l="l" t="t" r="r" b="b"/>
              <a:pathLst>
                <a:path w="977" h="1242" extrusionOk="0">
                  <a:moveTo>
                    <a:pt x="0" y="560"/>
                  </a:moveTo>
                  <a:lnTo>
                    <a:pt x="0" y="572"/>
                  </a:lnTo>
                  <a:lnTo>
                    <a:pt x="2" y="564"/>
                  </a:lnTo>
                  <a:lnTo>
                    <a:pt x="0" y="560"/>
                  </a:lnTo>
                  <a:close/>
                  <a:moveTo>
                    <a:pt x="584" y="0"/>
                  </a:moveTo>
                  <a:lnTo>
                    <a:pt x="131" y="71"/>
                  </a:lnTo>
                  <a:lnTo>
                    <a:pt x="2" y="564"/>
                  </a:lnTo>
                  <a:lnTo>
                    <a:pt x="191" y="917"/>
                  </a:lnTo>
                  <a:lnTo>
                    <a:pt x="595" y="1214"/>
                  </a:lnTo>
                  <a:cubicBezTo>
                    <a:pt x="619" y="1232"/>
                    <a:pt x="649" y="1241"/>
                    <a:pt x="680" y="1241"/>
                  </a:cubicBezTo>
                  <a:cubicBezTo>
                    <a:pt x="712" y="1241"/>
                    <a:pt x="744" y="1232"/>
                    <a:pt x="774" y="1214"/>
                  </a:cubicBezTo>
                  <a:lnTo>
                    <a:pt x="810" y="1191"/>
                  </a:lnTo>
                  <a:cubicBezTo>
                    <a:pt x="857" y="1167"/>
                    <a:pt x="881" y="1095"/>
                    <a:pt x="857" y="1036"/>
                  </a:cubicBezTo>
                  <a:lnTo>
                    <a:pt x="631" y="512"/>
                  </a:lnTo>
                  <a:lnTo>
                    <a:pt x="786" y="631"/>
                  </a:lnTo>
                  <a:cubicBezTo>
                    <a:pt x="807" y="647"/>
                    <a:pt x="832" y="655"/>
                    <a:pt x="857" y="655"/>
                  </a:cubicBezTo>
                  <a:cubicBezTo>
                    <a:pt x="889" y="655"/>
                    <a:pt x="921" y="641"/>
                    <a:pt x="941" y="607"/>
                  </a:cubicBezTo>
                  <a:cubicBezTo>
                    <a:pt x="976" y="572"/>
                    <a:pt x="976" y="500"/>
                    <a:pt x="941" y="464"/>
                  </a:cubicBezTo>
                  <a:lnTo>
                    <a:pt x="584" y="0"/>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2344;p56">
              <a:extLst>
                <a:ext uri="{FF2B5EF4-FFF2-40B4-BE49-F238E27FC236}">
                  <a16:creationId xmlns:a16="http://schemas.microsoft.com/office/drawing/2014/main" id="{859FD2C2-8F18-7251-EC7F-DAB391C7B793}"/>
                </a:ext>
              </a:extLst>
            </p:cNvPr>
            <p:cNvSpPr/>
            <p:nvPr/>
          </p:nvSpPr>
          <p:spPr>
            <a:xfrm>
              <a:off x="5597213" y="3128240"/>
              <a:ext cx="19195" cy="25577"/>
            </a:xfrm>
            <a:custGeom>
              <a:avLst/>
              <a:gdLst/>
              <a:ahLst/>
              <a:cxnLst/>
              <a:rect l="l" t="t" r="r" b="b"/>
              <a:pathLst>
                <a:path w="358" h="477" fill="none" extrusionOk="0">
                  <a:moveTo>
                    <a:pt x="358" y="477"/>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 name="Google Shape;2345;p56">
              <a:extLst>
                <a:ext uri="{FF2B5EF4-FFF2-40B4-BE49-F238E27FC236}">
                  <a16:creationId xmlns:a16="http://schemas.microsoft.com/office/drawing/2014/main" id="{50FBD452-03A6-CCB4-3CB3-A1B02D5C07E5}"/>
                </a:ext>
              </a:extLst>
            </p:cNvPr>
            <p:cNvSpPr/>
            <p:nvPr/>
          </p:nvSpPr>
          <p:spPr>
            <a:xfrm>
              <a:off x="5589546" y="3134620"/>
              <a:ext cx="15388" cy="20483"/>
            </a:xfrm>
            <a:custGeom>
              <a:avLst/>
              <a:gdLst/>
              <a:ahLst/>
              <a:cxnLst/>
              <a:rect l="l" t="t" r="r" b="b"/>
              <a:pathLst>
                <a:path w="287" h="382" fill="none" extrusionOk="0">
                  <a:moveTo>
                    <a:pt x="286" y="381"/>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2346;p56">
              <a:extLst>
                <a:ext uri="{FF2B5EF4-FFF2-40B4-BE49-F238E27FC236}">
                  <a16:creationId xmlns:a16="http://schemas.microsoft.com/office/drawing/2014/main" id="{4C92F9AA-066C-356B-4BBA-85A1F10B5848}"/>
                </a:ext>
              </a:extLst>
            </p:cNvPr>
            <p:cNvSpPr/>
            <p:nvPr/>
          </p:nvSpPr>
          <p:spPr>
            <a:xfrm>
              <a:off x="5892806" y="2935431"/>
              <a:ext cx="68952" cy="33941"/>
            </a:xfrm>
            <a:custGeom>
              <a:avLst/>
              <a:gdLst/>
              <a:ahLst/>
              <a:cxnLst/>
              <a:rect l="l" t="t" r="r" b="b"/>
              <a:pathLst>
                <a:path w="1286" h="633" extrusionOk="0">
                  <a:moveTo>
                    <a:pt x="0" y="1"/>
                  </a:moveTo>
                  <a:lnTo>
                    <a:pt x="36" y="453"/>
                  </a:lnTo>
                  <a:lnTo>
                    <a:pt x="584" y="453"/>
                  </a:lnTo>
                  <a:cubicBezTo>
                    <a:pt x="584" y="453"/>
                    <a:pt x="1065" y="632"/>
                    <a:pt x="1181" y="632"/>
                  </a:cubicBezTo>
                  <a:cubicBezTo>
                    <a:pt x="1185" y="632"/>
                    <a:pt x="1188" y="632"/>
                    <a:pt x="1191" y="632"/>
                  </a:cubicBezTo>
                  <a:cubicBezTo>
                    <a:pt x="1286" y="608"/>
                    <a:pt x="1250" y="477"/>
                    <a:pt x="1250" y="477"/>
                  </a:cubicBezTo>
                  <a:lnTo>
                    <a:pt x="560" y="36"/>
                  </a:lnTo>
                  <a:lnTo>
                    <a:pt x="0"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 name="Google Shape;2347;p56">
              <a:extLst>
                <a:ext uri="{FF2B5EF4-FFF2-40B4-BE49-F238E27FC236}">
                  <a16:creationId xmlns:a16="http://schemas.microsoft.com/office/drawing/2014/main" id="{D5CE06A5-097D-7A9A-62D9-78AF105933EC}"/>
                </a:ext>
              </a:extLst>
            </p:cNvPr>
            <p:cNvSpPr/>
            <p:nvPr/>
          </p:nvSpPr>
          <p:spPr>
            <a:xfrm>
              <a:off x="5894040" y="2952695"/>
              <a:ext cx="37103" cy="17266"/>
            </a:xfrm>
            <a:custGeom>
              <a:avLst/>
              <a:gdLst/>
              <a:ahLst/>
              <a:cxnLst/>
              <a:rect l="l" t="t" r="r" b="b"/>
              <a:pathLst>
                <a:path w="692" h="322" extrusionOk="0">
                  <a:moveTo>
                    <a:pt x="358" y="0"/>
                  </a:moveTo>
                  <a:lnTo>
                    <a:pt x="1" y="60"/>
                  </a:lnTo>
                  <a:lnTo>
                    <a:pt x="596" y="322"/>
                  </a:lnTo>
                  <a:cubicBezTo>
                    <a:pt x="596" y="322"/>
                    <a:pt x="692" y="191"/>
                    <a:pt x="561" y="131"/>
                  </a:cubicBezTo>
                  <a:lnTo>
                    <a:pt x="3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2348;p56">
              <a:extLst>
                <a:ext uri="{FF2B5EF4-FFF2-40B4-BE49-F238E27FC236}">
                  <a16:creationId xmlns:a16="http://schemas.microsoft.com/office/drawing/2014/main" id="{AE4814E3-990B-F8BB-E9DD-7A7E879864F2}"/>
                </a:ext>
              </a:extLst>
            </p:cNvPr>
            <p:cNvSpPr/>
            <p:nvPr/>
          </p:nvSpPr>
          <p:spPr>
            <a:xfrm>
              <a:off x="5894040" y="2952695"/>
              <a:ext cx="37103" cy="17266"/>
            </a:xfrm>
            <a:custGeom>
              <a:avLst/>
              <a:gdLst/>
              <a:ahLst/>
              <a:cxnLst/>
              <a:rect l="l" t="t" r="r" b="b"/>
              <a:pathLst>
                <a:path w="692" h="322" fill="none" extrusionOk="0">
                  <a:moveTo>
                    <a:pt x="1" y="60"/>
                  </a:moveTo>
                  <a:lnTo>
                    <a:pt x="596" y="322"/>
                  </a:lnTo>
                  <a:cubicBezTo>
                    <a:pt x="596" y="322"/>
                    <a:pt x="692" y="191"/>
                    <a:pt x="561" y="131"/>
                  </a:cubicBezTo>
                  <a:lnTo>
                    <a:pt x="358" y="0"/>
                  </a:lnTo>
                </a:path>
              </a:pathLst>
            </a:custGeom>
            <a:noFill/>
            <a:ln w="387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2349;p56">
              <a:extLst>
                <a:ext uri="{FF2B5EF4-FFF2-40B4-BE49-F238E27FC236}">
                  <a16:creationId xmlns:a16="http://schemas.microsoft.com/office/drawing/2014/main" id="{35A0630E-2A09-9E46-4894-D12954166D36}"/>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2350;p56">
              <a:extLst>
                <a:ext uri="{FF2B5EF4-FFF2-40B4-BE49-F238E27FC236}">
                  <a16:creationId xmlns:a16="http://schemas.microsoft.com/office/drawing/2014/main" id="{148F2CB0-4487-290B-68D6-5AF81AA036D8}"/>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2351;p56">
              <a:extLst>
                <a:ext uri="{FF2B5EF4-FFF2-40B4-BE49-F238E27FC236}">
                  <a16:creationId xmlns:a16="http://schemas.microsoft.com/office/drawing/2014/main" id="{736B1E96-176B-4152-3900-F124BC08C555}"/>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2352;p56">
              <a:extLst>
                <a:ext uri="{FF2B5EF4-FFF2-40B4-BE49-F238E27FC236}">
                  <a16:creationId xmlns:a16="http://schemas.microsoft.com/office/drawing/2014/main" id="{0B906593-AC81-B0C7-D99E-D1B64C77F097}"/>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 name="Google Shape;2353;p56">
              <a:extLst>
                <a:ext uri="{FF2B5EF4-FFF2-40B4-BE49-F238E27FC236}">
                  <a16:creationId xmlns:a16="http://schemas.microsoft.com/office/drawing/2014/main" id="{8192A2E2-1B2A-2182-346C-0F6B4D76A272}"/>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 name="Google Shape;2354;p56">
              <a:extLst>
                <a:ext uri="{FF2B5EF4-FFF2-40B4-BE49-F238E27FC236}">
                  <a16:creationId xmlns:a16="http://schemas.microsoft.com/office/drawing/2014/main" id="{16690D8A-41CE-E3BA-F2E9-F6EF99911D11}"/>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2355;p56">
              <a:extLst>
                <a:ext uri="{FF2B5EF4-FFF2-40B4-BE49-F238E27FC236}">
                  <a16:creationId xmlns:a16="http://schemas.microsoft.com/office/drawing/2014/main" id="{57235A65-FC00-DF6E-9F94-CE0A5A01485A}"/>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2356;p56">
              <a:extLst>
                <a:ext uri="{FF2B5EF4-FFF2-40B4-BE49-F238E27FC236}">
                  <a16:creationId xmlns:a16="http://schemas.microsoft.com/office/drawing/2014/main" id="{211B980C-6BD4-0D26-2DBC-88B8B90512E4}"/>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2357;p56">
              <a:extLst>
                <a:ext uri="{FF2B5EF4-FFF2-40B4-BE49-F238E27FC236}">
                  <a16:creationId xmlns:a16="http://schemas.microsoft.com/office/drawing/2014/main" id="{B5EA282E-DB1F-9A83-5150-7D9F7D6B7F12}"/>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2358;p56">
              <a:extLst>
                <a:ext uri="{FF2B5EF4-FFF2-40B4-BE49-F238E27FC236}">
                  <a16:creationId xmlns:a16="http://schemas.microsoft.com/office/drawing/2014/main" id="{0D27F228-8671-8F0D-311A-2B4E268AD3D9}"/>
                </a:ext>
              </a:extLst>
            </p:cNvPr>
            <p:cNvSpPr/>
            <p:nvPr/>
          </p:nvSpPr>
          <p:spPr>
            <a:xfrm>
              <a:off x="6988264" y="3439115"/>
              <a:ext cx="31956" cy="76033"/>
            </a:xfrm>
            <a:custGeom>
              <a:avLst/>
              <a:gdLst/>
              <a:ahLst/>
              <a:cxnLst/>
              <a:rect l="l" t="t" r="r" b="b"/>
              <a:pathLst>
                <a:path w="596" h="1418" fill="none" extrusionOk="0">
                  <a:moveTo>
                    <a:pt x="596" y="1144"/>
                  </a:moveTo>
                  <a:lnTo>
                    <a:pt x="346" y="406"/>
                  </a:lnTo>
                  <a:lnTo>
                    <a:pt x="72" y="25"/>
                  </a:lnTo>
                  <a:cubicBezTo>
                    <a:pt x="60" y="13"/>
                    <a:pt x="36" y="1"/>
                    <a:pt x="24" y="13"/>
                  </a:cubicBezTo>
                  <a:cubicBezTo>
                    <a:pt x="12" y="25"/>
                    <a:pt x="0" y="36"/>
                    <a:pt x="12" y="48"/>
                  </a:cubicBezTo>
                  <a:lnTo>
                    <a:pt x="12" y="1144"/>
                  </a:lnTo>
                  <a:lnTo>
                    <a:pt x="215" y="1418"/>
                  </a:lnTo>
                  <a:lnTo>
                    <a:pt x="596" y="1144"/>
                  </a:ln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2359;p56">
              <a:extLst>
                <a:ext uri="{FF2B5EF4-FFF2-40B4-BE49-F238E27FC236}">
                  <a16:creationId xmlns:a16="http://schemas.microsoft.com/office/drawing/2014/main" id="{A283DA5B-3FFB-FE96-3F1F-138421D7DE65}"/>
                </a:ext>
              </a:extLst>
            </p:cNvPr>
            <p:cNvSpPr/>
            <p:nvPr/>
          </p:nvSpPr>
          <p:spPr>
            <a:xfrm>
              <a:off x="7201447" y="3554393"/>
              <a:ext cx="70185" cy="95444"/>
            </a:xfrm>
            <a:custGeom>
              <a:avLst/>
              <a:gdLst/>
              <a:ahLst/>
              <a:cxnLst/>
              <a:rect l="l" t="t" r="r" b="b"/>
              <a:pathLst>
                <a:path w="1309" h="1780" extrusionOk="0">
                  <a:moveTo>
                    <a:pt x="1008" y="1"/>
                  </a:moveTo>
                  <a:cubicBezTo>
                    <a:pt x="904" y="1"/>
                    <a:pt x="777" y="32"/>
                    <a:pt x="644" y="101"/>
                  </a:cubicBezTo>
                  <a:cubicBezTo>
                    <a:pt x="358" y="256"/>
                    <a:pt x="156" y="542"/>
                    <a:pt x="84" y="863"/>
                  </a:cubicBezTo>
                  <a:cubicBezTo>
                    <a:pt x="84" y="994"/>
                    <a:pt x="1" y="1780"/>
                    <a:pt x="1" y="1780"/>
                  </a:cubicBezTo>
                  <a:lnTo>
                    <a:pt x="1073" y="1661"/>
                  </a:lnTo>
                  <a:cubicBezTo>
                    <a:pt x="1073" y="1661"/>
                    <a:pt x="1025" y="887"/>
                    <a:pt x="1049" y="684"/>
                  </a:cubicBezTo>
                  <a:cubicBezTo>
                    <a:pt x="1096" y="530"/>
                    <a:pt x="1156" y="387"/>
                    <a:pt x="1263" y="268"/>
                  </a:cubicBezTo>
                  <a:cubicBezTo>
                    <a:pt x="1309" y="100"/>
                    <a:pt x="1194" y="1"/>
                    <a:pt x="10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2360;p56">
              <a:extLst>
                <a:ext uri="{FF2B5EF4-FFF2-40B4-BE49-F238E27FC236}">
                  <a16:creationId xmlns:a16="http://schemas.microsoft.com/office/drawing/2014/main" id="{6A483C53-14FC-B402-03C8-C66212453DE5}"/>
                </a:ext>
              </a:extLst>
            </p:cNvPr>
            <p:cNvSpPr/>
            <p:nvPr/>
          </p:nvSpPr>
          <p:spPr>
            <a:xfrm>
              <a:off x="7204021" y="3560399"/>
              <a:ext cx="64555" cy="84988"/>
            </a:xfrm>
            <a:custGeom>
              <a:avLst/>
              <a:gdLst/>
              <a:ahLst/>
              <a:cxnLst/>
              <a:rect l="l" t="t" r="r" b="b"/>
              <a:pathLst>
                <a:path w="1204" h="1585" extrusionOk="0">
                  <a:moveTo>
                    <a:pt x="572" y="1"/>
                  </a:moveTo>
                  <a:cubicBezTo>
                    <a:pt x="298" y="168"/>
                    <a:pt x="96" y="441"/>
                    <a:pt x="36" y="751"/>
                  </a:cubicBezTo>
                  <a:cubicBezTo>
                    <a:pt x="36" y="811"/>
                    <a:pt x="24" y="953"/>
                    <a:pt x="1" y="1108"/>
                  </a:cubicBezTo>
                  <a:cubicBezTo>
                    <a:pt x="108" y="1084"/>
                    <a:pt x="274" y="1049"/>
                    <a:pt x="393" y="1025"/>
                  </a:cubicBezTo>
                  <a:cubicBezTo>
                    <a:pt x="489" y="1013"/>
                    <a:pt x="584" y="989"/>
                    <a:pt x="679" y="953"/>
                  </a:cubicBezTo>
                  <a:lnTo>
                    <a:pt x="679" y="953"/>
                  </a:lnTo>
                  <a:lnTo>
                    <a:pt x="644" y="1584"/>
                  </a:lnTo>
                  <a:lnTo>
                    <a:pt x="667" y="1584"/>
                  </a:lnTo>
                  <a:lnTo>
                    <a:pt x="1025" y="1537"/>
                  </a:lnTo>
                  <a:cubicBezTo>
                    <a:pt x="1025" y="1537"/>
                    <a:pt x="977" y="775"/>
                    <a:pt x="1001" y="572"/>
                  </a:cubicBezTo>
                  <a:cubicBezTo>
                    <a:pt x="1036" y="418"/>
                    <a:pt x="1108" y="287"/>
                    <a:pt x="1203" y="156"/>
                  </a:cubicBezTo>
                  <a:cubicBezTo>
                    <a:pt x="1013" y="108"/>
                    <a:pt x="774" y="49"/>
                    <a:pt x="572" y="1"/>
                  </a:cubicBez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2361;p56">
              <a:extLst>
                <a:ext uri="{FF2B5EF4-FFF2-40B4-BE49-F238E27FC236}">
                  <a16:creationId xmlns:a16="http://schemas.microsoft.com/office/drawing/2014/main" id="{F8CFC060-8472-6C21-1C87-D0E608A71E8A}"/>
                </a:ext>
              </a:extLst>
            </p:cNvPr>
            <p:cNvSpPr/>
            <p:nvPr/>
          </p:nvSpPr>
          <p:spPr>
            <a:xfrm>
              <a:off x="7201447" y="3549568"/>
              <a:ext cx="71579" cy="100269"/>
            </a:xfrm>
            <a:custGeom>
              <a:avLst/>
              <a:gdLst/>
              <a:ahLst/>
              <a:cxnLst/>
              <a:rect l="l" t="t" r="r" b="b"/>
              <a:pathLst>
                <a:path w="1335" h="1870" fill="none" extrusionOk="0">
                  <a:moveTo>
                    <a:pt x="1263" y="358"/>
                  </a:moveTo>
                  <a:cubicBezTo>
                    <a:pt x="1156" y="477"/>
                    <a:pt x="1096" y="620"/>
                    <a:pt x="1049" y="774"/>
                  </a:cubicBezTo>
                  <a:cubicBezTo>
                    <a:pt x="1025" y="977"/>
                    <a:pt x="1073" y="1751"/>
                    <a:pt x="1073" y="1751"/>
                  </a:cubicBezTo>
                  <a:lnTo>
                    <a:pt x="1" y="1870"/>
                  </a:lnTo>
                  <a:cubicBezTo>
                    <a:pt x="1" y="1870"/>
                    <a:pt x="84" y="1084"/>
                    <a:pt x="84" y="953"/>
                  </a:cubicBezTo>
                  <a:cubicBezTo>
                    <a:pt x="156" y="632"/>
                    <a:pt x="358" y="346"/>
                    <a:pt x="644" y="191"/>
                  </a:cubicBezTo>
                  <a:cubicBezTo>
                    <a:pt x="1013" y="1"/>
                    <a:pt x="1334" y="96"/>
                    <a:pt x="1263" y="35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2362;p56">
              <a:extLst>
                <a:ext uri="{FF2B5EF4-FFF2-40B4-BE49-F238E27FC236}">
                  <a16:creationId xmlns:a16="http://schemas.microsoft.com/office/drawing/2014/main" id="{3B4FD27D-DCAA-333A-B779-779FD54297CC}"/>
                </a:ext>
              </a:extLst>
            </p:cNvPr>
            <p:cNvSpPr/>
            <p:nvPr/>
          </p:nvSpPr>
          <p:spPr>
            <a:xfrm>
              <a:off x="7152334" y="3484637"/>
              <a:ext cx="162675" cy="125203"/>
            </a:xfrm>
            <a:custGeom>
              <a:avLst/>
              <a:gdLst/>
              <a:ahLst/>
              <a:cxnLst/>
              <a:rect l="l" t="t" r="r" b="b"/>
              <a:pathLst>
                <a:path w="3034" h="2335" extrusionOk="0">
                  <a:moveTo>
                    <a:pt x="1347" y="0"/>
                  </a:moveTo>
                  <a:cubicBezTo>
                    <a:pt x="1035" y="0"/>
                    <a:pt x="744" y="139"/>
                    <a:pt x="584" y="473"/>
                  </a:cubicBezTo>
                  <a:cubicBezTo>
                    <a:pt x="500" y="616"/>
                    <a:pt x="441" y="771"/>
                    <a:pt x="393" y="926"/>
                  </a:cubicBezTo>
                  <a:cubicBezTo>
                    <a:pt x="310" y="973"/>
                    <a:pt x="84" y="1116"/>
                    <a:pt x="48" y="1152"/>
                  </a:cubicBezTo>
                  <a:cubicBezTo>
                    <a:pt x="0" y="1188"/>
                    <a:pt x="143" y="1295"/>
                    <a:pt x="226" y="1343"/>
                  </a:cubicBezTo>
                  <a:cubicBezTo>
                    <a:pt x="72" y="1712"/>
                    <a:pt x="95" y="2105"/>
                    <a:pt x="143" y="2200"/>
                  </a:cubicBezTo>
                  <a:cubicBezTo>
                    <a:pt x="189" y="2299"/>
                    <a:pt x="363" y="2335"/>
                    <a:pt x="548" y="2335"/>
                  </a:cubicBezTo>
                  <a:cubicBezTo>
                    <a:pt x="650" y="2335"/>
                    <a:pt x="756" y="2324"/>
                    <a:pt x="846" y="2307"/>
                  </a:cubicBezTo>
                  <a:cubicBezTo>
                    <a:pt x="1084" y="2271"/>
                    <a:pt x="1179" y="2033"/>
                    <a:pt x="1250" y="1962"/>
                  </a:cubicBezTo>
                  <a:cubicBezTo>
                    <a:pt x="1268" y="1947"/>
                    <a:pt x="1305" y="1941"/>
                    <a:pt x="1351" y="1941"/>
                  </a:cubicBezTo>
                  <a:cubicBezTo>
                    <a:pt x="1491" y="1941"/>
                    <a:pt x="1721" y="1994"/>
                    <a:pt x="1810" y="2021"/>
                  </a:cubicBezTo>
                  <a:cubicBezTo>
                    <a:pt x="1824" y="2025"/>
                    <a:pt x="1841" y="2027"/>
                    <a:pt x="1858" y="2027"/>
                  </a:cubicBezTo>
                  <a:cubicBezTo>
                    <a:pt x="2002" y="2027"/>
                    <a:pt x="2246" y="1901"/>
                    <a:pt x="2405" y="1700"/>
                  </a:cubicBezTo>
                  <a:cubicBezTo>
                    <a:pt x="3034" y="859"/>
                    <a:pt x="2124" y="0"/>
                    <a:pt x="13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2363;p56">
              <a:extLst>
                <a:ext uri="{FF2B5EF4-FFF2-40B4-BE49-F238E27FC236}">
                  <a16:creationId xmlns:a16="http://schemas.microsoft.com/office/drawing/2014/main" id="{738AC499-E8A4-2B48-6E83-4159FB085292}"/>
                </a:ext>
              </a:extLst>
            </p:cNvPr>
            <p:cNvSpPr/>
            <p:nvPr/>
          </p:nvSpPr>
          <p:spPr>
            <a:xfrm>
              <a:off x="7164451" y="3569353"/>
              <a:ext cx="94528" cy="40751"/>
            </a:xfrm>
            <a:custGeom>
              <a:avLst/>
              <a:gdLst/>
              <a:ahLst/>
              <a:cxnLst/>
              <a:rect l="l" t="t" r="r" b="b"/>
              <a:pathLst>
                <a:path w="1763" h="760" extrusionOk="0">
                  <a:moveTo>
                    <a:pt x="1298" y="1"/>
                  </a:moveTo>
                  <a:cubicBezTo>
                    <a:pt x="1298" y="1"/>
                    <a:pt x="1310" y="96"/>
                    <a:pt x="1131" y="167"/>
                  </a:cubicBezTo>
                  <a:cubicBezTo>
                    <a:pt x="953" y="239"/>
                    <a:pt x="917" y="179"/>
                    <a:pt x="870" y="310"/>
                  </a:cubicBezTo>
                  <a:cubicBezTo>
                    <a:pt x="822" y="477"/>
                    <a:pt x="679" y="608"/>
                    <a:pt x="512" y="632"/>
                  </a:cubicBezTo>
                  <a:cubicBezTo>
                    <a:pt x="346" y="667"/>
                    <a:pt x="167" y="679"/>
                    <a:pt x="0" y="691"/>
                  </a:cubicBezTo>
                  <a:cubicBezTo>
                    <a:pt x="82" y="739"/>
                    <a:pt x="206" y="759"/>
                    <a:pt x="335" y="759"/>
                  </a:cubicBezTo>
                  <a:cubicBezTo>
                    <a:pt x="432" y="759"/>
                    <a:pt x="532" y="747"/>
                    <a:pt x="620" y="727"/>
                  </a:cubicBezTo>
                  <a:cubicBezTo>
                    <a:pt x="870" y="691"/>
                    <a:pt x="965" y="453"/>
                    <a:pt x="1036" y="382"/>
                  </a:cubicBezTo>
                  <a:cubicBezTo>
                    <a:pt x="1054" y="367"/>
                    <a:pt x="1090" y="361"/>
                    <a:pt x="1135" y="361"/>
                  </a:cubicBezTo>
                  <a:cubicBezTo>
                    <a:pt x="1272" y="361"/>
                    <a:pt x="1498" y="414"/>
                    <a:pt x="1596" y="441"/>
                  </a:cubicBezTo>
                  <a:lnTo>
                    <a:pt x="1679" y="441"/>
                  </a:lnTo>
                  <a:cubicBezTo>
                    <a:pt x="1727" y="334"/>
                    <a:pt x="1763" y="227"/>
                    <a:pt x="1763" y="108"/>
                  </a:cubicBezTo>
                  <a:lnTo>
                    <a:pt x="1298"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2364;p56">
              <a:extLst>
                <a:ext uri="{FF2B5EF4-FFF2-40B4-BE49-F238E27FC236}">
                  <a16:creationId xmlns:a16="http://schemas.microsoft.com/office/drawing/2014/main" id="{8194696D-A29E-D62A-2997-F560E474E992}"/>
                </a:ext>
              </a:extLst>
            </p:cNvPr>
            <p:cNvSpPr/>
            <p:nvPr/>
          </p:nvSpPr>
          <p:spPr>
            <a:xfrm>
              <a:off x="7152334" y="3447426"/>
              <a:ext cx="176241" cy="163487"/>
            </a:xfrm>
            <a:custGeom>
              <a:avLst/>
              <a:gdLst/>
              <a:ahLst/>
              <a:cxnLst/>
              <a:rect l="l" t="t" r="r" b="b"/>
              <a:pathLst>
                <a:path w="3287" h="3049" fill="none" extrusionOk="0">
                  <a:moveTo>
                    <a:pt x="2405" y="2394"/>
                  </a:moveTo>
                  <a:cubicBezTo>
                    <a:pt x="3286" y="1215"/>
                    <a:pt x="1143" y="1"/>
                    <a:pt x="584" y="1167"/>
                  </a:cubicBezTo>
                  <a:cubicBezTo>
                    <a:pt x="500" y="1310"/>
                    <a:pt x="441" y="1465"/>
                    <a:pt x="393" y="1620"/>
                  </a:cubicBezTo>
                  <a:cubicBezTo>
                    <a:pt x="310" y="1667"/>
                    <a:pt x="84" y="1810"/>
                    <a:pt x="48" y="1846"/>
                  </a:cubicBezTo>
                  <a:cubicBezTo>
                    <a:pt x="0" y="1882"/>
                    <a:pt x="143" y="1989"/>
                    <a:pt x="226" y="2037"/>
                  </a:cubicBezTo>
                  <a:cubicBezTo>
                    <a:pt x="72" y="2406"/>
                    <a:pt x="95" y="2799"/>
                    <a:pt x="143" y="2894"/>
                  </a:cubicBezTo>
                  <a:cubicBezTo>
                    <a:pt x="214" y="3049"/>
                    <a:pt x="595" y="3049"/>
                    <a:pt x="846" y="3001"/>
                  </a:cubicBezTo>
                  <a:cubicBezTo>
                    <a:pt x="1084" y="2965"/>
                    <a:pt x="1179" y="2727"/>
                    <a:pt x="1250" y="2656"/>
                  </a:cubicBezTo>
                  <a:cubicBezTo>
                    <a:pt x="1322" y="2596"/>
                    <a:pt x="1691" y="2679"/>
                    <a:pt x="1810" y="2715"/>
                  </a:cubicBezTo>
                  <a:cubicBezTo>
                    <a:pt x="1941" y="2751"/>
                    <a:pt x="2227" y="2620"/>
                    <a:pt x="2405" y="2394"/>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2365;p56">
              <a:extLst>
                <a:ext uri="{FF2B5EF4-FFF2-40B4-BE49-F238E27FC236}">
                  <a16:creationId xmlns:a16="http://schemas.microsoft.com/office/drawing/2014/main" id="{D1129385-C266-893A-1274-7909DAB7F142}"/>
                </a:ext>
              </a:extLst>
            </p:cNvPr>
            <p:cNvSpPr/>
            <p:nvPr/>
          </p:nvSpPr>
          <p:spPr>
            <a:xfrm>
              <a:off x="7181662" y="3533482"/>
              <a:ext cx="7721" cy="9920"/>
            </a:xfrm>
            <a:custGeom>
              <a:avLst/>
              <a:gdLst/>
              <a:ahLst/>
              <a:cxnLst/>
              <a:rect l="l" t="t" r="r" b="b"/>
              <a:pathLst>
                <a:path w="144" h="185" extrusionOk="0">
                  <a:moveTo>
                    <a:pt x="110" y="1"/>
                  </a:moveTo>
                  <a:cubicBezTo>
                    <a:pt x="87" y="1"/>
                    <a:pt x="57" y="33"/>
                    <a:pt x="37" y="74"/>
                  </a:cubicBezTo>
                  <a:cubicBezTo>
                    <a:pt x="1" y="122"/>
                    <a:pt x="1" y="170"/>
                    <a:pt x="37" y="181"/>
                  </a:cubicBezTo>
                  <a:cubicBezTo>
                    <a:pt x="41" y="184"/>
                    <a:pt x="45" y="185"/>
                    <a:pt x="50" y="185"/>
                  </a:cubicBezTo>
                  <a:cubicBezTo>
                    <a:pt x="72" y="185"/>
                    <a:pt x="100" y="161"/>
                    <a:pt x="120" y="122"/>
                  </a:cubicBezTo>
                  <a:cubicBezTo>
                    <a:pt x="144" y="62"/>
                    <a:pt x="144" y="15"/>
                    <a:pt x="120" y="3"/>
                  </a:cubicBezTo>
                  <a:cubicBezTo>
                    <a:pt x="117" y="1"/>
                    <a:pt x="113" y="1"/>
                    <a:pt x="1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2366;p56">
              <a:extLst>
                <a:ext uri="{FF2B5EF4-FFF2-40B4-BE49-F238E27FC236}">
                  <a16:creationId xmlns:a16="http://schemas.microsoft.com/office/drawing/2014/main" id="{D5AC0E01-8650-7AC7-A056-577A822E8FB6}"/>
                </a:ext>
              </a:extLst>
            </p:cNvPr>
            <p:cNvSpPr/>
            <p:nvPr/>
          </p:nvSpPr>
          <p:spPr>
            <a:xfrm>
              <a:off x="7186810" y="3517665"/>
              <a:ext cx="6434" cy="10885"/>
            </a:xfrm>
            <a:custGeom>
              <a:avLst/>
              <a:gdLst/>
              <a:ahLst/>
              <a:cxnLst/>
              <a:rect l="l" t="t" r="r" b="b"/>
              <a:pathLst>
                <a:path w="120" h="203" fill="none" extrusionOk="0">
                  <a:moveTo>
                    <a:pt x="0" y="95"/>
                  </a:moveTo>
                  <a:cubicBezTo>
                    <a:pt x="0" y="95"/>
                    <a:pt x="107" y="0"/>
                    <a:pt x="119" y="203"/>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2367;p56">
              <a:extLst>
                <a:ext uri="{FF2B5EF4-FFF2-40B4-BE49-F238E27FC236}">
                  <a16:creationId xmlns:a16="http://schemas.microsoft.com/office/drawing/2014/main" id="{7307ED3A-7F03-A6FC-2514-1FDF71DCBAC9}"/>
                </a:ext>
              </a:extLst>
            </p:cNvPr>
            <p:cNvSpPr/>
            <p:nvPr/>
          </p:nvSpPr>
          <p:spPr>
            <a:xfrm>
              <a:off x="7163164" y="3567423"/>
              <a:ext cx="10295" cy="5845"/>
            </a:xfrm>
            <a:custGeom>
              <a:avLst/>
              <a:gdLst/>
              <a:ahLst/>
              <a:cxnLst/>
              <a:rect l="l" t="t" r="r" b="b"/>
              <a:pathLst>
                <a:path w="192" h="109" fill="none" extrusionOk="0">
                  <a:moveTo>
                    <a:pt x="1" y="1"/>
                  </a:moveTo>
                  <a:cubicBezTo>
                    <a:pt x="1" y="1"/>
                    <a:pt x="1" y="108"/>
                    <a:pt x="191"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2368;p56">
              <a:extLst>
                <a:ext uri="{FF2B5EF4-FFF2-40B4-BE49-F238E27FC236}">
                  <a16:creationId xmlns:a16="http://schemas.microsoft.com/office/drawing/2014/main" id="{E4823631-EC7D-4BA1-15B7-5C5D7FCF0E87}"/>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6453C2"/>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2369;p56">
              <a:extLst>
                <a:ext uri="{FF2B5EF4-FFF2-40B4-BE49-F238E27FC236}">
                  <a16:creationId xmlns:a16="http://schemas.microsoft.com/office/drawing/2014/main" id="{17C5B480-50CD-7EEB-16F5-D05D2A8516EB}"/>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 name="Google Shape;2370;p56">
              <a:extLst>
                <a:ext uri="{FF2B5EF4-FFF2-40B4-BE49-F238E27FC236}">
                  <a16:creationId xmlns:a16="http://schemas.microsoft.com/office/drawing/2014/main" id="{A7DFABF8-09FA-F7CB-3824-5E8999FC99A5}"/>
                </a:ext>
              </a:extLst>
            </p:cNvPr>
            <p:cNvSpPr/>
            <p:nvPr/>
          </p:nvSpPr>
          <p:spPr>
            <a:xfrm>
              <a:off x="7145310" y="4131159"/>
              <a:ext cx="51097" cy="375394"/>
            </a:xfrm>
            <a:custGeom>
              <a:avLst/>
              <a:gdLst/>
              <a:ahLst/>
              <a:cxnLst/>
              <a:rect l="l" t="t" r="r" b="b"/>
              <a:pathLst>
                <a:path w="953" h="7001" fill="none" extrusionOk="0">
                  <a:moveTo>
                    <a:pt x="953" y="0"/>
                  </a:moveTo>
                  <a:cubicBezTo>
                    <a:pt x="953" y="0"/>
                    <a:pt x="691" y="1548"/>
                    <a:pt x="488" y="2310"/>
                  </a:cubicBezTo>
                  <a:cubicBezTo>
                    <a:pt x="286" y="3072"/>
                    <a:pt x="298" y="3834"/>
                    <a:pt x="298" y="4655"/>
                  </a:cubicBezTo>
                  <a:cubicBezTo>
                    <a:pt x="298" y="5477"/>
                    <a:pt x="0" y="7001"/>
                    <a:pt x="0" y="700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2371;p56">
              <a:extLst>
                <a:ext uri="{FF2B5EF4-FFF2-40B4-BE49-F238E27FC236}">
                  <a16:creationId xmlns:a16="http://schemas.microsoft.com/office/drawing/2014/main" id="{E3553956-3068-5AAE-B396-A79CC50FC2D3}"/>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2372;p56">
              <a:extLst>
                <a:ext uri="{FF2B5EF4-FFF2-40B4-BE49-F238E27FC236}">
                  <a16:creationId xmlns:a16="http://schemas.microsoft.com/office/drawing/2014/main" id="{58E3C041-F4DF-7237-8E99-CFEB0FF68DFF}"/>
                </a:ext>
              </a:extLst>
            </p:cNvPr>
            <p:cNvSpPr/>
            <p:nvPr/>
          </p:nvSpPr>
          <p:spPr>
            <a:xfrm>
              <a:off x="7164451" y="3898137"/>
              <a:ext cx="153239" cy="625692"/>
            </a:xfrm>
            <a:custGeom>
              <a:avLst/>
              <a:gdLst/>
              <a:ahLst/>
              <a:cxnLst/>
              <a:rect l="l" t="t" r="r" b="b"/>
              <a:pathLst>
                <a:path w="2858" h="11669" fill="none" extrusionOk="0">
                  <a:moveTo>
                    <a:pt x="1120" y="393"/>
                  </a:moveTo>
                  <a:cubicBezTo>
                    <a:pt x="1572" y="155"/>
                    <a:pt x="2060" y="0"/>
                    <a:pt x="2191" y="310"/>
                  </a:cubicBezTo>
                  <a:cubicBezTo>
                    <a:pt x="2477" y="941"/>
                    <a:pt x="2144" y="1905"/>
                    <a:pt x="2144" y="1905"/>
                  </a:cubicBezTo>
                  <a:lnTo>
                    <a:pt x="2394" y="6323"/>
                  </a:lnTo>
                  <a:lnTo>
                    <a:pt x="2858" y="11668"/>
                  </a:lnTo>
                  <a:lnTo>
                    <a:pt x="2167" y="11549"/>
                  </a:lnTo>
                  <a:cubicBezTo>
                    <a:pt x="2167" y="11549"/>
                    <a:pt x="1108" y="7049"/>
                    <a:pt x="953" y="6775"/>
                  </a:cubicBezTo>
                  <a:cubicBezTo>
                    <a:pt x="786" y="6501"/>
                    <a:pt x="524" y="2644"/>
                    <a:pt x="524" y="2644"/>
                  </a:cubicBezTo>
                  <a:lnTo>
                    <a:pt x="0" y="2167"/>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2373;p56">
              <a:extLst>
                <a:ext uri="{FF2B5EF4-FFF2-40B4-BE49-F238E27FC236}">
                  <a16:creationId xmlns:a16="http://schemas.microsoft.com/office/drawing/2014/main" id="{5E5F3B13-8060-2D57-2417-6E4E1FD323C7}"/>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2374;p56">
              <a:extLst>
                <a:ext uri="{FF2B5EF4-FFF2-40B4-BE49-F238E27FC236}">
                  <a16:creationId xmlns:a16="http://schemas.microsoft.com/office/drawing/2014/main" id="{33DC8242-36C1-4EF8-E075-110777A47425}"/>
                </a:ext>
              </a:extLst>
            </p:cNvPr>
            <p:cNvSpPr/>
            <p:nvPr/>
          </p:nvSpPr>
          <p:spPr>
            <a:xfrm>
              <a:off x="7253188" y="4098560"/>
              <a:ext cx="49864" cy="405474"/>
            </a:xfrm>
            <a:custGeom>
              <a:avLst/>
              <a:gdLst/>
              <a:ahLst/>
              <a:cxnLst/>
              <a:rect l="l" t="t" r="r" b="b"/>
              <a:pathLst>
                <a:path w="930" h="7562" fill="none" extrusionOk="0">
                  <a:moveTo>
                    <a:pt x="0" y="1"/>
                  </a:moveTo>
                  <a:cubicBezTo>
                    <a:pt x="12" y="1037"/>
                    <a:pt x="119" y="1525"/>
                    <a:pt x="203" y="1799"/>
                  </a:cubicBezTo>
                  <a:cubicBezTo>
                    <a:pt x="298" y="2120"/>
                    <a:pt x="262" y="2751"/>
                    <a:pt x="262" y="3049"/>
                  </a:cubicBezTo>
                  <a:cubicBezTo>
                    <a:pt x="262" y="3335"/>
                    <a:pt x="131" y="2977"/>
                    <a:pt x="429" y="4335"/>
                  </a:cubicBezTo>
                  <a:cubicBezTo>
                    <a:pt x="727" y="5680"/>
                    <a:pt x="929" y="7561"/>
                    <a:pt x="929" y="756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2375;p56">
              <a:extLst>
                <a:ext uri="{FF2B5EF4-FFF2-40B4-BE49-F238E27FC236}">
                  <a16:creationId xmlns:a16="http://schemas.microsoft.com/office/drawing/2014/main" id="{A20E0EC3-E8F1-F1CB-4578-49DBED805F9A}"/>
                </a:ext>
              </a:extLst>
            </p:cNvPr>
            <p:cNvSpPr/>
            <p:nvPr/>
          </p:nvSpPr>
          <p:spPr>
            <a:xfrm>
              <a:off x="7253188" y="3975346"/>
              <a:ext cx="1984" cy="96462"/>
            </a:xfrm>
            <a:custGeom>
              <a:avLst/>
              <a:gdLst/>
              <a:ahLst/>
              <a:cxnLst/>
              <a:rect l="l" t="t" r="r" b="b"/>
              <a:pathLst>
                <a:path w="37" h="1799" fill="none" extrusionOk="0">
                  <a:moveTo>
                    <a:pt x="0" y="72"/>
                  </a:moveTo>
                  <a:cubicBezTo>
                    <a:pt x="0" y="72"/>
                    <a:pt x="36" y="1"/>
                    <a:pt x="0" y="1549"/>
                  </a:cubicBezTo>
                  <a:lnTo>
                    <a:pt x="0" y="179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2376;p56">
              <a:extLst>
                <a:ext uri="{FF2B5EF4-FFF2-40B4-BE49-F238E27FC236}">
                  <a16:creationId xmlns:a16="http://schemas.microsoft.com/office/drawing/2014/main" id="{90FACBCF-773A-587E-0E2B-722F9ED39DCA}"/>
                </a:ext>
              </a:extLst>
            </p:cNvPr>
            <p:cNvSpPr/>
            <p:nvPr/>
          </p:nvSpPr>
          <p:spPr>
            <a:xfrm>
              <a:off x="7164451" y="3963228"/>
              <a:ext cx="9008" cy="52440"/>
            </a:xfrm>
            <a:custGeom>
              <a:avLst/>
              <a:gdLst/>
              <a:ahLst/>
              <a:cxnLst/>
              <a:rect l="l" t="t" r="r" b="b"/>
              <a:pathLst>
                <a:path w="168" h="978" fill="none" extrusionOk="0">
                  <a:moveTo>
                    <a:pt x="131" y="1"/>
                  </a:moveTo>
                  <a:lnTo>
                    <a:pt x="108" y="465"/>
                  </a:lnTo>
                  <a:lnTo>
                    <a:pt x="0" y="787"/>
                  </a:lnTo>
                  <a:lnTo>
                    <a:pt x="167" y="977"/>
                  </a:ln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2377;p56">
              <a:extLst>
                <a:ext uri="{FF2B5EF4-FFF2-40B4-BE49-F238E27FC236}">
                  <a16:creationId xmlns:a16="http://schemas.microsoft.com/office/drawing/2014/main" id="{D90EA8FA-25FD-357F-0586-B4249F3AC2B7}"/>
                </a:ext>
              </a:extLst>
            </p:cNvPr>
            <p:cNvSpPr/>
            <p:nvPr/>
          </p:nvSpPr>
          <p:spPr>
            <a:xfrm>
              <a:off x="7160001" y="3977920"/>
              <a:ext cx="52384" cy="14746"/>
            </a:xfrm>
            <a:custGeom>
              <a:avLst/>
              <a:gdLst/>
              <a:ahLst/>
              <a:cxnLst/>
              <a:rect l="l" t="t" r="r" b="b"/>
              <a:pathLst>
                <a:path w="977" h="275" fill="none" extrusionOk="0">
                  <a:moveTo>
                    <a:pt x="0" y="1"/>
                  </a:moveTo>
                  <a:cubicBezTo>
                    <a:pt x="0" y="1"/>
                    <a:pt x="274" y="274"/>
                    <a:pt x="976" y="191"/>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2378;p56">
              <a:extLst>
                <a:ext uri="{FF2B5EF4-FFF2-40B4-BE49-F238E27FC236}">
                  <a16:creationId xmlns:a16="http://schemas.microsoft.com/office/drawing/2014/main" id="{92EC77C9-B986-1C5C-F619-AF11624F6118}"/>
                </a:ext>
              </a:extLst>
            </p:cNvPr>
            <p:cNvSpPr/>
            <p:nvPr/>
          </p:nvSpPr>
          <p:spPr>
            <a:xfrm>
              <a:off x="7147830" y="3905429"/>
              <a:ext cx="140531" cy="62950"/>
            </a:xfrm>
            <a:custGeom>
              <a:avLst/>
              <a:gdLst/>
              <a:ahLst/>
              <a:cxnLst/>
              <a:rect l="l" t="t" r="r" b="b"/>
              <a:pathLst>
                <a:path w="2621" h="1174" extrusionOk="0">
                  <a:moveTo>
                    <a:pt x="2202" y="1"/>
                  </a:moveTo>
                  <a:cubicBezTo>
                    <a:pt x="1987" y="1"/>
                    <a:pt x="1702" y="114"/>
                    <a:pt x="1430" y="257"/>
                  </a:cubicBezTo>
                  <a:lnTo>
                    <a:pt x="1215" y="603"/>
                  </a:lnTo>
                  <a:lnTo>
                    <a:pt x="37" y="507"/>
                  </a:lnTo>
                  <a:lnTo>
                    <a:pt x="1" y="972"/>
                  </a:lnTo>
                  <a:cubicBezTo>
                    <a:pt x="408" y="1107"/>
                    <a:pt x="832" y="1174"/>
                    <a:pt x="1257" y="1174"/>
                  </a:cubicBezTo>
                  <a:cubicBezTo>
                    <a:pt x="1466" y="1174"/>
                    <a:pt x="1675" y="1158"/>
                    <a:pt x="1882" y="1126"/>
                  </a:cubicBezTo>
                  <a:cubicBezTo>
                    <a:pt x="2406" y="1019"/>
                    <a:pt x="2430" y="876"/>
                    <a:pt x="2608" y="757"/>
                  </a:cubicBezTo>
                  <a:cubicBezTo>
                    <a:pt x="2620" y="555"/>
                    <a:pt x="2584" y="364"/>
                    <a:pt x="2513" y="174"/>
                  </a:cubicBezTo>
                  <a:cubicBezTo>
                    <a:pt x="2456" y="51"/>
                    <a:pt x="2344" y="1"/>
                    <a:pt x="22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2379;p56">
              <a:extLst>
                <a:ext uri="{FF2B5EF4-FFF2-40B4-BE49-F238E27FC236}">
                  <a16:creationId xmlns:a16="http://schemas.microsoft.com/office/drawing/2014/main" id="{3E657C5E-82F9-3F17-EFE9-52CA66A76771}"/>
                </a:ext>
              </a:extLst>
            </p:cNvPr>
            <p:cNvSpPr/>
            <p:nvPr/>
          </p:nvSpPr>
          <p:spPr>
            <a:xfrm>
              <a:off x="7155497" y="3949824"/>
              <a:ext cx="17318" cy="13459"/>
            </a:xfrm>
            <a:custGeom>
              <a:avLst/>
              <a:gdLst/>
              <a:ahLst/>
              <a:cxnLst/>
              <a:rect l="l" t="t" r="r" b="b"/>
              <a:pathLst>
                <a:path w="323" h="251" extrusionOk="0">
                  <a:moveTo>
                    <a:pt x="13" y="1"/>
                  </a:moveTo>
                  <a:lnTo>
                    <a:pt x="1" y="179"/>
                  </a:lnTo>
                  <a:lnTo>
                    <a:pt x="298" y="251"/>
                  </a:lnTo>
                  <a:lnTo>
                    <a:pt x="322" y="13"/>
                  </a:lnTo>
                  <a:lnTo>
                    <a:pt x="13" y="1"/>
                  </a:lnTo>
                  <a:close/>
                </a:path>
              </a:pathLst>
            </a:custGeom>
            <a:solidFill>
              <a:srgbClr val="FFFFFF"/>
            </a:solid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2380;p56">
              <a:extLst>
                <a:ext uri="{FF2B5EF4-FFF2-40B4-BE49-F238E27FC236}">
                  <a16:creationId xmlns:a16="http://schemas.microsoft.com/office/drawing/2014/main" id="{87CF276E-F9C1-D224-48E9-975E60B471AB}"/>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2381;p56">
              <a:extLst>
                <a:ext uri="{FF2B5EF4-FFF2-40B4-BE49-F238E27FC236}">
                  <a16:creationId xmlns:a16="http://schemas.microsoft.com/office/drawing/2014/main" id="{EEAF125B-8238-DA1D-E95E-09EDB277B1C4}"/>
                </a:ext>
              </a:extLst>
            </p:cNvPr>
            <p:cNvSpPr/>
            <p:nvPr/>
          </p:nvSpPr>
          <p:spPr>
            <a:xfrm>
              <a:off x="7264662" y="3937063"/>
              <a:ext cx="12171" cy="27507"/>
            </a:xfrm>
            <a:custGeom>
              <a:avLst/>
              <a:gdLst/>
              <a:ahLst/>
              <a:cxnLst/>
              <a:rect l="l" t="t" r="r" b="b"/>
              <a:pathLst>
                <a:path w="227" h="513" fill="none" extrusionOk="0">
                  <a:moveTo>
                    <a:pt x="60" y="513"/>
                  </a:moveTo>
                  <a:lnTo>
                    <a:pt x="1" y="48"/>
                  </a:lnTo>
                  <a:lnTo>
                    <a:pt x="155" y="1"/>
                  </a:lnTo>
                  <a:lnTo>
                    <a:pt x="227" y="405"/>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2382;p56">
              <a:extLst>
                <a:ext uri="{FF2B5EF4-FFF2-40B4-BE49-F238E27FC236}">
                  <a16:creationId xmlns:a16="http://schemas.microsoft.com/office/drawing/2014/main" id="{BFCC4997-4BD5-2C27-FFA2-13E38C3AA715}"/>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2383;p56">
              <a:extLst>
                <a:ext uri="{FF2B5EF4-FFF2-40B4-BE49-F238E27FC236}">
                  <a16:creationId xmlns:a16="http://schemas.microsoft.com/office/drawing/2014/main" id="{8D2A9F95-89A2-9601-7344-43FC1730A661}"/>
                </a:ext>
              </a:extLst>
            </p:cNvPr>
            <p:cNvSpPr/>
            <p:nvPr/>
          </p:nvSpPr>
          <p:spPr>
            <a:xfrm>
              <a:off x="7199571" y="3944087"/>
              <a:ext cx="19195" cy="28150"/>
            </a:xfrm>
            <a:custGeom>
              <a:avLst/>
              <a:gdLst/>
              <a:ahLst/>
              <a:cxnLst/>
              <a:rect l="l" t="t" r="r" b="b"/>
              <a:pathLst>
                <a:path w="358" h="525" fill="none" extrusionOk="0">
                  <a:moveTo>
                    <a:pt x="107" y="524"/>
                  </a:moveTo>
                  <a:lnTo>
                    <a:pt x="0" y="1"/>
                  </a:lnTo>
                  <a:lnTo>
                    <a:pt x="262" y="1"/>
                  </a:lnTo>
                  <a:lnTo>
                    <a:pt x="357" y="45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2384;p56">
              <a:extLst>
                <a:ext uri="{FF2B5EF4-FFF2-40B4-BE49-F238E27FC236}">
                  <a16:creationId xmlns:a16="http://schemas.microsoft.com/office/drawing/2014/main" id="{86FF8899-211E-D82E-27FA-50CC9E0ADBB1}"/>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2385;p56">
              <a:extLst>
                <a:ext uri="{FF2B5EF4-FFF2-40B4-BE49-F238E27FC236}">
                  <a16:creationId xmlns:a16="http://schemas.microsoft.com/office/drawing/2014/main" id="{64313763-8B01-2777-C044-3D98E70C546D}"/>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2386;p56">
              <a:extLst>
                <a:ext uri="{FF2B5EF4-FFF2-40B4-BE49-F238E27FC236}">
                  <a16:creationId xmlns:a16="http://schemas.microsoft.com/office/drawing/2014/main" id="{CB8E5021-1B2F-12B3-4D09-8A624EE18F30}"/>
                </a:ext>
              </a:extLst>
            </p:cNvPr>
            <p:cNvSpPr/>
            <p:nvPr/>
          </p:nvSpPr>
          <p:spPr>
            <a:xfrm>
              <a:off x="7096143" y="3716212"/>
              <a:ext cx="46647" cy="232389"/>
            </a:xfrm>
            <a:custGeom>
              <a:avLst/>
              <a:gdLst/>
              <a:ahLst/>
              <a:cxnLst/>
              <a:rect l="l" t="t" r="r" b="b"/>
              <a:pathLst>
                <a:path w="870" h="4334" extrusionOk="0">
                  <a:moveTo>
                    <a:pt x="870" y="0"/>
                  </a:moveTo>
                  <a:cubicBezTo>
                    <a:pt x="870" y="1"/>
                    <a:pt x="786" y="584"/>
                    <a:pt x="524" y="1560"/>
                  </a:cubicBezTo>
                  <a:cubicBezTo>
                    <a:pt x="262" y="2548"/>
                    <a:pt x="0" y="3727"/>
                    <a:pt x="0" y="3727"/>
                  </a:cubicBezTo>
                  <a:lnTo>
                    <a:pt x="143" y="4334"/>
                  </a:lnTo>
                  <a:lnTo>
                    <a:pt x="572" y="3691"/>
                  </a:lnTo>
                  <a:lnTo>
                    <a:pt x="870"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2387;p56">
              <a:extLst>
                <a:ext uri="{FF2B5EF4-FFF2-40B4-BE49-F238E27FC236}">
                  <a16:creationId xmlns:a16="http://schemas.microsoft.com/office/drawing/2014/main" id="{9CF5190C-E760-E647-3CBE-9F8F812B49D5}"/>
                </a:ext>
              </a:extLst>
            </p:cNvPr>
            <p:cNvSpPr/>
            <p:nvPr/>
          </p:nvSpPr>
          <p:spPr>
            <a:xfrm>
              <a:off x="7142736" y="3651066"/>
              <a:ext cx="111149" cy="65202"/>
            </a:xfrm>
            <a:custGeom>
              <a:avLst/>
              <a:gdLst/>
              <a:ahLst/>
              <a:cxnLst/>
              <a:rect l="l" t="t" r="r" b="b"/>
              <a:pathLst>
                <a:path w="2073" h="1216" extrusionOk="0">
                  <a:moveTo>
                    <a:pt x="2072" y="1"/>
                  </a:moveTo>
                  <a:lnTo>
                    <a:pt x="715" y="382"/>
                  </a:lnTo>
                  <a:cubicBezTo>
                    <a:pt x="715" y="382"/>
                    <a:pt x="120" y="525"/>
                    <a:pt x="60" y="810"/>
                  </a:cubicBezTo>
                  <a:cubicBezTo>
                    <a:pt x="24" y="941"/>
                    <a:pt x="1" y="1084"/>
                    <a:pt x="1" y="1215"/>
                  </a:cubicBezTo>
                  <a:lnTo>
                    <a:pt x="917" y="465"/>
                  </a:lnTo>
                  <a:lnTo>
                    <a:pt x="2072" y="1"/>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2388;p56">
              <a:extLst>
                <a:ext uri="{FF2B5EF4-FFF2-40B4-BE49-F238E27FC236}">
                  <a16:creationId xmlns:a16="http://schemas.microsoft.com/office/drawing/2014/main" id="{7569836E-C8FE-A745-642D-EC15AC6E4A3C}"/>
                </a:ext>
              </a:extLst>
            </p:cNvPr>
            <p:cNvSpPr/>
            <p:nvPr/>
          </p:nvSpPr>
          <p:spPr>
            <a:xfrm>
              <a:off x="7132549" y="3647903"/>
              <a:ext cx="170504" cy="305527"/>
            </a:xfrm>
            <a:custGeom>
              <a:avLst/>
              <a:gdLst/>
              <a:ahLst/>
              <a:cxnLst/>
              <a:rect l="l" t="t" r="r" b="b"/>
              <a:pathLst>
                <a:path w="3180" h="5698" extrusionOk="0">
                  <a:moveTo>
                    <a:pt x="2415" y="1"/>
                  </a:moveTo>
                  <a:cubicBezTo>
                    <a:pt x="1995" y="1"/>
                    <a:pt x="1072" y="214"/>
                    <a:pt x="1072" y="214"/>
                  </a:cubicBezTo>
                  <a:cubicBezTo>
                    <a:pt x="1072" y="214"/>
                    <a:pt x="583" y="774"/>
                    <a:pt x="393" y="1000"/>
                  </a:cubicBezTo>
                  <a:cubicBezTo>
                    <a:pt x="191" y="1226"/>
                    <a:pt x="191" y="3691"/>
                    <a:pt x="191" y="4048"/>
                  </a:cubicBezTo>
                  <a:cubicBezTo>
                    <a:pt x="191" y="4417"/>
                    <a:pt x="0" y="5394"/>
                    <a:pt x="322" y="5584"/>
                  </a:cubicBezTo>
                  <a:cubicBezTo>
                    <a:pt x="447" y="5660"/>
                    <a:pt x="806" y="5698"/>
                    <a:pt x="1216" y="5698"/>
                  </a:cubicBezTo>
                  <a:cubicBezTo>
                    <a:pt x="1897" y="5698"/>
                    <a:pt x="2719" y="5594"/>
                    <a:pt x="2846" y="5394"/>
                  </a:cubicBezTo>
                  <a:cubicBezTo>
                    <a:pt x="3048" y="5060"/>
                    <a:pt x="3179" y="1131"/>
                    <a:pt x="3143" y="774"/>
                  </a:cubicBezTo>
                  <a:cubicBezTo>
                    <a:pt x="3096" y="441"/>
                    <a:pt x="2881" y="167"/>
                    <a:pt x="2584" y="24"/>
                  </a:cubicBezTo>
                  <a:cubicBezTo>
                    <a:pt x="2549" y="8"/>
                    <a:pt x="2490" y="1"/>
                    <a:pt x="24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2389;p56">
              <a:extLst>
                <a:ext uri="{FF2B5EF4-FFF2-40B4-BE49-F238E27FC236}">
                  <a16:creationId xmlns:a16="http://schemas.microsoft.com/office/drawing/2014/main" id="{0E9B5EB3-1695-CC77-397E-C35B7849A83B}"/>
                </a:ext>
              </a:extLst>
            </p:cNvPr>
            <p:cNvSpPr/>
            <p:nvPr/>
          </p:nvSpPr>
          <p:spPr>
            <a:xfrm>
              <a:off x="7158071" y="3647903"/>
              <a:ext cx="144338" cy="305848"/>
            </a:xfrm>
            <a:custGeom>
              <a:avLst/>
              <a:gdLst/>
              <a:ahLst/>
              <a:cxnLst/>
              <a:rect l="l" t="t" r="r" b="b"/>
              <a:pathLst>
                <a:path w="2692" h="5704" extrusionOk="0">
                  <a:moveTo>
                    <a:pt x="2024" y="0"/>
                  </a:moveTo>
                  <a:lnTo>
                    <a:pt x="1882" y="72"/>
                  </a:lnTo>
                  <a:cubicBezTo>
                    <a:pt x="2120" y="274"/>
                    <a:pt x="2286" y="536"/>
                    <a:pt x="2346" y="845"/>
                  </a:cubicBezTo>
                  <a:cubicBezTo>
                    <a:pt x="2405" y="1286"/>
                    <a:pt x="2405" y="1727"/>
                    <a:pt x="2322" y="2167"/>
                  </a:cubicBezTo>
                  <a:cubicBezTo>
                    <a:pt x="2296" y="2338"/>
                    <a:pt x="2133" y="2386"/>
                    <a:pt x="1944" y="2386"/>
                  </a:cubicBezTo>
                  <a:cubicBezTo>
                    <a:pt x="1697" y="2386"/>
                    <a:pt x="1406" y="2303"/>
                    <a:pt x="1320" y="2303"/>
                  </a:cubicBezTo>
                  <a:cubicBezTo>
                    <a:pt x="1288" y="2303"/>
                    <a:pt x="1285" y="2315"/>
                    <a:pt x="1322" y="2346"/>
                  </a:cubicBezTo>
                  <a:cubicBezTo>
                    <a:pt x="1536" y="2524"/>
                    <a:pt x="2346" y="2822"/>
                    <a:pt x="2382" y="2989"/>
                  </a:cubicBezTo>
                  <a:cubicBezTo>
                    <a:pt x="2417" y="3143"/>
                    <a:pt x="1977" y="3417"/>
                    <a:pt x="1822" y="3429"/>
                  </a:cubicBezTo>
                  <a:cubicBezTo>
                    <a:pt x="1667" y="3453"/>
                    <a:pt x="1929" y="3810"/>
                    <a:pt x="2096" y="4108"/>
                  </a:cubicBezTo>
                  <a:cubicBezTo>
                    <a:pt x="2251" y="4417"/>
                    <a:pt x="2191" y="4834"/>
                    <a:pt x="1822" y="5132"/>
                  </a:cubicBezTo>
                  <a:cubicBezTo>
                    <a:pt x="1453" y="5417"/>
                    <a:pt x="584" y="5560"/>
                    <a:pt x="215" y="5572"/>
                  </a:cubicBezTo>
                  <a:cubicBezTo>
                    <a:pt x="96" y="5572"/>
                    <a:pt x="24" y="5608"/>
                    <a:pt x="0" y="5644"/>
                  </a:cubicBezTo>
                  <a:cubicBezTo>
                    <a:pt x="175" y="5684"/>
                    <a:pt x="447" y="5704"/>
                    <a:pt x="747" y="5704"/>
                  </a:cubicBezTo>
                  <a:cubicBezTo>
                    <a:pt x="1427" y="5704"/>
                    <a:pt x="2246" y="5600"/>
                    <a:pt x="2370" y="5394"/>
                  </a:cubicBezTo>
                  <a:cubicBezTo>
                    <a:pt x="2560" y="5060"/>
                    <a:pt x="2691" y="1131"/>
                    <a:pt x="2667" y="774"/>
                  </a:cubicBezTo>
                  <a:cubicBezTo>
                    <a:pt x="2620" y="441"/>
                    <a:pt x="2405" y="167"/>
                    <a:pt x="2108" y="24"/>
                  </a:cubicBezTo>
                  <a:cubicBezTo>
                    <a:pt x="2072" y="12"/>
                    <a:pt x="2048" y="0"/>
                    <a:pt x="2024"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2390;p56">
              <a:extLst>
                <a:ext uri="{FF2B5EF4-FFF2-40B4-BE49-F238E27FC236}">
                  <a16:creationId xmlns:a16="http://schemas.microsoft.com/office/drawing/2014/main" id="{F7B7C7F8-AEDB-E618-7FE9-C68DF2DA1329}"/>
                </a:ext>
              </a:extLst>
            </p:cNvPr>
            <p:cNvSpPr/>
            <p:nvPr/>
          </p:nvSpPr>
          <p:spPr>
            <a:xfrm>
              <a:off x="7132549" y="3643399"/>
              <a:ext cx="170504" cy="314803"/>
            </a:xfrm>
            <a:custGeom>
              <a:avLst/>
              <a:gdLst/>
              <a:ahLst/>
              <a:cxnLst/>
              <a:rect l="l" t="t" r="r" b="b"/>
              <a:pathLst>
                <a:path w="3180" h="5871" fill="none" extrusionOk="0">
                  <a:moveTo>
                    <a:pt x="1072" y="298"/>
                  </a:moveTo>
                  <a:cubicBezTo>
                    <a:pt x="1072" y="298"/>
                    <a:pt x="583" y="858"/>
                    <a:pt x="393" y="1084"/>
                  </a:cubicBezTo>
                  <a:cubicBezTo>
                    <a:pt x="191" y="1310"/>
                    <a:pt x="191" y="3775"/>
                    <a:pt x="191" y="4132"/>
                  </a:cubicBezTo>
                  <a:cubicBezTo>
                    <a:pt x="191" y="4501"/>
                    <a:pt x="0" y="5478"/>
                    <a:pt x="322" y="5668"/>
                  </a:cubicBezTo>
                  <a:cubicBezTo>
                    <a:pt x="655" y="5871"/>
                    <a:pt x="2643" y="5799"/>
                    <a:pt x="2846" y="5478"/>
                  </a:cubicBezTo>
                  <a:cubicBezTo>
                    <a:pt x="3048" y="5144"/>
                    <a:pt x="3179" y="1215"/>
                    <a:pt x="3143" y="858"/>
                  </a:cubicBezTo>
                  <a:cubicBezTo>
                    <a:pt x="3096" y="525"/>
                    <a:pt x="2881" y="251"/>
                    <a:pt x="2584" y="108"/>
                  </a:cubicBezTo>
                  <a:cubicBezTo>
                    <a:pt x="2358" y="1"/>
                    <a:pt x="1072" y="298"/>
                    <a:pt x="1072" y="29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2391;p56">
              <a:extLst>
                <a:ext uri="{FF2B5EF4-FFF2-40B4-BE49-F238E27FC236}">
                  <a16:creationId xmlns:a16="http://schemas.microsoft.com/office/drawing/2014/main" id="{A17E558E-69D3-4DDA-1F62-9742779506C9}"/>
                </a:ext>
              </a:extLst>
            </p:cNvPr>
            <p:cNvSpPr/>
            <p:nvPr/>
          </p:nvSpPr>
          <p:spPr>
            <a:xfrm>
              <a:off x="7191260" y="3759588"/>
              <a:ext cx="53028" cy="72816"/>
            </a:xfrm>
            <a:custGeom>
              <a:avLst/>
              <a:gdLst/>
              <a:ahLst/>
              <a:cxnLst/>
              <a:rect l="l" t="t" r="r" b="b"/>
              <a:pathLst>
                <a:path w="989" h="1358" extrusionOk="0">
                  <a:moveTo>
                    <a:pt x="0" y="1"/>
                  </a:moveTo>
                  <a:lnTo>
                    <a:pt x="0" y="1"/>
                  </a:lnTo>
                  <a:cubicBezTo>
                    <a:pt x="120" y="548"/>
                    <a:pt x="429" y="1025"/>
                    <a:pt x="893" y="1358"/>
                  </a:cubicBezTo>
                  <a:lnTo>
                    <a:pt x="989" y="632"/>
                  </a:lnTo>
                  <a:cubicBezTo>
                    <a:pt x="465" y="465"/>
                    <a:pt x="1"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2392;p56">
              <a:extLst>
                <a:ext uri="{FF2B5EF4-FFF2-40B4-BE49-F238E27FC236}">
                  <a16:creationId xmlns:a16="http://schemas.microsoft.com/office/drawing/2014/main" id="{B7E964D4-4080-A30E-D46B-862FBF2DA7ED}"/>
                </a:ext>
              </a:extLst>
            </p:cNvPr>
            <p:cNvSpPr/>
            <p:nvPr/>
          </p:nvSpPr>
          <p:spPr>
            <a:xfrm>
              <a:off x="7191260" y="3759588"/>
              <a:ext cx="53028" cy="72816"/>
            </a:xfrm>
            <a:custGeom>
              <a:avLst/>
              <a:gdLst/>
              <a:ahLst/>
              <a:cxnLst/>
              <a:rect l="l" t="t" r="r" b="b"/>
              <a:pathLst>
                <a:path w="989" h="1358" fill="none" extrusionOk="0">
                  <a:moveTo>
                    <a:pt x="989" y="632"/>
                  </a:moveTo>
                  <a:cubicBezTo>
                    <a:pt x="465" y="465"/>
                    <a:pt x="0" y="1"/>
                    <a:pt x="0" y="1"/>
                  </a:cubicBezTo>
                  <a:cubicBezTo>
                    <a:pt x="120" y="548"/>
                    <a:pt x="429" y="1025"/>
                    <a:pt x="893" y="1358"/>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2393;p56">
              <a:extLst>
                <a:ext uri="{FF2B5EF4-FFF2-40B4-BE49-F238E27FC236}">
                  <a16:creationId xmlns:a16="http://schemas.microsoft.com/office/drawing/2014/main" id="{BF7FAAF6-617C-3EE6-CAF9-1378BCDA4829}"/>
                </a:ext>
              </a:extLst>
            </p:cNvPr>
            <p:cNvSpPr/>
            <p:nvPr/>
          </p:nvSpPr>
          <p:spPr>
            <a:xfrm>
              <a:off x="7175925" y="3629351"/>
              <a:ext cx="95171" cy="44129"/>
            </a:xfrm>
            <a:custGeom>
              <a:avLst/>
              <a:gdLst/>
              <a:ahLst/>
              <a:cxnLst/>
              <a:rect l="l" t="t" r="r" b="b"/>
              <a:pathLst>
                <a:path w="1775" h="823" extrusionOk="0">
                  <a:moveTo>
                    <a:pt x="1679" y="1"/>
                  </a:moveTo>
                  <a:lnTo>
                    <a:pt x="108" y="370"/>
                  </a:lnTo>
                  <a:lnTo>
                    <a:pt x="1" y="822"/>
                  </a:lnTo>
                  <a:lnTo>
                    <a:pt x="1775" y="370"/>
                  </a:lnTo>
                  <a:lnTo>
                    <a:pt x="1679"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2394;p56">
              <a:extLst>
                <a:ext uri="{FF2B5EF4-FFF2-40B4-BE49-F238E27FC236}">
                  <a16:creationId xmlns:a16="http://schemas.microsoft.com/office/drawing/2014/main" id="{00A44AB7-EDBB-9282-21CE-21D487B3CD32}"/>
                </a:ext>
              </a:extLst>
            </p:cNvPr>
            <p:cNvSpPr/>
            <p:nvPr/>
          </p:nvSpPr>
          <p:spPr>
            <a:xfrm>
              <a:off x="7062953" y="4512274"/>
              <a:ext cx="99621" cy="42789"/>
            </a:xfrm>
            <a:custGeom>
              <a:avLst/>
              <a:gdLst/>
              <a:ahLst/>
              <a:cxnLst/>
              <a:rect l="l" t="t" r="r" b="b"/>
              <a:pathLst>
                <a:path w="1858" h="798" extrusionOk="0">
                  <a:moveTo>
                    <a:pt x="1084" y="0"/>
                  </a:moveTo>
                  <a:lnTo>
                    <a:pt x="512" y="405"/>
                  </a:lnTo>
                  <a:lnTo>
                    <a:pt x="0" y="679"/>
                  </a:lnTo>
                  <a:lnTo>
                    <a:pt x="0" y="798"/>
                  </a:lnTo>
                  <a:lnTo>
                    <a:pt x="1858" y="798"/>
                  </a:lnTo>
                  <a:lnTo>
                    <a:pt x="1774" y="107"/>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2395;p56">
              <a:extLst>
                <a:ext uri="{FF2B5EF4-FFF2-40B4-BE49-F238E27FC236}">
                  <a16:creationId xmlns:a16="http://schemas.microsoft.com/office/drawing/2014/main" id="{E860276C-0A71-34D9-A98F-CB13FECA2B04}"/>
                </a:ext>
              </a:extLst>
            </p:cNvPr>
            <p:cNvSpPr/>
            <p:nvPr/>
          </p:nvSpPr>
          <p:spPr>
            <a:xfrm>
              <a:off x="7222519" y="4517367"/>
              <a:ext cx="99675" cy="40269"/>
            </a:xfrm>
            <a:custGeom>
              <a:avLst/>
              <a:gdLst/>
              <a:ahLst/>
              <a:cxnLst/>
              <a:rect l="l" t="t" r="r" b="b"/>
              <a:pathLst>
                <a:path w="1859" h="751" extrusionOk="0">
                  <a:moveTo>
                    <a:pt x="1084" y="0"/>
                  </a:moveTo>
                  <a:lnTo>
                    <a:pt x="513" y="405"/>
                  </a:lnTo>
                  <a:lnTo>
                    <a:pt x="1" y="691"/>
                  </a:lnTo>
                  <a:lnTo>
                    <a:pt x="1" y="750"/>
                  </a:lnTo>
                  <a:lnTo>
                    <a:pt x="1858" y="750"/>
                  </a:lnTo>
                  <a:lnTo>
                    <a:pt x="1763" y="108"/>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2396;p56">
              <a:extLst>
                <a:ext uri="{FF2B5EF4-FFF2-40B4-BE49-F238E27FC236}">
                  <a16:creationId xmlns:a16="http://schemas.microsoft.com/office/drawing/2014/main" id="{D38EBE00-A21D-D469-677E-E37CB0AE0117}"/>
                </a:ext>
              </a:extLst>
            </p:cNvPr>
            <p:cNvSpPr/>
            <p:nvPr/>
          </p:nvSpPr>
          <p:spPr>
            <a:xfrm>
              <a:off x="6973573" y="3455040"/>
              <a:ext cx="30669" cy="26274"/>
            </a:xfrm>
            <a:custGeom>
              <a:avLst/>
              <a:gdLst/>
              <a:ahLst/>
              <a:cxnLst/>
              <a:rect l="l" t="t" r="r" b="b"/>
              <a:pathLst>
                <a:path w="572" h="490" extrusionOk="0">
                  <a:moveTo>
                    <a:pt x="128" y="0"/>
                  </a:moveTo>
                  <a:cubicBezTo>
                    <a:pt x="90" y="0"/>
                    <a:pt x="0" y="16"/>
                    <a:pt x="48" y="168"/>
                  </a:cubicBezTo>
                  <a:lnTo>
                    <a:pt x="477" y="490"/>
                  </a:lnTo>
                  <a:lnTo>
                    <a:pt x="572" y="240"/>
                  </a:lnTo>
                  <a:lnTo>
                    <a:pt x="143" y="1"/>
                  </a:lnTo>
                  <a:cubicBezTo>
                    <a:pt x="143" y="1"/>
                    <a:pt x="137" y="0"/>
                    <a:pt x="1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2397;p56">
              <a:extLst>
                <a:ext uri="{FF2B5EF4-FFF2-40B4-BE49-F238E27FC236}">
                  <a16:creationId xmlns:a16="http://schemas.microsoft.com/office/drawing/2014/main" id="{47BF9D91-C7DA-0A24-73B7-64F1D8ADCBA5}"/>
                </a:ext>
              </a:extLst>
            </p:cNvPr>
            <p:cNvSpPr/>
            <p:nvPr/>
          </p:nvSpPr>
          <p:spPr>
            <a:xfrm>
              <a:off x="6972930" y="3453807"/>
              <a:ext cx="31313" cy="27507"/>
            </a:xfrm>
            <a:custGeom>
              <a:avLst/>
              <a:gdLst/>
              <a:ahLst/>
              <a:cxnLst/>
              <a:rect l="l" t="t" r="r" b="b"/>
              <a:pathLst>
                <a:path w="584" h="513" fill="none" extrusionOk="0">
                  <a:moveTo>
                    <a:pt x="584" y="263"/>
                  </a:moveTo>
                  <a:lnTo>
                    <a:pt x="155" y="24"/>
                  </a:lnTo>
                  <a:cubicBezTo>
                    <a:pt x="155" y="24"/>
                    <a:pt x="1" y="1"/>
                    <a:pt x="60" y="191"/>
                  </a:cubicBezTo>
                  <a:lnTo>
                    <a:pt x="489" y="51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2398;p56">
              <a:extLst>
                <a:ext uri="{FF2B5EF4-FFF2-40B4-BE49-F238E27FC236}">
                  <a16:creationId xmlns:a16="http://schemas.microsoft.com/office/drawing/2014/main" id="{71422B98-91E8-9782-5A98-5341E49445C1}"/>
                </a:ext>
              </a:extLst>
            </p:cNvPr>
            <p:cNvSpPr/>
            <p:nvPr/>
          </p:nvSpPr>
          <p:spPr>
            <a:xfrm>
              <a:off x="6939741" y="3460509"/>
              <a:ext cx="71526" cy="78285"/>
            </a:xfrm>
            <a:custGeom>
              <a:avLst/>
              <a:gdLst/>
              <a:ahLst/>
              <a:cxnLst/>
              <a:rect l="l" t="t" r="r" b="b"/>
              <a:pathLst>
                <a:path w="1334" h="1460" extrusionOk="0">
                  <a:moveTo>
                    <a:pt x="487" y="0"/>
                  </a:moveTo>
                  <a:cubicBezTo>
                    <a:pt x="454" y="0"/>
                    <a:pt x="422" y="24"/>
                    <a:pt x="441" y="126"/>
                  </a:cubicBezTo>
                  <a:lnTo>
                    <a:pt x="703" y="650"/>
                  </a:lnTo>
                  <a:lnTo>
                    <a:pt x="227" y="209"/>
                  </a:lnTo>
                  <a:cubicBezTo>
                    <a:pt x="227" y="209"/>
                    <a:pt x="196" y="178"/>
                    <a:pt x="172" y="178"/>
                  </a:cubicBezTo>
                  <a:cubicBezTo>
                    <a:pt x="156" y="178"/>
                    <a:pt x="143" y="191"/>
                    <a:pt x="143" y="233"/>
                  </a:cubicBezTo>
                  <a:cubicBezTo>
                    <a:pt x="143" y="340"/>
                    <a:pt x="572" y="792"/>
                    <a:pt x="572" y="792"/>
                  </a:cubicBezTo>
                  <a:lnTo>
                    <a:pt x="96" y="578"/>
                  </a:lnTo>
                  <a:cubicBezTo>
                    <a:pt x="96" y="578"/>
                    <a:pt x="0" y="650"/>
                    <a:pt x="72" y="721"/>
                  </a:cubicBezTo>
                  <a:cubicBezTo>
                    <a:pt x="143" y="792"/>
                    <a:pt x="548" y="947"/>
                    <a:pt x="548" y="947"/>
                  </a:cubicBezTo>
                  <a:lnTo>
                    <a:pt x="191" y="935"/>
                  </a:lnTo>
                  <a:cubicBezTo>
                    <a:pt x="191" y="935"/>
                    <a:pt x="84" y="1019"/>
                    <a:pt x="155" y="1042"/>
                  </a:cubicBezTo>
                  <a:cubicBezTo>
                    <a:pt x="227" y="1078"/>
                    <a:pt x="643" y="1161"/>
                    <a:pt x="643" y="1161"/>
                  </a:cubicBezTo>
                  <a:cubicBezTo>
                    <a:pt x="703" y="1209"/>
                    <a:pt x="762" y="1245"/>
                    <a:pt x="822" y="1269"/>
                  </a:cubicBezTo>
                  <a:lnTo>
                    <a:pt x="929" y="1459"/>
                  </a:lnTo>
                  <a:lnTo>
                    <a:pt x="1334" y="1257"/>
                  </a:lnTo>
                  <a:lnTo>
                    <a:pt x="1143" y="780"/>
                  </a:lnTo>
                  <a:cubicBezTo>
                    <a:pt x="1120" y="733"/>
                    <a:pt x="1096" y="685"/>
                    <a:pt x="1048" y="638"/>
                  </a:cubicBezTo>
                  <a:lnTo>
                    <a:pt x="977" y="554"/>
                  </a:lnTo>
                  <a:lnTo>
                    <a:pt x="548" y="18"/>
                  </a:lnTo>
                  <a:cubicBezTo>
                    <a:pt x="548" y="18"/>
                    <a:pt x="517" y="0"/>
                    <a:pt x="487"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2399;p56">
              <a:extLst>
                <a:ext uri="{FF2B5EF4-FFF2-40B4-BE49-F238E27FC236}">
                  <a16:creationId xmlns:a16="http://schemas.microsoft.com/office/drawing/2014/main" id="{2B770212-B9BA-A4B5-9301-B53E5D922E27}"/>
                </a:ext>
              </a:extLst>
            </p:cNvPr>
            <p:cNvSpPr/>
            <p:nvPr/>
          </p:nvSpPr>
          <p:spPr>
            <a:xfrm>
              <a:off x="6989551" y="3527853"/>
              <a:ext cx="239402" cy="252550"/>
            </a:xfrm>
            <a:custGeom>
              <a:avLst/>
              <a:gdLst/>
              <a:ahLst/>
              <a:cxnLst/>
              <a:rect l="l" t="t" r="r" b="b"/>
              <a:pathLst>
                <a:path w="4465" h="4710" extrusionOk="0">
                  <a:moveTo>
                    <a:pt x="405" y="1"/>
                  </a:moveTo>
                  <a:lnTo>
                    <a:pt x="0" y="203"/>
                  </a:lnTo>
                  <a:lnTo>
                    <a:pt x="1500" y="4370"/>
                  </a:lnTo>
                  <a:cubicBezTo>
                    <a:pt x="1585" y="4582"/>
                    <a:pt x="1783" y="4710"/>
                    <a:pt x="2011" y="4710"/>
                  </a:cubicBezTo>
                  <a:cubicBezTo>
                    <a:pt x="2039" y="4710"/>
                    <a:pt x="2067" y="4708"/>
                    <a:pt x="2096" y="4704"/>
                  </a:cubicBezTo>
                  <a:lnTo>
                    <a:pt x="4465" y="4144"/>
                  </a:lnTo>
                  <a:lnTo>
                    <a:pt x="4274" y="2751"/>
                  </a:lnTo>
                  <a:lnTo>
                    <a:pt x="2453" y="3263"/>
                  </a:lnTo>
                  <a:cubicBezTo>
                    <a:pt x="2433" y="3266"/>
                    <a:pt x="2413" y="3268"/>
                    <a:pt x="2393" y="3268"/>
                  </a:cubicBezTo>
                  <a:cubicBezTo>
                    <a:pt x="2257" y="3268"/>
                    <a:pt x="2122" y="3197"/>
                    <a:pt x="2060" y="3073"/>
                  </a:cubicBezTo>
                  <a:lnTo>
                    <a:pt x="40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2400;p56">
              <a:extLst>
                <a:ext uri="{FF2B5EF4-FFF2-40B4-BE49-F238E27FC236}">
                  <a16:creationId xmlns:a16="http://schemas.microsoft.com/office/drawing/2014/main" id="{9E0CA4EB-E3AB-A528-8FD0-12DDA0B08B9C}"/>
                </a:ext>
              </a:extLst>
            </p:cNvPr>
            <p:cNvSpPr/>
            <p:nvPr/>
          </p:nvSpPr>
          <p:spPr>
            <a:xfrm>
              <a:off x="6989551" y="3527853"/>
              <a:ext cx="239402" cy="254159"/>
            </a:xfrm>
            <a:custGeom>
              <a:avLst/>
              <a:gdLst/>
              <a:ahLst/>
              <a:cxnLst/>
              <a:rect l="l" t="t" r="r" b="b"/>
              <a:pathLst>
                <a:path w="4465" h="4740" fill="none" extrusionOk="0">
                  <a:moveTo>
                    <a:pt x="4465" y="4144"/>
                  </a:moveTo>
                  <a:lnTo>
                    <a:pt x="2096" y="4704"/>
                  </a:lnTo>
                  <a:cubicBezTo>
                    <a:pt x="1834" y="4739"/>
                    <a:pt x="1596" y="4608"/>
                    <a:pt x="1500" y="4370"/>
                  </a:cubicBezTo>
                  <a:lnTo>
                    <a:pt x="0" y="203"/>
                  </a:lnTo>
                  <a:lnTo>
                    <a:pt x="405" y="1"/>
                  </a:lnTo>
                  <a:lnTo>
                    <a:pt x="2060" y="3073"/>
                  </a:lnTo>
                  <a:cubicBezTo>
                    <a:pt x="2131" y="3215"/>
                    <a:pt x="2298" y="3287"/>
                    <a:pt x="2453" y="3263"/>
                  </a:cubicBezTo>
                  <a:lnTo>
                    <a:pt x="4274" y="2751"/>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2401;p56">
              <a:extLst>
                <a:ext uri="{FF2B5EF4-FFF2-40B4-BE49-F238E27FC236}">
                  <a16:creationId xmlns:a16="http://schemas.microsoft.com/office/drawing/2014/main" id="{C0A66933-AB6D-5E92-3B40-CDDC1955B0EB}"/>
                </a:ext>
              </a:extLst>
            </p:cNvPr>
            <p:cNvSpPr/>
            <p:nvPr/>
          </p:nvSpPr>
          <p:spPr>
            <a:xfrm>
              <a:off x="6998452" y="3548924"/>
              <a:ext cx="24342" cy="12815"/>
            </a:xfrm>
            <a:custGeom>
              <a:avLst/>
              <a:gdLst/>
              <a:ahLst/>
              <a:cxnLst/>
              <a:rect l="l" t="t" r="r" b="b"/>
              <a:pathLst>
                <a:path w="454" h="239" fill="none" extrusionOk="0">
                  <a:moveTo>
                    <a:pt x="453" y="1"/>
                  </a:moveTo>
                  <a:lnTo>
                    <a:pt x="1" y="23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2402;p56">
              <a:extLst>
                <a:ext uri="{FF2B5EF4-FFF2-40B4-BE49-F238E27FC236}">
                  <a16:creationId xmlns:a16="http://schemas.microsoft.com/office/drawing/2014/main" id="{39FCB735-3B95-8017-3534-60C74C6471AC}"/>
                </a:ext>
              </a:extLst>
            </p:cNvPr>
            <p:cNvSpPr/>
            <p:nvPr/>
          </p:nvSpPr>
          <p:spPr>
            <a:xfrm>
              <a:off x="7157427" y="3442386"/>
              <a:ext cx="159619" cy="159573"/>
            </a:xfrm>
            <a:custGeom>
              <a:avLst/>
              <a:gdLst/>
              <a:ahLst/>
              <a:cxnLst/>
              <a:rect l="l" t="t" r="r" b="b"/>
              <a:pathLst>
                <a:path w="2977" h="2976" extrusionOk="0">
                  <a:moveTo>
                    <a:pt x="1320" y="1"/>
                  </a:moveTo>
                  <a:cubicBezTo>
                    <a:pt x="1218" y="1"/>
                    <a:pt x="1150" y="25"/>
                    <a:pt x="1143" y="71"/>
                  </a:cubicBezTo>
                  <a:cubicBezTo>
                    <a:pt x="1132" y="154"/>
                    <a:pt x="1155" y="226"/>
                    <a:pt x="1227" y="273"/>
                  </a:cubicBezTo>
                  <a:cubicBezTo>
                    <a:pt x="1227" y="273"/>
                    <a:pt x="962" y="158"/>
                    <a:pt x="694" y="158"/>
                  </a:cubicBezTo>
                  <a:cubicBezTo>
                    <a:pt x="549" y="158"/>
                    <a:pt x="403" y="192"/>
                    <a:pt x="298" y="297"/>
                  </a:cubicBezTo>
                  <a:cubicBezTo>
                    <a:pt x="0" y="595"/>
                    <a:pt x="1036" y="1273"/>
                    <a:pt x="1036" y="1273"/>
                  </a:cubicBezTo>
                  <a:cubicBezTo>
                    <a:pt x="1036" y="1273"/>
                    <a:pt x="786" y="1523"/>
                    <a:pt x="917" y="1714"/>
                  </a:cubicBezTo>
                  <a:cubicBezTo>
                    <a:pt x="989" y="1821"/>
                    <a:pt x="1048" y="1940"/>
                    <a:pt x="1084" y="2071"/>
                  </a:cubicBezTo>
                  <a:cubicBezTo>
                    <a:pt x="1084" y="2071"/>
                    <a:pt x="977" y="2321"/>
                    <a:pt x="1060" y="2321"/>
                  </a:cubicBezTo>
                  <a:cubicBezTo>
                    <a:pt x="1134" y="2321"/>
                    <a:pt x="1114" y="2170"/>
                    <a:pt x="1209" y="2170"/>
                  </a:cubicBezTo>
                  <a:cubicBezTo>
                    <a:pt x="1221" y="2170"/>
                    <a:pt x="1235" y="2173"/>
                    <a:pt x="1251" y="2178"/>
                  </a:cubicBezTo>
                  <a:cubicBezTo>
                    <a:pt x="1393" y="2214"/>
                    <a:pt x="1548" y="2476"/>
                    <a:pt x="1417" y="2559"/>
                  </a:cubicBezTo>
                  <a:cubicBezTo>
                    <a:pt x="1322" y="2607"/>
                    <a:pt x="1227" y="2654"/>
                    <a:pt x="1120" y="2678"/>
                  </a:cubicBezTo>
                  <a:cubicBezTo>
                    <a:pt x="1084" y="2690"/>
                    <a:pt x="1060" y="2726"/>
                    <a:pt x="1072" y="2773"/>
                  </a:cubicBezTo>
                  <a:cubicBezTo>
                    <a:pt x="1084" y="2785"/>
                    <a:pt x="1084" y="2797"/>
                    <a:pt x="1108" y="2809"/>
                  </a:cubicBezTo>
                  <a:cubicBezTo>
                    <a:pt x="1239" y="2904"/>
                    <a:pt x="1405" y="2964"/>
                    <a:pt x="1560" y="2976"/>
                  </a:cubicBezTo>
                  <a:cubicBezTo>
                    <a:pt x="1703" y="2976"/>
                    <a:pt x="1834" y="2964"/>
                    <a:pt x="1965" y="2928"/>
                  </a:cubicBezTo>
                  <a:cubicBezTo>
                    <a:pt x="1965" y="2928"/>
                    <a:pt x="2382" y="2369"/>
                    <a:pt x="2679" y="2214"/>
                  </a:cubicBezTo>
                  <a:cubicBezTo>
                    <a:pt x="2977" y="2071"/>
                    <a:pt x="2846" y="1392"/>
                    <a:pt x="2846" y="1309"/>
                  </a:cubicBezTo>
                  <a:cubicBezTo>
                    <a:pt x="2846" y="1226"/>
                    <a:pt x="2548" y="1035"/>
                    <a:pt x="2548" y="1035"/>
                  </a:cubicBezTo>
                  <a:cubicBezTo>
                    <a:pt x="2548" y="1035"/>
                    <a:pt x="2644" y="845"/>
                    <a:pt x="2263" y="428"/>
                  </a:cubicBezTo>
                  <a:cubicBezTo>
                    <a:pt x="1995" y="135"/>
                    <a:pt x="1562" y="1"/>
                    <a:pt x="1320"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2403;p56">
              <a:extLst>
                <a:ext uri="{FF2B5EF4-FFF2-40B4-BE49-F238E27FC236}">
                  <a16:creationId xmlns:a16="http://schemas.microsoft.com/office/drawing/2014/main" id="{08899FB3-9F78-3C7B-48A9-08368E6008F6}"/>
                </a:ext>
              </a:extLst>
            </p:cNvPr>
            <p:cNvSpPr/>
            <p:nvPr/>
          </p:nvSpPr>
          <p:spPr>
            <a:xfrm>
              <a:off x="7212975" y="3510641"/>
              <a:ext cx="68362" cy="36408"/>
            </a:xfrm>
            <a:custGeom>
              <a:avLst/>
              <a:gdLst/>
              <a:ahLst/>
              <a:cxnLst/>
              <a:rect l="l" t="t" r="r" b="b"/>
              <a:pathLst>
                <a:path w="1275" h="679" fill="none" extrusionOk="0">
                  <a:moveTo>
                    <a:pt x="0" y="0"/>
                  </a:moveTo>
                  <a:cubicBezTo>
                    <a:pt x="0" y="0"/>
                    <a:pt x="512" y="619"/>
                    <a:pt x="1274" y="679"/>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2404;p56">
              <a:extLst>
                <a:ext uri="{FF2B5EF4-FFF2-40B4-BE49-F238E27FC236}">
                  <a16:creationId xmlns:a16="http://schemas.microsoft.com/office/drawing/2014/main" id="{CD50B554-6DAA-DE2C-D0D9-407150E88E67}"/>
                </a:ext>
              </a:extLst>
            </p:cNvPr>
            <p:cNvSpPr/>
            <p:nvPr/>
          </p:nvSpPr>
          <p:spPr>
            <a:xfrm>
              <a:off x="7203378" y="3520829"/>
              <a:ext cx="65789" cy="47936"/>
            </a:xfrm>
            <a:custGeom>
              <a:avLst/>
              <a:gdLst/>
              <a:ahLst/>
              <a:cxnLst/>
              <a:rect l="l" t="t" r="r" b="b"/>
              <a:pathLst>
                <a:path w="1227" h="894" fill="none" extrusionOk="0">
                  <a:moveTo>
                    <a:pt x="1" y="1"/>
                  </a:moveTo>
                  <a:cubicBezTo>
                    <a:pt x="1" y="1"/>
                    <a:pt x="239" y="691"/>
                    <a:pt x="1227" y="894"/>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89" name="TextBox 388">
            <a:extLst>
              <a:ext uri="{FF2B5EF4-FFF2-40B4-BE49-F238E27FC236}">
                <a16:creationId xmlns:a16="http://schemas.microsoft.com/office/drawing/2014/main" id="{4E05564A-AB9C-1A6A-0454-51AB198373E1}"/>
              </a:ext>
            </a:extLst>
          </p:cNvPr>
          <p:cNvSpPr txBox="1"/>
          <p:nvPr/>
        </p:nvSpPr>
        <p:spPr>
          <a:xfrm>
            <a:off x="9729499" y="3653992"/>
            <a:ext cx="12156589" cy="707886"/>
          </a:xfrm>
          <a:prstGeom prst="rect">
            <a:avLst/>
          </a:prstGeom>
          <a:noFill/>
        </p:spPr>
        <p:txBody>
          <a:bodyPr wrap="square" rtlCol="0">
            <a:spAutoFit/>
          </a:bodyPr>
          <a:lstStyle/>
          <a:p>
            <a:pPr algn="ctr"/>
            <a:r>
              <a:rPr lang="ar-EG" sz="4000" dirty="0">
                <a:latin typeface="HSIshraq-Bold" panose="02000906030000020004" pitchFamily="50" charset="-78"/>
                <a:cs typeface="HSIshraq-Bold" panose="02000906030000020004" pitchFamily="50" charset="-78"/>
              </a:rPr>
              <a:t>سنوضح ذلك بالأمثلة التالية</a:t>
            </a:r>
            <a:endParaRPr lang="en-US" sz="4000" dirty="0">
              <a:latin typeface="HSIshraq-Bold" panose="02000906030000020004" pitchFamily="50" charset="-78"/>
              <a:cs typeface="HSIshraq-Bold" panose="02000906030000020004" pitchFamily="50" charset="-78"/>
            </a:endParaRPr>
          </a:p>
        </p:txBody>
      </p:sp>
    </p:spTree>
    <p:extLst>
      <p:ext uri="{BB962C8B-B14F-4D97-AF65-F5344CB8AC3E}">
        <p14:creationId xmlns:p14="http://schemas.microsoft.com/office/powerpoint/2010/main" val="2263648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oogle Shape;2262;p56">
            <a:extLst>
              <a:ext uri="{FF2B5EF4-FFF2-40B4-BE49-F238E27FC236}">
                <a16:creationId xmlns:a16="http://schemas.microsoft.com/office/drawing/2014/main" id="{9094F0FB-D8FF-D32E-BFBF-F4C2D3B39A26}"/>
              </a:ext>
            </a:extLst>
          </p:cNvPr>
          <p:cNvGrpSpPr/>
          <p:nvPr/>
        </p:nvGrpSpPr>
        <p:grpSpPr>
          <a:xfrm>
            <a:off x="2930273" y="246126"/>
            <a:ext cx="6331454" cy="5208866"/>
            <a:chOff x="5015625" y="2622250"/>
            <a:chExt cx="2406782" cy="1980051"/>
          </a:xfrm>
        </p:grpSpPr>
        <p:sp>
          <p:nvSpPr>
            <p:cNvPr id="149" name="Google Shape;2263;p56">
              <a:extLst>
                <a:ext uri="{FF2B5EF4-FFF2-40B4-BE49-F238E27FC236}">
                  <a16:creationId xmlns:a16="http://schemas.microsoft.com/office/drawing/2014/main" id="{A0AEEA9F-1021-5570-0A55-FBB5CEA185D1}"/>
                </a:ext>
              </a:extLst>
            </p:cNvPr>
            <p:cNvSpPr/>
            <p:nvPr/>
          </p:nvSpPr>
          <p:spPr>
            <a:xfrm>
              <a:off x="5173314" y="2622250"/>
              <a:ext cx="2081860" cy="1545328"/>
            </a:xfrm>
            <a:custGeom>
              <a:avLst/>
              <a:gdLst/>
              <a:ahLst/>
              <a:cxnLst/>
              <a:rect l="l" t="t" r="r" b="b"/>
              <a:pathLst>
                <a:path w="38828" h="28820" extrusionOk="0">
                  <a:moveTo>
                    <a:pt x="27760" y="0"/>
                  </a:moveTo>
                  <a:cubicBezTo>
                    <a:pt x="24666" y="0"/>
                    <a:pt x="22092" y="1671"/>
                    <a:pt x="20551" y="3413"/>
                  </a:cubicBezTo>
                  <a:cubicBezTo>
                    <a:pt x="18265" y="5997"/>
                    <a:pt x="16562" y="8604"/>
                    <a:pt x="13705" y="9080"/>
                  </a:cubicBezTo>
                  <a:cubicBezTo>
                    <a:pt x="13114" y="9178"/>
                    <a:pt x="12460" y="9205"/>
                    <a:pt x="11766" y="9205"/>
                  </a:cubicBezTo>
                  <a:cubicBezTo>
                    <a:pt x="10960" y="9205"/>
                    <a:pt x="10100" y="9169"/>
                    <a:pt x="9220" y="9169"/>
                  </a:cubicBezTo>
                  <a:cubicBezTo>
                    <a:pt x="7184" y="9169"/>
                    <a:pt x="5047" y="9360"/>
                    <a:pt x="3251" y="10628"/>
                  </a:cubicBezTo>
                  <a:cubicBezTo>
                    <a:pt x="1" y="12902"/>
                    <a:pt x="13" y="18974"/>
                    <a:pt x="2584" y="22403"/>
                  </a:cubicBezTo>
                  <a:cubicBezTo>
                    <a:pt x="5144" y="25844"/>
                    <a:pt x="11788" y="27487"/>
                    <a:pt x="19444" y="28595"/>
                  </a:cubicBezTo>
                  <a:cubicBezTo>
                    <a:pt x="20437" y="28745"/>
                    <a:pt x="21436" y="28819"/>
                    <a:pt x="22435" y="28819"/>
                  </a:cubicBezTo>
                  <a:cubicBezTo>
                    <a:pt x="24201" y="28819"/>
                    <a:pt x="25964" y="28587"/>
                    <a:pt x="27683" y="28130"/>
                  </a:cubicBezTo>
                  <a:lnTo>
                    <a:pt x="31159" y="26868"/>
                  </a:lnTo>
                  <a:cubicBezTo>
                    <a:pt x="32862" y="26094"/>
                    <a:pt x="34279" y="25213"/>
                    <a:pt x="35481" y="24511"/>
                  </a:cubicBezTo>
                  <a:cubicBezTo>
                    <a:pt x="37315" y="23427"/>
                    <a:pt x="37970" y="20784"/>
                    <a:pt x="38315" y="18855"/>
                  </a:cubicBezTo>
                  <a:cubicBezTo>
                    <a:pt x="38827" y="15962"/>
                    <a:pt x="38779" y="12997"/>
                    <a:pt x="38184" y="10116"/>
                  </a:cubicBezTo>
                  <a:cubicBezTo>
                    <a:pt x="37422" y="6485"/>
                    <a:pt x="35672" y="3127"/>
                    <a:pt x="32552" y="1353"/>
                  </a:cubicBezTo>
                  <a:cubicBezTo>
                    <a:pt x="30872" y="391"/>
                    <a:pt x="29255" y="0"/>
                    <a:pt x="27760"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0" name="Google Shape;2264;p56">
              <a:extLst>
                <a:ext uri="{FF2B5EF4-FFF2-40B4-BE49-F238E27FC236}">
                  <a16:creationId xmlns:a16="http://schemas.microsoft.com/office/drawing/2014/main" id="{4A1F1F66-B6BC-1CBD-5C31-EFB0512708D8}"/>
                </a:ext>
              </a:extLst>
            </p:cNvPr>
            <p:cNvSpPr/>
            <p:nvPr/>
          </p:nvSpPr>
          <p:spPr>
            <a:xfrm>
              <a:off x="7191903" y="2777902"/>
              <a:ext cx="157099" cy="416091"/>
            </a:xfrm>
            <a:custGeom>
              <a:avLst/>
              <a:gdLst/>
              <a:ahLst/>
              <a:cxnLst/>
              <a:rect l="l" t="t" r="r" b="b"/>
              <a:pathLst>
                <a:path w="2930" h="7760" extrusionOk="0">
                  <a:moveTo>
                    <a:pt x="1359" y="1"/>
                  </a:moveTo>
                  <a:cubicBezTo>
                    <a:pt x="1063" y="1"/>
                    <a:pt x="765" y="136"/>
                    <a:pt x="512" y="415"/>
                  </a:cubicBezTo>
                  <a:cubicBezTo>
                    <a:pt x="108" y="867"/>
                    <a:pt x="0" y="1510"/>
                    <a:pt x="215" y="2082"/>
                  </a:cubicBezTo>
                  <a:cubicBezTo>
                    <a:pt x="512" y="2867"/>
                    <a:pt x="1012" y="4272"/>
                    <a:pt x="1310" y="5368"/>
                  </a:cubicBezTo>
                  <a:cubicBezTo>
                    <a:pt x="1669" y="6686"/>
                    <a:pt x="1641" y="7760"/>
                    <a:pt x="1894" y="7760"/>
                  </a:cubicBezTo>
                  <a:cubicBezTo>
                    <a:pt x="1952" y="7760"/>
                    <a:pt x="2025" y="7704"/>
                    <a:pt x="2120" y="7582"/>
                  </a:cubicBezTo>
                  <a:cubicBezTo>
                    <a:pt x="2644" y="6915"/>
                    <a:pt x="2929" y="4487"/>
                    <a:pt x="2786" y="2058"/>
                  </a:cubicBezTo>
                  <a:cubicBezTo>
                    <a:pt x="2703" y="714"/>
                    <a:pt x="2037" y="1"/>
                    <a:pt x="1359"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1" name="Google Shape;2265;p56">
              <a:extLst>
                <a:ext uri="{FF2B5EF4-FFF2-40B4-BE49-F238E27FC236}">
                  <a16:creationId xmlns:a16="http://schemas.microsoft.com/office/drawing/2014/main" id="{9B9D6DDD-B087-28E0-ECA2-907FAF615910}"/>
                </a:ext>
              </a:extLst>
            </p:cNvPr>
            <p:cNvSpPr/>
            <p:nvPr/>
          </p:nvSpPr>
          <p:spPr>
            <a:xfrm>
              <a:off x="6109743" y="2662034"/>
              <a:ext cx="259723" cy="211316"/>
            </a:xfrm>
            <a:custGeom>
              <a:avLst/>
              <a:gdLst/>
              <a:ahLst/>
              <a:cxnLst/>
              <a:rect l="l" t="t" r="r" b="b"/>
              <a:pathLst>
                <a:path w="4844" h="3941" extrusionOk="0">
                  <a:moveTo>
                    <a:pt x="3781" y="1"/>
                  </a:moveTo>
                  <a:cubicBezTo>
                    <a:pt x="3496" y="1"/>
                    <a:pt x="3150" y="74"/>
                    <a:pt x="2800" y="242"/>
                  </a:cubicBezTo>
                  <a:cubicBezTo>
                    <a:pt x="2800" y="242"/>
                    <a:pt x="1836" y="456"/>
                    <a:pt x="1098" y="1933"/>
                  </a:cubicBezTo>
                  <a:cubicBezTo>
                    <a:pt x="425" y="3277"/>
                    <a:pt x="0" y="3940"/>
                    <a:pt x="541" y="3940"/>
                  </a:cubicBezTo>
                  <a:cubicBezTo>
                    <a:pt x="594" y="3940"/>
                    <a:pt x="656" y="3934"/>
                    <a:pt x="729" y="3921"/>
                  </a:cubicBezTo>
                  <a:cubicBezTo>
                    <a:pt x="1538" y="3778"/>
                    <a:pt x="2574" y="1861"/>
                    <a:pt x="3896" y="1052"/>
                  </a:cubicBezTo>
                  <a:cubicBezTo>
                    <a:pt x="4843" y="471"/>
                    <a:pt x="4505" y="1"/>
                    <a:pt x="3781"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2" name="Google Shape;2266;p56">
              <a:extLst>
                <a:ext uri="{FF2B5EF4-FFF2-40B4-BE49-F238E27FC236}">
                  <a16:creationId xmlns:a16="http://schemas.microsoft.com/office/drawing/2014/main" id="{9FD4743D-3C99-365B-3D97-F38B1A0898C1}"/>
                </a:ext>
              </a:extLst>
            </p:cNvPr>
            <p:cNvSpPr/>
            <p:nvPr/>
          </p:nvSpPr>
          <p:spPr>
            <a:xfrm>
              <a:off x="6050656" y="2711791"/>
              <a:ext cx="98763" cy="106489"/>
            </a:xfrm>
            <a:custGeom>
              <a:avLst/>
              <a:gdLst/>
              <a:ahLst/>
              <a:cxnLst/>
              <a:rect l="l" t="t" r="r" b="b"/>
              <a:pathLst>
                <a:path w="1842" h="1986" extrusionOk="0">
                  <a:moveTo>
                    <a:pt x="1183" y="1"/>
                  </a:moveTo>
                  <a:cubicBezTo>
                    <a:pt x="1166" y="1"/>
                    <a:pt x="1148" y="2"/>
                    <a:pt x="1128" y="5"/>
                  </a:cubicBezTo>
                  <a:cubicBezTo>
                    <a:pt x="938" y="28"/>
                    <a:pt x="783" y="159"/>
                    <a:pt x="699" y="338"/>
                  </a:cubicBezTo>
                  <a:cubicBezTo>
                    <a:pt x="481" y="820"/>
                    <a:pt x="0" y="1985"/>
                    <a:pt x="386" y="1985"/>
                  </a:cubicBezTo>
                  <a:cubicBezTo>
                    <a:pt x="420" y="1985"/>
                    <a:pt x="461" y="1976"/>
                    <a:pt x="509" y="1957"/>
                  </a:cubicBezTo>
                  <a:cubicBezTo>
                    <a:pt x="1147" y="1702"/>
                    <a:pt x="1841" y="1"/>
                    <a:pt x="1183"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267;p56">
              <a:extLst>
                <a:ext uri="{FF2B5EF4-FFF2-40B4-BE49-F238E27FC236}">
                  <a16:creationId xmlns:a16="http://schemas.microsoft.com/office/drawing/2014/main" id="{94C096DB-A8FC-3E85-4945-18704BF8178B}"/>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268;p56">
              <a:extLst>
                <a:ext uri="{FF2B5EF4-FFF2-40B4-BE49-F238E27FC236}">
                  <a16:creationId xmlns:a16="http://schemas.microsoft.com/office/drawing/2014/main" id="{5CD43E25-E62F-7792-F4CE-E1C5F0C04560}"/>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00FF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269;p56">
              <a:extLst>
                <a:ext uri="{FF2B5EF4-FFF2-40B4-BE49-F238E27FC236}">
                  <a16:creationId xmlns:a16="http://schemas.microsoft.com/office/drawing/2014/main" id="{DD15A586-23D8-38BF-277E-A75218145697}"/>
                </a:ext>
              </a:extLst>
            </p:cNvPr>
            <p:cNvSpPr/>
            <p:nvPr/>
          </p:nvSpPr>
          <p:spPr>
            <a:xfrm>
              <a:off x="6657552" y="2982668"/>
              <a:ext cx="186482" cy="1097494"/>
            </a:xfrm>
            <a:custGeom>
              <a:avLst/>
              <a:gdLst/>
              <a:ahLst/>
              <a:cxnLst/>
              <a:rect l="l" t="t" r="r" b="b"/>
              <a:pathLst>
                <a:path w="3478" h="20468" extrusionOk="0">
                  <a:moveTo>
                    <a:pt x="3168" y="1263"/>
                  </a:moveTo>
                  <a:lnTo>
                    <a:pt x="3168" y="2275"/>
                  </a:lnTo>
                  <a:lnTo>
                    <a:pt x="310" y="2275"/>
                  </a:lnTo>
                  <a:lnTo>
                    <a:pt x="310" y="1263"/>
                  </a:lnTo>
                  <a:close/>
                  <a:moveTo>
                    <a:pt x="3168" y="2584"/>
                  </a:moveTo>
                  <a:lnTo>
                    <a:pt x="3168" y="3596"/>
                  </a:lnTo>
                  <a:lnTo>
                    <a:pt x="310" y="3596"/>
                  </a:lnTo>
                  <a:lnTo>
                    <a:pt x="310" y="2584"/>
                  </a:lnTo>
                  <a:close/>
                  <a:moveTo>
                    <a:pt x="3168" y="3918"/>
                  </a:moveTo>
                  <a:lnTo>
                    <a:pt x="3168" y="4930"/>
                  </a:lnTo>
                  <a:lnTo>
                    <a:pt x="310" y="4930"/>
                  </a:lnTo>
                  <a:lnTo>
                    <a:pt x="310" y="3918"/>
                  </a:lnTo>
                  <a:close/>
                  <a:moveTo>
                    <a:pt x="3168" y="5240"/>
                  </a:moveTo>
                  <a:lnTo>
                    <a:pt x="3168" y="6252"/>
                  </a:lnTo>
                  <a:lnTo>
                    <a:pt x="310" y="6252"/>
                  </a:lnTo>
                  <a:lnTo>
                    <a:pt x="310" y="5240"/>
                  </a:lnTo>
                  <a:close/>
                  <a:moveTo>
                    <a:pt x="3168" y="6561"/>
                  </a:moveTo>
                  <a:lnTo>
                    <a:pt x="3168" y="7573"/>
                  </a:lnTo>
                  <a:lnTo>
                    <a:pt x="310" y="7573"/>
                  </a:lnTo>
                  <a:lnTo>
                    <a:pt x="310" y="6561"/>
                  </a:lnTo>
                  <a:close/>
                  <a:moveTo>
                    <a:pt x="3168" y="7883"/>
                  </a:moveTo>
                  <a:lnTo>
                    <a:pt x="3168" y="8883"/>
                  </a:lnTo>
                  <a:lnTo>
                    <a:pt x="310" y="8883"/>
                  </a:lnTo>
                  <a:lnTo>
                    <a:pt x="310" y="7883"/>
                  </a:lnTo>
                  <a:close/>
                  <a:moveTo>
                    <a:pt x="3168" y="9204"/>
                  </a:moveTo>
                  <a:lnTo>
                    <a:pt x="3168" y="10204"/>
                  </a:lnTo>
                  <a:lnTo>
                    <a:pt x="310" y="10204"/>
                  </a:lnTo>
                  <a:lnTo>
                    <a:pt x="310" y="9204"/>
                  </a:lnTo>
                  <a:close/>
                  <a:moveTo>
                    <a:pt x="3168" y="10526"/>
                  </a:moveTo>
                  <a:lnTo>
                    <a:pt x="3168" y="11526"/>
                  </a:lnTo>
                  <a:lnTo>
                    <a:pt x="310" y="11526"/>
                  </a:lnTo>
                  <a:lnTo>
                    <a:pt x="310" y="10526"/>
                  </a:lnTo>
                  <a:close/>
                  <a:moveTo>
                    <a:pt x="3168" y="11836"/>
                  </a:moveTo>
                  <a:lnTo>
                    <a:pt x="3168" y="12848"/>
                  </a:lnTo>
                  <a:lnTo>
                    <a:pt x="310" y="12848"/>
                  </a:lnTo>
                  <a:lnTo>
                    <a:pt x="310" y="11836"/>
                  </a:lnTo>
                  <a:close/>
                  <a:moveTo>
                    <a:pt x="3168" y="13157"/>
                  </a:moveTo>
                  <a:lnTo>
                    <a:pt x="3168" y="14169"/>
                  </a:lnTo>
                  <a:lnTo>
                    <a:pt x="310" y="14169"/>
                  </a:lnTo>
                  <a:lnTo>
                    <a:pt x="310" y="13157"/>
                  </a:lnTo>
                  <a:close/>
                  <a:moveTo>
                    <a:pt x="3168" y="14491"/>
                  </a:moveTo>
                  <a:lnTo>
                    <a:pt x="3168" y="15503"/>
                  </a:lnTo>
                  <a:lnTo>
                    <a:pt x="310" y="15503"/>
                  </a:lnTo>
                  <a:lnTo>
                    <a:pt x="310" y="14491"/>
                  </a:lnTo>
                  <a:close/>
                  <a:moveTo>
                    <a:pt x="156" y="1"/>
                  </a:moveTo>
                  <a:cubicBezTo>
                    <a:pt x="72" y="1"/>
                    <a:pt x="1" y="60"/>
                    <a:pt x="1" y="156"/>
                  </a:cubicBezTo>
                  <a:lnTo>
                    <a:pt x="1" y="20313"/>
                  </a:lnTo>
                  <a:cubicBezTo>
                    <a:pt x="1" y="20408"/>
                    <a:pt x="72" y="20468"/>
                    <a:pt x="156" y="20468"/>
                  </a:cubicBezTo>
                  <a:cubicBezTo>
                    <a:pt x="239" y="20468"/>
                    <a:pt x="310" y="20408"/>
                    <a:pt x="310" y="20313"/>
                  </a:cubicBezTo>
                  <a:lnTo>
                    <a:pt x="310" y="15812"/>
                  </a:lnTo>
                  <a:lnTo>
                    <a:pt x="3168" y="15812"/>
                  </a:lnTo>
                  <a:lnTo>
                    <a:pt x="3168" y="20313"/>
                  </a:lnTo>
                  <a:cubicBezTo>
                    <a:pt x="3168" y="20408"/>
                    <a:pt x="3239" y="20468"/>
                    <a:pt x="3323" y="20468"/>
                  </a:cubicBezTo>
                  <a:cubicBezTo>
                    <a:pt x="3406" y="20468"/>
                    <a:pt x="3477" y="20408"/>
                    <a:pt x="3477" y="20313"/>
                  </a:cubicBezTo>
                  <a:lnTo>
                    <a:pt x="3477" y="144"/>
                  </a:lnTo>
                  <a:cubicBezTo>
                    <a:pt x="3477" y="60"/>
                    <a:pt x="3406" y="1"/>
                    <a:pt x="3323" y="1"/>
                  </a:cubicBezTo>
                  <a:cubicBezTo>
                    <a:pt x="3239" y="1"/>
                    <a:pt x="3168" y="60"/>
                    <a:pt x="3168" y="156"/>
                  </a:cubicBezTo>
                  <a:lnTo>
                    <a:pt x="3168" y="953"/>
                  </a:lnTo>
                  <a:lnTo>
                    <a:pt x="310" y="953"/>
                  </a:lnTo>
                  <a:lnTo>
                    <a:pt x="310" y="156"/>
                  </a:lnTo>
                  <a:cubicBezTo>
                    <a:pt x="310" y="60"/>
                    <a:pt x="239" y="1"/>
                    <a:pt x="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270;p56">
              <a:extLst>
                <a:ext uri="{FF2B5EF4-FFF2-40B4-BE49-F238E27FC236}">
                  <a16:creationId xmlns:a16="http://schemas.microsoft.com/office/drawing/2014/main" id="{97E5DB3B-009A-CFAD-DC57-710CABF03AD8}"/>
                </a:ext>
              </a:extLst>
            </p:cNvPr>
            <p:cNvSpPr/>
            <p:nvPr/>
          </p:nvSpPr>
          <p:spPr>
            <a:xfrm>
              <a:off x="5321513" y="3633748"/>
              <a:ext cx="190235" cy="298020"/>
            </a:xfrm>
            <a:custGeom>
              <a:avLst/>
              <a:gdLst/>
              <a:ahLst/>
              <a:cxnLst/>
              <a:rect l="l" t="t" r="r" b="b"/>
              <a:pathLst>
                <a:path w="3548" h="5558" extrusionOk="0">
                  <a:moveTo>
                    <a:pt x="1952" y="0"/>
                  </a:moveTo>
                  <a:cubicBezTo>
                    <a:pt x="1077" y="0"/>
                    <a:pt x="631" y="1901"/>
                    <a:pt x="416" y="2907"/>
                  </a:cubicBezTo>
                  <a:cubicBezTo>
                    <a:pt x="5" y="4806"/>
                    <a:pt x="0" y="5557"/>
                    <a:pt x="181" y="5557"/>
                  </a:cubicBezTo>
                  <a:cubicBezTo>
                    <a:pt x="236" y="5557"/>
                    <a:pt x="309" y="5488"/>
                    <a:pt x="392" y="5360"/>
                  </a:cubicBezTo>
                  <a:lnTo>
                    <a:pt x="1213" y="4110"/>
                  </a:lnTo>
                  <a:cubicBezTo>
                    <a:pt x="1213" y="4110"/>
                    <a:pt x="3547" y="907"/>
                    <a:pt x="2404" y="157"/>
                  </a:cubicBezTo>
                  <a:cubicBezTo>
                    <a:pt x="2242" y="49"/>
                    <a:pt x="2091" y="0"/>
                    <a:pt x="1952"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271;p56">
              <a:extLst>
                <a:ext uri="{FF2B5EF4-FFF2-40B4-BE49-F238E27FC236}">
                  <a16:creationId xmlns:a16="http://schemas.microsoft.com/office/drawing/2014/main" id="{BEBBF88A-2CF9-2750-A9D8-2E8A13244E89}"/>
                </a:ext>
              </a:extLst>
            </p:cNvPr>
            <p:cNvSpPr/>
            <p:nvPr/>
          </p:nvSpPr>
          <p:spPr>
            <a:xfrm>
              <a:off x="5345319" y="3762645"/>
              <a:ext cx="262190" cy="253247"/>
            </a:xfrm>
            <a:custGeom>
              <a:avLst/>
              <a:gdLst/>
              <a:ahLst/>
              <a:cxnLst/>
              <a:rect l="l" t="t" r="r" b="b"/>
              <a:pathLst>
                <a:path w="4890" h="4723" extrusionOk="0">
                  <a:moveTo>
                    <a:pt x="3482" y="1"/>
                  </a:moveTo>
                  <a:cubicBezTo>
                    <a:pt x="2691" y="1"/>
                    <a:pt x="1775" y="1471"/>
                    <a:pt x="1281" y="2277"/>
                  </a:cubicBezTo>
                  <a:cubicBezTo>
                    <a:pt x="232" y="4024"/>
                    <a:pt x="0" y="4722"/>
                    <a:pt x="220" y="4722"/>
                  </a:cubicBezTo>
                  <a:cubicBezTo>
                    <a:pt x="274" y="4722"/>
                    <a:pt x="356" y="4679"/>
                    <a:pt x="460" y="4599"/>
                  </a:cubicBezTo>
                  <a:lnTo>
                    <a:pt x="1639" y="3670"/>
                  </a:lnTo>
                  <a:cubicBezTo>
                    <a:pt x="1639" y="3670"/>
                    <a:pt x="4889" y="1408"/>
                    <a:pt x="4056" y="325"/>
                  </a:cubicBezTo>
                  <a:cubicBezTo>
                    <a:pt x="3879" y="97"/>
                    <a:pt x="3684" y="1"/>
                    <a:pt x="348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8" name="Google Shape;2272;p56">
              <a:extLst>
                <a:ext uri="{FF2B5EF4-FFF2-40B4-BE49-F238E27FC236}">
                  <a16:creationId xmlns:a16="http://schemas.microsoft.com/office/drawing/2014/main" id="{21E962FE-88B3-1FDF-6099-8525194340E8}"/>
                </a:ext>
              </a:extLst>
            </p:cNvPr>
            <p:cNvSpPr/>
            <p:nvPr/>
          </p:nvSpPr>
          <p:spPr>
            <a:xfrm>
              <a:off x="5360921" y="3963925"/>
              <a:ext cx="226748" cy="168742"/>
            </a:xfrm>
            <a:custGeom>
              <a:avLst/>
              <a:gdLst/>
              <a:ahLst/>
              <a:cxnLst/>
              <a:rect l="l" t="t" r="r" b="b"/>
              <a:pathLst>
                <a:path w="4229" h="3147" extrusionOk="0">
                  <a:moveTo>
                    <a:pt x="3257" y="0"/>
                  </a:moveTo>
                  <a:cubicBezTo>
                    <a:pt x="2655" y="0"/>
                    <a:pt x="1813" y="909"/>
                    <a:pt x="1348" y="1428"/>
                  </a:cubicBezTo>
                  <a:cubicBezTo>
                    <a:pt x="254" y="2650"/>
                    <a:pt x="0" y="3146"/>
                    <a:pt x="201" y="3146"/>
                  </a:cubicBezTo>
                  <a:cubicBezTo>
                    <a:pt x="243" y="3146"/>
                    <a:pt x="305" y="3124"/>
                    <a:pt x="383" y="3083"/>
                  </a:cubicBezTo>
                  <a:lnTo>
                    <a:pt x="1419" y="2548"/>
                  </a:lnTo>
                  <a:cubicBezTo>
                    <a:pt x="1419" y="2548"/>
                    <a:pt x="4229" y="1286"/>
                    <a:pt x="3753" y="345"/>
                  </a:cubicBezTo>
                  <a:cubicBezTo>
                    <a:pt x="3628" y="100"/>
                    <a:pt x="3456" y="0"/>
                    <a:pt x="3257"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273;p56">
              <a:extLst>
                <a:ext uri="{FF2B5EF4-FFF2-40B4-BE49-F238E27FC236}">
                  <a16:creationId xmlns:a16="http://schemas.microsoft.com/office/drawing/2014/main" id="{D4E45965-1B49-62AB-4A29-B7E5C1B1AA79}"/>
                </a:ext>
              </a:extLst>
            </p:cNvPr>
            <p:cNvSpPr/>
            <p:nvPr/>
          </p:nvSpPr>
          <p:spPr>
            <a:xfrm>
              <a:off x="5369822" y="4105369"/>
              <a:ext cx="226802" cy="169010"/>
            </a:xfrm>
            <a:custGeom>
              <a:avLst/>
              <a:gdLst/>
              <a:ahLst/>
              <a:cxnLst/>
              <a:rect l="l" t="t" r="r" b="b"/>
              <a:pathLst>
                <a:path w="4230" h="3152" extrusionOk="0">
                  <a:moveTo>
                    <a:pt x="3263" y="0"/>
                  </a:moveTo>
                  <a:cubicBezTo>
                    <a:pt x="2660" y="0"/>
                    <a:pt x="1815" y="913"/>
                    <a:pt x="1348" y="1434"/>
                  </a:cubicBezTo>
                  <a:cubicBezTo>
                    <a:pt x="255" y="2655"/>
                    <a:pt x="1" y="3151"/>
                    <a:pt x="202" y="3151"/>
                  </a:cubicBezTo>
                  <a:cubicBezTo>
                    <a:pt x="244" y="3151"/>
                    <a:pt x="306" y="3130"/>
                    <a:pt x="384" y="3089"/>
                  </a:cubicBezTo>
                  <a:lnTo>
                    <a:pt x="1420" y="2553"/>
                  </a:lnTo>
                  <a:cubicBezTo>
                    <a:pt x="1420" y="2553"/>
                    <a:pt x="4230" y="1291"/>
                    <a:pt x="3753" y="338"/>
                  </a:cubicBezTo>
                  <a:cubicBezTo>
                    <a:pt x="3630" y="98"/>
                    <a:pt x="3459" y="0"/>
                    <a:pt x="326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274;p56">
              <a:extLst>
                <a:ext uri="{FF2B5EF4-FFF2-40B4-BE49-F238E27FC236}">
                  <a16:creationId xmlns:a16="http://schemas.microsoft.com/office/drawing/2014/main" id="{02EB9281-C36D-14C2-71C0-CEAFBCA97860}"/>
                </a:ext>
              </a:extLst>
            </p:cNvPr>
            <p:cNvSpPr/>
            <p:nvPr/>
          </p:nvSpPr>
          <p:spPr>
            <a:xfrm>
              <a:off x="5015625" y="3836905"/>
              <a:ext cx="333608" cy="153031"/>
            </a:xfrm>
            <a:custGeom>
              <a:avLst/>
              <a:gdLst/>
              <a:ahLst/>
              <a:cxnLst/>
              <a:rect l="l" t="t" r="r" b="b"/>
              <a:pathLst>
                <a:path w="6222" h="2854" extrusionOk="0">
                  <a:moveTo>
                    <a:pt x="1473" y="0"/>
                  </a:moveTo>
                  <a:cubicBezTo>
                    <a:pt x="1206" y="0"/>
                    <a:pt x="982" y="83"/>
                    <a:pt x="834" y="285"/>
                  </a:cubicBezTo>
                  <a:cubicBezTo>
                    <a:pt x="1" y="1428"/>
                    <a:pt x="2346" y="2095"/>
                    <a:pt x="3501" y="2404"/>
                  </a:cubicBezTo>
                  <a:cubicBezTo>
                    <a:pt x="4728" y="2726"/>
                    <a:pt x="5475" y="2854"/>
                    <a:pt x="5848" y="2854"/>
                  </a:cubicBezTo>
                  <a:cubicBezTo>
                    <a:pt x="6222" y="2854"/>
                    <a:pt x="6222" y="2726"/>
                    <a:pt x="5954" y="2535"/>
                  </a:cubicBezTo>
                  <a:lnTo>
                    <a:pt x="4728" y="1654"/>
                  </a:lnTo>
                  <a:cubicBezTo>
                    <a:pt x="4728" y="1654"/>
                    <a:pt x="2668" y="0"/>
                    <a:pt x="147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1" name="Google Shape;2275;p56">
              <a:extLst>
                <a:ext uri="{FF2B5EF4-FFF2-40B4-BE49-F238E27FC236}">
                  <a16:creationId xmlns:a16="http://schemas.microsoft.com/office/drawing/2014/main" id="{A450E8DB-0812-D045-310A-FCC71965BD8E}"/>
                </a:ext>
              </a:extLst>
            </p:cNvPr>
            <p:cNvSpPr/>
            <p:nvPr/>
          </p:nvSpPr>
          <p:spPr>
            <a:xfrm>
              <a:off x="5026465" y="3982799"/>
              <a:ext cx="349479" cy="108634"/>
            </a:xfrm>
            <a:custGeom>
              <a:avLst/>
              <a:gdLst/>
              <a:ahLst/>
              <a:cxnLst/>
              <a:rect l="l" t="t" r="r" b="b"/>
              <a:pathLst>
                <a:path w="6518" h="2026" extrusionOk="0">
                  <a:moveTo>
                    <a:pt x="1494" y="0"/>
                  </a:moveTo>
                  <a:cubicBezTo>
                    <a:pt x="1074" y="0"/>
                    <a:pt x="739" y="118"/>
                    <a:pt x="596" y="433"/>
                  </a:cubicBezTo>
                  <a:cubicBezTo>
                    <a:pt x="1" y="1719"/>
                    <a:pt x="2430" y="1910"/>
                    <a:pt x="3608" y="1981"/>
                  </a:cubicBezTo>
                  <a:cubicBezTo>
                    <a:pt x="4150" y="2012"/>
                    <a:pt x="4598" y="2025"/>
                    <a:pt x="4963" y="2025"/>
                  </a:cubicBezTo>
                  <a:cubicBezTo>
                    <a:pt x="6308" y="2025"/>
                    <a:pt x="6517" y="1840"/>
                    <a:pt x="6049" y="1624"/>
                  </a:cubicBezTo>
                  <a:lnTo>
                    <a:pt x="4680" y="1005"/>
                  </a:lnTo>
                  <a:cubicBezTo>
                    <a:pt x="4680" y="1005"/>
                    <a:pt x="2723" y="0"/>
                    <a:pt x="149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2" name="Google Shape;2276;p56">
              <a:extLst>
                <a:ext uri="{FF2B5EF4-FFF2-40B4-BE49-F238E27FC236}">
                  <a16:creationId xmlns:a16="http://schemas.microsoft.com/office/drawing/2014/main" id="{A138F3FF-18C2-16A3-AC37-9D750DA337C4}"/>
                </a:ext>
              </a:extLst>
            </p:cNvPr>
            <p:cNvSpPr/>
            <p:nvPr/>
          </p:nvSpPr>
          <p:spPr>
            <a:xfrm>
              <a:off x="5085864" y="4119685"/>
              <a:ext cx="298060" cy="88044"/>
            </a:xfrm>
            <a:custGeom>
              <a:avLst/>
              <a:gdLst/>
              <a:ahLst/>
              <a:cxnLst/>
              <a:rect l="l" t="t" r="r" b="b"/>
              <a:pathLst>
                <a:path w="5559" h="1642" extrusionOk="0">
                  <a:moveTo>
                    <a:pt x="1275" y="1"/>
                  </a:moveTo>
                  <a:cubicBezTo>
                    <a:pt x="892" y="1"/>
                    <a:pt x="586" y="106"/>
                    <a:pt x="465" y="393"/>
                  </a:cubicBezTo>
                  <a:cubicBezTo>
                    <a:pt x="1" y="1500"/>
                    <a:pt x="2049" y="1595"/>
                    <a:pt x="3061" y="1631"/>
                  </a:cubicBezTo>
                  <a:cubicBezTo>
                    <a:pt x="3319" y="1638"/>
                    <a:pt x="3552" y="1641"/>
                    <a:pt x="3762" y="1641"/>
                  </a:cubicBezTo>
                  <a:cubicBezTo>
                    <a:pt x="5291" y="1641"/>
                    <a:pt x="5559" y="1462"/>
                    <a:pt x="5108" y="1274"/>
                  </a:cubicBezTo>
                  <a:lnTo>
                    <a:pt x="3942" y="774"/>
                  </a:lnTo>
                  <a:lnTo>
                    <a:pt x="3942" y="786"/>
                  </a:lnTo>
                  <a:cubicBezTo>
                    <a:pt x="3942" y="786"/>
                    <a:pt x="2321" y="1"/>
                    <a:pt x="1275"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277;p56">
              <a:extLst>
                <a:ext uri="{FF2B5EF4-FFF2-40B4-BE49-F238E27FC236}">
                  <a16:creationId xmlns:a16="http://schemas.microsoft.com/office/drawing/2014/main" id="{1731BCD2-48F7-23B2-A370-2F8118CB0D73}"/>
                </a:ext>
              </a:extLst>
            </p:cNvPr>
            <p:cNvSpPr/>
            <p:nvPr/>
          </p:nvSpPr>
          <p:spPr>
            <a:xfrm>
              <a:off x="5090958" y="4204991"/>
              <a:ext cx="290232" cy="105792"/>
            </a:xfrm>
            <a:custGeom>
              <a:avLst/>
              <a:gdLst/>
              <a:ahLst/>
              <a:cxnLst/>
              <a:rect l="l" t="t" r="r" b="b"/>
              <a:pathLst>
                <a:path w="5413" h="1973" extrusionOk="0">
                  <a:moveTo>
                    <a:pt x="1243" y="0"/>
                  </a:moveTo>
                  <a:cubicBezTo>
                    <a:pt x="948" y="0"/>
                    <a:pt x="709" y="88"/>
                    <a:pt x="584" y="314"/>
                  </a:cubicBezTo>
                  <a:cubicBezTo>
                    <a:pt x="1" y="1362"/>
                    <a:pt x="2037" y="1683"/>
                    <a:pt x="3025" y="1814"/>
                  </a:cubicBezTo>
                  <a:cubicBezTo>
                    <a:pt x="3829" y="1926"/>
                    <a:pt x="4392" y="1972"/>
                    <a:pt x="4755" y="1972"/>
                  </a:cubicBezTo>
                  <a:cubicBezTo>
                    <a:pt x="5356" y="1972"/>
                    <a:pt x="5413" y="1846"/>
                    <a:pt x="5109" y="1683"/>
                  </a:cubicBezTo>
                  <a:lnTo>
                    <a:pt x="3989" y="1064"/>
                  </a:lnTo>
                  <a:cubicBezTo>
                    <a:pt x="3989" y="1064"/>
                    <a:pt x="2272" y="0"/>
                    <a:pt x="124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278;p56">
              <a:extLst>
                <a:ext uri="{FF2B5EF4-FFF2-40B4-BE49-F238E27FC236}">
                  <a16:creationId xmlns:a16="http://schemas.microsoft.com/office/drawing/2014/main" id="{5C549978-0F16-2132-3F35-9B1371D0FFAC}"/>
                </a:ext>
              </a:extLst>
            </p:cNvPr>
            <p:cNvSpPr/>
            <p:nvPr/>
          </p:nvSpPr>
          <p:spPr>
            <a:xfrm>
              <a:off x="5069886" y="3531767"/>
              <a:ext cx="239563" cy="339093"/>
            </a:xfrm>
            <a:custGeom>
              <a:avLst/>
              <a:gdLst/>
              <a:ahLst/>
              <a:cxnLst/>
              <a:rect l="l" t="t" r="r" b="b"/>
              <a:pathLst>
                <a:path w="4468" h="6324" extrusionOk="0">
                  <a:moveTo>
                    <a:pt x="2072" y="1"/>
                  </a:moveTo>
                  <a:cubicBezTo>
                    <a:pt x="1992" y="1"/>
                    <a:pt x="1909" y="12"/>
                    <a:pt x="1823" y="35"/>
                  </a:cubicBezTo>
                  <a:cubicBezTo>
                    <a:pt x="1" y="535"/>
                    <a:pt x="1525" y="2880"/>
                    <a:pt x="2299" y="4012"/>
                  </a:cubicBezTo>
                  <a:cubicBezTo>
                    <a:pt x="3434" y="5677"/>
                    <a:pt x="4070" y="6324"/>
                    <a:pt x="4320" y="6324"/>
                  </a:cubicBezTo>
                  <a:cubicBezTo>
                    <a:pt x="4434" y="6324"/>
                    <a:pt x="4468" y="6188"/>
                    <a:pt x="4430" y="5952"/>
                  </a:cubicBezTo>
                  <a:lnTo>
                    <a:pt x="4121" y="4202"/>
                  </a:lnTo>
                  <a:cubicBezTo>
                    <a:pt x="4121" y="4202"/>
                    <a:pt x="3636" y="1"/>
                    <a:pt x="207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279;p56">
              <a:extLst>
                <a:ext uri="{FF2B5EF4-FFF2-40B4-BE49-F238E27FC236}">
                  <a16:creationId xmlns:a16="http://schemas.microsoft.com/office/drawing/2014/main" id="{90D67669-B738-BA61-53E1-779479646C77}"/>
                </a:ext>
              </a:extLst>
            </p:cNvPr>
            <p:cNvSpPr/>
            <p:nvPr/>
          </p:nvSpPr>
          <p:spPr>
            <a:xfrm>
              <a:off x="5186718" y="3624257"/>
              <a:ext cx="195436" cy="821673"/>
            </a:xfrm>
            <a:custGeom>
              <a:avLst/>
              <a:gdLst/>
              <a:ahLst/>
              <a:cxnLst/>
              <a:rect l="l" t="t" r="r" b="b"/>
              <a:pathLst>
                <a:path w="3645" h="15324" fill="none" extrusionOk="0">
                  <a:moveTo>
                    <a:pt x="1" y="1"/>
                  </a:moveTo>
                  <a:cubicBezTo>
                    <a:pt x="1" y="1"/>
                    <a:pt x="2680" y="5013"/>
                    <a:pt x="3096" y="7335"/>
                  </a:cubicBezTo>
                  <a:cubicBezTo>
                    <a:pt x="3573" y="10002"/>
                    <a:pt x="3644" y="12978"/>
                    <a:pt x="3311" y="15324"/>
                  </a:cubicBezTo>
                </a:path>
              </a:pathLst>
            </a:custGeom>
            <a:solidFill>
              <a:srgbClr val="115000"/>
            </a:solidFill>
            <a:ln w="4775" cap="rnd" cmpd="sng">
              <a:solidFill>
                <a:srgbClr val="115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6" name="Google Shape;2280;p56">
              <a:extLst>
                <a:ext uri="{FF2B5EF4-FFF2-40B4-BE49-F238E27FC236}">
                  <a16:creationId xmlns:a16="http://schemas.microsoft.com/office/drawing/2014/main" id="{A183337E-DE36-77EC-9B5C-C5FC154498A6}"/>
                </a:ext>
              </a:extLst>
            </p:cNvPr>
            <p:cNvSpPr/>
            <p:nvPr/>
          </p:nvSpPr>
          <p:spPr>
            <a:xfrm>
              <a:off x="5329716" y="3719375"/>
              <a:ext cx="70293" cy="215177"/>
            </a:xfrm>
            <a:custGeom>
              <a:avLst/>
              <a:gdLst/>
              <a:ahLst/>
              <a:cxnLst/>
              <a:rect l="l" t="t" r="r" b="b"/>
              <a:pathLst>
                <a:path w="1311" h="4013" fill="none" extrusionOk="0">
                  <a:moveTo>
                    <a:pt x="1" y="4013"/>
                  </a:moveTo>
                  <a:lnTo>
                    <a:pt x="131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281;p56">
              <a:extLst>
                <a:ext uri="{FF2B5EF4-FFF2-40B4-BE49-F238E27FC236}">
                  <a16:creationId xmlns:a16="http://schemas.microsoft.com/office/drawing/2014/main" id="{88A45EDC-69E4-5C3E-E056-B2D2D4DDD12F}"/>
                </a:ext>
              </a:extLst>
            </p:cNvPr>
            <p:cNvSpPr/>
            <p:nvPr/>
          </p:nvSpPr>
          <p:spPr>
            <a:xfrm>
              <a:off x="5352718" y="3850899"/>
              <a:ext cx="131577" cy="166651"/>
            </a:xfrm>
            <a:custGeom>
              <a:avLst/>
              <a:gdLst/>
              <a:ahLst/>
              <a:cxnLst/>
              <a:rect l="l" t="t" r="r" b="b"/>
              <a:pathLst>
                <a:path w="2454" h="3108" fill="none" extrusionOk="0">
                  <a:moveTo>
                    <a:pt x="0" y="3108"/>
                  </a:moveTo>
                  <a:lnTo>
                    <a:pt x="2453"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282;p56">
              <a:extLst>
                <a:ext uri="{FF2B5EF4-FFF2-40B4-BE49-F238E27FC236}">
                  <a16:creationId xmlns:a16="http://schemas.microsoft.com/office/drawing/2014/main" id="{62BEEC41-9F5A-A4D7-3367-B845EE9E4AE0}"/>
                </a:ext>
              </a:extLst>
            </p:cNvPr>
            <p:cNvSpPr/>
            <p:nvPr/>
          </p:nvSpPr>
          <p:spPr>
            <a:xfrm>
              <a:off x="5156059" y="3906447"/>
              <a:ext cx="190932" cy="80484"/>
            </a:xfrm>
            <a:custGeom>
              <a:avLst/>
              <a:gdLst/>
              <a:ahLst/>
              <a:cxnLst/>
              <a:rect l="l" t="t" r="r" b="b"/>
              <a:pathLst>
                <a:path w="3561" h="1501" fill="none" extrusionOk="0">
                  <a:moveTo>
                    <a:pt x="3561" y="1500"/>
                  </a:moveTo>
                  <a:lnTo>
                    <a:pt x="1"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9" name="Google Shape;2283;p56">
              <a:extLst>
                <a:ext uri="{FF2B5EF4-FFF2-40B4-BE49-F238E27FC236}">
                  <a16:creationId xmlns:a16="http://schemas.microsoft.com/office/drawing/2014/main" id="{6CF55915-4D0C-A32E-05C7-C43BD95AE961}"/>
                </a:ext>
              </a:extLst>
            </p:cNvPr>
            <p:cNvSpPr/>
            <p:nvPr/>
          </p:nvSpPr>
          <p:spPr>
            <a:xfrm>
              <a:off x="5369339" y="4019420"/>
              <a:ext cx="143641" cy="110511"/>
            </a:xfrm>
            <a:custGeom>
              <a:avLst/>
              <a:gdLst/>
              <a:ahLst/>
              <a:cxnLst/>
              <a:rect l="l" t="t" r="r" b="b"/>
              <a:pathLst>
                <a:path w="2679" h="2061" fill="none" extrusionOk="0">
                  <a:moveTo>
                    <a:pt x="0" y="2060"/>
                  </a:moveTo>
                  <a:lnTo>
                    <a:pt x="2679"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284;p56">
              <a:extLst>
                <a:ext uri="{FF2B5EF4-FFF2-40B4-BE49-F238E27FC236}">
                  <a16:creationId xmlns:a16="http://schemas.microsoft.com/office/drawing/2014/main" id="{F9E8041D-2BF1-D150-E717-DE86B5EA2EB0}"/>
                </a:ext>
              </a:extLst>
            </p:cNvPr>
            <p:cNvSpPr/>
            <p:nvPr/>
          </p:nvSpPr>
          <p:spPr>
            <a:xfrm>
              <a:off x="5211007" y="4051322"/>
              <a:ext cx="150719" cy="31368"/>
            </a:xfrm>
            <a:custGeom>
              <a:avLst/>
              <a:gdLst/>
              <a:ahLst/>
              <a:cxnLst/>
              <a:rect l="l" t="t" r="r" b="b"/>
              <a:pathLst>
                <a:path w="2811" h="585" fill="none" extrusionOk="0">
                  <a:moveTo>
                    <a:pt x="2810" y="584"/>
                  </a:moveTo>
                  <a:lnTo>
                    <a:pt x="0"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1" name="Google Shape;2285;p56">
              <a:extLst>
                <a:ext uri="{FF2B5EF4-FFF2-40B4-BE49-F238E27FC236}">
                  <a16:creationId xmlns:a16="http://schemas.microsoft.com/office/drawing/2014/main" id="{0A4564D5-D281-C962-D41F-F75D7B487349}"/>
                </a:ext>
              </a:extLst>
            </p:cNvPr>
            <p:cNvSpPr/>
            <p:nvPr/>
          </p:nvSpPr>
          <p:spPr>
            <a:xfrm>
              <a:off x="5252507" y="4179040"/>
              <a:ext cx="116243" cy="18553"/>
            </a:xfrm>
            <a:custGeom>
              <a:avLst/>
              <a:gdLst/>
              <a:ahLst/>
              <a:cxnLst/>
              <a:rect l="l" t="t" r="r" b="b"/>
              <a:pathLst>
                <a:path w="2168" h="346" fill="none" extrusionOk="0">
                  <a:moveTo>
                    <a:pt x="2167" y="345"/>
                  </a:moveTo>
                  <a:lnTo>
                    <a:pt x="0"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286;p56">
              <a:extLst>
                <a:ext uri="{FF2B5EF4-FFF2-40B4-BE49-F238E27FC236}">
                  <a16:creationId xmlns:a16="http://schemas.microsoft.com/office/drawing/2014/main" id="{DAC1844E-A21B-4691-907A-D3E236AA8CDC}"/>
                </a:ext>
              </a:extLst>
            </p:cNvPr>
            <p:cNvSpPr/>
            <p:nvPr/>
          </p:nvSpPr>
          <p:spPr>
            <a:xfrm>
              <a:off x="5378240" y="4201988"/>
              <a:ext cx="78603" cy="70296"/>
            </a:xfrm>
            <a:custGeom>
              <a:avLst/>
              <a:gdLst/>
              <a:ahLst/>
              <a:cxnLst/>
              <a:rect l="l" t="t" r="r" b="b"/>
              <a:pathLst>
                <a:path w="1466" h="1311" fill="none" extrusionOk="0">
                  <a:moveTo>
                    <a:pt x="1" y="1310"/>
                  </a:moveTo>
                  <a:lnTo>
                    <a:pt x="1465"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287;p56">
              <a:extLst>
                <a:ext uri="{FF2B5EF4-FFF2-40B4-BE49-F238E27FC236}">
                  <a16:creationId xmlns:a16="http://schemas.microsoft.com/office/drawing/2014/main" id="{927C0D00-657B-A71D-4DA2-1A428DE0EB90}"/>
                </a:ext>
              </a:extLst>
            </p:cNvPr>
            <p:cNvSpPr/>
            <p:nvPr/>
          </p:nvSpPr>
          <p:spPr>
            <a:xfrm>
              <a:off x="5242909" y="4270297"/>
              <a:ext cx="134097" cy="33244"/>
            </a:xfrm>
            <a:custGeom>
              <a:avLst/>
              <a:gdLst/>
              <a:ahLst/>
              <a:cxnLst/>
              <a:rect l="l" t="t" r="r" b="b"/>
              <a:pathLst>
                <a:path w="2501" h="620" fill="none" extrusionOk="0">
                  <a:moveTo>
                    <a:pt x="2501" y="620"/>
                  </a:moveTo>
                  <a:lnTo>
                    <a:pt x="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288;p56">
              <a:extLst>
                <a:ext uri="{FF2B5EF4-FFF2-40B4-BE49-F238E27FC236}">
                  <a16:creationId xmlns:a16="http://schemas.microsoft.com/office/drawing/2014/main" id="{D652ABCA-BA2A-E90F-7634-01B81F06C59A}"/>
                </a:ext>
              </a:extLst>
            </p:cNvPr>
            <p:cNvSpPr/>
            <p:nvPr/>
          </p:nvSpPr>
          <p:spPr>
            <a:xfrm>
              <a:off x="5278029" y="4344343"/>
              <a:ext cx="157743" cy="211370"/>
            </a:xfrm>
            <a:custGeom>
              <a:avLst/>
              <a:gdLst/>
              <a:ahLst/>
              <a:cxnLst/>
              <a:rect l="l" t="t" r="r" b="b"/>
              <a:pathLst>
                <a:path w="2942" h="3942" extrusionOk="0">
                  <a:moveTo>
                    <a:pt x="0" y="1"/>
                  </a:moveTo>
                  <a:lnTo>
                    <a:pt x="0" y="608"/>
                  </a:lnTo>
                  <a:lnTo>
                    <a:pt x="250" y="608"/>
                  </a:lnTo>
                  <a:lnTo>
                    <a:pt x="786" y="3942"/>
                  </a:lnTo>
                  <a:lnTo>
                    <a:pt x="2155" y="3942"/>
                  </a:lnTo>
                  <a:lnTo>
                    <a:pt x="2691" y="608"/>
                  </a:lnTo>
                  <a:lnTo>
                    <a:pt x="2941" y="608"/>
                  </a:lnTo>
                  <a:lnTo>
                    <a:pt x="2941" y="1"/>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289;p56">
              <a:extLst>
                <a:ext uri="{FF2B5EF4-FFF2-40B4-BE49-F238E27FC236}">
                  <a16:creationId xmlns:a16="http://schemas.microsoft.com/office/drawing/2014/main" id="{3CAFAE13-B142-2284-5D72-00C7EE4C5CB4}"/>
                </a:ext>
              </a:extLst>
            </p:cNvPr>
            <p:cNvSpPr/>
            <p:nvPr/>
          </p:nvSpPr>
          <p:spPr>
            <a:xfrm>
              <a:off x="5412072" y="2646163"/>
              <a:ext cx="289266" cy="420381"/>
            </a:xfrm>
            <a:custGeom>
              <a:avLst/>
              <a:gdLst/>
              <a:ahLst/>
              <a:cxnLst/>
              <a:rect l="l" t="t" r="r" b="b"/>
              <a:pathLst>
                <a:path w="5395" h="7840" extrusionOk="0">
                  <a:moveTo>
                    <a:pt x="1703" y="1"/>
                  </a:moveTo>
                  <a:cubicBezTo>
                    <a:pt x="1600" y="1"/>
                    <a:pt x="1496" y="17"/>
                    <a:pt x="1394" y="50"/>
                  </a:cubicBezTo>
                  <a:cubicBezTo>
                    <a:pt x="822" y="240"/>
                    <a:pt x="275" y="1074"/>
                    <a:pt x="417" y="1776"/>
                  </a:cubicBezTo>
                  <a:cubicBezTo>
                    <a:pt x="513" y="2264"/>
                    <a:pt x="953" y="2979"/>
                    <a:pt x="1096" y="3241"/>
                  </a:cubicBezTo>
                  <a:cubicBezTo>
                    <a:pt x="1227" y="3515"/>
                    <a:pt x="1037" y="3979"/>
                    <a:pt x="608" y="4943"/>
                  </a:cubicBezTo>
                  <a:cubicBezTo>
                    <a:pt x="179" y="5896"/>
                    <a:pt x="1" y="6801"/>
                    <a:pt x="1263" y="7586"/>
                  </a:cubicBezTo>
                  <a:cubicBezTo>
                    <a:pt x="1541" y="7764"/>
                    <a:pt x="1829" y="7840"/>
                    <a:pt x="2115" y="7840"/>
                  </a:cubicBezTo>
                  <a:cubicBezTo>
                    <a:pt x="3115" y="7840"/>
                    <a:pt x="4103" y="6921"/>
                    <a:pt x="4668" y="6217"/>
                  </a:cubicBezTo>
                  <a:cubicBezTo>
                    <a:pt x="5394" y="5324"/>
                    <a:pt x="4120" y="3241"/>
                    <a:pt x="4013" y="2372"/>
                  </a:cubicBezTo>
                  <a:cubicBezTo>
                    <a:pt x="3918" y="1590"/>
                    <a:pt x="3757" y="180"/>
                    <a:pt x="2766" y="180"/>
                  </a:cubicBezTo>
                  <a:cubicBezTo>
                    <a:pt x="2640" y="180"/>
                    <a:pt x="2501" y="203"/>
                    <a:pt x="2346" y="252"/>
                  </a:cubicBezTo>
                  <a:lnTo>
                    <a:pt x="2346" y="240"/>
                  </a:lnTo>
                  <a:cubicBezTo>
                    <a:pt x="2165" y="83"/>
                    <a:pt x="1937" y="1"/>
                    <a:pt x="17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290;p56">
              <a:extLst>
                <a:ext uri="{FF2B5EF4-FFF2-40B4-BE49-F238E27FC236}">
                  <a16:creationId xmlns:a16="http://schemas.microsoft.com/office/drawing/2014/main" id="{4199C167-6D20-DFF2-03E0-065E02BCC88F}"/>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6453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291;p56">
              <a:extLst>
                <a:ext uri="{FF2B5EF4-FFF2-40B4-BE49-F238E27FC236}">
                  <a16:creationId xmlns:a16="http://schemas.microsoft.com/office/drawing/2014/main" id="{CA60F30E-33DB-0772-0097-B75191331D4B}"/>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292;p56">
              <a:extLst>
                <a:ext uri="{FF2B5EF4-FFF2-40B4-BE49-F238E27FC236}">
                  <a16:creationId xmlns:a16="http://schemas.microsoft.com/office/drawing/2014/main" id="{E51AAECC-6D41-BD49-DA52-7D53CAE40785}"/>
                </a:ext>
              </a:extLst>
            </p:cNvPr>
            <p:cNvSpPr/>
            <p:nvPr/>
          </p:nvSpPr>
          <p:spPr>
            <a:xfrm>
              <a:off x="5475287" y="2779671"/>
              <a:ext cx="220904" cy="252604"/>
            </a:xfrm>
            <a:custGeom>
              <a:avLst/>
              <a:gdLst/>
              <a:ahLst/>
              <a:cxnLst/>
              <a:rect l="l" t="t" r="r" b="b"/>
              <a:pathLst>
                <a:path w="4120" h="4711" extrusionOk="0">
                  <a:moveTo>
                    <a:pt x="3549" y="1"/>
                  </a:moveTo>
                  <a:lnTo>
                    <a:pt x="1858" y="346"/>
                  </a:lnTo>
                  <a:lnTo>
                    <a:pt x="1001" y="894"/>
                  </a:lnTo>
                  <a:cubicBezTo>
                    <a:pt x="1001" y="894"/>
                    <a:pt x="0" y="1679"/>
                    <a:pt x="0" y="1763"/>
                  </a:cubicBezTo>
                  <a:cubicBezTo>
                    <a:pt x="0" y="1846"/>
                    <a:pt x="1703" y="4704"/>
                    <a:pt x="1703" y="4704"/>
                  </a:cubicBezTo>
                  <a:cubicBezTo>
                    <a:pt x="1772" y="4708"/>
                    <a:pt x="1841" y="4710"/>
                    <a:pt x="1910" y="4710"/>
                  </a:cubicBezTo>
                  <a:cubicBezTo>
                    <a:pt x="2740" y="4710"/>
                    <a:pt x="3526" y="4381"/>
                    <a:pt x="4120" y="3799"/>
                  </a:cubicBezTo>
                  <a:lnTo>
                    <a:pt x="4120" y="3787"/>
                  </a:lnTo>
                  <a:lnTo>
                    <a:pt x="354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293;p56">
              <a:extLst>
                <a:ext uri="{FF2B5EF4-FFF2-40B4-BE49-F238E27FC236}">
                  <a16:creationId xmlns:a16="http://schemas.microsoft.com/office/drawing/2014/main" id="{E1F7A2E4-DBE8-16C7-DD84-DA417CC34404}"/>
                </a:ext>
              </a:extLst>
            </p:cNvPr>
            <p:cNvSpPr/>
            <p:nvPr/>
          </p:nvSpPr>
          <p:spPr>
            <a:xfrm>
              <a:off x="5475287" y="2779671"/>
              <a:ext cx="220904" cy="255446"/>
            </a:xfrm>
            <a:custGeom>
              <a:avLst/>
              <a:gdLst/>
              <a:ahLst/>
              <a:cxnLst/>
              <a:rect l="l" t="t" r="r" b="b"/>
              <a:pathLst>
                <a:path w="4120" h="4764" fill="none" extrusionOk="0">
                  <a:moveTo>
                    <a:pt x="4120" y="3787"/>
                  </a:moveTo>
                  <a:lnTo>
                    <a:pt x="4120" y="3787"/>
                  </a:lnTo>
                  <a:lnTo>
                    <a:pt x="3549" y="1"/>
                  </a:lnTo>
                  <a:lnTo>
                    <a:pt x="1858" y="346"/>
                  </a:lnTo>
                  <a:lnTo>
                    <a:pt x="1001" y="894"/>
                  </a:lnTo>
                  <a:cubicBezTo>
                    <a:pt x="1001" y="894"/>
                    <a:pt x="0" y="1679"/>
                    <a:pt x="0" y="1763"/>
                  </a:cubicBezTo>
                  <a:cubicBezTo>
                    <a:pt x="0" y="1846"/>
                    <a:pt x="1703" y="4704"/>
                    <a:pt x="1703" y="4704"/>
                  </a:cubicBezTo>
                  <a:cubicBezTo>
                    <a:pt x="2608" y="4763"/>
                    <a:pt x="3477" y="4430"/>
                    <a:pt x="4120" y="3799"/>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294;p56">
              <a:extLst>
                <a:ext uri="{FF2B5EF4-FFF2-40B4-BE49-F238E27FC236}">
                  <a16:creationId xmlns:a16="http://schemas.microsoft.com/office/drawing/2014/main" id="{216F63C4-0C58-F374-E7FC-C08B28FF9030}"/>
                </a:ext>
              </a:extLst>
            </p:cNvPr>
            <p:cNvSpPr/>
            <p:nvPr/>
          </p:nvSpPr>
          <p:spPr>
            <a:xfrm>
              <a:off x="5559359" y="2937951"/>
              <a:ext cx="73778" cy="53137"/>
            </a:xfrm>
            <a:custGeom>
              <a:avLst/>
              <a:gdLst/>
              <a:ahLst/>
              <a:cxnLst/>
              <a:rect l="l" t="t" r="r" b="b"/>
              <a:pathLst>
                <a:path w="1376" h="991" extrusionOk="0">
                  <a:moveTo>
                    <a:pt x="1344" y="1"/>
                  </a:moveTo>
                  <a:cubicBezTo>
                    <a:pt x="1183" y="1"/>
                    <a:pt x="278" y="680"/>
                    <a:pt x="278" y="680"/>
                  </a:cubicBezTo>
                  <a:cubicBezTo>
                    <a:pt x="278" y="680"/>
                    <a:pt x="0" y="991"/>
                    <a:pt x="185" y="991"/>
                  </a:cubicBezTo>
                  <a:cubicBezTo>
                    <a:pt x="191" y="991"/>
                    <a:pt x="199" y="990"/>
                    <a:pt x="206" y="990"/>
                  </a:cubicBezTo>
                  <a:cubicBezTo>
                    <a:pt x="421" y="966"/>
                    <a:pt x="1254" y="311"/>
                    <a:pt x="1361" y="49"/>
                  </a:cubicBezTo>
                  <a:cubicBezTo>
                    <a:pt x="1375" y="15"/>
                    <a:pt x="1368" y="1"/>
                    <a:pt x="1344"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295;p56">
              <a:extLst>
                <a:ext uri="{FF2B5EF4-FFF2-40B4-BE49-F238E27FC236}">
                  <a16:creationId xmlns:a16="http://schemas.microsoft.com/office/drawing/2014/main" id="{1F78B5A4-8D99-D041-E29A-3F30CECF9C01}"/>
                </a:ext>
              </a:extLst>
            </p:cNvPr>
            <p:cNvSpPr/>
            <p:nvPr/>
          </p:nvSpPr>
          <p:spPr>
            <a:xfrm>
              <a:off x="5576142" y="2852430"/>
              <a:ext cx="70936" cy="114371"/>
            </a:xfrm>
            <a:custGeom>
              <a:avLst/>
              <a:gdLst/>
              <a:ahLst/>
              <a:cxnLst/>
              <a:rect l="l" t="t" r="r" b="b"/>
              <a:pathLst>
                <a:path w="1323" h="2133" extrusionOk="0">
                  <a:moveTo>
                    <a:pt x="72" y="1"/>
                  </a:moveTo>
                  <a:lnTo>
                    <a:pt x="1" y="584"/>
                  </a:lnTo>
                  <a:lnTo>
                    <a:pt x="48" y="632"/>
                  </a:lnTo>
                  <a:lnTo>
                    <a:pt x="334" y="942"/>
                  </a:lnTo>
                  <a:lnTo>
                    <a:pt x="417" y="2132"/>
                  </a:lnTo>
                  <a:lnTo>
                    <a:pt x="775" y="2073"/>
                  </a:lnTo>
                  <a:lnTo>
                    <a:pt x="489" y="965"/>
                  </a:lnTo>
                  <a:lnTo>
                    <a:pt x="941" y="1906"/>
                  </a:lnTo>
                  <a:lnTo>
                    <a:pt x="1322" y="1525"/>
                  </a:lnTo>
                  <a:lnTo>
                    <a:pt x="513" y="799"/>
                  </a:lnTo>
                  <a:lnTo>
                    <a:pt x="489" y="215"/>
                  </a:lnTo>
                  <a:lnTo>
                    <a:pt x="7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296;p56">
              <a:extLst>
                <a:ext uri="{FF2B5EF4-FFF2-40B4-BE49-F238E27FC236}">
                  <a16:creationId xmlns:a16="http://schemas.microsoft.com/office/drawing/2014/main" id="{632E1194-2970-961D-97A5-2B96CFECADEB}"/>
                </a:ext>
              </a:extLst>
            </p:cNvPr>
            <p:cNvSpPr/>
            <p:nvPr/>
          </p:nvSpPr>
          <p:spPr>
            <a:xfrm>
              <a:off x="5521881" y="2792968"/>
              <a:ext cx="120050" cy="111262"/>
            </a:xfrm>
            <a:custGeom>
              <a:avLst/>
              <a:gdLst/>
              <a:ahLst/>
              <a:cxnLst/>
              <a:rect l="l" t="t" r="r" b="b"/>
              <a:pathLst>
                <a:path w="2239" h="2075" extrusionOk="0">
                  <a:moveTo>
                    <a:pt x="1080" y="0"/>
                  </a:moveTo>
                  <a:cubicBezTo>
                    <a:pt x="742" y="0"/>
                    <a:pt x="358" y="288"/>
                    <a:pt x="358" y="288"/>
                  </a:cubicBezTo>
                  <a:cubicBezTo>
                    <a:pt x="358" y="288"/>
                    <a:pt x="1" y="455"/>
                    <a:pt x="1" y="777"/>
                  </a:cubicBezTo>
                  <a:cubicBezTo>
                    <a:pt x="1" y="1110"/>
                    <a:pt x="382" y="1884"/>
                    <a:pt x="632" y="2051"/>
                  </a:cubicBezTo>
                  <a:cubicBezTo>
                    <a:pt x="655" y="2067"/>
                    <a:pt x="681" y="2075"/>
                    <a:pt x="707" y="2075"/>
                  </a:cubicBezTo>
                  <a:cubicBezTo>
                    <a:pt x="947" y="2075"/>
                    <a:pt x="1275" y="1467"/>
                    <a:pt x="1275" y="1467"/>
                  </a:cubicBezTo>
                  <a:cubicBezTo>
                    <a:pt x="1275" y="1467"/>
                    <a:pt x="1571" y="1607"/>
                    <a:pt x="1811" y="1607"/>
                  </a:cubicBezTo>
                  <a:cubicBezTo>
                    <a:pt x="1921" y="1607"/>
                    <a:pt x="2020" y="1577"/>
                    <a:pt x="2072" y="1491"/>
                  </a:cubicBezTo>
                  <a:cubicBezTo>
                    <a:pt x="2239" y="1217"/>
                    <a:pt x="1691" y="324"/>
                    <a:pt x="1334" y="74"/>
                  </a:cubicBezTo>
                  <a:cubicBezTo>
                    <a:pt x="1258" y="21"/>
                    <a:pt x="1171" y="0"/>
                    <a:pt x="1080"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297;p56">
              <a:extLst>
                <a:ext uri="{FF2B5EF4-FFF2-40B4-BE49-F238E27FC236}">
                  <a16:creationId xmlns:a16="http://schemas.microsoft.com/office/drawing/2014/main" id="{D73189B1-3121-EF98-8113-4ECAD8ED1A62}"/>
                </a:ext>
              </a:extLst>
            </p:cNvPr>
            <p:cNvSpPr/>
            <p:nvPr/>
          </p:nvSpPr>
          <p:spPr>
            <a:xfrm>
              <a:off x="5525098" y="2768840"/>
              <a:ext cx="67075" cy="104130"/>
            </a:xfrm>
            <a:custGeom>
              <a:avLst/>
              <a:gdLst/>
              <a:ahLst/>
              <a:cxnLst/>
              <a:rect l="l" t="t" r="r" b="b"/>
              <a:pathLst>
                <a:path w="1251" h="1942" extrusionOk="0">
                  <a:moveTo>
                    <a:pt x="1036" y="0"/>
                  </a:moveTo>
                  <a:lnTo>
                    <a:pt x="0" y="417"/>
                  </a:lnTo>
                  <a:cubicBezTo>
                    <a:pt x="95" y="667"/>
                    <a:pt x="179" y="917"/>
                    <a:pt x="238" y="1179"/>
                  </a:cubicBezTo>
                  <a:cubicBezTo>
                    <a:pt x="298" y="1453"/>
                    <a:pt x="1036" y="1917"/>
                    <a:pt x="1119" y="1941"/>
                  </a:cubicBezTo>
                  <a:cubicBezTo>
                    <a:pt x="1120" y="1941"/>
                    <a:pt x="1121" y="1941"/>
                    <a:pt x="1122" y="1941"/>
                  </a:cubicBezTo>
                  <a:cubicBezTo>
                    <a:pt x="1192" y="1941"/>
                    <a:pt x="1250" y="1072"/>
                    <a:pt x="1250" y="1072"/>
                  </a:cubicBezTo>
                  <a:lnTo>
                    <a:pt x="10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298;p56">
              <a:extLst>
                <a:ext uri="{FF2B5EF4-FFF2-40B4-BE49-F238E27FC236}">
                  <a16:creationId xmlns:a16="http://schemas.microsoft.com/office/drawing/2014/main" id="{FBB075AB-6544-9F40-5282-392DFB63F0EF}"/>
                </a:ext>
              </a:extLst>
            </p:cNvPr>
            <p:cNvSpPr/>
            <p:nvPr/>
          </p:nvSpPr>
          <p:spPr>
            <a:xfrm>
              <a:off x="5528261" y="2773291"/>
              <a:ext cx="61982" cy="63915"/>
            </a:xfrm>
            <a:custGeom>
              <a:avLst/>
              <a:gdLst/>
              <a:ahLst/>
              <a:cxnLst/>
              <a:rect l="l" t="t" r="r" b="b"/>
              <a:pathLst>
                <a:path w="1156" h="1192" extrusionOk="0">
                  <a:moveTo>
                    <a:pt x="858" y="1"/>
                  </a:moveTo>
                  <a:lnTo>
                    <a:pt x="108" y="274"/>
                  </a:lnTo>
                  <a:lnTo>
                    <a:pt x="1" y="524"/>
                  </a:lnTo>
                  <a:cubicBezTo>
                    <a:pt x="60" y="667"/>
                    <a:pt x="120" y="858"/>
                    <a:pt x="155" y="1001"/>
                  </a:cubicBezTo>
                  <a:cubicBezTo>
                    <a:pt x="286" y="1108"/>
                    <a:pt x="429" y="1167"/>
                    <a:pt x="584" y="1191"/>
                  </a:cubicBezTo>
                  <a:cubicBezTo>
                    <a:pt x="591" y="1192"/>
                    <a:pt x="598" y="1192"/>
                    <a:pt x="605" y="1192"/>
                  </a:cubicBezTo>
                  <a:cubicBezTo>
                    <a:pt x="823" y="1192"/>
                    <a:pt x="1017" y="1018"/>
                    <a:pt x="1156" y="810"/>
                  </a:cubicBezTo>
                  <a:lnTo>
                    <a:pt x="1001" y="36"/>
                  </a:lnTo>
                  <a:cubicBezTo>
                    <a:pt x="953" y="24"/>
                    <a:pt x="906" y="12"/>
                    <a:pt x="858"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299;p56">
              <a:extLst>
                <a:ext uri="{FF2B5EF4-FFF2-40B4-BE49-F238E27FC236}">
                  <a16:creationId xmlns:a16="http://schemas.microsoft.com/office/drawing/2014/main" id="{0AE067E0-35FC-9332-4CD0-5B12F7500259}"/>
                </a:ext>
              </a:extLst>
            </p:cNvPr>
            <p:cNvSpPr/>
            <p:nvPr/>
          </p:nvSpPr>
          <p:spPr>
            <a:xfrm>
              <a:off x="5525098" y="2768840"/>
              <a:ext cx="67075" cy="105363"/>
            </a:xfrm>
            <a:custGeom>
              <a:avLst/>
              <a:gdLst/>
              <a:ahLst/>
              <a:cxnLst/>
              <a:rect l="l" t="t" r="r" b="b"/>
              <a:pathLst>
                <a:path w="1251" h="1965" fill="none" extrusionOk="0">
                  <a:moveTo>
                    <a:pt x="0" y="417"/>
                  </a:moveTo>
                  <a:cubicBezTo>
                    <a:pt x="95" y="667"/>
                    <a:pt x="179" y="917"/>
                    <a:pt x="238" y="1179"/>
                  </a:cubicBezTo>
                  <a:cubicBezTo>
                    <a:pt x="298" y="1453"/>
                    <a:pt x="1036" y="1917"/>
                    <a:pt x="1119" y="1941"/>
                  </a:cubicBezTo>
                  <a:cubicBezTo>
                    <a:pt x="1191" y="1965"/>
                    <a:pt x="1250" y="1072"/>
                    <a:pt x="1250" y="1072"/>
                  </a:cubicBezTo>
                  <a:lnTo>
                    <a:pt x="1036" y="0"/>
                  </a:lnTo>
                  <a:lnTo>
                    <a:pt x="0" y="41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300;p56">
              <a:extLst>
                <a:ext uri="{FF2B5EF4-FFF2-40B4-BE49-F238E27FC236}">
                  <a16:creationId xmlns:a16="http://schemas.microsoft.com/office/drawing/2014/main" id="{40D69F75-6890-E16E-183F-610D8D37D417}"/>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301;p56">
              <a:extLst>
                <a:ext uri="{FF2B5EF4-FFF2-40B4-BE49-F238E27FC236}">
                  <a16:creationId xmlns:a16="http://schemas.microsoft.com/office/drawing/2014/main" id="{9FD3A759-FCC4-33D7-5628-737B9C340331}"/>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302;p56">
              <a:extLst>
                <a:ext uri="{FF2B5EF4-FFF2-40B4-BE49-F238E27FC236}">
                  <a16:creationId xmlns:a16="http://schemas.microsoft.com/office/drawing/2014/main" id="{17786835-20FA-870A-6004-7DEEA16E36B0}"/>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303;p56">
              <a:extLst>
                <a:ext uri="{FF2B5EF4-FFF2-40B4-BE49-F238E27FC236}">
                  <a16:creationId xmlns:a16="http://schemas.microsoft.com/office/drawing/2014/main" id="{1587200C-81A3-E36A-6A52-928BC5A76E40}"/>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304;p56">
              <a:extLst>
                <a:ext uri="{FF2B5EF4-FFF2-40B4-BE49-F238E27FC236}">
                  <a16:creationId xmlns:a16="http://schemas.microsoft.com/office/drawing/2014/main" id="{A4CE7B07-A681-8698-98AA-C71B8D6BBD26}"/>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305;p56">
              <a:extLst>
                <a:ext uri="{FF2B5EF4-FFF2-40B4-BE49-F238E27FC236}">
                  <a16:creationId xmlns:a16="http://schemas.microsoft.com/office/drawing/2014/main" id="{ABDC1B2C-C397-2F81-0E6E-D6866DB245F1}"/>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E7FFEC"/>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306;p56">
              <a:extLst>
                <a:ext uri="{FF2B5EF4-FFF2-40B4-BE49-F238E27FC236}">
                  <a16:creationId xmlns:a16="http://schemas.microsoft.com/office/drawing/2014/main" id="{4CDC0739-7D26-759A-4C12-161C2ED1BEED}"/>
                </a:ext>
              </a:extLst>
            </p:cNvPr>
            <p:cNvSpPr/>
            <p:nvPr/>
          </p:nvSpPr>
          <p:spPr>
            <a:xfrm>
              <a:off x="5480381" y="2676296"/>
              <a:ext cx="113669" cy="143165"/>
            </a:xfrm>
            <a:custGeom>
              <a:avLst/>
              <a:gdLst/>
              <a:ahLst/>
              <a:cxnLst/>
              <a:rect l="l" t="t" r="r" b="b"/>
              <a:pathLst>
                <a:path w="2120" h="2670" extrusionOk="0">
                  <a:moveTo>
                    <a:pt x="919" y="1"/>
                  </a:moveTo>
                  <a:cubicBezTo>
                    <a:pt x="585" y="1"/>
                    <a:pt x="224" y="194"/>
                    <a:pt x="1" y="881"/>
                  </a:cubicBezTo>
                  <a:cubicBezTo>
                    <a:pt x="1" y="881"/>
                    <a:pt x="239" y="1857"/>
                    <a:pt x="739" y="2345"/>
                  </a:cubicBezTo>
                  <a:cubicBezTo>
                    <a:pt x="955" y="2551"/>
                    <a:pt x="1177" y="2670"/>
                    <a:pt x="1376" y="2670"/>
                  </a:cubicBezTo>
                  <a:cubicBezTo>
                    <a:pt x="1637" y="2670"/>
                    <a:pt x="1857" y="2464"/>
                    <a:pt x="1965" y="1976"/>
                  </a:cubicBezTo>
                  <a:cubicBezTo>
                    <a:pt x="2120" y="1262"/>
                    <a:pt x="1739" y="321"/>
                    <a:pt x="1739" y="321"/>
                  </a:cubicBezTo>
                  <a:cubicBezTo>
                    <a:pt x="1739" y="321"/>
                    <a:pt x="1350" y="1"/>
                    <a:pt x="9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2307;p56">
              <a:extLst>
                <a:ext uri="{FF2B5EF4-FFF2-40B4-BE49-F238E27FC236}">
                  <a16:creationId xmlns:a16="http://schemas.microsoft.com/office/drawing/2014/main" id="{B2C26EB4-E08E-AE00-6984-40FFCA76978C}"/>
                </a:ext>
              </a:extLst>
            </p:cNvPr>
            <p:cNvSpPr/>
            <p:nvPr/>
          </p:nvSpPr>
          <p:spPr>
            <a:xfrm>
              <a:off x="5526975" y="2676189"/>
              <a:ext cx="67075" cy="143165"/>
            </a:xfrm>
            <a:custGeom>
              <a:avLst/>
              <a:gdLst/>
              <a:ahLst/>
              <a:cxnLst/>
              <a:rect l="l" t="t" r="r" b="b"/>
              <a:pathLst>
                <a:path w="1251" h="2670" extrusionOk="0">
                  <a:moveTo>
                    <a:pt x="46" y="1"/>
                  </a:moveTo>
                  <a:cubicBezTo>
                    <a:pt x="31" y="1"/>
                    <a:pt x="16" y="1"/>
                    <a:pt x="1" y="2"/>
                  </a:cubicBezTo>
                  <a:lnTo>
                    <a:pt x="191" y="478"/>
                  </a:lnTo>
                  <a:cubicBezTo>
                    <a:pt x="191" y="478"/>
                    <a:pt x="210" y="474"/>
                    <a:pt x="241" y="474"/>
                  </a:cubicBezTo>
                  <a:cubicBezTo>
                    <a:pt x="333" y="474"/>
                    <a:pt x="534" y="508"/>
                    <a:pt x="668" y="776"/>
                  </a:cubicBezTo>
                  <a:cubicBezTo>
                    <a:pt x="834" y="1145"/>
                    <a:pt x="1001" y="1669"/>
                    <a:pt x="906" y="2085"/>
                  </a:cubicBezTo>
                  <a:cubicBezTo>
                    <a:pt x="810" y="2478"/>
                    <a:pt x="596" y="2609"/>
                    <a:pt x="251" y="2609"/>
                  </a:cubicBezTo>
                  <a:cubicBezTo>
                    <a:pt x="339" y="2649"/>
                    <a:pt x="425" y="2670"/>
                    <a:pt x="507" y="2670"/>
                  </a:cubicBezTo>
                  <a:cubicBezTo>
                    <a:pt x="768" y="2670"/>
                    <a:pt x="987" y="2459"/>
                    <a:pt x="1096" y="1978"/>
                  </a:cubicBezTo>
                  <a:cubicBezTo>
                    <a:pt x="1251" y="1264"/>
                    <a:pt x="870" y="323"/>
                    <a:pt x="870" y="323"/>
                  </a:cubicBezTo>
                  <a:cubicBezTo>
                    <a:pt x="870" y="323"/>
                    <a:pt x="481" y="1"/>
                    <a:pt x="46"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2308;p56">
              <a:extLst>
                <a:ext uri="{FF2B5EF4-FFF2-40B4-BE49-F238E27FC236}">
                  <a16:creationId xmlns:a16="http://schemas.microsoft.com/office/drawing/2014/main" id="{5F8F93DE-D786-3535-D368-A2FB1CB2DE35}"/>
                </a:ext>
              </a:extLst>
            </p:cNvPr>
            <p:cNvSpPr/>
            <p:nvPr/>
          </p:nvSpPr>
          <p:spPr>
            <a:xfrm>
              <a:off x="5480381" y="2639246"/>
              <a:ext cx="113669" cy="189010"/>
            </a:xfrm>
            <a:custGeom>
              <a:avLst/>
              <a:gdLst/>
              <a:ahLst/>
              <a:cxnLst/>
              <a:rect l="l" t="t" r="r" b="b"/>
              <a:pathLst>
                <a:path w="2120" h="3525" fill="none" extrusionOk="0">
                  <a:moveTo>
                    <a:pt x="1" y="1572"/>
                  </a:moveTo>
                  <a:cubicBezTo>
                    <a:pt x="1" y="1572"/>
                    <a:pt x="239" y="2548"/>
                    <a:pt x="739" y="3036"/>
                  </a:cubicBezTo>
                  <a:cubicBezTo>
                    <a:pt x="1239" y="3513"/>
                    <a:pt x="1775" y="3525"/>
                    <a:pt x="1965" y="2667"/>
                  </a:cubicBezTo>
                  <a:cubicBezTo>
                    <a:pt x="2120" y="1953"/>
                    <a:pt x="1739" y="1012"/>
                    <a:pt x="1739" y="1012"/>
                  </a:cubicBezTo>
                  <a:cubicBezTo>
                    <a:pt x="1739" y="1012"/>
                    <a:pt x="513" y="0"/>
                    <a:pt x="1" y="1572"/>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2309;p56">
              <a:extLst>
                <a:ext uri="{FF2B5EF4-FFF2-40B4-BE49-F238E27FC236}">
                  <a16:creationId xmlns:a16="http://schemas.microsoft.com/office/drawing/2014/main" id="{44C9B475-2FA1-2AD5-7C70-461308B3C664}"/>
                </a:ext>
              </a:extLst>
            </p:cNvPr>
            <p:cNvSpPr/>
            <p:nvPr/>
          </p:nvSpPr>
          <p:spPr>
            <a:xfrm>
              <a:off x="5521881" y="2747608"/>
              <a:ext cx="10295" cy="11475"/>
            </a:xfrm>
            <a:custGeom>
              <a:avLst/>
              <a:gdLst/>
              <a:ahLst/>
              <a:cxnLst/>
              <a:rect l="l" t="t" r="r" b="b"/>
              <a:pathLst>
                <a:path w="192" h="214" extrusionOk="0">
                  <a:moveTo>
                    <a:pt x="56" y="0"/>
                  </a:moveTo>
                  <a:cubicBezTo>
                    <a:pt x="49" y="0"/>
                    <a:pt x="42" y="1"/>
                    <a:pt x="36" y="3"/>
                  </a:cubicBezTo>
                  <a:cubicBezTo>
                    <a:pt x="1" y="27"/>
                    <a:pt x="1" y="87"/>
                    <a:pt x="24" y="134"/>
                  </a:cubicBezTo>
                  <a:cubicBezTo>
                    <a:pt x="52" y="181"/>
                    <a:pt x="88" y="213"/>
                    <a:pt x="119" y="213"/>
                  </a:cubicBezTo>
                  <a:cubicBezTo>
                    <a:pt x="128" y="213"/>
                    <a:pt x="136" y="211"/>
                    <a:pt x="143" y="206"/>
                  </a:cubicBezTo>
                  <a:cubicBezTo>
                    <a:pt x="179" y="182"/>
                    <a:pt x="191" y="122"/>
                    <a:pt x="155" y="75"/>
                  </a:cubicBezTo>
                  <a:cubicBezTo>
                    <a:pt x="136" y="25"/>
                    <a:pt x="91" y="0"/>
                    <a:pt x="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2310;p56">
              <a:extLst>
                <a:ext uri="{FF2B5EF4-FFF2-40B4-BE49-F238E27FC236}">
                  <a16:creationId xmlns:a16="http://schemas.microsoft.com/office/drawing/2014/main" id="{34B30A91-3CA7-9844-2C94-58C90999639B}"/>
                </a:ext>
              </a:extLst>
            </p:cNvPr>
            <p:cNvSpPr/>
            <p:nvPr/>
          </p:nvSpPr>
          <p:spPr>
            <a:xfrm>
              <a:off x="5551263" y="2738064"/>
              <a:ext cx="9598" cy="11421"/>
            </a:xfrm>
            <a:custGeom>
              <a:avLst/>
              <a:gdLst/>
              <a:ahLst/>
              <a:cxnLst/>
              <a:rect l="l" t="t" r="r" b="b"/>
              <a:pathLst>
                <a:path w="179" h="213" extrusionOk="0">
                  <a:moveTo>
                    <a:pt x="62" y="0"/>
                  </a:moveTo>
                  <a:cubicBezTo>
                    <a:pt x="57" y="0"/>
                    <a:pt x="53" y="1"/>
                    <a:pt x="48" y="3"/>
                  </a:cubicBezTo>
                  <a:cubicBezTo>
                    <a:pt x="12" y="15"/>
                    <a:pt x="0" y="74"/>
                    <a:pt x="24" y="134"/>
                  </a:cubicBezTo>
                  <a:cubicBezTo>
                    <a:pt x="33" y="181"/>
                    <a:pt x="65" y="213"/>
                    <a:pt x="95" y="213"/>
                  </a:cubicBezTo>
                  <a:cubicBezTo>
                    <a:pt x="104" y="213"/>
                    <a:pt x="112" y="210"/>
                    <a:pt x="119" y="205"/>
                  </a:cubicBezTo>
                  <a:cubicBezTo>
                    <a:pt x="155" y="193"/>
                    <a:pt x="179" y="134"/>
                    <a:pt x="155" y="86"/>
                  </a:cubicBezTo>
                  <a:cubicBezTo>
                    <a:pt x="134" y="34"/>
                    <a:pt x="96" y="0"/>
                    <a:pt x="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2311;p56">
              <a:extLst>
                <a:ext uri="{FF2B5EF4-FFF2-40B4-BE49-F238E27FC236}">
                  <a16:creationId xmlns:a16="http://schemas.microsoft.com/office/drawing/2014/main" id="{CA201C37-31E3-979E-686D-E3F27AA29C0B}"/>
                </a:ext>
              </a:extLst>
            </p:cNvPr>
            <p:cNvSpPr/>
            <p:nvPr/>
          </p:nvSpPr>
          <p:spPr>
            <a:xfrm>
              <a:off x="5538502" y="2722247"/>
              <a:ext cx="23002" cy="51743"/>
            </a:xfrm>
            <a:custGeom>
              <a:avLst/>
              <a:gdLst/>
              <a:ahLst/>
              <a:cxnLst/>
              <a:rect l="l" t="t" r="r" b="b"/>
              <a:pathLst>
                <a:path w="429" h="965" fill="none" extrusionOk="0">
                  <a:moveTo>
                    <a:pt x="429" y="60"/>
                  </a:moveTo>
                  <a:cubicBezTo>
                    <a:pt x="345" y="0"/>
                    <a:pt x="226" y="12"/>
                    <a:pt x="143" y="83"/>
                  </a:cubicBezTo>
                  <a:cubicBezTo>
                    <a:pt x="0" y="191"/>
                    <a:pt x="274" y="786"/>
                    <a:pt x="274" y="786"/>
                  </a:cubicBezTo>
                  <a:cubicBezTo>
                    <a:pt x="274" y="786"/>
                    <a:pt x="286" y="964"/>
                    <a:pt x="48" y="881"/>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2312;p56">
              <a:extLst>
                <a:ext uri="{FF2B5EF4-FFF2-40B4-BE49-F238E27FC236}">
                  <a16:creationId xmlns:a16="http://schemas.microsoft.com/office/drawing/2014/main" id="{D7228AF6-C98F-C32B-A12C-591641858195}"/>
                </a:ext>
              </a:extLst>
            </p:cNvPr>
            <p:cNvSpPr/>
            <p:nvPr/>
          </p:nvSpPr>
          <p:spPr>
            <a:xfrm>
              <a:off x="5539146" y="2779671"/>
              <a:ext cx="22358" cy="10938"/>
            </a:xfrm>
            <a:custGeom>
              <a:avLst/>
              <a:gdLst/>
              <a:ahLst/>
              <a:cxnLst/>
              <a:rect l="l" t="t" r="r" b="b"/>
              <a:pathLst>
                <a:path w="417" h="204" fill="none" extrusionOk="0">
                  <a:moveTo>
                    <a:pt x="417" y="1"/>
                  </a:moveTo>
                  <a:cubicBezTo>
                    <a:pt x="357" y="132"/>
                    <a:pt x="202" y="203"/>
                    <a:pt x="60" y="144"/>
                  </a:cubicBezTo>
                  <a:cubicBezTo>
                    <a:pt x="36" y="132"/>
                    <a:pt x="24" y="120"/>
                    <a:pt x="0"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2313;p56">
              <a:extLst>
                <a:ext uri="{FF2B5EF4-FFF2-40B4-BE49-F238E27FC236}">
                  <a16:creationId xmlns:a16="http://schemas.microsoft.com/office/drawing/2014/main" id="{1BE6FF53-94E7-09D3-2062-052824C79138}"/>
                </a:ext>
              </a:extLst>
            </p:cNvPr>
            <p:cNvSpPr/>
            <p:nvPr/>
          </p:nvSpPr>
          <p:spPr>
            <a:xfrm>
              <a:off x="5506546" y="2720316"/>
              <a:ext cx="21125" cy="26220"/>
            </a:xfrm>
            <a:custGeom>
              <a:avLst/>
              <a:gdLst/>
              <a:ahLst/>
              <a:cxnLst/>
              <a:rect l="l" t="t" r="r" b="b"/>
              <a:pathLst>
                <a:path w="394" h="489" fill="none" extrusionOk="0">
                  <a:moveTo>
                    <a:pt x="394" y="250"/>
                  </a:moveTo>
                  <a:cubicBezTo>
                    <a:pt x="394" y="250"/>
                    <a:pt x="120" y="0"/>
                    <a:pt x="1" y="489"/>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314;p56">
              <a:extLst>
                <a:ext uri="{FF2B5EF4-FFF2-40B4-BE49-F238E27FC236}">
                  <a16:creationId xmlns:a16="http://schemas.microsoft.com/office/drawing/2014/main" id="{59CC1F21-0EF8-5A8F-0E0A-0305ED5CABE0}"/>
                </a:ext>
              </a:extLst>
            </p:cNvPr>
            <p:cNvSpPr/>
            <p:nvPr/>
          </p:nvSpPr>
          <p:spPr>
            <a:xfrm>
              <a:off x="5445905" y="2659031"/>
              <a:ext cx="159030" cy="135980"/>
            </a:xfrm>
            <a:custGeom>
              <a:avLst/>
              <a:gdLst/>
              <a:ahLst/>
              <a:cxnLst/>
              <a:rect l="l" t="t" r="r" b="b"/>
              <a:pathLst>
                <a:path w="2966" h="2536" extrusionOk="0">
                  <a:moveTo>
                    <a:pt x="1269" y="0"/>
                  </a:moveTo>
                  <a:cubicBezTo>
                    <a:pt x="614" y="0"/>
                    <a:pt x="513" y="581"/>
                    <a:pt x="513" y="1131"/>
                  </a:cubicBezTo>
                  <a:cubicBezTo>
                    <a:pt x="513" y="1727"/>
                    <a:pt x="1" y="2441"/>
                    <a:pt x="358" y="2524"/>
                  </a:cubicBezTo>
                  <a:cubicBezTo>
                    <a:pt x="390" y="2532"/>
                    <a:pt x="423" y="2536"/>
                    <a:pt x="454" y="2536"/>
                  </a:cubicBezTo>
                  <a:cubicBezTo>
                    <a:pt x="622" y="2536"/>
                    <a:pt x="776" y="2435"/>
                    <a:pt x="846" y="2274"/>
                  </a:cubicBezTo>
                  <a:cubicBezTo>
                    <a:pt x="846" y="2274"/>
                    <a:pt x="1227" y="1643"/>
                    <a:pt x="1227" y="1215"/>
                  </a:cubicBezTo>
                  <a:cubicBezTo>
                    <a:pt x="1227" y="836"/>
                    <a:pt x="1580" y="809"/>
                    <a:pt x="1678" y="809"/>
                  </a:cubicBezTo>
                  <a:cubicBezTo>
                    <a:pt x="1694" y="809"/>
                    <a:pt x="1703" y="810"/>
                    <a:pt x="1703" y="810"/>
                  </a:cubicBezTo>
                  <a:cubicBezTo>
                    <a:pt x="1755" y="736"/>
                    <a:pt x="1835" y="698"/>
                    <a:pt x="1917" y="698"/>
                  </a:cubicBezTo>
                  <a:cubicBezTo>
                    <a:pt x="1966" y="698"/>
                    <a:pt x="2016" y="712"/>
                    <a:pt x="2061" y="739"/>
                  </a:cubicBezTo>
                  <a:cubicBezTo>
                    <a:pt x="2072" y="750"/>
                    <a:pt x="2072" y="762"/>
                    <a:pt x="2084" y="762"/>
                  </a:cubicBezTo>
                  <a:cubicBezTo>
                    <a:pt x="2299" y="953"/>
                    <a:pt x="2322" y="1167"/>
                    <a:pt x="2501" y="1227"/>
                  </a:cubicBezTo>
                  <a:cubicBezTo>
                    <a:pt x="2515" y="1231"/>
                    <a:pt x="2530" y="1232"/>
                    <a:pt x="2546" y="1232"/>
                  </a:cubicBezTo>
                  <a:cubicBezTo>
                    <a:pt x="2724" y="1232"/>
                    <a:pt x="2965" y="1000"/>
                    <a:pt x="2965" y="1000"/>
                  </a:cubicBezTo>
                  <a:cubicBezTo>
                    <a:pt x="2799" y="750"/>
                    <a:pt x="2608" y="536"/>
                    <a:pt x="2394" y="334"/>
                  </a:cubicBezTo>
                  <a:cubicBezTo>
                    <a:pt x="2192" y="149"/>
                    <a:pt x="2014" y="100"/>
                    <a:pt x="1890" y="100"/>
                  </a:cubicBezTo>
                  <a:cubicBezTo>
                    <a:pt x="1837" y="100"/>
                    <a:pt x="1794" y="109"/>
                    <a:pt x="1763" y="119"/>
                  </a:cubicBezTo>
                  <a:cubicBezTo>
                    <a:pt x="1668" y="60"/>
                    <a:pt x="1560" y="24"/>
                    <a:pt x="1441" y="12"/>
                  </a:cubicBezTo>
                  <a:cubicBezTo>
                    <a:pt x="1380" y="4"/>
                    <a:pt x="1323" y="0"/>
                    <a:pt x="12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315;p56">
              <a:extLst>
                <a:ext uri="{FF2B5EF4-FFF2-40B4-BE49-F238E27FC236}">
                  <a16:creationId xmlns:a16="http://schemas.microsoft.com/office/drawing/2014/main" id="{07311F3E-0619-0736-2EAC-A241FA7C7EF9}"/>
                </a:ext>
              </a:extLst>
            </p:cNvPr>
            <p:cNvSpPr/>
            <p:nvPr/>
          </p:nvSpPr>
          <p:spPr>
            <a:xfrm>
              <a:off x="5466333" y="2671149"/>
              <a:ext cx="72223" cy="104773"/>
            </a:xfrm>
            <a:custGeom>
              <a:avLst/>
              <a:gdLst/>
              <a:ahLst/>
              <a:cxnLst/>
              <a:rect l="l" t="t" r="r" b="b"/>
              <a:pathLst>
                <a:path w="1347" h="1954" fill="none" extrusionOk="0">
                  <a:moveTo>
                    <a:pt x="1346" y="274"/>
                  </a:moveTo>
                  <a:cubicBezTo>
                    <a:pt x="1346" y="274"/>
                    <a:pt x="1013" y="1"/>
                    <a:pt x="715" y="298"/>
                  </a:cubicBezTo>
                  <a:cubicBezTo>
                    <a:pt x="429" y="596"/>
                    <a:pt x="453" y="1155"/>
                    <a:pt x="358" y="1525"/>
                  </a:cubicBezTo>
                  <a:cubicBezTo>
                    <a:pt x="263" y="1894"/>
                    <a:pt x="1" y="1953"/>
                    <a:pt x="1" y="195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316;p56">
              <a:extLst>
                <a:ext uri="{FF2B5EF4-FFF2-40B4-BE49-F238E27FC236}">
                  <a16:creationId xmlns:a16="http://schemas.microsoft.com/office/drawing/2014/main" id="{8698C48C-853A-245D-597C-6DC6A29D26F3}"/>
                </a:ext>
              </a:extLst>
            </p:cNvPr>
            <p:cNvSpPr/>
            <p:nvPr/>
          </p:nvSpPr>
          <p:spPr>
            <a:xfrm>
              <a:off x="5465046" y="2661551"/>
              <a:ext cx="61338" cy="84344"/>
            </a:xfrm>
            <a:custGeom>
              <a:avLst/>
              <a:gdLst/>
              <a:ahLst/>
              <a:cxnLst/>
              <a:rect l="l" t="t" r="r" b="b"/>
              <a:pathLst>
                <a:path w="1144" h="1573" fill="none" extrusionOk="0">
                  <a:moveTo>
                    <a:pt x="1144" y="346"/>
                  </a:moveTo>
                  <a:cubicBezTo>
                    <a:pt x="1144" y="346"/>
                    <a:pt x="787" y="1"/>
                    <a:pt x="334" y="442"/>
                  </a:cubicBezTo>
                  <a:cubicBezTo>
                    <a:pt x="1" y="787"/>
                    <a:pt x="144" y="1013"/>
                    <a:pt x="84" y="157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317;p56">
              <a:extLst>
                <a:ext uri="{FF2B5EF4-FFF2-40B4-BE49-F238E27FC236}">
                  <a16:creationId xmlns:a16="http://schemas.microsoft.com/office/drawing/2014/main" id="{573E3265-6E73-CE21-9B94-4C84B588EF5D}"/>
                </a:ext>
              </a:extLst>
            </p:cNvPr>
            <p:cNvSpPr/>
            <p:nvPr/>
          </p:nvSpPr>
          <p:spPr>
            <a:xfrm>
              <a:off x="5547403" y="2660962"/>
              <a:ext cx="47934" cy="40912"/>
            </a:xfrm>
            <a:custGeom>
              <a:avLst/>
              <a:gdLst/>
              <a:ahLst/>
              <a:cxnLst/>
              <a:rect l="l" t="t" r="r" b="b"/>
              <a:pathLst>
                <a:path w="894" h="763" fill="none" extrusionOk="0">
                  <a:moveTo>
                    <a:pt x="1" y="298"/>
                  </a:moveTo>
                  <a:cubicBezTo>
                    <a:pt x="1" y="298"/>
                    <a:pt x="620" y="0"/>
                    <a:pt x="894" y="762"/>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318;p56">
              <a:extLst>
                <a:ext uri="{FF2B5EF4-FFF2-40B4-BE49-F238E27FC236}">
                  <a16:creationId xmlns:a16="http://schemas.microsoft.com/office/drawing/2014/main" id="{4DCA2135-FE2D-9970-B8E2-DB06497775BB}"/>
                </a:ext>
              </a:extLst>
            </p:cNvPr>
            <p:cNvSpPr/>
            <p:nvPr/>
          </p:nvSpPr>
          <p:spPr>
            <a:xfrm>
              <a:off x="5424190" y="2874146"/>
              <a:ext cx="156456" cy="245848"/>
            </a:xfrm>
            <a:custGeom>
              <a:avLst/>
              <a:gdLst/>
              <a:ahLst/>
              <a:cxnLst/>
              <a:rect l="l" t="t" r="r" b="b"/>
              <a:pathLst>
                <a:path w="2918" h="4585" extrusionOk="0">
                  <a:moveTo>
                    <a:pt x="953" y="1"/>
                  </a:moveTo>
                  <a:lnTo>
                    <a:pt x="1" y="3811"/>
                  </a:lnTo>
                  <a:lnTo>
                    <a:pt x="2775" y="4585"/>
                  </a:lnTo>
                  <a:lnTo>
                    <a:pt x="2918" y="4096"/>
                  </a:lnTo>
                  <a:lnTo>
                    <a:pt x="1096" y="3263"/>
                  </a:lnTo>
                  <a:lnTo>
                    <a:pt x="1715" y="1072"/>
                  </a:lnTo>
                  <a:cubicBezTo>
                    <a:pt x="1715" y="1072"/>
                    <a:pt x="1632" y="668"/>
                    <a:pt x="1192" y="203"/>
                  </a:cubicBezTo>
                  <a:lnTo>
                    <a:pt x="95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319;p56">
              <a:extLst>
                <a:ext uri="{FF2B5EF4-FFF2-40B4-BE49-F238E27FC236}">
                  <a16:creationId xmlns:a16="http://schemas.microsoft.com/office/drawing/2014/main" id="{A5FF56A9-0773-91D6-5CF2-A09FF41D8C2B}"/>
                </a:ext>
              </a:extLst>
            </p:cNvPr>
            <p:cNvSpPr/>
            <p:nvPr/>
          </p:nvSpPr>
          <p:spPr>
            <a:xfrm>
              <a:off x="5442098" y="2902241"/>
              <a:ext cx="138548" cy="199895"/>
            </a:xfrm>
            <a:custGeom>
              <a:avLst/>
              <a:gdLst/>
              <a:ahLst/>
              <a:cxnLst/>
              <a:rect l="l" t="t" r="r" b="b"/>
              <a:pathLst>
                <a:path w="2584" h="3728" extrusionOk="0">
                  <a:moveTo>
                    <a:pt x="1084" y="1"/>
                  </a:moveTo>
                  <a:lnTo>
                    <a:pt x="1084" y="608"/>
                  </a:lnTo>
                  <a:cubicBezTo>
                    <a:pt x="1084" y="989"/>
                    <a:pt x="608" y="2215"/>
                    <a:pt x="441" y="2513"/>
                  </a:cubicBezTo>
                  <a:cubicBezTo>
                    <a:pt x="262" y="2799"/>
                    <a:pt x="0" y="3168"/>
                    <a:pt x="0" y="3168"/>
                  </a:cubicBezTo>
                  <a:lnTo>
                    <a:pt x="536" y="2918"/>
                  </a:lnTo>
                  <a:lnTo>
                    <a:pt x="2548" y="3727"/>
                  </a:lnTo>
                  <a:lnTo>
                    <a:pt x="2584" y="3584"/>
                  </a:lnTo>
                  <a:lnTo>
                    <a:pt x="2584" y="3572"/>
                  </a:lnTo>
                  <a:lnTo>
                    <a:pt x="762" y="2739"/>
                  </a:lnTo>
                  <a:lnTo>
                    <a:pt x="1381" y="548"/>
                  </a:lnTo>
                  <a:cubicBezTo>
                    <a:pt x="1334" y="370"/>
                    <a:pt x="1250" y="203"/>
                    <a:pt x="1143" y="48"/>
                  </a:cubicBezTo>
                  <a:lnTo>
                    <a:pt x="1084"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320;p56">
              <a:extLst>
                <a:ext uri="{FF2B5EF4-FFF2-40B4-BE49-F238E27FC236}">
                  <a16:creationId xmlns:a16="http://schemas.microsoft.com/office/drawing/2014/main" id="{9BE4D078-CB09-A542-679C-18ABCA8F691C}"/>
                </a:ext>
              </a:extLst>
            </p:cNvPr>
            <p:cNvSpPr/>
            <p:nvPr/>
          </p:nvSpPr>
          <p:spPr>
            <a:xfrm>
              <a:off x="5424190" y="2874146"/>
              <a:ext cx="156456" cy="245848"/>
            </a:xfrm>
            <a:custGeom>
              <a:avLst/>
              <a:gdLst/>
              <a:ahLst/>
              <a:cxnLst/>
              <a:rect l="l" t="t" r="r" b="b"/>
              <a:pathLst>
                <a:path w="2918" h="4585" fill="none" extrusionOk="0">
                  <a:moveTo>
                    <a:pt x="953" y="1"/>
                  </a:moveTo>
                  <a:lnTo>
                    <a:pt x="1" y="3811"/>
                  </a:lnTo>
                  <a:lnTo>
                    <a:pt x="2775" y="4585"/>
                  </a:lnTo>
                  <a:lnTo>
                    <a:pt x="2918" y="4096"/>
                  </a:lnTo>
                  <a:lnTo>
                    <a:pt x="1096" y="3263"/>
                  </a:lnTo>
                  <a:lnTo>
                    <a:pt x="1715" y="1072"/>
                  </a:lnTo>
                  <a:cubicBezTo>
                    <a:pt x="1715" y="1072"/>
                    <a:pt x="1632" y="668"/>
                    <a:pt x="1192" y="20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321;p56">
              <a:extLst>
                <a:ext uri="{FF2B5EF4-FFF2-40B4-BE49-F238E27FC236}">
                  <a16:creationId xmlns:a16="http://schemas.microsoft.com/office/drawing/2014/main" id="{82B6CDFA-84B5-9FC7-EDD3-2799318F3E28}"/>
                </a:ext>
              </a:extLst>
            </p:cNvPr>
            <p:cNvSpPr/>
            <p:nvPr/>
          </p:nvSpPr>
          <p:spPr>
            <a:xfrm>
              <a:off x="5665522" y="2779028"/>
              <a:ext cx="228571" cy="180753"/>
            </a:xfrm>
            <a:custGeom>
              <a:avLst/>
              <a:gdLst/>
              <a:ahLst/>
              <a:cxnLst/>
              <a:rect l="l" t="t" r="r" b="b"/>
              <a:pathLst>
                <a:path w="4263" h="3371" extrusionOk="0">
                  <a:moveTo>
                    <a:pt x="1" y="1"/>
                  </a:moveTo>
                  <a:lnTo>
                    <a:pt x="310" y="2001"/>
                  </a:lnTo>
                  <a:lnTo>
                    <a:pt x="1632" y="3251"/>
                  </a:lnTo>
                  <a:lnTo>
                    <a:pt x="4263" y="3370"/>
                  </a:lnTo>
                  <a:lnTo>
                    <a:pt x="4239" y="2918"/>
                  </a:lnTo>
                  <a:lnTo>
                    <a:pt x="2144" y="2477"/>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322;p56">
              <a:extLst>
                <a:ext uri="{FF2B5EF4-FFF2-40B4-BE49-F238E27FC236}">
                  <a16:creationId xmlns:a16="http://schemas.microsoft.com/office/drawing/2014/main" id="{D00331BD-5447-B95B-BA3D-17DB45C0ACEA}"/>
                </a:ext>
              </a:extLst>
            </p:cNvPr>
            <p:cNvSpPr/>
            <p:nvPr/>
          </p:nvSpPr>
          <p:spPr>
            <a:xfrm>
              <a:off x="5665522" y="2779028"/>
              <a:ext cx="226695" cy="166705"/>
            </a:xfrm>
            <a:custGeom>
              <a:avLst/>
              <a:gdLst/>
              <a:ahLst/>
              <a:cxnLst/>
              <a:rect l="l" t="t" r="r" b="b"/>
              <a:pathLst>
                <a:path w="4228" h="3109" extrusionOk="0">
                  <a:moveTo>
                    <a:pt x="1" y="1"/>
                  </a:moveTo>
                  <a:lnTo>
                    <a:pt x="251" y="1596"/>
                  </a:lnTo>
                  <a:lnTo>
                    <a:pt x="417" y="2096"/>
                  </a:lnTo>
                  <a:lnTo>
                    <a:pt x="429" y="2108"/>
                  </a:lnTo>
                  <a:cubicBezTo>
                    <a:pt x="501" y="2049"/>
                    <a:pt x="846" y="1691"/>
                    <a:pt x="929" y="1691"/>
                  </a:cubicBezTo>
                  <a:cubicBezTo>
                    <a:pt x="1024" y="1691"/>
                    <a:pt x="2013" y="2561"/>
                    <a:pt x="1870" y="2620"/>
                  </a:cubicBezTo>
                  <a:lnTo>
                    <a:pt x="1727" y="2692"/>
                  </a:lnTo>
                  <a:lnTo>
                    <a:pt x="4215" y="3108"/>
                  </a:lnTo>
                  <a:lnTo>
                    <a:pt x="4227" y="2918"/>
                  </a:lnTo>
                  <a:lnTo>
                    <a:pt x="2144" y="2477"/>
                  </a:lnTo>
                  <a:lnTo>
                    <a:pt x="1"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323;p56">
              <a:extLst>
                <a:ext uri="{FF2B5EF4-FFF2-40B4-BE49-F238E27FC236}">
                  <a16:creationId xmlns:a16="http://schemas.microsoft.com/office/drawing/2014/main" id="{56C6D2ED-3E1A-5737-288A-797FD5DF0354}"/>
                </a:ext>
              </a:extLst>
            </p:cNvPr>
            <p:cNvSpPr/>
            <p:nvPr/>
          </p:nvSpPr>
          <p:spPr>
            <a:xfrm>
              <a:off x="5665522" y="2779028"/>
              <a:ext cx="228571" cy="180753"/>
            </a:xfrm>
            <a:custGeom>
              <a:avLst/>
              <a:gdLst/>
              <a:ahLst/>
              <a:cxnLst/>
              <a:rect l="l" t="t" r="r" b="b"/>
              <a:pathLst>
                <a:path w="4263" h="3371" fill="none" extrusionOk="0">
                  <a:moveTo>
                    <a:pt x="4239" y="2918"/>
                  </a:moveTo>
                  <a:lnTo>
                    <a:pt x="2144" y="2477"/>
                  </a:lnTo>
                  <a:lnTo>
                    <a:pt x="1" y="1"/>
                  </a:lnTo>
                  <a:lnTo>
                    <a:pt x="310" y="2001"/>
                  </a:lnTo>
                  <a:lnTo>
                    <a:pt x="1632" y="3251"/>
                  </a:lnTo>
                  <a:lnTo>
                    <a:pt x="4263" y="337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324;p56">
              <a:extLst>
                <a:ext uri="{FF2B5EF4-FFF2-40B4-BE49-F238E27FC236}">
                  <a16:creationId xmlns:a16="http://schemas.microsoft.com/office/drawing/2014/main" id="{2467DF61-D61F-ADA0-CB95-29B30E253692}"/>
                </a:ext>
              </a:extLst>
            </p:cNvPr>
            <p:cNvSpPr/>
            <p:nvPr/>
          </p:nvSpPr>
          <p:spPr>
            <a:xfrm>
              <a:off x="5494429" y="2928514"/>
              <a:ext cx="1587721" cy="1137119"/>
            </a:xfrm>
            <a:custGeom>
              <a:avLst/>
              <a:gdLst/>
              <a:ahLst/>
              <a:cxnLst/>
              <a:rect l="l" t="t" r="r" b="b"/>
              <a:pathLst>
                <a:path w="29612" h="21207" extrusionOk="0">
                  <a:moveTo>
                    <a:pt x="4638" y="0"/>
                  </a:moveTo>
                  <a:cubicBezTo>
                    <a:pt x="4483" y="0"/>
                    <a:pt x="4328" y="56"/>
                    <a:pt x="4204" y="142"/>
                  </a:cubicBezTo>
                  <a:cubicBezTo>
                    <a:pt x="4168" y="165"/>
                    <a:pt x="4144" y="201"/>
                    <a:pt x="4120" y="237"/>
                  </a:cubicBezTo>
                  <a:lnTo>
                    <a:pt x="3453" y="1392"/>
                  </a:lnTo>
                  <a:cubicBezTo>
                    <a:pt x="3388" y="1501"/>
                    <a:pt x="3273" y="1560"/>
                    <a:pt x="3153" y="1560"/>
                  </a:cubicBezTo>
                  <a:cubicBezTo>
                    <a:pt x="3142" y="1560"/>
                    <a:pt x="3131" y="1559"/>
                    <a:pt x="3120" y="1558"/>
                  </a:cubicBezTo>
                  <a:lnTo>
                    <a:pt x="2620" y="1475"/>
                  </a:lnTo>
                  <a:cubicBezTo>
                    <a:pt x="2605" y="1473"/>
                    <a:pt x="2590" y="1472"/>
                    <a:pt x="2575" y="1472"/>
                  </a:cubicBezTo>
                  <a:cubicBezTo>
                    <a:pt x="2414" y="1472"/>
                    <a:pt x="2273" y="1586"/>
                    <a:pt x="2251" y="1749"/>
                  </a:cubicBezTo>
                  <a:lnTo>
                    <a:pt x="24" y="16918"/>
                  </a:lnTo>
                  <a:cubicBezTo>
                    <a:pt x="1" y="17096"/>
                    <a:pt x="120" y="17263"/>
                    <a:pt x="298" y="17287"/>
                  </a:cubicBezTo>
                  <a:lnTo>
                    <a:pt x="27004" y="21204"/>
                  </a:lnTo>
                  <a:cubicBezTo>
                    <a:pt x="27019" y="21206"/>
                    <a:pt x="27034" y="21207"/>
                    <a:pt x="27049" y="21207"/>
                  </a:cubicBezTo>
                  <a:cubicBezTo>
                    <a:pt x="27208" y="21207"/>
                    <a:pt x="27340" y="21093"/>
                    <a:pt x="27373" y="20930"/>
                  </a:cubicBezTo>
                  <a:lnTo>
                    <a:pt x="29588" y="5761"/>
                  </a:lnTo>
                  <a:cubicBezTo>
                    <a:pt x="29611" y="5583"/>
                    <a:pt x="29492" y="5416"/>
                    <a:pt x="29314" y="5392"/>
                  </a:cubicBezTo>
                  <a:lnTo>
                    <a:pt x="12800" y="2975"/>
                  </a:lnTo>
                  <a:cubicBezTo>
                    <a:pt x="12693" y="2963"/>
                    <a:pt x="12586" y="2880"/>
                    <a:pt x="12550" y="2773"/>
                  </a:cubicBezTo>
                  <a:lnTo>
                    <a:pt x="11955" y="1297"/>
                  </a:lnTo>
                  <a:cubicBezTo>
                    <a:pt x="11931" y="1249"/>
                    <a:pt x="11907" y="1213"/>
                    <a:pt x="11883" y="1189"/>
                  </a:cubicBezTo>
                  <a:cubicBezTo>
                    <a:pt x="11764" y="1082"/>
                    <a:pt x="11633" y="1023"/>
                    <a:pt x="11478" y="999"/>
                  </a:cubicBezTo>
                  <a:lnTo>
                    <a:pt x="4751" y="11"/>
                  </a:lnTo>
                  <a:cubicBezTo>
                    <a:pt x="4714" y="4"/>
                    <a:pt x="4676" y="0"/>
                    <a:pt x="4638" y="0"/>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325;p56">
              <a:extLst>
                <a:ext uri="{FF2B5EF4-FFF2-40B4-BE49-F238E27FC236}">
                  <a16:creationId xmlns:a16="http://schemas.microsoft.com/office/drawing/2014/main" id="{454C6347-6607-184A-BEDC-5D3A59F693B6}"/>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326;p56">
              <a:extLst>
                <a:ext uri="{FF2B5EF4-FFF2-40B4-BE49-F238E27FC236}">
                  <a16:creationId xmlns:a16="http://schemas.microsoft.com/office/drawing/2014/main" id="{9380B6D8-4B8E-3973-9D8D-F1B22E4153ED}"/>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327;p56">
              <a:extLst>
                <a:ext uri="{FF2B5EF4-FFF2-40B4-BE49-F238E27FC236}">
                  <a16:creationId xmlns:a16="http://schemas.microsoft.com/office/drawing/2014/main" id="{DAC975E6-D3A1-DA46-92F4-11D24C605CE7}"/>
                </a:ext>
              </a:extLst>
            </p:cNvPr>
            <p:cNvSpPr/>
            <p:nvPr/>
          </p:nvSpPr>
          <p:spPr>
            <a:xfrm>
              <a:off x="5507190" y="3109742"/>
              <a:ext cx="1481773" cy="951916"/>
            </a:xfrm>
            <a:custGeom>
              <a:avLst/>
              <a:gdLst/>
              <a:ahLst/>
              <a:cxnLst/>
              <a:rect l="l" t="t" r="r" b="b"/>
              <a:pathLst>
                <a:path w="27636" h="17753" fill="none" extrusionOk="0">
                  <a:moveTo>
                    <a:pt x="27052" y="17752"/>
                  </a:moveTo>
                  <a:lnTo>
                    <a:pt x="584" y="17752"/>
                  </a:lnTo>
                  <a:cubicBezTo>
                    <a:pt x="263" y="17752"/>
                    <a:pt x="1" y="17490"/>
                    <a:pt x="1" y="17169"/>
                  </a:cubicBezTo>
                  <a:lnTo>
                    <a:pt x="1" y="2358"/>
                  </a:lnTo>
                  <a:cubicBezTo>
                    <a:pt x="1" y="2036"/>
                    <a:pt x="263" y="1774"/>
                    <a:pt x="584" y="1774"/>
                  </a:cubicBezTo>
                  <a:lnTo>
                    <a:pt x="656" y="1774"/>
                  </a:lnTo>
                  <a:cubicBezTo>
                    <a:pt x="894" y="1774"/>
                    <a:pt x="1108" y="1619"/>
                    <a:pt x="1191" y="1405"/>
                  </a:cubicBezTo>
                  <a:lnTo>
                    <a:pt x="1596" y="393"/>
                  </a:lnTo>
                  <a:cubicBezTo>
                    <a:pt x="1644" y="274"/>
                    <a:pt x="1727" y="167"/>
                    <a:pt x="1834" y="107"/>
                  </a:cubicBezTo>
                  <a:cubicBezTo>
                    <a:pt x="1953" y="36"/>
                    <a:pt x="2084" y="0"/>
                    <a:pt x="2215" y="0"/>
                  </a:cubicBezTo>
                  <a:lnTo>
                    <a:pt x="9014" y="0"/>
                  </a:lnTo>
                  <a:cubicBezTo>
                    <a:pt x="9109" y="0"/>
                    <a:pt x="9192" y="24"/>
                    <a:pt x="9288" y="48"/>
                  </a:cubicBezTo>
                  <a:cubicBezTo>
                    <a:pt x="9407" y="95"/>
                    <a:pt x="9502" y="191"/>
                    <a:pt x="9561" y="298"/>
                  </a:cubicBezTo>
                  <a:lnTo>
                    <a:pt x="10252" y="1477"/>
                  </a:lnTo>
                  <a:cubicBezTo>
                    <a:pt x="10359" y="1655"/>
                    <a:pt x="10550" y="1762"/>
                    <a:pt x="10764" y="1762"/>
                  </a:cubicBezTo>
                  <a:lnTo>
                    <a:pt x="27052" y="1762"/>
                  </a:lnTo>
                  <a:cubicBezTo>
                    <a:pt x="27373" y="1762"/>
                    <a:pt x="27635" y="2024"/>
                    <a:pt x="27635" y="2346"/>
                  </a:cubicBezTo>
                  <a:lnTo>
                    <a:pt x="27635" y="17157"/>
                  </a:lnTo>
                  <a:cubicBezTo>
                    <a:pt x="27635" y="17490"/>
                    <a:pt x="27373" y="17752"/>
                    <a:pt x="27052" y="17752"/>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328;p56">
              <a:extLst>
                <a:ext uri="{FF2B5EF4-FFF2-40B4-BE49-F238E27FC236}">
                  <a16:creationId xmlns:a16="http://schemas.microsoft.com/office/drawing/2014/main" id="{521F0DB3-8FEE-0DCB-266D-287F17F36B5F}"/>
                </a:ext>
              </a:extLst>
            </p:cNvPr>
            <p:cNvSpPr/>
            <p:nvPr/>
          </p:nvSpPr>
          <p:spPr>
            <a:xfrm>
              <a:off x="5660428" y="3160786"/>
              <a:ext cx="268141" cy="40912"/>
            </a:xfrm>
            <a:custGeom>
              <a:avLst/>
              <a:gdLst/>
              <a:ahLst/>
              <a:cxnLst/>
              <a:rect l="l" t="t" r="r" b="b"/>
              <a:pathLst>
                <a:path w="5001" h="763" extrusionOk="0">
                  <a:moveTo>
                    <a:pt x="381" y="1"/>
                  </a:moveTo>
                  <a:cubicBezTo>
                    <a:pt x="167" y="1"/>
                    <a:pt x="0" y="179"/>
                    <a:pt x="0" y="382"/>
                  </a:cubicBezTo>
                  <a:cubicBezTo>
                    <a:pt x="0" y="596"/>
                    <a:pt x="167" y="763"/>
                    <a:pt x="381" y="763"/>
                  </a:cubicBezTo>
                  <a:lnTo>
                    <a:pt x="4620" y="763"/>
                  </a:lnTo>
                  <a:cubicBezTo>
                    <a:pt x="4822" y="763"/>
                    <a:pt x="5001" y="596"/>
                    <a:pt x="5001" y="382"/>
                  </a:cubicBezTo>
                  <a:cubicBezTo>
                    <a:pt x="5001" y="179"/>
                    <a:pt x="4822" y="1"/>
                    <a:pt x="4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329;p56">
              <a:extLst>
                <a:ext uri="{FF2B5EF4-FFF2-40B4-BE49-F238E27FC236}">
                  <a16:creationId xmlns:a16="http://schemas.microsoft.com/office/drawing/2014/main" id="{2706F20F-B4FB-8B95-D9C7-BE15146D29E2}"/>
                </a:ext>
              </a:extLst>
            </p:cNvPr>
            <p:cNvSpPr/>
            <p:nvPr/>
          </p:nvSpPr>
          <p:spPr>
            <a:xfrm>
              <a:off x="5507190" y="3248236"/>
              <a:ext cx="1481773" cy="951916"/>
            </a:xfrm>
            <a:custGeom>
              <a:avLst/>
              <a:gdLst/>
              <a:ahLst/>
              <a:cxnLst/>
              <a:rect l="l" t="t" r="r" b="b"/>
              <a:pathLst>
                <a:path w="27636" h="17753" extrusionOk="0">
                  <a:moveTo>
                    <a:pt x="2215" y="1"/>
                  </a:moveTo>
                  <a:cubicBezTo>
                    <a:pt x="2084" y="1"/>
                    <a:pt x="1953" y="37"/>
                    <a:pt x="1834" y="108"/>
                  </a:cubicBezTo>
                  <a:cubicBezTo>
                    <a:pt x="1727" y="179"/>
                    <a:pt x="1644" y="275"/>
                    <a:pt x="1596" y="394"/>
                  </a:cubicBezTo>
                  <a:lnTo>
                    <a:pt x="1191" y="1406"/>
                  </a:lnTo>
                  <a:cubicBezTo>
                    <a:pt x="1108" y="1632"/>
                    <a:pt x="894" y="1775"/>
                    <a:pt x="656" y="1775"/>
                  </a:cubicBezTo>
                  <a:lnTo>
                    <a:pt x="584" y="1775"/>
                  </a:lnTo>
                  <a:cubicBezTo>
                    <a:pt x="263" y="1775"/>
                    <a:pt x="1" y="2037"/>
                    <a:pt x="1" y="2358"/>
                  </a:cubicBezTo>
                  <a:lnTo>
                    <a:pt x="1" y="17170"/>
                  </a:lnTo>
                  <a:cubicBezTo>
                    <a:pt x="1" y="17491"/>
                    <a:pt x="263" y="17753"/>
                    <a:pt x="584" y="17753"/>
                  </a:cubicBezTo>
                  <a:lnTo>
                    <a:pt x="27052" y="17753"/>
                  </a:lnTo>
                  <a:cubicBezTo>
                    <a:pt x="27373" y="17753"/>
                    <a:pt x="27635" y="17491"/>
                    <a:pt x="27635" y="17170"/>
                  </a:cubicBezTo>
                  <a:lnTo>
                    <a:pt x="27635" y="2358"/>
                  </a:lnTo>
                  <a:cubicBezTo>
                    <a:pt x="27635" y="2037"/>
                    <a:pt x="27373" y="1775"/>
                    <a:pt x="27052" y="1775"/>
                  </a:cubicBezTo>
                  <a:lnTo>
                    <a:pt x="10764" y="1775"/>
                  </a:lnTo>
                  <a:cubicBezTo>
                    <a:pt x="10550" y="1775"/>
                    <a:pt x="10359" y="1656"/>
                    <a:pt x="10252" y="1477"/>
                  </a:cubicBezTo>
                  <a:lnTo>
                    <a:pt x="9561" y="298"/>
                  </a:lnTo>
                  <a:cubicBezTo>
                    <a:pt x="9502" y="191"/>
                    <a:pt x="9407" y="108"/>
                    <a:pt x="9288" y="60"/>
                  </a:cubicBezTo>
                  <a:cubicBezTo>
                    <a:pt x="9192" y="25"/>
                    <a:pt x="9109" y="1"/>
                    <a:pt x="9014"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330;p56">
              <a:extLst>
                <a:ext uri="{FF2B5EF4-FFF2-40B4-BE49-F238E27FC236}">
                  <a16:creationId xmlns:a16="http://schemas.microsoft.com/office/drawing/2014/main" id="{3913A427-FD58-3B66-BD49-0D6AAC1316DE}"/>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331;p56">
              <a:extLst>
                <a:ext uri="{FF2B5EF4-FFF2-40B4-BE49-F238E27FC236}">
                  <a16:creationId xmlns:a16="http://schemas.microsoft.com/office/drawing/2014/main" id="{C8DB8959-8CEE-66ED-DC8C-0129B8B0E341}"/>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332;p56">
              <a:extLst>
                <a:ext uri="{FF2B5EF4-FFF2-40B4-BE49-F238E27FC236}">
                  <a16:creationId xmlns:a16="http://schemas.microsoft.com/office/drawing/2014/main" id="{BAC4391F-A250-6E0A-2F89-CFD04F253F69}"/>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333;p56">
              <a:extLst>
                <a:ext uri="{FF2B5EF4-FFF2-40B4-BE49-F238E27FC236}">
                  <a16:creationId xmlns:a16="http://schemas.microsoft.com/office/drawing/2014/main" id="{66A9D172-4F9D-4C2F-8B2E-4C9C8EF88312}"/>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334;p56">
              <a:extLst>
                <a:ext uri="{FF2B5EF4-FFF2-40B4-BE49-F238E27FC236}">
                  <a16:creationId xmlns:a16="http://schemas.microsoft.com/office/drawing/2014/main" id="{D4CB23B9-6841-E7B9-4E1E-2D3D1B789F89}"/>
                </a:ext>
              </a:extLst>
            </p:cNvPr>
            <p:cNvSpPr/>
            <p:nvPr/>
          </p:nvSpPr>
          <p:spPr>
            <a:xfrm>
              <a:off x="5462526" y="3582114"/>
              <a:ext cx="1570457" cy="973632"/>
            </a:xfrm>
            <a:custGeom>
              <a:avLst/>
              <a:gdLst/>
              <a:ahLst/>
              <a:cxnLst/>
              <a:rect l="l" t="t" r="r" b="b"/>
              <a:pathLst>
                <a:path w="29290" h="18158" extrusionOk="0">
                  <a:moveTo>
                    <a:pt x="548" y="1"/>
                  </a:moveTo>
                  <a:cubicBezTo>
                    <a:pt x="238" y="1"/>
                    <a:pt x="0" y="239"/>
                    <a:pt x="0" y="548"/>
                  </a:cubicBezTo>
                  <a:lnTo>
                    <a:pt x="0" y="17610"/>
                  </a:lnTo>
                  <a:cubicBezTo>
                    <a:pt x="0" y="17908"/>
                    <a:pt x="238" y="18158"/>
                    <a:pt x="548" y="18158"/>
                  </a:cubicBezTo>
                  <a:lnTo>
                    <a:pt x="28742" y="18158"/>
                  </a:lnTo>
                  <a:cubicBezTo>
                    <a:pt x="29052" y="18158"/>
                    <a:pt x="29290" y="17908"/>
                    <a:pt x="29290" y="17610"/>
                  </a:cubicBezTo>
                  <a:lnTo>
                    <a:pt x="29290" y="548"/>
                  </a:lnTo>
                  <a:cubicBezTo>
                    <a:pt x="29290" y="239"/>
                    <a:pt x="29052" y="1"/>
                    <a:pt x="287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335;p56">
              <a:extLst>
                <a:ext uri="{FF2B5EF4-FFF2-40B4-BE49-F238E27FC236}">
                  <a16:creationId xmlns:a16="http://schemas.microsoft.com/office/drawing/2014/main" id="{7190B59C-BE7F-3B19-FBA1-FB0611FE3560}"/>
                </a:ext>
              </a:extLst>
            </p:cNvPr>
            <p:cNvSpPr/>
            <p:nvPr/>
          </p:nvSpPr>
          <p:spPr>
            <a:xfrm>
              <a:off x="5555070" y="3843875"/>
              <a:ext cx="1477913" cy="711859"/>
            </a:xfrm>
            <a:custGeom>
              <a:avLst/>
              <a:gdLst/>
              <a:ahLst/>
              <a:cxnLst/>
              <a:rect l="l" t="t" r="r" b="b"/>
              <a:pathLst>
                <a:path w="27564" h="13276" extrusionOk="0">
                  <a:moveTo>
                    <a:pt x="27564" y="0"/>
                  </a:moveTo>
                  <a:cubicBezTo>
                    <a:pt x="24325" y="3036"/>
                    <a:pt x="20634" y="5561"/>
                    <a:pt x="16622" y="7489"/>
                  </a:cubicBezTo>
                  <a:cubicBezTo>
                    <a:pt x="10704" y="10323"/>
                    <a:pt x="3942" y="12276"/>
                    <a:pt x="1" y="13276"/>
                  </a:cubicBezTo>
                  <a:lnTo>
                    <a:pt x="27016" y="13276"/>
                  </a:lnTo>
                  <a:cubicBezTo>
                    <a:pt x="27326" y="13276"/>
                    <a:pt x="27564" y="13038"/>
                    <a:pt x="27564" y="12728"/>
                  </a:cubicBezTo>
                  <a:lnTo>
                    <a:pt x="27564" y="0"/>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2" name="Google Shape;2336;p56">
              <a:extLst>
                <a:ext uri="{FF2B5EF4-FFF2-40B4-BE49-F238E27FC236}">
                  <a16:creationId xmlns:a16="http://schemas.microsoft.com/office/drawing/2014/main" id="{D579BDD4-56E6-3B28-10BF-406B792D60AD}"/>
                </a:ext>
              </a:extLst>
            </p:cNvPr>
            <p:cNvSpPr/>
            <p:nvPr/>
          </p:nvSpPr>
          <p:spPr>
            <a:xfrm>
              <a:off x="5462526" y="3582114"/>
              <a:ext cx="1570457" cy="973632"/>
            </a:xfrm>
            <a:custGeom>
              <a:avLst/>
              <a:gdLst/>
              <a:ahLst/>
              <a:cxnLst/>
              <a:rect l="l" t="t" r="r" b="b"/>
              <a:pathLst>
                <a:path w="29290" h="18158" fill="none" extrusionOk="0">
                  <a:moveTo>
                    <a:pt x="548" y="1"/>
                  </a:moveTo>
                  <a:lnTo>
                    <a:pt x="28742" y="1"/>
                  </a:lnTo>
                  <a:cubicBezTo>
                    <a:pt x="29052" y="1"/>
                    <a:pt x="29290" y="239"/>
                    <a:pt x="29290" y="548"/>
                  </a:cubicBezTo>
                  <a:lnTo>
                    <a:pt x="29290" y="17610"/>
                  </a:lnTo>
                  <a:cubicBezTo>
                    <a:pt x="29290" y="17908"/>
                    <a:pt x="29052" y="18158"/>
                    <a:pt x="28742" y="18158"/>
                  </a:cubicBezTo>
                  <a:lnTo>
                    <a:pt x="548" y="18158"/>
                  </a:lnTo>
                  <a:cubicBezTo>
                    <a:pt x="238" y="18158"/>
                    <a:pt x="0" y="17908"/>
                    <a:pt x="0" y="17610"/>
                  </a:cubicBezTo>
                  <a:lnTo>
                    <a:pt x="0" y="548"/>
                  </a:lnTo>
                  <a:cubicBezTo>
                    <a:pt x="0" y="239"/>
                    <a:pt x="238" y="1"/>
                    <a:pt x="548" y="1"/>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337;p56">
              <a:extLst>
                <a:ext uri="{FF2B5EF4-FFF2-40B4-BE49-F238E27FC236}">
                  <a16:creationId xmlns:a16="http://schemas.microsoft.com/office/drawing/2014/main" id="{055413B1-A565-2A8A-FBA8-94B593FEB0A5}"/>
                </a:ext>
              </a:extLst>
            </p:cNvPr>
            <p:cNvSpPr/>
            <p:nvPr/>
          </p:nvSpPr>
          <p:spPr>
            <a:xfrm>
              <a:off x="5484885" y="3598735"/>
              <a:ext cx="93884" cy="69009"/>
            </a:xfrm>
            <a:custGeom>
              <a:avLst/>
              <a:gdLst/>
              <a:ahLst/>
              <a:cxnLst/>
              <a:rect l="l" t="t" r="r" b="b"/>
              <a:pathLst>
                <a:path w="1751" h="1287" fill="none" extrusionOk="0">
                  <a:moveTo>
                    <a:pt x="0" y="1286"/>
                  </a:moveTo>
                  <a:lnTo>
                    <a:pt x="0" y="560"/>
                  </a:lnTo>
                  <a:cubicBezTo>
                    <a:pt x="0" y="250"/>
                    <a:pt x="250" y="0"/>
                    <a:pt x="560" y="0"/>
                  </a:cubicBezTo>
                  <a:lnTo>
                    <a:pt x="175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338;p56">
              <a:extLst>
                <a:ext uri="{FF2B5EF4-FFF2-40B4-BE49-F238E27FC236}">
                  <a16:creationId xmlns:a16="http://schemas.microsoft.com/office/drawing/2014/main" id="{C95D9F32-DDE1-71B7-0F16-5267BBEBDE9F}"/>
                </a:ext>
              </a:extLst>
            </p:cNvPr>
            <p:cNvSpPr/>
            <p:nvPr/>
          </p:nvSpPr>
          <p:spPr>
            <a:xfrm>
              <a:off x="5484885" y="3714925"/>
              <a:ext cx="54" cy="545905"/>
            </a:xfrm>
            <a:custGeom>
              <a:avLst/>
              <a:gdLst/>
              <a:ahLst/>
              <a:cxnLst/>
              <a:rect l="l" t="t" r="r" b="b"/>
              <a:pathLst>
                <a:path w="1" h="10181" fill="none" extrusionOk="0">
                  <a:moveTo>
                    <a:pt x="0" y="10180"/>
                  </a:moveTo>
                  <a:lnTo>
                    <a:pt x="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339;p56">
              <a:extLst>
                <a:ext uri="{FF2B5EF4-FFF2-40B4-BE49-F238E27FC236}">
                  <a16:creationId xmlns:a16="http://schemas.microsoft.com/office/drawing/2014/main" id="{14074EEE-8A13-4D2B-D5AF-5CDD6FCBD3EB}"/>
                </a:ext>
              </a:extLst>
            </p:cNvPr>
            <p:cNvSpPr/>
            <p:nvPr/>
          </p:nvSpPr>
          <p:spPr>
            <a:xfrm>
              <a:off x="6929500" y="4447128"/>
              <a:ext cx="81123" cy="91368"/>
            </a:xfrm>
            <a:custGeom>
              <a:avLst/>
              <a:gdLst/>
              <a:ahLst/>
              <a:cxnLst/>
              <a:rect l="l" t="t" r="r" b="b"/>
              <a:pathLst>
                <a:path w="1513" h="1704" fill="none" extrusionOk="0">
                  <a:moveTo>
                    <a:pt x="1513" y="1"/>
                  </a:moveTo>
                  <a:lnTo>
                    <a:pt x="1513" y="1156"/>
                  </a:lnTo>
                  <a:cubicBezTo>
                    <a:pt x="1513" y="1453"/>
                    <a:pt x="1263" y="1703"/>
                    <a:pt x="965" y="1703"/>
                  </a:cubicBezTo>
                  <a:lnTo>
                    <a:pt x="1" y="170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340;p56">
              <a:extLst>
                <a:ext uri="{FF2B5EF4-FFF2-40B4-BE49-F238E27FC236}">
                  <a16:creationId xmlns:a16="http://schemas.microsoft.com/office/drawing/2014/main" id="{956C7A2F-E6B4-FEED-178A-DD362F1B747C}"/>
                </a:ext>
              </a:extLst>
            </p:cNvPr>
            <p:cNvSpPr/>
            <p:nvPr/>
          </p:nvSpPr>
          <p:spPr>
            <a:xfrm>
              <a:off x="7010569" y="3653640"/>
              <a:ext cx="54" cy="747624"/>
            </a:xfrm>
            <a:custGeom>
              <a:avLst/>
              <a:gdLst/>
              <a:ahLst/>
              <a:cxnLst/>
              <a:rect l="l" t="t" r="r" b="b"/>
              <a:pathLst>
                <a:path w="1" h="13943" fill="none" extrusionOk="0">
                  <a:moveTo>
                    <a:pt x="1" y="0"/>
                  </a:moveTo>
                  <a:lnTo>
                    <a:pt x="1" y="13942"/>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341;p56">
              <a:extLst>
                <a:ext uri="{FF2B5EF4-FFF2-40B4-BE49-F238E27FC236}">
                  <a16:creationId xmlns:a16="http://schemas.microsoft.com/office/drawing/2014/main" id="{D9DA9D13-F570-8A00-FE6C-7F077C3A1842}"/>
                </a:ext>
              </a:extLst>
            </p:cNvPr>
            <p:cNvSpPr/>
            <p:nvPr/>
          </p:nvSpPr>
          <p:spPr>
            <a:xfrm>
              <a:off x="5998754" y="3937706"/>
              <a:ext cx="497999" cy="268851"/>
            </a:xfrm>
            <a:custGeom>
              <a:avLst/>
              <a:gdLst/>
              <a:ahLst/>
              <a:cxnLst/>
              <a:rect l="l" t="t" r="r" b="b"/>
              <a:pathLst>
                <a:path w="9288" h="5014" extrusionOk="0">
                  <a:moveTo>
                    <a:pt x="286" y="1"/>
                  </a:moveTo>
                  <a:cubicBezTo>
                    <a:pt x="132" y="1"/>
                    <a:pt x="1" y="131"/>
                    <a:pt x="1" y="286"/>
                  </a:cubicBezTo>
                  <a:lnTo>
                    <a:pt x="1" y="4739"/>
                  </a:lnTo>
                  <a:cubicBezTo>
                    <a:pt x="1" y="4894"/>
                    <a:pt x="132" y="5013"/>
                    <a:pt x="286" y="5013"/>
                  </a:cubicBezTo>
                  <a:lnTo>
                    <a:pt x="9002" y="5013"/>
                  </a:lnTo>
                  <a:cubicBezTo>
                    <a:pt x="9156" y="5013"/>
                    <a:pt x="9287" y="4894"/>
                    <a:pt x="9287" y="4739"/>
                  </a:cubicBezTo>
                  <a:lnTo>
                    <a:pt x="9287" y="286"/>
                  </a:lnTo>
                  <a:cubicBezTo>
                    <a:pt x="9287" y="131"/>
                    <a:pt x="9156" y="1"/>
                    <a:pt x="9002"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342;p56">
              <a:extLst>
                <a:ext uri="{FF2B5EF4-FFF2-40B4-BE49-F238E27FC236}">
                  <a16:creationId xmlns:a16="http://schemas.microsoft.com/office/drawing/2014/main" id="{5EA6077A-F588-1E2B-D809-E0733C51276A}"/>
                </a:ext>
              </a:extLst>
            </p:cNvPr>
            <p:cNvSpPr/>
            <p:nvPr/>
          </p:nvSpPr>
          <p:spPr>
            <a:xfrm>
              <a:off x="5998754" y="3937706"/>
              <a:ext cx="497999" cy="81771"/>
            </a:xfrm>
            <a:custGeom>
              <a:avLst/>
              <a:gdLst/>
              <a:ahLst/>
              <a:cxnLst/>
              <a:rect l="l" t="t" r="r" b="b"/>
              <a:pathLst>
                <a:path w="9288" h="1525" extrusionOk="0">
                  <a:moveTo>
                    <a:pt x="286" y="1"/>
                  </a:moveTo>
                  <a:cubicBezTo>
                    <a:pt x="132" y="1"/>
                    <a:pt x="1" y="131"/>
                    <a:pt x="1" y="286"/>
                  </a:cubicBezTo>
                  <a:lnTo>
                    <a:pt x="1" y="1251"/>
                  </a:lnTo>
                  <a:cubicBezTo>
                    <a:pt x="1" y="1405"/>
                    <a:pt x="132" y="1525"/>
                    <a:pt x="286" y="1525"/>
                  </a:cubicBezTo>
                  <a:lnTo>
                    <a:pt x="9002" y="1525"/>
                  </a:lnTo>
                  <a:cubicBezTo>
                    <a:pt x="9156" y="1525"/>
                    <a:pt x="9287" y="1405"/>
                    <a:pt x="9287" y="1251"/>
                  </a:cubicBezTo>
                  <a:lnTo>
                    <a:pt x="9287" y="286"/>
                  </a:lnTo>
                  <a:cubicBezTo>
                    <a:pt x="9287" y="131"/>
                    <a:pt x="9156" y="1"/>
                    <a:pt x="9002"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343;p56">
              <a:extLst>
                <a:ext uri="{FF2B5EF4-FFF2-40B4-BE49-F238E27FC236}">
                  <a16:creationId xmlns:a16="http://schemas.microsoft.com/office/drawing/2014/main" id="{4348C798-A038-6F18-D6FB-A2048FF140FD}"/>
                </a:ext>
              </a:extLst>
            </p:cNvPr>
            <p:cNvSpPr/>
            <p:nvPr/>
          </p:nvSpPr>
          <p:spPr>
            <a:xfrm>
              <a:off x="5572978" y="3089957"/>
              <a:ext cx="52384" cy="66596"/>
            </a:xfrm>
            <a:custGeom>
              <a:avLst/>
              <a:gdLst/>
              <a:ahLst/>
              <a:cxnLst/>
              <a:rect l="l" t="t" r="r" b="b"/>
              <a:pathLst>
                <a:path w="977" h="1242" extrusionOk="0">
                  <a:moveTo>
                    <a:pt x="0" y="560"/>
                  </a:moveTo>
                  <a:lnTo>
                    <a:pt x="0" y="572"/>
                  </a:lnTo>
                  <a:lnTo>
                    <a:pt x="2" y="564"/>
                  </a:lnTo>
                  <a:lnTo>
                    <a:pt x="0" y="560"/>
                  </a:lnTo>
                  <a:close/>
                  <a:moveTo>
                    <a:pt x="584" y="0"/>
                  </a:moveTo>
                  <a:lnTo>
                    <a:pt x="131" y="71"/>
                  </a:lnTo>
                  <a:lnTo>
                    <a:pt x="2" y="564"/>
                  </a:lnTo>
                  <a:lnTo>
                    <a:pt x="191" y="917"/>
                  </a:lnTo>
                  <a:lnTo>
                    <a:pt x="595" y="1214"/>
                  </a:lnTo>
                  <a:cubicBezTo>
                    <a:pt x="619" y="1232"/>
                    <a:pt x="649" y="1241"/>
                    <a:pt x="680" y="1241"/>
                  </a:cubicBezTo>
                  <a:cubicBezTo>
                    <a:pt x="712" y="1241"/>
                    <a:pt x="744" y="1232"/>
                    <a:pt x="774" y="1214"/>
                  </a:cubicBezTo>
                  <a:lnTo>
                    <a:pt x="810" y="1191"/>
                  </a:lnTo>
                  <a:cubicBezTo>
                    <a:pt x="857" y="1167"/>
                    <a:pt x="881" y="1095"/>
                    <a:pt x="857" y="1036"/>
                  </a:cubicBezTo>
                  <a:lnTo>
                    <a:pt x="631" y="512"/>
                  </a:lnTo>
                  <a:lnTo>
                    <a:pt x="786" y="631"/>
                  </a:lnTo>
                  <a:cubicBezTo>
                    <a:pt x="807" y="647"/>
                    <a:pt x="832" y="655"/>
                    <a:pt x="857" y="655"/>
                  </a:cubicBezTo>
                  <a:cubicBezTo>
                    <a:pt x="889" y="655"/>
                    <a:pt x="921" y="641"/>
                    <a:pt x="941" y="607"/>
                  </a:cubicBezTo>
                  <a:cubicBezTo>
                    <a:pt x="976" y="572"/>
                    <a:pt x="976" y="500"/>
                    <a:pt x="941" y="464"/>
                  </a:cubicBezTo>
                  <a:lnTo>
                    <a:pt x="584" y="0"/>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44;p56">
              <a:extLst>
                <a:ext uri="{FF2B5EF4-FFF2-40B4-BE49-F238E27FC236}">
                  <a16:creationId xmlns:a16="http://schemas.microsoft.com/office/drawing/2014/main" id="{F5517216-4C1A-8B11-76E3-99D9426C83C0}"/>
                </a:ext>
              </a:extLst>
            </p:cNvPr>
            <p:cNvSpPr/>
            <p:nvPr/>
          </p:nvSpPr>
          <p:spPr>
            <a:xfrm>
              <a:off x="5597213" y="3128240"/>
              <a:ext cx="19195" cy="25577"/>
            </a:xfrm>
            <a:custGeom>
              <a:avLst/>
              <a:gdLst/>
              <a:ahLst/>
              <a:cxnLst/>
              <a:rect l="l" t="t" r="r" b="b"/>
              <a:pathLst>
                <a:path w="358" h="477" fill="none" extrusionOk="0">
                  <a:moveTo>
                    <a:pt x="358" y="477"/>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345;p56">
              <a:extLst>
                <a:ext uri="{FF2B5EF4-FFF2-40B4-BE49-F238E27FC236}">
                  <a16:creationId xmlns:a16="http://schemas.microsoft.com/office/drawing/2014/main" id="{CE68B073-7F4B-BE1B-204C-FD67BD4A18E9}"/>
                </a:ext>
              </a:extLst>
            </p:cNvPr>
            <p:cNvSpPr/>
            <p:nvPr/>
          </p:nvSpPr>
          <p:spPr>
            <a:xfrm>
              <a:off x="5589546" y="3134620"/>
              <a:ext cx="15388" cy="20483"/>
            </a:xfrm>
            <a:custGeom>
              <a:avLst/>
              <a:gdLst/>
              <a:ahLst/>
              <a:cxnLst/>
              <a:rect l="l" t="t" r="r" b="b"/>
              <a:pathLst>
                <a:path w="287" h="382" fill="none" extrusionOk="0">
                  <a:moveTo>
                    <a:pt x="286" y="381"/>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346;p56">
              <a:extLst>
                <a:ext uri="{FF2B5EF4-FFF2-40B4-BE49-F238E27FC236}">
                  <a16:creationId xmlns:a16="http://schemas.microsoft.com/office/drawing/2014/main" id="{4366933E-E200-E008-E7AA-C79B93BBF345}"/>
                </a:ext>
              </a:extLst>
            </p:cNvPr>
            <p:cNvSpPr/>
            <p:nvPr/>
          </p:nvSpPr>
          <p:spPr>
            <a:xfrm>
              <a:off x="5892806" y="2935431"/>
              <a:ext cx="68952" cy="33941"/>
            </a:xfrm>
            <a:custGeom>
              <a:avLst/>
              <a:gdLst/>
              <a:ahLst/>
              <a:cxnLst/>
              <a:rect l="l" t="t" r="r" b="b"/>
              <a:pathLst>
                <a:path w="1286" h="633" extrusionOk="0">
                  <a:moveTo>
                    <a:pt x="0" y="1"/>
                  </a:moveTo>
                  <a:lnTo>
                    <a:pt x="36" y="453"/>
                  </a:lnTo>
                  <a:lnTo>
                    <a:pt x="584" y="453"/>
                  </a:lnTo>
                  <a:cubicBezTo>
                    <a:pt x="584" y="453"/>
                    <a:pt x="1065" y="632"/>
                    <a:pt x="1181" y="632"/>
                  </a:cubicBezTo>
                  <a:cubicBezTo>
                    <a:pt x="1185" y="632"/>
                    <a:pt x="1188" y="632"/>
                    <a:pt x="1191" y="632"/>
                  </a:cubicBezTo>
                  <a:cubicBezTo>
                    <a:pt x="1286" y="608"/>
                    <a:pt x="1250" y="477"/>
                    <a:pt x="1250" y="477"/>
                  </a:cubicBezTo>
                  <a:lnTo>
                    <a:pt x="560" y="36"/>
                  </a:lnTo>
                  <a:lnTo>
                    <a:pt x="0"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347;p56">
              <a:extLst>
                <a:ext uri="{FF2B5EF4-FFF2-40B4-BE49-F238E27FC236}">
                  <a16:creationId xmlns:a16="http://schemas.microsoft.com/office/drawing/2014/main" id="{08A1D606-9A9F-4635-59B6-39E721E59798}"/>
                </a:ext>
              </a:extLst>
            </p:cNvPr>
            <p:cNvSpPr/>
            <p:nvPr/>
          </p:nvSpPr>
          <p:spPr>
            <a:xfrm>
              <a:off x="5894040" y="2952695"/>
              <a:ext cx="37103" cy="17266"/>
            </a:xfrm>
            <a:custGeom>
              <a:avLst/>
              <a:gdLst/>
              <a:ahLst/>
              <a:cxnLst/>
              <a:rect l="l" t="t" r="r" b="b"/>
              <a:pathLst>
                <a:path w="692" h="322" extrusionOk="0">
                  <a:moveTo>
                    <a:pt x="358" y="0"/>
                  </a:moveTo>
                  <a:lnTo>
                    <a:pt x="1" y="60"/>
                  </a:lnTo>
                  <a:lnTo>
                    <a:pt x="596" y="322"/>
                  </a:lnTo>
                  <a:cubicBezTo>
                    <a:pt x="596" y="322"/>
                    <a:pt x="692" y="191"/>
                    <a:pt x="561" y="131"/>
                  </a:cubicBezTo>
                  <a:lnTo>
                    <a:pt x="3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348;p56">
              <a:extLst>
                <a:ext uri="{FF2B5EF4-FFF2-40B4-BE49-F238E27FC236}">
                  <a16:creationId xmlns:a16="http://schemas.microsoft.com/office/drawing/2014/main" id="{844A614A-4B06-3559-DE1A-06D4CACEC2A5}"/>
                </a:ext>
              </a:extLst>
            </p:cNvPr>
            <p:cNvSpPr/>
            <p:nvPr/>
          </p:nvSpPr>
          <p:spPr>
            <a:xfrm>
              <a:off x="5894040" y="2952695"/>
              <a:ext cx="37103" cy="17266"/>
            </a:xfrm>
            <a:custGeom>
              <a:avLst/>
              <a:gdLst/>
              <a:ahLst/>
              <a:cxnLst/>
              <a:rect l="l" t="t" r="r" b="b"/>
              <a:pathLst>
                <a:path w="692" h="322" fill="none" extrusionOk="0">
                  <a:moveTo>
                    <a:pt x="1" y="60"/>
                  </a:moveTo>
                  <a:lnTo>
                    <a:pt x="596" y="322"/>
                  </a:lnTo>
                  <a:cubicBezTo>
                    <a:pt x="596" y="322"/>
                    <a:pt x="692" y="191"/>
                    <a:pt x="561" y="131"/>
                  </a:cubicBezTo>
                  <a:lnTo>
                    <a:pt x="358" y="0"/>
                  </a:lnTo>
                </a:path>
              </a:pathLst>
            </a:custGeom>
            <a:noFill/>
            <a:ln w="387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349;p56">
              <a:extLst>
                <a:ext uri="{FF2B5EF4-FFF2-40B4-BE49-F238E27FC236}">
                  <a16:creationId xmlns:a16="http://schemas.microsoft.com/office/drawing/2014/main" id="{E3460D88-E3E4-4AEC-9F23-A8FA3A0DA505}"/>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350;p56">
              <a:extLst>
                <a:ext uri="{FF2B5EF4-FFF2-40B4-BE49-F238E27FC236}">
                  <a16:creationId xmlns:a16="http://schemas.microsoft.com/office/drawing/2014/main" id="{3D326A67-136C-804B-A0AD-0C13032F17CC}"/>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351;p56">
              <a:extLst>
                <a:ext uri="{FF2B5EF4-FFF2-40B4-BE49-F238E27FC236}">
                  <a16:creationId xmlns:a16="http://schemas.microsoft.com/office/drawing/2014/main" id="{2FA1122E-7761-ACFB-07A1-DAC15E1A03B0}"/>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52;p56">
              <a:extLst>
                <a:ext uri="{FF2B5EF4-FFF2-40B4-BE49-F238E27FC236}">
                  <a16:creationId xmlns:a16="http://schemas.microsoft.com/office/drawing/2014/main" id="{3B51A91F-E8F8-BA86-441F-D672EC0FACF5}"/>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53;p56">
              <a:extLst>
                <a:ext uri="{FF2B5EF4-FFF2-40B4-BE49-F238E27FC236}">
                  <a16:creationId xmlns:a16="http://schemas.microsoft.com/office/drawing/2014/main" id="{246EA7A2-6E2A-66E3-EED3-B4A487ACB9A8}"/>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354;p56">
              <a:extLst>
                <a:ext uri="{FF2B5EF4-FFF2-40B4-BE49-F238E27FC236}">
                  <a16:creationId xmlns:a16="http://schemas.microsoft.com/office/drawing/2014/main" id="{F5C7ECD8-6ED9-A3E5-1F60-F7C75C4DEE68}"/>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355;p56">
              <a:extLst>
                <a:ext uri="{FF2B5EF4-FFF2-40B4-BE49-F238E27FC236}">
                  <a16:creationId xmlns:a16="http://schemas.microsoft.com/office/drawing/2014/main" id="{6C2AEF6D-AAEE-CAF3-77B5-C143C0E7762C}"/>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356;p56">
              <a:extLst>
                <a:ext uri="{FF2B5EF4-FFF2-40B4-BE49-F238E27FC236}">
                  <a16:creationId xmlns:a16="http://schemas.microsoft.com/office/drawing/2014/main" id="{C7B44A3B-07FF-5CEF-9232-A09C7A6E4943}"/>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357;p56">
              <a:extLst>
                <a:ext uri="{FF2B5EF4-FFF2-40B4-BE49-F238E27FC236}">
                  <a16:creationId xmlns:a16="http://schemas.microsoft.com/office/drawing/2014/main" id="{459A2942-D639-3E83-3FCA-487EC52D2366}"/>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358;p56">
              <a:extLst>
                <a:ext uri="{FF2B5EF4-FFF2-40B4-BE49-F238E27FC236}">
                  <a16:creationId xmlns:a16="http://schemas.microsoft.com/office/drawing/2014/main" id="{ACF7D0F6-89CA-C60A-4F8C-D2909E578C6C}"/>
                </a:ext>
              </a:extLst>
            </p:cNvPr>
            <p:cNvSpPr/>
            <p:nvPr/>
          </p:nvSpPr>
          <p:spPr>
            <a:xfrm>
              <a:off x="6988264" y="3439115"/>
              <a:ext cx="31956" cy="76033"/>
            </a:xfrm>
            <a:custGeom>
              <a:avLst/>
              <a:gdLst/>
              <a:ahLst/>
              <a:cxnLst/>
              <a:rect l="l" t="t" r="r" b="b"/>
              <a:pathLst>
                <a:path w="596" h="1418" fill="none" extrusionOk="0">
                  <a:moveTo>
                    <a:pt x="596" y="1144"/>
                  </a:moveTo>
                  <a:lnTo>
                    <a:pt x="346" y="406"/>
                  </a:lnTo>
                  <a:lnTo>
                    <a:pt x="72" y="25"/>
                  </a:lnTo>
                  <a:cubicBezTo>
                    <a:pt x="60" y="13"/>
                    <a:pt x="36" y="1"/>
                    <a:pt x="24" y="13"/>
                  </a:cubicBezTo>
                  <a:cubicBezTo>
                    <a:pt x="12" y="25"/>
                    <a:pt x="0" y="36"/>
                    <a:pt x="12" y="48"/>
                  </a:cubicBezTo>
                  <a:lnTo>
                    <a:pt x="12" y="1144"/>
                  </a:lnTo>
                  <a:lnTo>
                    <a:pt x="215" y="1418"/>
                  </a:lnTo>
                  <a:lnTo>
                    <a:pt x="596" y="1144"/>
                  </a:ln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359;p56">
              <a:extLst>
                <a:ext uri="{FF2B5EF4-FFF2-40B4-BE49-F238E27FC236}">
                  <a16:creationId xmlns:a16="http://schemas.microsoft.com/office/drawing/2014/main" id="{047B51A2-4458-1B32-686E-2610F3370915}"/>
                </a:ext>
              </a:extLst>
            </p:cNvPr>
            <p:cNvSpPr/>
            <p:nvPr/>
          </p:nvSpPr>
          <p:spPr>
            <a:xfrm>
              <a:off x="7201447" y="3554393"/>
              <a:ext cx="70185" cy="95444"/>
            </a:xfrm>
            <a:custGeom>
              <a:avLst/>
              <a:gdLst/>
              <a:ahLst/>
              <a:cxnLst/>
              <a:rect l="l" t="t" r="r" b="b"/>
              <a:pathLst>
                <a:path w="1309" h="1780" extrusionOk="0">
                  <a:moveTo>
                    <a:pt x="1008" y="1"/>
                  </a:moveTo>
                  <a:cubicBezTo>
                    <a:pt x="904" y="1"/>
                    <a:pt x="777" y="32"/>
                    <a:pt x="644" y="101"/>
                  </a:cubicBezTo>
                  <a:cubicBezTo>
                    <a:pt x="358" y="256"/>
                    <a:pt x="156" y="542"/>
                    <a:pt x="84" y="863"/>
                  </a:cubicBezTo>
                  <a:cubicBezTo>
                    <a:pt x="84" y="994"/>
                    <a:pt x="1" y="1780"/>
                    <a:pt x="1" y="1780"/>
                  </a:cubicBezTo>
                  <a:lnTo>
                    <a:pt x="1073" y="1661"/>
                  </a:lnTo>
                  <a:cubicBezTo>
                    <a:pt x="1073" y="1661"/>
                    <a:pt x="1025" y="887"/>
                    <a:pt x="1049" y="684"/>
                  </a:cubicBezTo>
                  <a:cubicBezTo>
                    <a:pt x="1096" y="530"/>
                    <a:pt x="1156" y="387"/>
                    <a:pt x="1263" y="268"/>
                  </a:cubicBezTo>
                  <a:cubicBezTo>
                    <a:pt x="1309" y="100"/>
                    <a:pt x="1194" y="1"/>
                    <a:pt x="10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360;p56">
              <a:extLst>
                <a:ext uri="{FF2B5EF4-FFF2-40B4-BE49-F238E27FC236}">
                  <a16:creationId xmlns:a16="http://schemas.microsoft.com/office/drawing/2014/main" id="{52144D8D-9823-BC05-86D4-67408B96FF45}"/>
                </a:ext>
              </a:extLst>
            </p:cNvPr>
            <p:cNvSpPr/>
            <p:nvPr/>
          </p:nvSpPr>
          <p:spPr>
            <a:xfrm>
              <a:off x="7204021" y="3560399"/>
              <a:ext cx="64555" cy="84988"/>
            </a:xfrm>
            <a:custGeom>
              <a:avLst/>
              <a:gdLst/>
              <a:ahLst/>
              <a:cxnLst/>
              <a:rect l="l" t="t" r="r" b="b"/>
              <a:pathLst>
                <a:path w="1204" h="1585" extrusionOk="0">
                  <a:moveTo>
                    <a:pt x="572" y="1"/>
                  </a:moveTo>
                  <a:cubicBezTo>
                    <a:pt x="298" y="168"/>
                    <a:pt x="96" y="441"/>
                    <a:pt x="36" y="751"/>
                  </a:cubicBezTo>
                  <a:cubicBezTo>
                    <a:pt x="36" y="811"/>
                    <a:pt x="24" y="953"/>
                    <a:pt x="1" y="1108"/>
                  </a:cubicBezTo>
                  <a:cubicBezTo>
                    <a:pt x="108" y="1084"/>
                    <a:pt x="274" y="1049"/>
                    <a:pt x="393" y="1025"/>
                  </a:cubicBezTo>
                  <a:cubicBezTo>
                    <a:pt x="489" y="1013"/>
                    <a:pt x="584" y="989"/>
                    <a:pt x="679" y="953"/>
                  </a:cubicBezTo>
                  <a:lnTo>
                    <a:pt x="679" y="953"/>
                  </a:lnTo>
                  <a:lnTo>
                    <a:pt x="644" y="1584"/>
                  </a:lnTo>
                  <a:lnTo>
                    <a:pt x="667" y="1584"/>
                  </a:lnTo>
                  <a:lnTo>
                    <a:pt x="1025" y="1537"/>
                  </a:lnTo>
                  <a:cubicBezTo>
                    <a:pt x="1025" y="1537"/>
                    <a:pt x="977" y="775"/>
                    <a:pt x="1001" y="572"/>
                  </a:cubicBezTo>
                  <a:cubicBezTo>
                    <a:pt x="1036" y="418"/>
                    <a:pt x="1108" y="287"/>
                    <a:pt x="1203" y="156"/>
                  </a:cubicBezTo>
                  <a:cubicBezTo>
                    <a:pt x="1013" y="108"/>
                    <a:pt x="774" y="49"/>
                    <a:pt x="572" y="1"/>
                  </a:cubicBez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361;p56">
              <a:extLst>
                <a:ext uri="{FF2B5EF4-FFF2-40B4-BE49-F238E27FC236}">
                  <a16:creationId xmlns:a16="http://schemas.microsoft.com/office/drawing/2014/main" id="{A3E8E0DA-0683-42B3-D6A8-DB2BECA6228E}"/>
                </a:ext>
              </a:extLst>
            </p:cNvPr>
            <p:cNvSpPr/>
            <p:nvPr/>
          </p:nvSpPr>
          <p:spPr>
            <a:xfrm>
              <a:off x="7201447" y="3549568"/>
              <a:ext cx="71579" cy="100269"/>
            </a:xfrm>
            <a:custGeom>
              <a:avLst/>
              <a:gdLst/>
              <a:ahLst/>
              <a:cxnLst/>
              <a:rect l="l" t="t" r="r" b="b"/>
              <a:pathLst>
                <a:path w="1335" h="1870" fill="none" extrusionOk="0">
                  <a:moveTo>
                    <a:pt x="1263" y="358"/>
                  </a:moveTo>
                  <a:cubicBezTo>
                    <a:pt x="1156" y="477"/>
                    <a:pt x="1096" y="620"/>
                    <a:pt x="1049" y="774"/>
                  </a:cubicBezTo>
                  <a:cubicBezTo>
                    <a:pt x="1025" y="977"/>
                    <a:pt x="1073" y="1751"/>
                    <a:pt x="1073" y="1751"/>
                  </a:cubicBezTo>
                  <a:lnTo>
                    <a:pt x="1" y="1870"/>
                  </a:lnTo>
                  <a:cubicBezTo>
                    <a:pt x="1" y="1870"/>
                    <a:pt x="84" y="1084"/>
                    <a:pt x="84" y="953"/>
                  </a:cubicBezTo>
                  <a:cubicBezTo>
                    <a:pt x="156" y="632"/>
                    <a:pt x="358" y="346"/>
                    <a:pt x="644" y="191"/>
                  </a:cubicBezTo>
                  <a:cubicBezTo>
                    <a:pt x="1013" y="1"/>
                    <a:pt x="1334" y="96"/>
                    <a:pt x="1263" y="35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362;p56">
              <a:extLst>
                <a:ext uri="{FF2B5EF4-FFF2-40B4-BE49-F238E27FC236}">
                  <a16:creationId xmlns:a16="http://schemas.microsoft.com/office/drawing/2014/main" id="{E2669984-153A-C0C3-5401-1A6ED48903FB}"/>
                </a:ext>
              </a:extLst>
            </p:cNvPr>
            <p:cNvSpPr/>
            <p:nvPr/>
          </p:nvSpPr>
          <p:spPr>
            <a:xfrm>
              <a:off x="7152334" y="3484637"/>
              <a:ext cx="162675" cy="125203"/>
            </a:xfrm>
            <a:custGeom>
              <a:avLst/>
              <a:gdLst/>
              <a:ahLst/>
              <a:cxnLst/>
              <a:rect l="l" t="t" r="r" b="b"/>
              <a:pathLst>
                <a:path w="3034" h="2335" extrusionOk="0">
                  <a:moveTo>
                    <a:pt x="1347" y="0"/>
                  </a:moveTo>
                  <a:cubicBezTo>
                    <a:pt x="1035" y="0"/>
                    <a:pt x="744" y="139"/>
                    <a:pt x="584" y="473"/>
                  </a:cubicBezTo>
                  <a:cubicBezTo>
                    <a:pt x="500" y="616"/>
                    <a:pt x="441" y="771"/>
                    <a:pt x="393" y="926"/>
                  </a:cubicBezTo>
                  <a:cubicBezTo>
                    <a:pt x="310" y="973"/>
                    <a:pt x="84" y="1116"/>
                    <a:pt x="48" y="1152"/>
                  </a:cubicBezTo>
                  <a:cubicBezTo>
                    <a:pt x="0" y="1188"/>
                    <a:pt x="143" y="1295"/>
                    <a:pt x="226" y="1343"/>
                  </a:cubicBezTo>
                  <a:cubicBezTo>
                    <a:pt x="72" y="1712"/>
                    <a:pt x="95" y="2105"/>
                    <a:pt x="143" y="2200"/>
                  </a:cubicBezTo>
                  <a:cubicBezTo>
                    <a:pt x="189" y="2299"/>
                    <a:pt x="363" y="2335"/>
                    <a:pt x="548" y="2335"/>
                  </a:cubicBezTo>
                  <a:cubicBezTo>
                    <a:pt x="650" y="2335"/>
                    <a:pt x="756" y="2324"/>
                    <a:pt x="846" y="2307"/>
                  </a:cubicBezTo>
                  <a:cubicBezTo>
                    <a:pt x="1084" y="2271"/>
                    <a:pt x="1179" y="2033"/>
                    <a:pt x="1250" y="1962"/>
                  </a:cubicBezTo>
                  <a:cubicBezTo>
                    <a:pt x="1268" y="1947"/>
                    <a:pt x="1305" y="1941"/>
                    <a:pt x="1351" y="1941"/>
                  </a:cubicBezTo>
                  <a:cubicBezTo>
                    <a:pt x="1491" y="1941"/>
                    <a:pt x="1721" y="1994"/>
                    <a:pt x="1810" y="2021"/>
                  </a:cubicBezTo>
                  <a:cubicBezTo>
                    <a:pt x="1824" y="2025"/>
                    <a:pt x="1841" y="2027"/>
                    <a:pt x="1858" y="2027"/>
                  </a:cubicBezTo>
                  <a:cubicBezTo>
                    <a:pt x="2002" y="2027"/>
                    <a:pt x="2246" y="1901"/>
                    <a:pt x="2405" y="1700"/>
                  </a:cubicBezTo>
                  <a:cubicBezTo>
                    <a:pt x="3034" y="859"/>
                    <a:pt x="2124" y="0"/>
                    <a:pt x="13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2363;p56">
              <a:extLst>
                <a:ext uri="{FF2B5EF4-FFF2-40B4-BE49-F238E27FC236}">
                  <a16:creationId xmlns:a16="http://schemas.microsoft.com/office/drawing/2014/main" id="{2E6C3557-086D-9E06-2487-EE72CB81B1A8}"/>
                </a:ext>
              </a:extLst>
            </p:cNvPr>
            <p:cNvSpPr/>
            <p:nvPr/>
          </p:nvSpPr>
          <p:spPr>
            <a:xfrm>
              <a:off x="7164451" y="3569353"/>
              <a:ext cx="94528" cy="40751"/>
            </a:xfrm>
            <a:custGeom>
              <a:avLst/>
              <a:gdLst/>
              <a:ahLst/>
              <a:cxnLst/>
              <a:rect l="l" t="t" r="r" b="b"/>
              <a:pathLst>
                <a:path w="1763" h="760" extrusionOk="0">
                  <a:moveTo>
                    <a:pt x="1298" y="1"/>
                  </a:moveTo>
                  <a:cubicBezTo>
                    <a:pt x="1298" y="1"/>
                    <a:pt x="1310" y="96"/>
                    <a:pt x="1131" y="167"/>
                  </a:cubicBezTo>
                  <a:cubicBezTo>
                    <a:pt x="953" y="239"/>
                    <a:pt x="917" y="179"/>
                    <a:pt x="870" y="310"/>
                  </a:cubicBezTo>
                  <a:cubicBezTo>
                    <a:pt x="822" y="477"/>
                    <a:pt x="679" y="608"/>
                    <a:pt x="512" y="632"/>
                  </a:cubicBezTo>
                  <a:cubicBezTo>
                    <a:pt x="346" y="667"/>
                    <a:pt x="167" y="679"/>
                    <a:pt x="0" y="691"/>
                  </a:cubicBezTo>
                  <a:cubicBezTo>
                    <a:pt x="82" y="739"/>
                    <a:pt x="206" y="759"/>
                    <a:pt x="335" y="759"/>
                  </a:cubicBezTo>
                  <a:cubicBezTo>
                    <a:pt x="432" y="759"/>
                    <a:pt x="532" y="747"/>
                    <a:pt x="620" y="727"/>
                  </a:cubicBezTo>
                  <a:cubicBezTo>
                    <a:pt x="870" y="691"/>
                    <a:pt x="965" y="453"/>
                    <a:pt x="1036" y="382"/>
                  </a:cubicBezTo>
                  <a:cubicBezTo>
                    <a:pt x="1054" y="367"/>
                    <a:pt x="1090" y="361"/>
                    <a:pt x="1135" y="361"/>
                  </a:cubicBezTo>
                  <a:cubicBezTo>
                    <a:pt x="1272" y="361"/>
                    <a:pt x="1498" y="414"/>
                    <a:pt x="1596" y="441"/>
                  </a:cubicBezTo>
                  <a:lnTo>
                    <a:pt x="1679" y="441"/>
                  </a:lnTo>
                  <a:cubicBezTo>
                    <a:pt x="1727" y="334"/>
                    <a:pt x="1763" y="227"/>
                    <a:pt x="1763" y="108"/>
                  </a:cubicBezTo>
                  <a:lnTo>
                    <a:pt x="1298"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364;p56">
              <a:extLst>
                <a:ext uri="{FF2B5EF4-FFF2-40B4-BE49-F238E27FC236}">
                  <a16:creationId xmlns:a16="http://schemas.microsoft.com/office/drawing/2014/main" id="{0ABBD3D6-CA6F-71FF-2754-9BCC34C0F256}"/>
                </a:ext>
              </a:extLst>
            </p:cNvPr>
            <p:cNvSpPr/>
            <p:nvPr/>
          </p:nvSpPr>
          <p:spPr>
            <a:xfrm>
              <a:off x="7152334" y="3447426"/>
              <a:ext cx="176241" cy="163487"/>
            </a:xfrm>
            <a:custGeom>
              <a:avLst/>
              <a:gdLst/>
              <a:ahLst/>
              <a:cxnLst/>
              <a:rect l="l" t="t" r="r" b="b"/>
              <a:pathLst>
                <a:path w="3287" h="3049" fill="none" extrusionOk="0">
                  <a:moveTo>
                    <a:pt x="2405" y="2394"/>
                  </a:moveTo>
                  <a:cubicBezTo>
                    <a:pt x="3286" y="1215"/>
                    <a:pt x="1143" y="1"/>
                    <a:pt x="584" y="1167"/>
                  </a:cubicBezTo>
                  <a:cubicBezTo>
                    <a:pt x="500" y="1310"/>
                    <a:pt x="441" y="1465"/>
                    <a:pt x="393" y="1620"/>
                  </a:cubicBezTo>
                  <a:cubicBezTo>
                    <a:pt x="310" y="1667"/>
                    <a:pt x="84" y="1810"/>
                    <a:pt x="48" y="1846"/>
                  </a:cubicBezTo>
                  <a:cubicBezTo>
                    <a:pt x="0" y="1882"/>
                    <a:pt x="143" y="1989"/>
                    <a:pt x="226" y="2037"/>
                  </a:cubicBezTo>
                  <a:cubicBezTo>
                    <a:pt x="72" y="2406"/>
                    <a:pt x="95" y="2799"/>
                    <a:pt x="143" y="2894"/>
                  </a:cubicBezTo>
                  <a:cubicBezTo>
                    <a:pt x="214" y="3049"/>
                    <a:pt x="595" y="3049"/>
                    <a:pt x="846" y="3001"/>
                  </a:cubicBezTo>
                  <a:cubicBezTo>
                    <a:pt x="1084" y="2965"/>
                    <a:pt x="1179" y="2727"/>
                    <a:pt x="1250" y="2656"/>
                  </a:cubicBezTo>
                  <a:cubicBezTo>
                    <a:pt x="1322" y="2596"/>
                    <a:pt x="1691" y="2679"/>
                    <a:pt x="1810" y="2715"/>
                  </a:cubicBezTo>
                  <a:cubicBezTo>
                    <a:pt x="1941" y="2751"/>
                    <a:pt x="2227" y="2620"/>
                    <a:pt x="2405" y="2394"/>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365;p56">
              <a:extLst>
                <a:ext uri="{FF2B5EF4-FFF2-40B4-BE49-F238E27FC236}">
                  <a16:creationId xmlns:a16="http://schemas.microsoft.com/office/drawing/2014/main" id="{D8495DF3-403B-B45A-C59F-B37ABB4E9465}"/>
                </a:ext>
              </a:extLst>
            </p:cNvPr>
            <p:cNvSpPr/>
            <p:nvPr/>
          </p:nvSpPr>
          <p:spPr>
            <a:xfrm>
              <a:off x="7181662" y="3533482"/>
              <a:ext cx="7721" cy="9920"/>
            </a:xfrm>
            <a:custGeom>
              <a:avLst/>
              <a:gdLst/>
              <a:ahLst/>
              <a:cxnLst/>
              <a:rect l="l" t="t" r="r" b="b"/>
              <a:pathLst>
                <a:path w="144" h="185" extrusionOk="0">
                  <a:moveTo>
                    <a:pt x="110" y="1"/>
                  </a:moveTo>
                  <a:cubicBezTo>
                    <a:pt x="87" y="1"/>
                    <a:pt x="57" y="33"/>
                    <a:pt x="37" y="74"/>
                  </a:cubicBezTo>
                  <a:cubicBezTo>
                    <a:pt x="1" y="122"/>
                    <a:pt x="1" y="170"/>
                    <a:pt x="37" y="181"/>
                  </a:cubicBezTo>
                  <a:cubicBezTo>
                    <a:pt x="41" y="184"/>
                    <a:pt x="45" y="185"/>
                    <a:pt x="50" y="185"/>
                  </a:cubicBezTo>
                  <a:cubicBezTo>
                    <a:pt x="72" y="185"/>
                    <a:pt x="100" y="161"/>
                    <a:pt x="120" y="122"/>
                  </a:cubicBezTo>
                  <a:cubicBezTo>
                    <a:pt x="144" y="62"/>
                    <a:pt x="144" y="15"/>
                    <a:pt x="120" y="3"/>
                  </a:cubicBezTo>
                  <a:cubicBezTo>
                    <a:pt x="117" y="1"/>
                    <a:pt x="113" y="1"/>
                    <a:pt x="1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366;p56">
              <a:extLst>
                <a:ext uri="{FF2B5EF4-FFF2-40B4-BE49-F238E27FC236}">
                  <a16:creationId xmlns:a16="http://schemas.microsoft.com/office/drawing/2014/main" id="{518155ED-72D8-F257-286D-068A4351FB4B}"/>
                </a:ext>
              </a:extLst>
            </p:cNvPr>
            <p:cNvSpPr/>
            <p:nvPr/>
          </p:nvSpPr>
          <p:spPr>
            <a:xfrm>
              <a:off x="7186810" y="3517665"/>
              <a:ext cx="6434" cy="10885"/>
            </a:xfrm>
            <a:custGeom>
              <a:avLst/>
              <a:gdLst/>
              <a:ahLst/>
              <a:cxnLst/>
              <a:rect l="l" t="t" r="r" b="b"/>
              <a:pathLst>
                <a:path w="120" h="203" fill="none" extrusionOk="0">
                  <a:moveTo>
                    <a:pt x="0" y="95"/>
                  </a:moveTo>
                  <a:cubicBezTo>
                    <a:pt x="0" y="95"/>
                    <a:pt x="107" y="0"/>
                    <a:pt x="119" y="203"/>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367;p56">
              <a:extLst>
                <a:ext uri="{FF2B5EF4-FFF2-40B4-BE49-F238E27FC236}">
                  <a16:creationId xmlns:a16="http://schemas.microsoft.com/office/drawing/2014/main" id="{C697CB9C-7F67-3C2E-458A-C2559E9B944F}"/>
                </a:ext>
              </a:extLst>
            </p:cNvPr>
            <p:cNvSpPr/>
            <p:nvPr/>
          </p:nvSpPr>
          <p:spPr>
            <a:xfrm>
              <a:off x="7163164" y="3567423"/>
              <a:ext cx="10295" cy="5845"/>
            </a:xfrm>
            <a:custGeom>
              <a:avLst/>
              <a:gdLst/>
              <a:ahLst/>
              <a:cxnLst/>
              <a:rect l="l" t="t" r="r" b="b"/>
              <a:pathLst>
                <a:path w="192" h="109" fill="none" extrusionOk="0">
                  <a:moveTo>
                    <a:pt x="1" y="1"/>
                  </a:moveTo>
                  <a:cubicBezTo>
                    <a:pt x="1" y="1"/>
                    <a:pt x="1" y="108"/>
                    <a:pt x="191"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368;p56">
              <a:extLst>
                <a:ext uri="{FF2B5EF4-FFF2-40B4-BE49-F238E27FC236}">
                  <a16:creationId xmlns:a16="http://schemas.microsoft.com/office/drawing/2014/main" id="{1237D404-3E0D-BD1D-AD2E-D39D18DBFE35}"/>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6453C2"/>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369;p56">
              <a:extLst>
                <a:ext uri="{FF2B5EF4-FFF2-40B4-BE49-F238E27FC236}">
                  <a16:creationId xmlns:a16="http://schemas.microsoft.com/office/drawing/2014/main" id="{A6995AB1-85BE-E4A1-6D87-AC592FF50964}"/>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370;p56">
              <a:extLst>
                <a:ext uri="{FF2B5EF4-FFF2-40B4-BE49-F238E27FC236}">
                  <a16:creationId xmlns:a16="http://schemas.microsoft.com/office/drawing/2014/main" id="{3C2E9400-6656-3BF2-6767-2A5AC4E354A6}"/>
                </a:ext>
              </a:extLst>
            </p:cNvPr>
            <p:cNvSpPr/>
            <p:nvPr/>
          </p:nvSpPr>
          <p:spPr>
            <a:xfrm>
              <a:off x="7145310" y="4131159"/>
              <a:ext cx="51097" cy="375394"/>
            </a:xfrm>
            <a:custGeom>
              <a:avLst/>
              <a:gdLst/>
              <a:ahLst/>
              <a:cxnLst/>
              <a:rect l="l" t="t" r="r" b="b"/>
              <a:pathLst>
                <a:path w="953" h="7001" fill="none" extrusionOk="0">
                  <a:moveTo>
                    <a:pt x="953" y="0"/>
                  </a:moveTo>
                  <a:cubicBezTo>
                    <a:pt x="953" y="0"/>
                    <a:pt x="691" y="1548"/>
                    <a:pt x="488" y="2310"/>
                  </a:cubicBezTo>
                  <a:cubicBezTo>
                    <a:pt x="286" y="3072"/>
                    <a:pt x="298" y="3834"/>
                    <a:pt x="298" y="4655"/>
                  </a:cubicBezTo>
                  <a:cubicBezTo>
                    <a:pt x="298" y="5477"/>
                    <a:pt x="0" y="7001"/>
                    <a:pt x="0" y="700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2371;p56">
              <a:extLst>
                <a:ext uri="{FF2B5EF4-FFF2-40B4-BE49-F238E27FC236}">
                  <a16:creationId xmlns:a16="http://schemas.microsoft.com/office/drawing/2014/main" id="{D824C352-2A95-5849-6E74-7B34CEF75918}"/>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372;p56">
              <a:extLst>
                <a:ext uri="{FF2B5EF4-FFF2-40B4-BE49-F238E27FC236}">
                  <a16:creationId xmlns:a16="http://schemas.microsoft.com/office/drawing/2014/main" id="{D92DD80D-8347-FBC0-7BF7-AADCD7D1BFEA}"/>
                </a:ext>
              </a:extLst>
            </p:cNvPr>
            <p:cNvSpPr/>
            <p:nvPr/>
          </p:nvSpPr>
          <p:spPr>
            <a:xfrm>
              <a:off x="7164451" y="3898137"/>
              <a:ext cx="153239" cy="625692"/>
            </a:xfrm>
            <a:custGeom>
              <a:avLst/>
              <a:gdLst/>
              <a:ahLst/>
              <a:cxnLst/>
              <a:rect l="l" t="t" r="r" b="b"/>
              <a:pathLst>
                <a:path w="2858" h="11669" fill="none" extrusionOk="0">
                  <a:moveTo>
                    <a:pt x="1120" y="393"/>
                  </a:moveTo>
                  <a:cubicBezTo>
                    <a:pt x="1572" y="155"/>
                    <a:pt x="2060" y="0"/>
                    <a:pt x="2191" y="310"/>
                  </a:cubicBezTo>
                  <a:cubicBezTo>
                    <a:pt x="2477" y="941"/>
                    <a:pt x="2144" y="1905"/>
                    <a:pt x="2144" y="1905"/>
                  </a:cubicBezTo>
                  <a:lnTo>
                    <a:pt x="2394" y="6323"/>
                  </a:lnTo>
                  <a:lnTo>
                    <a:pt x="2858" y="11668"/>
                  </a:lnTo>
                  <a:lnTo>
                    <a:pt x="2167" y="11549"/>
                  </a:lnTo>
                  <a:cubicBezTo>
                    <a:pt x="2167" y="11549"/>
                    <a:pt x="1108" y="7049"/>
                    <a:pt x="953" y="6775"/>
                  </a:cubicBezTo>
                  <a:cubicBezTo>
                    <a:pt x="786" y="6501"/>
                    <a:pt x="524" y="2644"/>
                    <a:pt x="524" y="2644"/>
                  </a:cubicBezTo>
                  <a:lnTo>
                    <a:pt x="0" y="2167"/>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373;p56">
              <a:extLst>
                <a:ext uri="{FF2B5EF4-FFF2-40B4-BE49-F238E27FC236}">
                  <a16:creationId xmlns:a16="http://schemas.microsoft.com/office/drawing/2014/main" id="{5D2C53CF-62BE-3134-ECC3-22977D6D984A}"/>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374;p56">
              <a:extLst>
                <a:ext uri="{FF2B5EF4-FFF2-40B4-BE49-F238E27FC236}">
                  <a16:creationId xmlns:a16="http://schemas.microsoft.com/office/drawing/2014/main" id="{6CFC23F9-B440-1F8C-279A-C01A4D2BB680}"/>
                </a:ext>
              </a:extLst>
            </p:cNvPr>
            <p:cNvSpPr/>
            <p:nvPr/>
          </p:nvSpPr>
          <p:spPr>
            <a:xfrm>
              <a:off x="7253188" y="4098560"/>
              <a:ext cx="49864" cy="405474"/>
            </a:xfrm>
            <a:custGeom>
              <a:avLst/>
              <a:gdLst/>
              <a:ahLst/>
              <a:cxnLst/>
              <a:rect l="l" t="t" r="r" b="b"/>
              <a:pathLst>
                <a:path w="930" h="7562" fill="none" extrusionOk="0">
                  <a:moveTo>
                    <a:pt x="0" y="1"/>
                  </a:moveTo>
                  <a:cubicBezTo>
                    <a:pt x="12" y="1037"/>
                    <a:pt x="119" y="1525"/>
                    <a:pt x="203" y="1799"/>
                  </a:cubicBezTo>
                  <a:cubicBezTo>
                    <a:pt x="298" y="2120"/>
                    <a:pt x="262" y="2751"/>
                    <a:pt x="262" y="3049"/>
                  </a:cubicBezTo>
                  <a:cubicBezTo>
                    <a:pt x="262" y="3335"/>
                    <a:pt x="131" y="2977"/>
                    <a:pt x="429" y="4335"/>
                  </a:cubicBezTo>
                  <a:cubicBezTo>
                    <a:pt x="727" y="5680"/>
                    <a:pt x="929" y="7561"/>
                    <a:pt x="929" y="756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2375;p56">
              <a:extLst>
                <a:ext uri="{FF2B5EF4-FFF2-40B4-BE49-F238E27FC236}">
                  <a16:creationId xmlns:a16="http://schemas.microsoft.com/office/drawing/2014/main" id="{7FA6765A-A909-6912-1FE2-0D2BAC9FFEDE}"/>
                </a:ext>
              </a:extLst>
            </p:cNvPr>
            <p:cNvSpPr/>
            <p:nvPr/>
          </p:nvSpPr>
          <p:spPr>
            <a:xfrm>
              <a:off x="7253188" y="3975346"/>
              <a:ext cx="1984" cy="96462"/>
            </a:xfrm>
            <a:custGeom>
              <a:avLst/>
              <a:gdLst/>
              <a:ahLst/>
              <a:cxnLst/>
              <a:rect l="l" t="t" r="r" b="b"/>
              <a:pathLst>
                <a:path w="37" h="1799" fill="none" extrusionOk="0">
                  <a:moveTo>
                    <a:pt x="0" y="72"/>
                  </a:moveTo>
                  <a:cubicBezTo>
                    <a:pt x="0" y="72"/>
                    <a:pt x="36" y="1"/>
                    <a:pt x="0" y="1549"/>
                  </a:cubicBezTo>
                  <a:lnTo>
                    <a:pt x="0" y="179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376;p56">
              <a:extLst>
                <a:ext uri="{FF2B5EF4-FFF2-40B4-BE49-F238E27FC236}">
                  <a16:creationId xmlns:a16="http://schemas.microsoft.com/office/drawing/2014/main" id="{353BFE2F-7757-B643-D29E-2D9B8DA5D27C}"/>
                </a:ext>
              </a:extLst>
            </p:cNvPr>
            <p:cNvSpPr/>
            <p:nvPr/>
          </p:nvSpPr>
          <p:spPr>
            <a:xfrm>
              <a:off x="7164451" y="3963228"/>
              <a:ext cx="9008" cy="52440"/>
            </a:xfrm>
            <a:custGeom>
              <a:avLst/>
              <a:gdLst/>
              <a:ahLst/>
              <a:cxnLst/>
              <a:rect l="l" t="t" r="r" b="b"/>
              <a:pathLst>
                <a:path w="168" h="978" fill="none" extrusionOk="0">
                  <a:moveTo>
                    <a:pt x="131" y="1"/>
                  </a:moveTo>
                  <a:lnTo>
                    <a:pt x="108" y="465"/>
                  </a:lnTo>
                  <a:lnTo>
                    <a:pt x="0" y="787"/>
                  </a:lnTo>
                  <a:lnTo>
                    <a:pt x="167" y="977"/>
                  </a:ln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377;p56">
              <a:extLst>
                <a:ext uri="{FF2B5EF4-FFF2-40B4-BE49-F238E27FC236}">
                  <a16:creationId xmlns:a16="http://schemas.microsoft.com/office/drawing/2014/main" id="{60C880A1-F052-FC3D-85E6-B4D019EACAA9}"/>
                </a:ext>
              </a:extLst>
            </p:cNvPr>
            <p:cNvSpPr/>
            <p:nvPr/>
          </p:nvSpPr>
          <p:spPr>
            <a:xfrm>
              <a:off x="7160001" y="3977920"/>
              <a:ext cx="52384" cy="14746"/>
            </a:xfrm>
            <a:custGeom>
              <a:avLst/>
              <a:gdLst/>
              <a:ahLst/>
              <a:cxnLst/>
              <a:rect l="l" t="t" r="r" b="b"/>
              <a:pathLst>
                <a:path w="977" h="275" fill="none" extrusionOk="0">
                  <a:moveTo>
                    <a:pt x="0" y="1"/>
                  </a:moveTo>
                  <a:cubicBezTo>
                    <a:pt x="0" y="1"/>
                    <a:pt x="274" y="274"/>
                    <a:pt x="976" y="191"/>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2378;p56">
              <a:extLst>
                <a:ext uri="{FF2B5EF4-FFF2-40B4-BE49-F238E27FC236}">
                  <a16:creationId xmlns:a16="http://schemas.microsoft.com/office/drawing/2014/main" id="{5B122207-E45C-A888-F9D1-3335BC4B1744}"/>
                </a:ext>
              </a:extLst>
            </p:cNvPr>
            <p:cNvSpPr/>
            <p:nvPr/>
          </p:nvSpPr>
          <p:spPr>
            <a:xfrm>
              <a:off x="7147830" y="3905429"/>
              <a:ext cx="140531" cy="62950"/>
            </a:xfrm>
            <a:custGeom>
              <a:avLst/>
              <a:gdLst/>
              <a:ahLst/>
              <a:cxnLst/>
              <a:rect l="l" t="t" r="r" b="b"/>
              <a:pathLst>
                <a:path w="2621" h="1174" extrusionOk="0">
                  <a:moveTo>
                    <a:pt x="2202" y="1"/>
                  </a:moveTo>
                  <a:cubicBezTo>
                    <a:pt x="1987" y="1"/>
                    <a:pt x="1702" y="114"/>
                    <a:pt x="1430" y="257"/>
                  </a:cubicBezTo>
                  <a:lnTo>
                    <a:pt x="1215" y="603"/>
                  </a:lnTo>
                  <a:lnTo>
                    <a:pt x="37" y="507"/>
                  </a:lnTo>
                  <a:lnTo>
                    <a:pt x="1" y="972"/>
                  </a:lnTo>
                  <a:cubicBezTo>
                    <a:pt x="408" y="1107"/>
                    <a:pt x="832" y="1174"/>
                    <a:pt x="1257" y="1174"/>
                  </a:cubicBezTo>
                  <a:cubicBezTo>
                    <a:pt x="1466" y="1174"/>
                    <a:pt x="1675" y="1158"/>
                    <a:pt x="1882" y="1126"/>
                  </a:cubicBezTo>
                  <a:cubicBezTo>
                    <a:pt x="2406" y="1019"/>
                    <a:pt x="2430" y="876"/>
                    <a:pt x="2608" y="757"/>
                  </a:cubicBezTo>
                  <a:cubicBezTo>
                    <a:pt x="2620" y="555"/>
                    <a:pt x="2584" y="364"/>
                    <a:pt x="2513" y="174"/>
                  </a:cubicBezTo>
                  <a:cubicBezTo>
                    <a:pt x="2456" y="51"/>
                    <a:pt x="2344" y="1"/>
                    <a:pt x="22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2379;p56">
              <a:extLst>
                <a:ext uri="{FF2B5EF4-FFF2-40B4-BE49-F238E27FC236}">
                  <a16:creationId xmlns:a16="http://schemas.microsoft.com/office/drawing/2014/main" id="{F0D391D1-EAE9-B7EE-0A7D-831DF74B3C04}"/>
                </a:ext>
              </a:extLst>
            </p:cNvPr>
            <p:cNvSpPr/>
            <p:nvPr/>
          </p:nvSpPr>
          <p:spPr>
            <a:xfrm>
              <a:off x="7155497" y="3949824"/>
              <a:ext cx="17318" cy="13459"/>
            </a:xfrm>
            <a:custGeom>
              <a:avLst/>
              <a:gdLst/>
              <a:ahLst/>
              <a:cxnLst/>
              <a:rect l="l" t="t" r="r" b="b"/>
              <a:pathLst>
                <a:path w="323" h="251" extrusionOk="0">
                  <a:moveTo>
                    <a:pt x="13" y="1"/>
                  </a:moveTo>
                  <a:lnTo>
                    <a:pt x="1" y="179"/>
                  </a:lnTo>
                  <a:lnTo>
                    <a:pt x="298" y="251"/>
                  </a:lnTo>
                  <a:lnTo>
                    <a:pt x="322" y="13"/>
                  </a:lnTo>
                  <a:lnTo>
                    <a:pt x="13" y="1"/>
                  </a:lnTo>
                  <a:close/>
                </a:path>
              </a:pathLst>
            </a:custGeom>
            <a:solidFill>
              <a:srgbClr val="FFFFFF"/>
            </a:solid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380;p56">
              <a:extLst>
                <a:ext uri="{FF2B5EF4-FFF2-40B4-BE49-F238E27FC236}">
                  <a16:creationId xmlns:a16="http://schemas.microsoft.com/office/drawing/2014/main" id="{55B855E7-E31F-3ACB-4B83-61E38B3A56D8}"/>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381;p56">
              <a:extLst>
                <a:ext uri="{FF2B5EF4-FFF2-40B4-BE49-F238E27FC236}">
                  <a16:creationId xmlns:a16="http://schemas.microsoft.com/office/drawing/2014/main" id="{3ED4508E-C084-1097-9A0F-11EE7ED39C08}"/>
                </a:ext>
              </a:extLst>
            </p:cNvPr>
            <p:cNvSpPr/>
            <p:nvPr/>
          </p:nvSpPr>
          <p:spPr>
            <a:xfrm>
              <a:off x="7264662" y="3937063"/>
              <a:ext cx="12171" cy="27507"/>
            </a:xfrm>
            <a:custGeom>
              <a:avLst/>
              <a:gdLst/>
              <a:ahLst/>
              <a:cxnLst/>
              <a:rect l="l" t="t" r="r" b="b"/>
              <a:pathLst>
                <a:path w="227" h="513" fill="none" extrusionOk="0">
                  <a:moveTo>
                    <a:pt x="60" y="513"/>
                  </a:moveTo>
                  <a:lnTo>
                    <a:pt x="1" y="48"/>
                  </a:lnTo>
                  <a:lnTo>
                    <a:pt x="155" y="1"/>
                  </a:lnTo>
                  <a:lnTo>
                    <a:pt x="227" y="405"/>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382;p56">
              <a:extLst>
                <a:ext uri="{FF2B5EF4-FFF2-40B4-BE49-F238E27FC236}">
                  <a16:creationId xmlns:a16="http://schemas.microsoft.com/office/drawing/2014/main" id="{AB273C10-EEA6-7B1F-446F-565EE35F4565}"/>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383;p56">
              <a:extLst>
                <a:ext uri="{FF2B5EF4-FFF2-40B4-BE49-F238E27FC236}">
                  <a16:creationId xmlns:a16="http://schemas.microsoft.com/office/drawing/2014/main" id="{B151AFE6-10E9-654F-F906-B4911680EA9D}"/>
                </a:ext>
              </a:extLst>
            </p:cNvPr>
            <p:cNvSpPr/>
            <p:nvPr/>
          </p:nvSpPr>
          <p:spPr>
            <a:xfrm>
              <a:off x="7199571" y="3944087"/>
              <a:ext cx="19195" cy="28150"/>
            </a:xfrm>
            <a:custGeom>
              <a:avLst/>
              <a:gdLst/>
              <a:ahLst/>
              <a:cxnLst/>
              <a:rect l="l" t="t" r="r" b="b"/>
              <a:pathLst>
                <a:path w="358" h="525" fill="none" extrusionOk="0">
                  <a:moveTo>
                    <a:pt x="107" y="524"/>
                  </a:moveTo>
                  <a:lnTo>
                    <a:pt x="0" y="1"/>
                  </a:lnTo>
                  <a:lnTo>
                    <a:pt x="262" y="1"/>
                  </a:lnTo>
                  <a:lnTo>
                    <a:pt x="357" y="45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384;p56">
              <a:extLst>
                <a:ext uri="{FF2B5EF4-FFF2-40B4-BE49-F238E27FC236}">
                  <a16:creationId xmlns:a16="http://schemas.microsoft.com/office/drawing/2014/main" id="{B9C55404-76D8-9D44-032F-445DD9C40068}"/>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385;p56">
              <a:extLst>
                <a:ext uri="{FF2B5EF4-FFF2-40B4-BE49-F238E27FC236}">
                  <a16:creationId xmlns:a16="http://schemas.microsoft.com/office/drawing/2014/main" id="{725C4A49-5D14-04F1-CE8D-1C8A66998FDD}"/>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386;p56">
              <a:extLst>
                <a:ext uri="{FF2B5EF4-FFF2-40B4-BE49-F238E27FC236}">
                  <a16:creationId xmlns:a16="http://schemas.microsoft.com/office/drawing/2014/main" id="{747AD19B-95F7-F916-B752-78ECECC2AFF2}"/>
                </a:ext>
              </a:extLst>
            </p:cNvPr>
            <p:cNvSpPr/>
            <p:nvPr/>
          </p:nvSpPr>
          <p:spPr>
            <a:xfrm>
              <a:off x="7096143" y="3716212"/>
              <a:ext cx="46647" cy="232389"/>
            </a:xfrm>
            <a:custGeom>
              <a:avLst/>
              <a:gdLst/>
              <a:ahLst/>
              <a:cxnLst/>
              <a:rect l="l" t="t" r="r" b="b"/>
              <a:pathLst>
                <a:path w="870" h="4334" extrusionOk="0">
                  <a:moveTo>
                    <a:pt x="870" y="0"/>
                  </a:moveTo>
                  <a:cubicBezTo>
                    <a:pt x="870" y="1"/>
                    <a:pt x="786" y="584"/>
                    <a:pt x="524" y="1560"/>
                  </a:cubicBezTo>
                  <a:cubicBezTo>
                    <a:pt x="262" y="2548"/>
                    <a:pt x="0" y="3727"/>
                    <a:pt x="0" y="3727"/>
                  </a:cubicBezTo>
                  <a:lnTo>
                    <a:pt x="143" y="4334"/>
                  </a:lnTo>
                  <a:lnTo>
                    <a:pt x="572" y="3691"/>
                  </a:lnTo>
                  <a:lnTo>
                    <a:pt x="870"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2387;p56">
              <a:extLst>
                <a:ext uri="{FF2B5EF4-FFF2-40B4-BE49-F238E27FC236}">
                  <a16:creationId xmlns:a16="http://schemas.microsoft.com/office/drawing/2014/main" id="{F17EB314-DEA3-2569-2159-DB38685BE2C4}"/>
                </a:ext>
              </a:extLst>
            </p:cNvPr>
            <p:cNvSpPr/>
            <p:nvPr/>
          </p:nvSpPr>
          <p:spPr>
            <a:xfrm>
              <a:off x="7142736" y="3651066"/>
              <a:ext cx="111149" cy="65202"/>
            </a:xfrm>
            <a:custGeom>
              <a:avLst/>
              <a:gdLst/>
              <a:ahLst/>
              <a:cxnLst/>
              <a:rect l="l" t="t" r="r" b="b"/>
              <a:pathLst>
                <a:path w="2073" h="1216" extrusionOk="0">
                  <a:moveTo>
                    <a:pt x="2072" y="1"/>
                  </a:moveTo>
                  <a:lnTo>
                    <a:pt x="715" y="382"/>
                  </a:lnTo>
                  <a:cubicBezTo>
                    <a:pt x="715" y="382"/>
                    <a:pt x="120" y="525"/>
                    <a:pt x="60" y="810"/>
                  </a:cubicBezTo>
                  <a:cubicBezTo>
                    <a:pt x="24" y="941"/>
                    <a:pt x="1" y="1084"/>
                    <a:pt x="1" y="1215"/>
                  </a:cubicBezTo>
                  <a:lnTo>
                    <a:pt x="917" y="465"/>
                  </a:lnTo>
                  <a:lnTo>
                    <a:pt x="2072" y="1"/>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388;p56">
              <a:extLst>
                <a:ext uri="{FF2B5EF4-FFF2-40B4-BE49-F238E27FC236}">
                  <a16:creationId xmlns:a16="http://schemas.microsoft.com/office/drawing/2014/main" id="{72DB6F31-C249-9A40-7CAE-5A6916A13F24}"/>
                </a:ext>
              </a:extLst>
            </p:cNvPr>
            <p:cNvSpPr/>
            <p:nvPr/>
          </p:nvSpPr>
          <p:spPr>
            <a:xfrm>
              <a:off x="7132549" y="3647903"/>
              <a:ext cx="170504" cy="305527"/>
            </a:xfrm>
            <a:custGeom>
              <a:avLst/>
              <a:gdLst/>
              <a:ahLst/>
              <a:cxnLst/>
              <a:rect l="l" t="t" r="r" b="b"/>
              <a:pathLst>
                <a:path w="3180" h="5698" extrusionOk="0">
                  <a:moveTo>
                    <a:pt x="2415" y="1"/>
                  </a:moveTo>
                  <a:cubicBezTo>
                    <a:pt x="1995" y="1"/>
                    <a:pt x="1072" y="214"/>
                    <a:pt x="1072" y="214"/>
                  </a:cubicBezTo>
                  <a:cubicBezTo>
                    <a:pt x="1072" y="214"/>
                    <a:pt x="583" y="774"/>
                    <a:pt x="393" y="1000"/>
                  </a:cubicBezTo>
                  <a:cubicBezTo>
                    <a:pt x="191" y="1226"/>
                    <a:pt x="191" y="3691"/>
                    <a:pt x="191" y="4048"/>
                  </a:cubicBezTo>
                  <a:cubicBezTo>
                    <a:pt x="191" y="4417"/>
                    <a:pt x="0" y="5394"/>
                    <a:pt x="322" y="5584"/>
                  </a:cubicBezTo>
                  <a:cubicBezTo>
                    <a:pt x="447" y="5660"/>
                    <a:pt x="806" y="5698"/>
                    <a:pt x="1216" y="5698"/>
                  </a:cubicBezTo>
                  <a:cubicBezTo>
                    <a:pt x="1897" y="5698"/>
                    <a:pt x="2719" y="5594"/>
                    <a:pt x="2846" y="5394"/>
                  </a:cubicBezTo>
                  <a:cubicBezTo>
                    <a:pt x="3048" y="5060"/>
                    <a:pt x="3179" y="1131"/>
                    <a:pt x="3143" y="774"/>
                  </a:cubicBezTo>
                  <a:cubicBezTo>
                    <a:pt x="3096" y="441"/>
                    <a:pt x="2881" y="167"/>
                    <a:pt x="2584" y="24"/>
                  </a:cubicBezTo>
                  <a:cubicBezTo>
                    <a:pt x="2549" y="8"/>
                    <a:pt x="2490" y="1"/>
                    <a:pt x="24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389;p56">
              <a:extLst>
                <a:ext uri="{FF2B5EF4-FFF2-40B4-BE49-F238E27FC236}">
                  <a16:creationId xmlns:a16="http://schemas.microsoft.com/office/drawing/2014/main" id="{384E869D-45AE-28B8-2359-07012AB0343D}"/>
                </a:ext>
              </a:extLst>
            </p:cNvPr>
            <p:cNvSpPr/>
            <p:nvPr/>
          </p:nvSpPr>
          <p:spPr>
            <a:xfrm>
              <a:off x="7158071" y="3647903"/>
              <a:ext cx="144338" cy="305848"/>
            </a:xfrm>
            <a:custGeom>
              <a:avLst/>
              <a:gdLst/>
              <a:ahLst/>
              <a:cxnLst/>
              <a:rect l="l" t="t" r="r" b="b"/>
              <a:pathLst>
                <a:path w="2692" h="5704" extrusionOk="0">
                  <a:moveTo>
                    <a:pt x="2024" y="0"/>
                  </a:moveTo>
                  <a:lnTo>
                    <a:pt x="1882" y="72"/>
                  </a:lnTo>
                  <a:cubicBezTo>
                    <a:pt x="2120" y="274"/>
                    <a:pt x="2286" y="536"/>
                    <a:pt x="2346" y="845"/>
                  </a:cubicBezTo>
                  <a:cubicBezTo>
                    <a:pt x="2405" y="1286"/>
                    <a:pt x="2405" y="1727"/>
                    <a:pt x="2322" y="2167"/>
                  </a:cubicBezTo>
                  <a:cubicBezTo>
                    <a:pt x="2296" y="2338"/>
                    <a:pt x="2133" y="2386"/>
                    <a:pt x="1944" y="2386"/>
                  </a:cubicBezTo>
                  <a:cubicBezTo>
                    <a:pt x="1697" y="2386"/>
                    <a:pt x="1406" y="2303"/>
                    <a:pt x="1320" y="2303"/>
                  </a:cubicBezTo>
                  <a:cubicBezTo>
                    <a:pt x="1288" y="2303"/>
                    <a:pt x="1285" y="2315"/>
                    <a:pt x="1322" y="2346"/>
                  </a:cubicBezTo>
                  <a:cubicBezTo>
                    <a:pt x="1536" y="2524"/>
                    <a:pt x="2346" y="2822"/>
                    <a:pt x="2382" y="2989"/>
                  </a:cubicBezTo>
                  <a:cubicBezTo>
                    <a:pt x="2417" y="3143"/>
                    <a:pt x="1977" y="3417"/>
                    <a:pt x="1822" y="3429"/>
                  </a:cubicBezTo>
                  <a:cubicBezTo>
                    <a:pt x="1667" y="3453"/>
                    <a:pt x="1929" y="3810"/>
                    <a:pt x="2096" y="4108"/>
                  </a:cubicBezTo>
                  <a:cubicBezTo>
                    <a:pt x="2251" y="4417"/>
                    <a:pt x="2191" y="4834"/>
                    <a:pt x="1822" y="5132"/>
                  </a:cubicBezTo>
                  <a:cubicBezTo>
                    <a:pt x="1453" y="5417"/>
                    <a:pt x="584" y="5560"/>
                    <a:pt x="215" y="5572"/>
                  </a:cubicBezTo>
                  <a:cubicBezTo>
                    <a:pt x="96" y="5572"/>
                    <a:pt x="24" y="5608"/>
                    <a:pt x="0" y="5644"/>
                  </a:cubicBezTo>
                  <a:cubicBezTo>
                    <a:pt x="175" y="5684"/>
                    <a:pt x="447" y="5704"/>
                    <a:pt x="747" y="5704"/>
                  </a:cubicBezTo>
                  <a:cubicBezTo>
                    <a:pt x="1427" y="5704"/>
                    <a:pt x="2246" y="5600"/>
                    <a:pt x="2370" y="5394"/>
                  </a:cubicBezTo>
                  <a:cubicBezTo>
                    <a:pt x="2560" y="5060"/>
                    <a:pt x="2691" y="1131"/>
                    <a:pt x="2667" y="774"/>
                  </a:cubicBezTo>
                  <a:cubicBezTo>
                    <a:pt x="2620" y="441"/>
                    <a:pt x="2405" y="167"/>
                    <a:pt x="2108" y="24"/>
                  </a:cubicBezTo>
                  <a:cubicBezTo>
                    <a:pt x="2072" y="12"/>
                    <a:pt x="2048" y="0"/>
                    <a:pt x="2024"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390;p56">
              <a:extLst>
                <a:ext uri="{FF2B5EF4-FFF2-40B4-BE49-F238E27FC236}">
                  <a16:creationId xmlns:a16="http://schemas.microsoft.com/office/drawing/2014/main" id="{5D582C49-1C3F-B654-EC5D-0A53F6C42CE8}"/>
                </a:ext>
              </a:extLst>
            </p:cNvPr>
            <p:cNvSpPr/>
            <p:nvPr/>
          </p:nvSpPr>
          <p:spPr>
            <a:xfrm>
              <a:off x="7132549" y="3643399"/>
              <a:ext cx="170504" cy="314803"/>
            </a:xfrm>
            <a:custGeom>
              <a:avLst/>
              <a:gdLst/>
              <a:ahLst/>
              <a:cxnLst/>
              <a:rect l="l" t="t" r="r" b="b"/>
              <a:pathLst>
                <a:path w="3180" h="5871" fill="none" extrusionOk="0">
                  <a:moveTo>
                    <a:pt x="1072" y="298"/>
                  </a:moveTo>
                  <a:cubicBezTo>
                    <a:pt x="1072" y="298"/>
                    <a:pt x="583" y="858"/>
                    <a:pt x="393" y="1084"/>
                  </a:cubicBezTo>
                  <a:cubicBezTo>
                    <a:pt x="191" y="1310"/>
                    <a:pt x="191" y="3775"/>
                    <a:pt x="191" y="4132"/>
                  </a:cubicBezTo>
                  <a:cubicBezTo>
                    <a:pt x="191" y="4501"/>
                    <a:pt x="0" y="5478"/>
                    <a:pt x="322" y="5668"/>
                  </a:cubicBezTo>
                  <a:cubicBezTo>
                    <a:pt x="655" y="5871"/>
                    <a:pt x="2643" y="5799"/>
                    <a:pt x="2846" y="5478"/>
                  </a:cubicBezTo>
                  <a:cubicBezTo>
                    <a:pt x="3048" y="5144"/>
                    <a:pt x="3179" y="1215"/>
                    <a:pt x="3143" y="858"/>
                  </a:cubicBezTo>
                  <a:cubicBezTo>
                    <a:pt x="3096" y="525"/>
                    <a:pt x="2881" y="251"/>
                    <a:pt x="2584" y="108"/>
                  </a:cubicBezTo>
                  <a:cubicBezTo>
                    <a:pt x="2358" y="1"/>
                    <a:pt x="1072" y="298"/>
                    <a:pt x="1072" y="29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391;p56">
              <a:extLst>
                <a:ext uri="{FF2B5EF4-FFF2-40B4-BE49-F238E27FC236}">
                  <a16:creationId xmlns:a16="http://schemas.microsoft.com/office/drawing/2014/main" id="{96D09C95-88AC-E044-7F13-AF1094D05ABA}"/>
                </a:ext>
              </a:extLst>
            </p:cNvPr>
            <p:cNvSpPr/>
            <p:nvPr/>
          </p:nvSpPr>
          <p:spPr>
            <a:xfrm>
              <a:off x="7191260" y="3759588"/>
              <a:ext cx="53028" cy="72816"/>
            </a:xfrm>
            <a:custGeom>
              <a:avLst/>
              <a:gdLst/>
              <a:ahLst/>
              <a:cxnLst/>
              <a:rect l="l" t="t" r="r" b="b"/>
              <a:pathLst>
                <a:path w="989" h="1358" extrusionOk="0">
                  <a:moveTo>
                    <a:pt x="0" y="1"/>
                  </a:moveTo>
                  <a:lnTo>
                    <a:pt x="0" y="1"/>
                  </a:lnTo>
                  <a:cubicBezTo>
                    <a:pt x="120" y="548"/>
                    <a:pt x="429" y="1025"/>
                    <a:pt x="893" y="1358"/>
                  </a:cubicBezTo>
                  <a:lnTo>
                    <a:pt x="989" y="632"/>
                  </a:lnTo>
                  <a:cubicBezTo>
                    <a:pt x="465" y="465"/>
                    <a:pt x="1"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392;p56">
              <a:extLst>
                <a:ext uri="{FF2B5EF4-FFF2-40B4-BE49-F238E27FC236}">
                  <a16:creationId xmlns:a16="http://schemas.microsoft.com/office/drawing/2014/main" id="{8DFD32BD-6A41-87BB-3D08-266612F5D7F9}"/>
                </a:ext>
              </a:extLst>
            </p:cNvPr>
            <p:cNvSpPr/>
            <p:nvPr/>
          </p:nvSpPr>
          <p:spPr>
            <a:xfrm>
              <a:off x="7191260" y="3759588"/>
              <a:ext cx="53028" cy="72816"/>
            </a:xfrm>
            <a:custGeom>
              <a:avLst/>
              <a:gdLst/>
              <a:ahLst/>
              <a:cxnLst/>
              <a:rect l="l" t="t" r="r" b="b"/>
              <a:pathLst>
                <a:path w="989" h="1358" fill="none" extrusionOk="0">
                  <a:moveTo>
                    <a:pt x="989" y="632"/>
                  </a:moveTo>
                  <a:cubicBezTo>
                    <a:pt x="465" y="465"/>
                    <a:pt x="0" y="1"/>
                    <a:pt x="0" y="1"/>
                  </a:cubicBezTo>
                  <a:cubicBezTo>
                    <a:pt x="120" y="548"/>
                    <a:pt x="429" y="1025"/>
                    <a:pt x="893" y="1358"/>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393;p56">
              <a:extLst>
                <a:ext uri="{FF2B5EF4-FFF2-40B4-BE49-F238E27FC236}">
                  <a16:creationId xmlns:a16="http://schemas.microsoft.com/office/drawing/2014/main" id="{BD3BEA15-7113-E69C-C5F2-C7D96A357374}"/>
                </a:ext>
              </a:extLst>
            </p:cNvPr>
            <p:cNvSpPr/>
            <p:nvPr/>
          </p:nvSpPr>
          <p:spPr>
            <a:xfrm>
              <a:off x="7175925" y="3629351"/>
              <a:ext cx="95171" cy="44129"/>
            </a:xfrm>
            <a:custGeom>
              <a:avLst/>
              <a:gdLst/>
              <a:ahLst/>
              <a:cxnLst/>
              <a:rect l="l" t="t" r="r" b="b"/>
              <a:pathLst>
                <a:path w="1775" h="823" extrusionOk="0">
                  <a:moveTo>
                    <a:pt x="1679" y="1"/>
                  </a:moveTo>
                  <a:lnTo>
                    <a:pt x="108" y="370"/>
                  </a:lnTo>
                  <a:lnTo>
                    <a:pt x="1" y="822"/>
                  </a:lnTo>
                  <a:lnTo>
                    <a:pt x="1775" y="370"/>
                  </a:lnTo>
                  <a:lnTo>
                    <a:pt x="1679"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394;p56">
              <a:extLst>
                <a:ext uri="{FF2B5EF4-FFF2-40B4-BE49-F238E27FC236}">
                  <a16:creationId xmlns:a16="http://schemas.microsoft.com/office/drawing/2014/main" id="{2C5CC718-9C9A-DB00-86F5-7E2AD18CF8D2}"/>
                </a:ext>
              </a:extLst>
            </p:cNvPr>
            <p:cNvSpPr/>
            <p:nvPr/>
          </p:nvSpPr>
          <p:spPr>
            <a:xfrm>
              <a:off x="7062953" y="4512274"/>
              <a:ext cx="99621" cy="42789"/>
            </a:xfrm>
            <a:custGeom>
              <a:avLst/>
              <a:gdLst/>
              <a:ahLst/>
              <a:cxnLst/>
              <a:rect l="l" t="t" r="r" b="b"/>
              <a:pathLst>
                <a:path w="1858" h="798" extrusionOk="0">
                  <a:moveTo>
                    <a:pt x="1084" y="0"/>
                  </a:moveTo>
                  <a:lnTo>
                    <a:pt x="512" y="405"/>
                  </a:lnTo>
                  <a:lnTo>
                    <a:pt x="0" y="679"/>
                  </a:lnTo>
                  <a:lnTo>
                    <a:pt x="0" y="798"/>
                  </a:lnTo>
                  <a:lnTo>
                    <a:pt x="1858" y="798"/>
                  </a:lnTo>
                  <a:lnTo>
                    <a:pt x="1774" y="107"/>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395;p56">
              <a:extLst>
                <a:ext uri="{FF2B5EF4-FFF2-40B4-BE49-F238E27FC236}">
                  <a16:creationId xmlns:a16="http://schemas.microsoft.com/office/drawing/2014/main" id="{22BEAF0B-EB0A-BFFD-5A31-477275F72385}"/>
                </a:ext>
              </a:extLst>
            </p:cNvPr>
            <p:cNvSpPr/>
            <p:nvPr/>
          </p:nvSpPr>
          <p:spPr>
            <a:xfrm>
              <a:off x="7222519" y="4517367"/>
              <a:ext cx="99675" cy="40269"/>
            </a:xfrm>
            <a:custGeom>
              <a:avLst/>
              <a:gdLst/>
              <a:ahLst/>
              <a:cxnLst/>
              <a:rect l="l" t="t" r="r" b="b"/>
              <a:pathLst>
                <a:path w="1859" h="751" extrusionOk="0">
                  <a:moveTo>
                    <a:pt x="1084" y="0"/>
                  </a:moveTo>
                  <a:lnTo>
                    <a:pt x="513" y="405"/>
                  </a:lnTo>
                  <a:lnTo>
                    <a:pt x="1" y="691"/>
                  </a:lnTo>
                  <a:lnTo>
                    <a:pt x="1" y="750"/>
                  </a:lnTo>
                  <a:lnTo>
                    <a:pt x="1858" y="750"/>
                  </a:lnTo>
                  <a:lnTo>
                    <a:pt x="1763" y="108"/>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396;p56">
              <a:extLst>
                <a:ext uri="{FF2B5EF4-FFF2-40B4-BE49-F238E27FC236}">
                  <a16:creationId xmlns:a16="http://schemas.microsoft.com/office/drawing/2014/main" id="{9D613E81-1883-5CE3-52E8-DEA296262F27}"/>
                </a:ext>
              </a:extLst>
            </p:cNvPr>
            <p:cNvSpPr/>
            <p:nvPr/>
          </p:nvSpPr>
          <p:spPr>
            <a:xfrm>
              <a:off x="6973573" y="3455040"/>
              <a:ext cx="30669" cy="26274"/>
            </a:xfrm>
            <a:custGeom>
              <a:avLst/>
              <a:gdLst/>
              <a:ahLst/>
              <a:cxnLst/>
              <a:rect l="l" t="t" r="r" b="b"/>
              <a:pathLst>
                <a:path w="572" h="490" extrusionOk="0">
                  <a:moveTo>
                    <a:pt x="128" y="0"/>
                  </a:moveTo>
                  <a:cubicBezTo>
                    <a:pt x="90" y="0"/>
                    <a:pt x="0" y="16"/>
                    <a:pt x="48" y="168"/>
                  </a:cubicBezTo>
                  <a:lnTo>
                    <a:pt x="477" y="490"/>
                  </a:lnTo>
                  <a:lnTo>
                    <a:pt x="572" y="240"/>
                  </a:lnTo>
                  <a:lnTo>
                    <a:pt x="143" y="1"/>
                  </a:lnTo>
                  <a:cubicBezTo>
                    <a:pt x="143" y="1"/>
                    <a:pt x="137" y="0"/>
                    <a:pt x="1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2397;p56">
              <a:extLst>
                <a:ext uri="{FF2B5EF4-FFF2-40B4-BE49-F238E27FC236}">
                  <a16:creationId xmlns:a16="http://schemas.microsoft.com/office/drawing/2014/main" id="{89243509-7212-A542-2F09-A58455781467}"/>
                </a:ext>
              </a:extLst>
            </p:cNvPr>
            <p:cNvSpPr/>
            <p:nvPr/>
          </p:nvSpPr>
          <p:spPr>
            <a:xfrm>
              <a:off x="6972930" y="3453807"/>
              <a:ext cx="31313" cy="27507"/>
            </a:xfrm>
            <a:custGeom>
              <a:avLst/>
              <a:gdLst/>
              <a:ahLst/>
              <a:cxnLst/>
              <a:rect l="l" t="t" r="r" b="b"/>
              <a:pathLst>
                <a:path w="584" h="513" fill="none" extrusionOk="0">
                  <a:moveTo>
                    <a:pt x="584" y="263"/>
                  </a:moveTo>
                  <a:lnTo>
                    <a:pt x="155" y="24"/>
                  </a:lnTo>
                  <a:cubicBezTo>
                    <a:pt x="155" y="24"/>
                    <a:pt x="1" y="1"/>
                    <a:pt x="60" y="191"/>
                  </a:cubicBezTo>
                  <a:lnTo>
                    <a:pt x="489" y="51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398;p56">
              <a:extLst>
                <a:ext uri="{FF2B5EF4-FFF2-40B4-BE49-F238E27FC236}">
                  <a16:creationId xmlns:a16="http://schemas.microsoft.com/office/drawing/2014/main" id="{32165020-FBE8-F126-3998-D9846D215632}"/>
                </a:ext>
              </a:extLst>
            </p:cNvPr>
            <p:cNvSpPr/>
            <p:nvPr/>
          </p:nvSpPr>
          <p:spPr>
            <a:xfrm>
              <a:off x="6939741" y="3460509"/>
              <a:ext cx="71526" cy="78285"/>
            </a:xfrm>
            <a:custGeom>
              <a:avLst/>
              <a:gdLst/>
              <a:ahLst/>
              <a:cxnLst/>
              <a:rect l="l" t="t" r="r" b="b"/>
              <a:pathLst>
                <a:path w="1334" h="1460" extrusionOk="0">
                  <a:moveTo>
                    <a:pt x="487" y="0"/>
                  </a:moveTo>
                  <a:cubicBezTo>
                    <a:pt x="454" y="0"/>
                    <a:pt x="422" y="24"/>
                    <a:pt x="441" y="126"/>
                  </a:cubicBezTo>
                  <a:lnTo>
                    <a:pt x="703" y="650"/>
                  </a:lnTo>
                  <a:lnTo>
                    <a:pt x="227" y="209"/>
                  </a:lnTo>
                  <a:cubicBezTo>
                    <a:pt x="227" y="209"/>
                    <a:pt x="196" y="178"/>
                    <a:pt x="172" y="178"/>
                  </a:cubicBezTo>
                  <a:cubicBezTo>
                    <a:pt x="156" y="178"/>
                    <a:pt x="143" y="191"/>
                    <a:pt x="143" y="233"/>
                  </a:cubicBezTo>
                  <a:cubicBezTo>
                    <a:pt x="143" y="340"/>
                    <a:pt x="572" y="792"/>
                    <a:pt x="572" y="792"/>
                  </a:cubicBezTo>
                  <a:lnTo>
                    <a:pt x="96" y="578"/>
                  </a:lnTo>
                  <a:cubicBezTo>
                    <a:pt x="96" y="578"/>
                    <a:pt x="0" y="650"/>
                    <a:pt x="72" y="721"/>
                  </a:cubicBezTo>
                  <a:cubicBezTo>
                    <a:pt x="143" y="792"/>
                    <a:pt x="548" y="947"/>
                    <a:pt x="548" y="947"/>
                  </a:cubicBezTo>
                  <a:lnTo>
                    <a:pt x="191" y="935"/>
                  </a:lnTo>
                  <a:cubicBezTo>
                    <a:pt x="191" y="935"/>
                    <a:pt x="84" y="1019"/>
                    <a:pt x="155" y="1042"/>
                  </a:cubicBezTo>
                  <a:cubicBezTo>
                    <a:pt x="227" y="1078"/>
                    <a:pt x="643" y="1161"/>
                    <a:pt x="643" y="1161"/>
                  </a:cubicBezTo>
                  <a:cubicBezTo>
                    <a:pt x="703" y="1209"/>
                    <a:pt x="762" y="1245"/>
                    <a:pt x="822" y="1269"/>
                  </a:cubicBezTo>
                  <a:lnTo>
                    <a:pt x="929" y="1459"/>
                  </a:lnTo>
                  <a:lnTo>
                    <a:pt x="1334" y="1257"/>
                  </a:lnTo>
                  <a:lnTo>
                    <a:pt x="1143" y="780"/>
                  </a:lnTo>
                  <a:cubicBezTo>
                    <a:pt x="1120" y="733"/>
                    <a:pt x="1096" y="685"/>
                    <a:pt x="1048" y="638"/>
                  </a:cubicBezTo>
                  <a:lnTo>
                    <a:pt x="977" y="554"/>
                  </a:lnTo>
                  <a:lnTo>
                    <a:pt x="548" y="18"/>
                  </a:lnTo>
                  <a:cubicBezTo>
                    <a:pt x="548" y="18"/>
                    <a:pt x="517" y="0"/>
                    <a:pt x="487"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399;p56">
              <a:extLst>
                <a:ext uri="{FF2B5EF4-FFF2-40B4-BE49-F238E27FC236}">
                  <a16:creationId xmlns:a16="http://schemas.microsoft.com/office/drawing/2014/main" id="{67B325BE-9111-82EA-087F-2318C5A75A8A}"/>
                </a:ext>
              </a:extLst>
            </p:cNvPr>
            <p:cNvSpPr/>
            <p:nvPr/>
          </p:nvSpPr>
          <p:spPr>
            <a:xfrm>
              <a:off x="6989551" y="3527853"/>
              <a:ext cx="239402" cy="252550"/>
            </a:xfrm>
            <a:custGeom>
              <a:avLst/>
              <a:gdLst/>
              <a:ahLst/>
              <a:cxnLst/>
              <a:rect l="l" t="t" r="r" b="b"/>
              <a:pathLst>
                <a:path w="4465" h="4710" extrusionOk="0">
                  <a:moveTo>
                    <a:pt x="405" y="1"/>
                  </a:moveTo>
                  <a:lnTo>
                    <a:pt x="0" y="203"/>
                  </a:lnTo>
                  <a:lnTo>
                    <a:pt x="1500" y="4370"/>
                  </a:lnTo>
                  <a:cubicBezTo>
                    <a:pt x="1585" y="4582"/>
                    <a:pt x="1783" y="4710"/>
                    <a:pt x="2011" y="4710"/>
                  </a:cubicBezTo>
                  <a:cubicBezTo>
                    <a:pt x="2039" y="4710"/>
                    <a:pt x="2067" y="4708"/>
                    <a:pt x="2096" y="4704"/>
                  </a:cubicBezTo>
                  <a:lnTo>
                    <a:pt x="4465" y="4144"/>
                  </a:lnTo>
                  <a:lnTo>
                    <a:pt x="4274" y="2751"/>
                  </a:lnTo>
                  <a:lnTo>
                    <a:pt x="2453" y="3263"/>
                  </a:lnTo>
                  <a:cubicBezTo>
                    <a:pt x="2433" y="3266"/>
                    <a:pt x="2413" y="3268"/>
                    <a:pt x="2393" y="3268"/>
                  </a:cubicBezTo>
                  <a:cubicBezTo>
                    <a:pt x="2257" y="3268"/>
                    <a:pt x="2122" y="3197"/>
                    <a:pt x="2060" y="3073"/>
                  </a:cubicBezTo>
                  <a:lnTo>
                    <a:pt x="40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400;p56">
              <a:extLst>
                <a:ext uri="{FF2B5EF4-FFF2-40B4-BE49-F238E27FC236}">
                  <a16:creationId xmlns:a16="http://schemas.microsoft.com/office/drawing/2014/main" id="{7BA0E9A7-5C95-6C7A-DCFD-75854BACDB03}"/>
                </a:ext>
              </a:extLst>
            </p:cNvPr>
            <p:cNvSpPr/>
            <p:nvPr/>
          </p:nvSpPr>
          <p:spPr>
            <a:xfrm>
              <a:off x="6989551" y="3527853"/>
              <a:ext cx="239402" cy="254159"/>
            </a:xfrm>
            <a:custGeom>
              <a:avLst/>
              <a:gdLst/>
              <a:ahLst/>
              <a:cxnLst/>
              <a:rect l="l" t="t" r="r" b="b"/>
              <a:pathLst>
                <a:path w="4465" h="4740" fill="none" extrusionOk="0">
                  <a:moveTo>
                    <a:pt x="4465" y="4144"/>
                  </a:moveTo>
                  <a:lnTo>
                    <a:pt x="2096" y="4704"/>
                  </a:lnTo>
                  <a:cubicBezTo>
                    <a:pt x="1834" y="4739"/>
                    <a:pt x="1596" y="4608"/>
                    <a:pt x="1500" y="4370"/>
                  </a:cubicBezTo>
                  <a:lnTo>
                    <a:pt x="0" y="203"/>
                  </a:lnTo>
                  <a:lnTo>
                    <a:pt x="405" y="1"/>
                  </a:lnTo>
                  <a:lnTo>
                    <a:pt x="2060" y="3073"/>
                  </a:lnTo>
                  <a:cubicBezTo>
                    <a:pt x="2131" y="3215"/>
                    <a:pt x="2298" y="3287"/>
                    <a:pt x="2453" y="3263"/>
                  </a:cubicBezTo>
                  <a:lnTo>
                    <a:pt x="4274" y="2751"/>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401;p56">
              <a:extLst>
                <a:ext uri="{FF2B5EF4-FFF2-40B4-BE49-F238E27FC236}">
                  <a16:creationId xmlns:a16="http://schemas.microsoft.com/office/drawing/2014/main" id="{D5D7AE90-CC75-2161-8000-ECACDD35CD3E}"/>
                </a:ext>
              </a:extLst>
            </p:cNvPr>
            <p:cNvSpPr/>
            <p:nvPr/>
          </p:nvSpPr>
          <p:spPr>
            <a:xfrm>
              <a:off x="6998452" y="3548924"/>
              <a:ext cx="24342" cy="12815"/>
            </a:xfrm>
            <a:custGeom>
              <a:avLst/>
              <a:gdLst/>
              <a:ahLst/>
              <a:cxnLst/>
              <a:rect l="l" t="t" r="r" b="b"/>
              <a:pathLst>
                <a:path w="454" h="239" fill="none" extrusionOk="0">
                  <a:moveTo>
                    <a:pt x="453" y="1"/>
                  </a:moveTo>
                  <a:lnTo>
                    <a:pt x="1" y="23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402;p56">
              <a:extLst>
                <a:ext uri="{FF2B5EF4-FFF2-40B4-BE49-F238E27FC236}">
                  <a16:creationId xmlns:a16="http://schemas.microsoft.com/office/drawing/2014/main" id="{CFD1FB50-CB9C-481D-8D52-472AB7F2B316}"/>
                </a:ext>
              </a:extLst>
            </p:cNvPr>
            <p:cNvSpPr/>
            <p:nvPr/>
          </p:nvSpPr>
          <p:spPr>
            <a:xfrm>
              <a:off x="7157427" y="3442386"/>
              <a:ext cx="159619" cy="159573"/>
            </a:xfrm>
            <a:custGeom>
              <a:avLst/>
              <a:gdLst/>
              <a:ahLst/>
              <a:cxnLst/>
              <a:rect l="l" t="t" r="r" b="b"/>
              <a:pathLst>
                <a:path w="2977" h="2976" extrusionOk="0">
                  <a:moveTo>
                    <a:pt x="1320" y="1"/>
                  </a:moveTo>
                  <a:cubicBezTo>
                    <a:pt x="1218" y="1"/>
                    <a:pt x="1150" y="25"/>
                    <a:pt x="1143" y="71"/>
                  </a:cubicBezTo>
                  <a:cubicBezTo>
                    <a:pt x="1132" y="154"/>
                    <a:pt x="1155" y="226"/>
                    <a:pt x="1227" y="273"/>
                  </a:cubicBezTo>
                  <a:cubicBezTo>
                    <a:pt x="1227" y="273"/>
                    <a:pt x="962" y="158"/>
                    <a:pt x="694" y="158"/>
                  </a:cubicBezTo>
                  <a:cubicBezTo>
                    <a:pt x="549" y="158"/>
                    <a:pt x="403" y="192"/>
                    <a:pt x="298" y="297"/>
                  </a:cubicBezTo>
                  <a:cubicBezTo>
                    <a:pt x="0" y="595"/>
                    <a:pt x="1036" y="1273"/>
                    <a:pt x="1036" y="1273"/>
                  </a:cubicBezTo>
                  <a:cubicBezTo>
                    <a:pt x="1036" y="1273"/>
                    <a:pt x="786" y="1523"/>
                    <a:pt x="917" y="1714"/>
                  </a:cubicBezTo>
                  <a:cubicBezTo>
                    <a:pt x="989" y="1821"/>
                    <a:pt x="1048" y="1940"/>
                    <a:pt x="1084" y="2071"/>
                  </a:cubicBezTo>
                  <a:cubicBezTo>
                    <a:pt x="1084" y="2071"/>
                    <a:pt x="977" y="2321"/>
                    <a:pt x="1060" y="2321"/>
                  </a:cubicBezTo>
                  <a:cubicBezTo>
                    <a:pt x="1134" y="2321"/>
                    <a:pt x="1114" y="2170"/>
                    <a:pt x="1209" y="2170"/>
                  </a:cubicBezTo>
                  <a:cubicBezTo>
                    <a:pt x="1221" y="2170"/>
                    <a:pt x="1235" y="2173"/>
                    <a:pt x="1251" y="2178"/>
                  </a:cubicBezTo>
                  <a:cubicBezTo>
                    <a:pt x="1393" y="2214"/>
                    <a:pt x="1548" y="2476"/>
                    <a:pt x="1417" y="2559"/>
                  </a:cubicBezTo>
                  <a:cubicBezTo>
                    <a:pt x="1322" y="2607"/>
                    <a:pt x="1227" y="2654"/>
                    <a:pt x="1120" y="2678"/>
                  </a:cubicBezTo>
                  <a:cubicBezTo>
                    <a:pt x="1084" y="2690"/>
                    <a:pt x="1060" y="2726"/>
                    <a:pt x="1072" y="2773"/>
                  </a:cubicBezTo>
                  <a:cubicBezTo>
                    <a:pt x="1084" y="2785"/>
                    <a:pt x="1084" y="2797"/>
                    <a:pt x="1108" y="2809"/>
                  </a:cubicBezTo>
                  <a:cubicBezTo>
                    <a:pt x="1239" y="2904"/>
                    <a:pt x="1405" y="2964"/>
                    <a:pt x="1560" y="2976"/>
                  </a:cubicBezTo>
                  <a:cubicBezTo>
                    <a:pt x="1703" y="2976"/>
                    <a:pt x="1834" y="2964"/>
                    <a:pt x="1965" y="2928"/>
                  </a:cubicBezTo>
                  <a:cubicBezTo>
                    <a:pt x="1965" y="2928"/>
                    <a:pt x="2382" y="2369"/>
                    <a:pt x="2679" y="2214"/>
                  </a:cubicBezTo>
                  <a:cubicBezTo>
                    <a:pt x="2977" y="2071"/>
                    <a:pt x="2846" y="1392"/>
                    <a:pt x="2846" y="1309"/>
                  </a:cubicBezTo>
                  <a:cubicBezTo>
                    <a:pt x="2846" y="1226"/>
                    <a:pt x="2548" y="1035"/>
                    <a:pt x="2548" y="1035"/>
                  </a:cubicBezTo>
                  <a:cubicBezTo>
                    <a:pt x="2548" y="1035"/>
                    <a:pt x="2644" y="845"/>
                    <a:pt x="2263" y="428"/>
                  </a:cubicBezTo>
                  <a:cubicBezTo>
                    <a:pt x="1995" y="135"/>
                    <a:pt x="1562" y="1"/>
                    <a:pt x="1320"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403;p56">
              <a:extLst>
                <a:ext uri="{FF2B5EF4-FFF2-40B4-BE49-F238E27FC236}">
                  <a16:creationId xmlns:a16="http://schemas.microsoft.com/office/drawing/2014/main" id="{FEB2E135-C936-DEB2-25AF-A1960CF15745}"/>
                </a:ext>
              </a:extLst>
            </p:cNvPr>
            <p:cNvSpPr/>
            <p:nvPr/>
          </p:nvSpPr>
          <p:spPr>
            <a:xfrm>
              <a:off x="7212975" y="3510641"/>
              <a:ext cx="68362" cy="36408"/>
            </a:xfrm>
            <a:custGeom>
              <a:avLst/>
              <a:gdLst/>
              <a:ahLst/>
              <a:cxnLst/>
              <a:rect l="l" t="t" r="r" b="b"/>
              <a:pathLst>
                <a:path w="1275" h="679" fill="none" extrusionOk="0">
                  <a:moveTo>
                    <a:pt x="0" y="0"/>
                  </a:moveTo>
                  <a:cubicBezTo>
                    <a:pt x="0" y="0"/>
                    <a:pt x="512" y="619"/>
                    <a:pt x="1274" y="679"/>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404;p56">
              <a:extLst>
                <a:ext uri="{FF2B5EF4-FFF2-40B4-BE49-F238E27FC236}">
                  <a16:creationId xmlns:a16="http://schemas.microsoft.com/office/drawing/2014/main" id="{EF5F5779-38EE-560A-0F45-8395BCB05F1C}"/>
                </a:ext>
              </a:extLst>
            </p:cNvPr>
            <p:cNvSpPr/>
            <p:nvPr/>
          </p:nvSpPr>
          <p:spPr>
            <a:xfrm>
              <a:off x="7203378" y="3520829"/>
              <a:ext cx="65789" cy="47936"/>
            </a:xfrm>
            <a:custGeom>
              <a:avLst/>
              <a:gdLst/>
              <a:ahLst/>
              <a:cxnLst/>
              <a:rect l="l" t="t" r="r" b="b"/>
              <a:pathLst>
                <a:path w="1227" h="894" fill="none" extrusionOk="0">
                  <a:moveTo>
                    <a:pt x="1" y="1"/>
                  </a:moveTo>
                  <a:cubicBezTo>
                    <a:pt x="1" y="1"/>
                    <a:pt x="239" y="691"/>
                    <a:pt x="1227" y="894"/>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78" name="TextBox 577">
            <a:extLst>
              <a:ext uri="{FF2B5EF4-FFF2-40B4-BE49-F238E27FC236}">
                <a16:creationId xmlns:a16="http://schemas.microsoft.com/office/drawing/2014/main" id="{935EDC2D-F410-9FCD-E917-93D270B84B00}"/>
              </a:ext>
            </a:extLst>
          </p:cNvPr>
          <p:cNvSpPr txBox="1"/>
          <p:nvPr/>
        </p:nvSpPr>
        <p:spPr>
          <a:xfrm>
            <a:off x="293845" y="5817614"/>
            <a:ext cx="12156589" cy="707886"/>
          </a:xfrm>
          <a:prstGeom prst="rect">
            <a:avLst/>
          </a:prstGeom>
          <a:noFill/>
        </p:spPr>
        <p:txBody>
          <a:bodyPr wrap="square" rtlCol="0">
            <a:spAutoFit/>
          </a:bodyPr>
          <a:lstStyle/>
          <a:p>
            <a:pPr algn="ctr"/>
            <a:r>
              <a:rPr lang="ar-EG" sz="4000" dirty="0">
                <a:latin typeface="HSIshraq-Bold" panose="02000906030000020004" pitchFamily="50" charset="-78"/>
                <a:cs typeface="HSIshraq-Bold" panose="02000906030000020004" pitchFamily="50" charset="-78"/>
              </a:rPr>
              <a:t>سنوضح ذلك بالأمثلة التالية</a:t>
            </a:r>
            <a:endParaRPr lang="en-US" sz="4000" dirty="0">
              <a:latin typeface="HSIshraq-Bold" panose="02000906030000020004" pitchFamily="50" charset="-78"/>
              <a:cs typeface="HSIshraq-Bold" panose="02000906030000020004" pitchFamily="50" charset="-78"/>
            </a:endParaRPr>
          </a:p>
        </p:txBody>
      </p:sp>
      <p:sp>
        <p:nvSpPr>
          <p:cNvPr id="579" name="Oval 578">
            <a:extLst>
              <a:ext uri="{FF2B5EF4-FFF2-40B4-BE49-F238E27FC236}">
                <a16:creationId xmlns:a16="http://schemas.microsoft.com/office/drawing/2014/main" id="{61F390B1-9C37-5772-C57F-4115A2AB123B}"/>
              </a:ext>
            </a:extLst>
          </p:cNvPr>
          <p:cNvSpPr/>
          <p:nvPr/>
        </p:nvSpPr>
        <p:spPr>
          <a:xfrm>
            <a:off x="11370831" y="574720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580" name="Oval 579">
            <a:extLst>
              <a:ext uri="{FF2B5EF4-FFF2-40B4-BE49-F238E27FC236}">
                <a16:creationId xmlns:a16="http://schemas.microsoft.com/office/drawing/2014/main" id="{4C6EE981-E67B-C81E-192A-3D8CCC92BA18}"/>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Tree>
    <p:extLst>
      <p:ext uri="{BB962C8B-B14F-4D97-AF65-F5344CB8AC3E}">
        <p14:creationId xmlns:p14="http://schemas.microsoft.com/office/powerpoint/2010/main" val="3746479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 Box 6">
            <a:extLst>
              <a:ext uri="{FF2B5EF4-FFF2-40B4-BE49-F238E27FC236}">
                <a16:creationId xmlns:a16="http://schemas.microsoft.com/office/drawing/2014/main" id="{DBCDA8F5-6D80-BD59-A67E-9E8ADFB3C14E}"/>
              </a:ext>
            </a:extLst>
          </p:cNvPr>
          <p:cNvSpPr txBox="1">
            <a:spLocks noChangeArrowheads="1"/>
          </p:cNvSpPr>
          <p:nvPr/>
        </p:nvSpPr>
        <p:spPr bwMode="auto">
          <a:xfrm>
            <a:off x="406770" y="1804206"/>
            <a:ext cx="5890598" cy="3036665"/>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3600" b="1" dirty="0">
                <a:solidFill>
                  <a:schemeClr val="accent1"/>
                </a:solidFill>
              </a:rPr>
              <a:t>Sub </a:t>
            </a:r>
            <a:r>
              <a:rPr lang="en-US" altLang="en-US" sz="3600" b="1" dirty="0" err="1"/>
              <a:t>select_Range</a:t>
            </a:r>
            <a:r>
              <a:rPr lang="en-US" altLang="en-US" sz="3600" b="1" dirty="0"/>
              <a:t>()</a:t>
            </a:r>
          </a:p>
          <a:p>
            <a:pPr rtl="1" eaLnBrk="1" hangingPunct="1">
              <a:lnSpc>
                <a:spcPct val="150000"/>
              </a:lnSpc>
              <a:spcBef>
                <a:spcPct val="50000"/>
              </a:spcBef>
              <a:buFontTx/>
              <a:buNone/>
            </a:pPr>
            <a:r>
              <a:rPr lang="en-US" altLang="en-US" sz="3600" b="1" dirty="0"/>
              <a:t>Range("a1:a10").Select</a:t>
            </a:r>
          </a:p>
          <a:p>
            <a:pPr rtl="1" eaLnBrk="1" hangingPunct="1">
              <a:lnSpc>
                <a:spcPct val="150000"/>
              </a:lnSpc>
              <a:spcBef>
                <a:spcPct val="50000"/>
              </a:spcBef>
              <a:buFontTx/>
              <a:buNone/>
            </a:pPr>
            <a:r>
              <a:rPr lang="en-US" altLang="en-US" sz="3600" b="1" dirty="0">
                <a:solidFill>
                  <a:schemeClr val="accent1"/>
                </a:solidFill>
              </a:rPr>
              <a:t>End Sub</a:t>
            </a:r>
          </a:p>
        </p:txBody>
      </p:sp>
      <p:sp>
        <p:nvSpPr>
          <p:cNvPr id="447" name="TextBox 446">
            <a:extLst>
              <a:ext uri="{FF2B5EF4-FFF2-40B4-BE49-F238E27FC236}">
                <a16:creationId xmlns:a16="http://schemas.microsoft.com/office/drawing/2014/main" id="{077A1F96-4004-7B4B-416F-AF0D2F5F9D85}"/>
              </a:ext>
            </a:extLst>
          </p:cNvPr>
          <p:cNvSpPr txBox="1"/>
          <p:nvPr/>
        </p:nvSpPr>
        <p:spPr>
          <a:xfrm>
            <a:off x="6516187" y="2435868"/>
            <a:ext cx="5269043" cy="132343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المثال التالي يستخدم لتحديد مدي من الخلايا علي ورقة العمل</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448" name="Oval 447">
            <a:extLst>
              <a:ext uri="{FF2B5EF4-FFF2-40B4-BE49-F238E27FC236}">
                <a16:creationId xmlns:a16="http://schemas.microsoft.com/office/drawing/2014/main" id="{E0AFF480-5587-DC45-7807-A1BD3190B256}"/>
              </a:ext>
            </a:extLst>
          </p:cNvPr>
          <p:cNvSpPr/>
          <p:nvPr/>
        </p:nvSpPr>
        <p:spPr>
          <a:xfrm>
            <a:off x="11370831" y="574720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449" name="Oval 448">
            <a:extLst>
              <a:ext uri="{FF2B5EF4-FFF2-40B4-BE49-F238E27FC236}">
                <a16:creationId xmlns:a16="http://schemas.microsoft.com/office/drawing/2014/main" id="{89A6EE43-D9B6-BED3-A579-8802F96C2E74}"/>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450" name="Picture 449">
            <a:extLst>
              <a:ext uri="{FF2B5EF4-FFF2-40B4-BE49-F238E27FC236}">
                <a16:creationId xmlns:a16="http://schemas.microsoft.com/office/drawing/2014/main" id="{BE7D6DCE-1045-EEC0-E1CB-01D085FDB942}"/>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4077325" y="-2163736"/>
            <a:ext cx="3220387" cy="1811468"/>
          </a:xfrm>
          <a:prstGeom prst="rect">
            <a:avLst/>
          </a:prstGeom>
        </p:spPr>
      </p:pic>
    </p:spTree>
    <p:extLst>
      <p:ext uri="{BB962C8B-B14F-4D97-AF65-F5344CB8AC3E}">
        <p14:creationId xmlns:p14="http://schemas.microsoft.com/office/powerpoint/2010/main" val="83769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wipe(up)">
                                      <p:cBhvr>
                                        <p:cTn id="7"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Picture 444">
            <a:extLst>
              <a:ext uri="{FF2B5EF4-FFF2-40B4-BE49-F238E27FC236}">
                <a16:creationId xmlns:a16="http://schemas.microsoft.com/office/drawing/2014/main" id="{7E8CD869-270E-320F-2CAD-1B26B77BBEA8}"/>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1" y="0"/>
            <a:ext cx="12192001" cy="6858000"/>
          </a:xfrm>
          <a:prstGeom prst="rect">
            <a:avLst/>
          </a:prstGeom>
        </p:spPr>
      </p:pic>
      <p:sp>
        <p:nvSpPr>
          <p:cNvPr id="2" name="TextBox 1">
            <a:extLst>
              <a:ext uri="{FF2B5EF4-FFF2-40B4-BE49-F238E27FC236}">
                <a16:creationId xmlns:a16="http://schemas.microsoft.com/office/drawing/2014/main" id="{F54A8213-06DF-B4A1-F685-7B9D4D575FFD}"/>
              </a:ext>
            </a:extLst>
          </p:cNvPr>
          <p:cNvSpPr txBox="1"/>
          <p:nvPr/>
        </p:nvSpPr>
        <p:spPr>
          <a:xfrm>
            <a:off x="4810368" y="6134022"/>
            <a:ext cx="2571261"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3" name="TextBox 2">
            <a:extLst>
              <a:ext uri="{FF2B5EF4-FFF2-40B4-BE49-F238E27FC236}">
                <a16:creationId xmlns:a16="http://schemas.microsoft.com/office/drawing/2014/main" id="{BBC1E3B5-D428-C277-248F-D30C6FC30CFE}"/>
              </a:ext>
            </a:extLst>
          </p:cNvPr>
          <p:cNvSpPr txBox="1"/>
          <p:nvPr/>
        </p:nvSpPr>
        <p:spPr>
          <a:xfrm>
            <a:off x="13298535" y="2260944"/>
            <a:ext cx="5269043" cy="1938992"/>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المثال التالي يستخدم في اختيار الخلية عن طريق رقم الصف (8) ورقم العمود (1)</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Tree>
    <p:extLst>
      <p:ext uri="{BB962C8B-B14F-4D97-AF65-F5344CB8AC3E}">
        <p14:creationId xmlns:p14="http://schemas.microsoft.com/office/powerpoint/2010/main" val="989503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 Box 6">
            <a:extLst>
              <a:ext uri="{FF2B5EF4-FFF2-40B4-BE49-F238E27FC236}">
                <a16:creationId xmlns:a16="http://schemas.microsoft.com/office/drawing/2014/main" id="{DBCDA8F5-6D80-BD59-A67E-9E8ADFB3C14E}"/>
              </a:ext>
            </a:extLst>
          </p:cNvPr>
          <p:cNvSpPr txBox="1">
            <a:spLocks noChangeArrowheads="1"/>
          </p:cNvSpPr>
          <p:nvPr/>
        </p:nvSpPr>
        <p:spPr bwMode="auto">
          <a:xfrm>
            <a:off x="406770" y="1804206"/>
            <a:ext cx="5890598" cy="3036665"/>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3600" b="1" dirty="0">
                <a:solidFill>
                  <a:schemeClr val="accent1"/>
                </a:solidFill>
              </a:rPr>
              <a:t>Sub </a:t>
            </a:r>
            <a:r>
              <a:rPr lang="en-US" altLang="en-US" sz="3600" b="1" dirty="0" err="1"/>
              <a:t>SelectionRC</a:t>
            </a:r>
            <a:r>
              <a:rPr lang="en-US" altLang="en-US" sz="3600" b="1" dirty="0"/>
              <a:t>()</a:t>
            </a:r>
          </a:p>
          <a:p>
            <a:pPr rtl="1" eaLnBrk="1" hangingPunct="1">
              <a:lnSpc>
                <a:spcPct val="150000"/>
              </a:lnSpc>
              <a:spcBef>
                <a:spcPct val="50000"/>
              </a:spcBef>
              <a:buFontTx/>
              <a:buNone/>
            </a:pPr>
            <a:r>
              <a:rPr lang="en-US" altLang="en-US" sz="3600" b="1" dirty="0"/>
              <a:t>Cells(8, 1).Select</a:t>
            </a:r>
          </a:p>
          <a:p>
            <a:pPr rtl="1" eaLnBrk="1" hangingPunct="1">
              <a:lnSpc>
                <a:spcPct val="150000"/>
              </a:lnSpc>
              <a:spcBef>
                <a:spcPct val="50000"/>
              </a:spcBef>
              <a:buFontTx/>
              <a:buNone/>
            </a:pPr>
            <a:r>
              <a:rPr lang="en-US" altLang="en-US" sz="3600" b="1" dirty="0">
                <a:solidFill>
                  <a:schemeClr val="accent1"/>
                </a:solidFill>
              </a:rPr>
              <a:t>End Sub</a:t>
            </a:r>
          </a:p>
        </p:txBody>
      </p:sp>
      <p:sp>
        <p:nvSpPr>
          <p:cNvPr id="447" name="TextBox 446">
            <a:extLst>
              <a:ext uri="{FF2B5EF4-FFF2-40B4-BE49-F238E27FC236}">
                <a16:creationId xmlns:a16="http://schemas.microsoft.com/office/drawing/2014/main" id="{077A1F96-4004-7B4B-416F-AF0D2F5F9D85}"/>
              </a:ext>
            </a:extLst>
          </p:cNvPr>
          <p:cNvSpPr txBox="1"/>
          <p:nvPr/>
        </p:nvSpPr>
        <p:spPr>
          <a:xfrm>
            <a:off x="6516187" y="2353042"/>
            <a:ext cx="5269043" cy="1938992"/>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المثال التالي يستخدم في اختيار الخلية عن طريق رقم الصف (8) ورقم العمود (1)</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448" name="Oval 447">
            <a:extLst>
              <a:ext uri="{FF2B5EF4-FFF2-40B4-BE49-F238E27FC236}">
                <a16:creationId xmlns:a16="http://schemas.microsoft.com/office/drawing/2014/main" id="{E0AFF480-5587-DC45-7807-A1BD3190B256}"/>
              </a:ext>
            </a:extLst>
          </p:cNvPr>
          <p:cNvSpPr/>
          <p:nvPr/>
        </p:nvSpPr>
        <p:spPr>
          <a:xfrm>
            <a:off x="11370831" y="574720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449" name="Oval 448">
            <a:extLst>
              <a:ext uri="{FF2B5EF4-FFF2-40B4-BE49-F238E27FC236}">
                <a16:creationId xmlns:a16="http://schemas.microsoft.com/office/drawing/2014/main" id="{89A6EE43-D9B6-BED3-A579-8802F96C2E74}"/>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2" name="Picture 1">
            <a:extLst>
              <a:ext uri="{FF2B5EF4-FFF2-40B4-BE49-F238E27FC236}">
                <a16:creationId xmlns:a16="http://schemas.microsoft.com/office/drawing/2014/main" id="{65FCD9B0-8EE6-9C93-0C11-59D1A74E393E}"/>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4945921" y="-2046158"/>
            <a:ext cx="2411751" cy="1356610"/>
          </a:xfrm>
          <a:prstGeom prst="rect">
            <a:avLst/>
          </a:prstGeom>
        </p:spPr>
      </p:pic>
    </p:spTree>
    <p:extLst>
      <p:ext uri="{BB962C8B-B14F-4D97-AF65-F5344CB8AC3E}">
        <p14:creationId xmlns:p14="http://schemas.microsoft.com/office/powerpoint/2010/main" val="2452004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wipe(up)">
                                      <p:cBhvr>
                                        <p:cTn id="7"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C9AAF-1D20-B106-9B9D-8BCD9BDA1EFD}"/>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1" y="0"/>
            <a:ext cx="12192001" cy="6858000"/>
          </a:xfrm>
          <a:prstGeom prst="rect">
            <a:avLst/>
          </a:prstGeom>
        </p:spPr>
      </p:pic>
      <p:sp>
        <p:nvSpPr>
          <p:cNvPr id="4" name="TextBox 3">
            <a:extLst>
              <a:ext uri="{FF2B5EF4-FFF2-40B4-BE49-F238E27FC236}">
                <a16:creationId xmlns:a16="http://schemas.microsoft.com/office/drawing/2014/main" id="{717885E9-0C4A-4F48-0876-7B9743EB856A}"/>
              </a:ext>
            </a:extLst>
          </p:cNvPr>
          <p:cNvSpPr txBox="1"/>
          <p:nvPr/>
        </p:nvSpPr>
        <p:spPr>
          <a:xfrm>
            <a:off x="4810368" y="6134022"/>
            <a:ext cx="2571261"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5" name="TextBox 4">
            <a:extLst>
              <a:ext uri="{FF2B5EF4-FFF2-40B4-BE49-F238E27FC236}">
                <a16:creationId xmlns:a16="http://schemas.microsoft.com/office/drawing/2014/main" id="{13D69EEF-2107-4716-D648-6760DE4210AD}"/>
              </a:ext>
            </a:extLst>
          </p:cNvPr>
          <p:cNvSpPr txBox="1"/>
          <p:nvPr/>
        </p:nvSpPr>
        <p:spPr>
          <a:xfrm>
            <a:off x="12719635" y="2550395"/>
            <a:ext cx="5269043" cy="132343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المثال التالي يستخدم لتحديد الأعمدة</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Tree>
    <p:extLst>
      <p:ext uri="{BB962C8B-B14F-4D97-AF65-F5344CB8AC3E}">
        <p14:creationId xmlns:p14="http://schemas.microsoft.com/office/powerpoint/2010/main" val="406546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 Box 6">
            <a:extLst>
              <a:ext uri="{FF2B5EF4-FFF2-40B4-BE49-F238E27FC236}">
                <a16:creationId xmlns:a16="http://schemas.microsoft.com/office/drawing/2014/main" id="{DBCDA8F5-6D80-BD59-A67E-9E8ADFB3C14E}"/>
              </a:ext>
            </a:extLst>
          </p:cNvPr>
          <p:cNvSpPr txBox="1">
            <a:spLocks noChangeArrowheads="1"/>
          </p:cNvSpPr>
          <p:nvPr/>
        </p:nvSpPr>
        <p:spPr bwMode="auto">
          <a:xfrm>
            <a:off x="406770" y="1804206"/>
            <a:ext cx="5890598" cy="3036665"/>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3600" b="1" dirty="0">
                <a:solidFill>
                  <a:schemeClr val="accent1"/>
                </a:solidFill>
              </a:rPr>
              <a:t>Sub </a:t>
            </a:r>
            <a:r>
              <a:rPr lang="en-US" altLang="en-US" sz="3600" b="1" dirty="0" err="1"/>
              <a:t>selectionC</a:t>
            </a:r>
            <a:r>
              <a:rPr lang="en-US" altLang="en-US" sz="3600" b="1" dirty="0"/>
              <a:t>()</a:t>
            </a:r>
          </a:p>
          <a:p>
            <a:pPr rtl="1" eaLnBrk="1" hangingPunct="1">
              <a:lnSpc>
                <a:spcPct val="150000"/>
              </a:lnSpc>
              <a:spcBef>
                <a:spcPct val="50000"/>
              </a:spcBef>
              <a:buFontTx/>
              <a:buNone/>
            </a:pPr>
            <a:r>
              <a:rPr lang="en-US" altLang="en-US" sz="3600" b="1" dirty="0"/>
              <a:t>Range("A:E").Select</a:t>
            </a:r>
          </a:p>
          <a:p>
            <a:pPr rtl="1" eaLnBrk="1" hangingPunct="1">
              <a:lnSpc>
                <a:spcPct val="150000"/>
              </a:lnSpc>
              <a:spcBef>
                <a:spcPct val="50000"/>
              </a:spcBef>
              <a:buFontTx/>
              <a:buNone/>
            </a:pPr>
            <a:r>
              <a:rPr lang="en-US" altLang="en-US" sz="3600" b="1" dirty="0">
                <a:solidFill>
                  <a:schemeClr val="accent1"/>
                </a:solidFill>
              </a:rPr>
              <a:t>End Sub</a:t>
            </a:r>
          </a:p>
        </p:txBody>
      </p:sp>
      <p:sp>
        <p:nvSpPr>
          <p:cNvPr id="447" name="TextBox 446">
            <a:extLst>
              <a:ext uri="{FF2B5EF4-FFF2-40B4-BE49-F238E27FC236}">
                <a16:creationId xmlns:a16="http://schemas.microsoft.com/office/drawing/2014/main" id="{077A1F96-4004-7B4B-416F-AF0D2F5F9D85}"/>
              </a:ext>
            </a:extLst>
          </p:cNvPr>
          <p:cNvSpPr txBox="1"/>
          <p:nvPr/>
        </p:nvSpPr>
        <p:spPr>
          <a:xfrm>
            <a:off x="6516187" y="2353042"/>
            <a:ext cx="5269043" cy="132343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المثال التالي يستخدم لتحديد الأعمدة</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448" name="Oval 447">
            <a:extLst>
              <a:ext uri="{FF2B5EF4-FFF2-40B4-BE49-F238E27FC236}">
                <a16:creationId xmlns:a16="http://schemas.microsoft.com/office/drawing/2014/main" id="{E0AFF480-5587-DC45-7807-A1BD3190B256}"/>
              </a:ext>
            </a:extLst>
          </p:cNvPr>
          <p:cNvSpPr/>
          <p:nvPr/>
        </p:nvSpPr>
        <p:spPr>
          <a:xfrm>
            <a:off x="11370831" y="574720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449" name="Oval 448">
            <a:extLst>
              <a:ext uri="{FF2B5EF4-FFF2-40B4-BE49-F238E27FC236}">
                <a16:creationId xmlns:a16="http://schemas.microsoft.com/office/drawing/2014/main" id="{89A6EE43-D9B6-BED3-A579-8802F96C2E74}"/>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3" name="Picture 2">
            <a:extLst>
              <a:ext uri="{FF2B5EF4-FFF2-40B4-BE49-F238E27FC236}">
                <a16:creationId xmlns:a16="http://schemas.microsoft.com/office/drawing/2014/main" id="{F609B047-709E-256E-FE2A-56DA6E6515FD}"/>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4219731" y="-2551139"/>
            <a:ext cx="3362793" cy="1891571"/>
          </a:xfrm>
          <a:prstGeom prst="rect">
            <a:avLst/>
          </a:prstGeom>
        </p:spPr>
      </p:pic>
      <p:pic>
        <p:nvPicPr>
          <p:cNvPr id="4" name="Picture 3">
            <a:extLst>
              <a:ext uri="{FF2B5EF4-FFF2-40B4-BE49-F238E27FC236}">
                <a16:creationId xmlns:a16="http://schemas.microsoft.com/office/drawing/2014/main" id="{957C89EF-607B-7804-A0D8-2067598F46F3}"/>
              </a:ext>
            </a:extLst>
          </p:cNvPr>
          <p:cNvPicPr>
            <a:picLocks noChangeAspect="1"/>
          </p:cNvPicPr>
          <p:nvPr/>
        </p:nvPicPr>
        <p:blipFill rotWithShape="1">
          <a:blip r:embed="rId3">
            <a:extLst>
              <a:ext uri="{28A0092B-C50C-407E-A947-70E740481C1C}">
                <a14:useLocalDpi xmlns:a14="http://schemas.microsoft.com/office/drawing/2010/main" val="0"/>
              </a:ext>
            </a:extLst>
          </a:blip>
          <a:srcRect r="3935"/>
          <a:stretch/>
        </p:blipFill>
        <p:spPr>
          <a:xfrm>
            <a:off x="5398687" y="7284828"/>
            <a:ext cx="2543655" cy="1430806"/>
          </a:xfrm>
          <a:prstGeom prst="rect">
            <a:avLst/>
          </a:prstGeom>
        </p:spPr>
      </p:pic>
    </p:spTree>
    <p:extLst>
      <p:ext uri="{BB962C8B-B14F-4D97-AF65-F5344CB8AC3E}">
        <p14:creationId xmlns:p14="http://schemas.microsoft.com/office/powerpoint/2010/main" val="18573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wipe(up)">
                                      <p:cBhvr>
                                        <p:cTn id="7"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DB7F97-4E50-45E4-7202-1F2C00551AC0}"/>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1" y="0"/>
            <a:ext cx="12192001" cy="6858000"/>
          </a:xfrm>
          <a:prstGeom prst="rect">
            <a:avLst/>
          </a:prstGeom>
        </p:spPr>
      </p:pic>
      <p:sp>
        <p:nvSpPr>
          <p:cNvPr id="4" name="TextBox 3">
            <a:extLst>
              <a:ext uri="{FF2B5EF4-FFF2-40B4-BE49-F238E27FC236}">
                <a16:creationId xmlns:a16="http://schemas.microsoft.com/office/drawing/2014/main" id="{799D8466-8CAA-853E-CEDD-080E1D88D8E5}"/>
              </a:ext>
            </a:extLst>
          </p:cNvPr>
          <p:cNvSpPr txBox="1"/>
          <p:nvPr/>
        </p:nvSpPr>
        <p:spPr>
          <a:xfrm>
            <a:off x="4810368" y="6134022"/>
            <a:ext cx="2571261"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5" name="TextBox 4">
            <a:extLst>
              <a:ext uri="{FF2B5EF4-FFF2-40B4-BE49-F238E27FC236}">
                <a16:creationId xmlns:a16="http://schemas.microsoft.com/office/drawing/2014/main" id="{82C27ACA-5D66-7864-ACD2-4813F6DF4A52}"/>
              </a:ext>
            </a:extLst>
          </p:cNvPr>
          <p:cNvSpPr txBox="1"/>
          <p:nvPr/>
        </p:nvSpPr>
        <p:spPr>
          <a:xfrm>
            <a:off x="12561753" y="2478032"/>
            <a:ext cx="5269043" cy="132343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المثال التالي يستخدم لتحديد الصفوف</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Tree>
    <p:extLst>
      <p:ext uri="{BB962C8B-B14F-4D97-AF65-F5344CB8AC3E}">
        <p14:creationId xmlns:p14="http://schemas.microsoft.com/office/powerpoint/2010/main" val="827727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 Box 6">
            <a:extLst>
              <a:ext uri="{FF2B5EF4-FFF2-40B4-BE49-F238E27FC236}">
                <a16:creationId xmlns:a16="http://schemas.microsoft.com/office/drawing/2014/main" id="{DBCDA8F5-6D80-BD59-A67E-9E8ADFB3C14E}"/>
              </a:ext>
            </a:extLst>
          </p:cNvPr>
          <p:cNvSpPr txBox="1">
            <a:spLocks noChangeArrowheads="1"/>
          </p:cNvSpPr>
          <p:nvPr/>
        </p:nvSpPr>
        <p:spPr bwMode="auto">
          <a:xfrm>
            <a:off x="406770" y="1804206"/>
            <a:ext cx="5890598" cy="3036665"/>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3600" b="1" dirty="0">
                <a:solidFill>
                  <a:schemeClr val="accent1"/>
                </a:solidFill>
              </a:rPr>
              <a:t>Sub </a:t>
            </a:r>
            <a:r>
              <a:rPr lang="en-US" altLang="en-US" sz="3600" b="1" dirty="0" err="1"/>
              <a:t>selectionR</a:t>
            </a:r>
            <a:r>
              <a:rPr lang="en-US" altLang="en-US" sz="3600" b="1" dirty="0"/>
              <a:t>()</a:t>
            </a:r>
          </a:p>
          <a:p>
            <a:pPr rtl="1" eaLnBrk="1" hangingPunct="1">
              <a:lnSpc>
                <a:spcPct val="150000"/>
              </a:lnSpc>
              <a:spcBef>
                <a:spcPct val="50000"/>
              </a:spcBef>
              <a:buFontTx/>
              <a:buNone/>
            </a:pPr>
            <a:r>
              <a:rPr lang="en-US" altLang="en-US" sz="3600" b="1" dirty="0"/>
              <a:t>Range("2:10").Select</a:t>
            </a:r>
          </a:p>
          <a:p>
            <a:pPr rtl="1" eaLnBrk="1" hangingPunct="1">
              <a:lnSpc>
                <a:spcPct val="150000"/>
              </a:lnSpc>
              <a:spcBef>
                <a:spcPct val="50000"/>
              </a:spcBef>
              <a:buFontTx/>
              <a:buNone/>
            </a:pPr>
            <a:r>
              <a:rPr lang="en-US" altLang="en-US" sz="3600" b="1" dirty="0">
                <a:solidFill>
                  <a:schemeClr val="accent1"/>
                </a:solidFill>
              </a:rPr>
              <a:t>End Sub</a:t>
            </a:r>
          </a:p>
        </p:txBody>
      </p:sp>
      <p:sp>
        <p:nvSpPr>
          <p:cNvPr id="447" name="TextBox 446">
            <a:extLst>
              <a:ext uri="{FF2B5EF4-FFF2-40B4-BE49-F238E27FC236}">
                <a16:creationId xmlns:a16="http://schemas.microsoft.com/office/drawing/2014/main" id="{077A1F96-4004-7B4B-416F-AF0D2F5F9D85}"/>
              </a:ext>
            </a:extLst>
          </p:cNvPr>
          <p:cNvSpPr txBox="1"/>
          <p:nvPr/>
        </p:nvSpPr>
        <p:spPr>
          <a:xfrm>
            <a:off x="6516187" y="2353042"/>
            <a:ext cx="5269043" cy="132343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المثال التالي يستخدم لتحديد الصفوف</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448" name="Oval 447">
            <a:extLst>
              <a:ext uri="{FF2B5EF4-FFF2-40B4-BE49-F238E27FC236}">
                <a16:creationId xmlns:a16="http://schemas.microsoft.com/office/drawing/2014/main" id="{E0AFF480-5587-DC45-7807-A1BD3190B256}"/>
              </a:ext>
            </a:extLst>
          </p:cNvPr>
          <p:cNvSpPr/>
          <p:nvPr/>
        </p:nvSpPr>
        <p:spPr>
          <a:xfrm>
            <a:off x="11370831" y="574720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449" name="Oval 448">
            <a:extLst>
              <a:ext uri="{FF2B5EF4-FFF2-40B4-BE49-F238E27FC236}">
                <a16:creationId xmlns:a16="http://schemas.microsoft.com/office/drawing/2014/main" id="{89A6EE43-D9B6-BED3-A579-8802F96C2E74}"/>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2" name="Picture 1">
            <a:extLst>
              <a:ext uri="{FF2B5EF4-FFF2-40B4-BE49-F238E27FC236}">
                <a16:creationId xmlns:a16="http://schemas.microsoft.com/office/drawing/2014/main" id="{14FEA286-FB57-C601-6217-4988B079F31B}"/>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4316283" y="-3185409"/>
            <a:ext cx="2779945" cy="1563719"/>
          </a:xfrm>
          <a:prstGeom prst="rect">
            <a:avLst/>
          </a:prstGeom>
        </p:spPr>
      </p:pic>
      <p:pic>
        <p:nvPicPr>
          <p:cNvPr id="4" name="Picture 3">
            <a:extLst>
              <a:ext uri="{FF2B5EF4-FFF2-40B4-BE49-F238E27FC236}">
                <a16:creationId xmlns:a16="http://schemas.microsoft.com/office/drawing/2014/main" id="{AD495E7B-7765-81DE-6338-B6EEC35FE868}"/>
              </a:ext>
            </a:extLst>
          </p:cNvPr>
          <p:cNvPicPr>
            <a:picLocks noChangeAspect="1"/>
          </p:cNvPicPr>
          <p:nvPr/>
        </p:nvPicPr>
        <p:blipFill rotWithShape="1">
          <a:blip r:embed="rId3">
            <a:extLst>
              <a:ext uri="{28A0092B-C50C-407E-A947-70E740481C1C}">
                <a14:useLocalDpi xmlns:a14="http://schemas.microsoft.com/office/drawing/2010/main" val="0"/>
              </a:ext>
            </a:extLst>
          </a:blip>
          <a:srcRect r="3935"/>
          <a:stretch/>
        </p:blipFill>
        <p:spPr>
          <a:xfrm>
            <a:off x="4316283" y="7584915"/>
            <a:ext cx="3257047" cy="1832089"/>
          </a:xfrm>
          <a:prstGeom prst="rect">
            <a:avLst/>
          </a:prstGeom>
        </p:spPr>
      </p:pic>
    </p:spTree>
    <p:extLst>
      <p:ext uri="{BB962C8B-B14F-4D97-AF65-F5344CB8AC3E}">
        <p14:creationId xmlns:p14="http://schemas.microsoft.com/office/powerpoint/2010/main" val="774266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wipe(up)">
                                      <p:cBhvr>
                                        <p:cTn id="7"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FC672AC-BEDB-C641-C985-642D3041C4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01" y="190500"/>
            <a:ext cx="7053512" cy="6598919"/>
          </a:xfrm>
          <a:prstGeom prst="rect">
            <a:avLst/>
          </a:prstGeom>
        </p:spPr>
      </p:pic>
      <p:pic>
        <p:nvPicPr>
          <p:cNvPr id="5" name="Graphic 4">
            <a:extLst>
              <a:ext uri="{FF2B5EF4-FFF2-40B4-BE49-F238E27FC236}">
                <a16:creationId xmlns:a16="http://schemas.microsoft.com/office/drawing/2014/main" id="{09705C4C-93EF-6E64-E39B-C8FDA2E03E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2071" y="1131509"/>
            <a:ext cx="4065652" cy="4105124"/>
          </a:xfrm>
          <a:prstGeom prst="rect">
            <a:avLst/>
          </a:prstGeom>
        </p:spPr>
      </p:pic>
      <p:pic>
        <p:nvPicPr>
          <p:cNvPr id="2" name="Graphic 1">
            <a:extLst>
              <a:ext uri="{FF2B5EF4-FFF2-40B4-BE49-F238E27FC236}">
                <a16:creationId xmlns:a16="http://schemas.microsoft.com/office/drawing/2014/main" id="{2950CE63-DD33-9223-B63E-5DF409343C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142" y="36375"/>
            <a:ext cx="695835" cy="374863"/>
          </a:xfrm>
          <a:prstGeom prst="rect">
            <a:avLst/>
          </a:prstGeom>
        </p:spPr>
      </p:pic>
      <p:pic>
        <p:nvPicPr>
          <p:cNvPr id="6" name="Graphic 5">
            <a:extLst>
              <a:ext uri="{FF2B5EF4-FFF2-40B4-BE49-F238E27FC236}">
                <a16:creationId xmlns:a16="http://schemas.microsoft.com/office/drawing/2014/main" id="{3BA667B2-61C6-3935-5CDC-AF9EEC0F3F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99551" y="223806"/>
            <a:ext cx="5652982" cy="5791474"/>
          </a:xfrm>
          <a:prstGeom prst="rect">
            <a:avLst/>
          </a:prstGeom>
        </p:spPr>
      </p:pic>
      <p:pic>
        <p:nvPicPr>
          <p:cNvPr id="7" name="Graphic 6">
            <a:extLst>
              <a:ext uri="{FF2B5EF4-FFF2-40B4-BE49-F238E27FC236}">
                <a16:creationId xmlns:a16="http://schemas.microsoft.com/office/drawing/2014/main" id="{25E204FA-32B7-5B49-3729-D761BA4C36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924" y="8242141"/>
            <a:ext cx="560105" cy="740747"/>
          </a:xfrm>
          <a:prstGeom prst="rect">
            <a:avLst/>
          </a:prstGeom>
        </p:spPr>
      </p:pic>
      <p:pic>
        <p:nvPicPr>
          <p:cNvPr id="8" name="Graphic 7">
            <a:extLst>
              <a:ext uri="{FF2B5EF4-FFF2-40B4-BE49-F238E27FC236}">
                <a16:creationId xmlns:a16="http://schemas.microsoft.com/office/drawing/2014/main" id="{A32D3A36-5A1A-70B4-3733-298A6DA57B8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04439" y="-6738348"/>
            <a:ext cx="4167192" cy="4731713"/>
          </a:xfrm>
          <a:prstGeom prst="rect">
            <a:avLst/>
          </a:prstGeom>
        </p:spPr>
      </p:pic>
    </p:spTree>
    <p:extLst>
      <p:ext uri="{BB962C8B-B14F-4D97-AF65-F5344CB8AC3E}">
        <p14:creationId xmlns:p14="http://schemas.microsoft.com/office/powerpoint/2010/main" val="1782545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E04D0-04E9-0B29-DFA8-FB0A67ADCB18}"/>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1" y="0"/>
            <a:ext cx="12192001" cy="6858000"/>
          </a:xfrm>
          <a:prstGeom prst="rect">
            <a:avLst/>
          </a:prstGeom>
        </p:spPr>
      </p:pic>
      <p:sp>
        <p:nvSpPr>
          <p:cNvPr id="6" name="TextBox 5">
            <a:extLst>
              <a:ext uri="{FF2B5EF4-FFF2-40B4-BE49-F238E27FC236}">
                <a16:creationId xmlns:a16="http://schemas.microsoft.com/office/drawing/2014/main" id="{5011B8EB-FE3A-AD1E-5702-4E0E36F7C6F9}"/>
              </a:ext>
            </a:extLst>
          </p:cNvPr>
          <p:cNvSpPr txBox="1"/>
          <p:nvPr/>
        </p:nvSpPr>
        <p:spPr>
          <a:xfrm>
            <a:off x="12489391" y="2459504"/>
            <a:ext cx="5269043" cy="1938992"/>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المثال التالي يستخدم في تحديدعشوائي لخلية في الصف 1 الي 100 والعمود 1</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7" name="TextBox 6">
            <a:extLst>
              <a:ext uri="{FF2B5EF4-FFF2-40B4-BE49-F238E27FC236}">
                <a16:creationId xmlns:a16="http://schemas.microsoft.com/office/drawing/2014/main" id="{97E7B09A-3820-5A6D-0350-46C42393C177}"/>
              </a:ext>
            </a:extLst>
          </p:cNvPr>
          <p:cNvSpPr txBox="1"/>
          <p:nvPr/>
        </p:nvSpPr>
        <p:spPr>
          <a:xfrm>
            <a:off x="4810368" y="6134022"/>
            <a:ext cx="2571261"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Tree>
    <p:extLst>
      <p:ext uri="{BB962C8B-B14F-4D97-AF65-F5344CB8AC3E}">
        <p14:creationId xmlns:p14="http://schemas.microsoft.com/office/powerpoint/2010/main" val="284095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 Box 6">
            <a:extLst>
              <a:ext uri="{FF2B5EF4-FFF2-40B4-BE49-F238E27FC236}">
                <a16:creationId xmlns:a16="http://schemas.microsoft.com/office/drawing/2014/main" id="{DBCDA8F5-6D80-BD59-A67E-9E8ADFB3C14E}"/>
              </a:ext>
            </a:extLst>
          </p:cNvPr>
          <p:cNvSpPr txBox="1">
            <a:spLocks noChangeArrowheads="1"/>
          </p:cNvSpPr>
          <p:nvPr/>
        </p:nvSpPr>
        <p:spPr bwMode="auto">
          <a:xfrm>
            <a:off x="91008" y="1910667"/>
            <a:ext cx="6862381" cy="3036665"/>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3600" b="1" dirty="0">
                <a:solidFill>
                  <a:schemeClr val="accent1"/>
                </a:solidFill>
              </a:rPr>
              <a:t>Sub </a:t>
            </a:r>
            <a:r>
              <a:rPr lang="en-US" altLang="en-US" sz="3600" b="1" dirty="0" err="1"/>
              <a:t>Rnd_selection</a:t>
            </a:r>
            <a:r>
              <a:rPr lang="en-US" altLang="en-US" sz="3600" b="1" dirty="0"/>
              <a:t>()</a:t>
            </a:r>
          </a:p>
          <a:p>
            <a:pPr rtl="1" eaLnBrk="1" hangingPunct="1">
              <a:lnSpc>
                <a:spcPct val="150000"/>
              </a:lnSpc>
              <a:spcBef>
                <a:spcPct val="50000"/>
              </a:spcBef>
              <a:buFontTx/>
              <a:buNone/>
            </a:pPr>
            <a:r>
              <a:rPr lang="en-US" altLang="en-US" sz="3600" b="1" dirty="0"/>
              <a:t>Cells(Int(</a:t>
            </a:r>
            <a:r>
              <a:rPr lang="en-US" altLang="en-US" sz="3600" b="1" dirty="0" err="1"/>
              <a:t>Rnd</a:t>
            </a:r>
            <a:r>
              <a:rPr lang="en-US" altLang="en-US" sz="3600" b="1" dirty="0"/>
              <a:t> * 100), 1).Select</a:t>
            </a:r>
          </a:p>
          <a:p>
            <a:pPr rtl="1" eaLnBrk="1" hangingPunct="1">
              <a:lnSpc>
                <a:spcPct val="150000"/>
              </a:lnSpc>
              <a:spcBef>
                <a:spcPct val="50000"/>
              </a:spcBef>
              <a:buFontTx/>
              <a:buNone/>
            </a:pPr>
            <a:r>
              <a:rPr lang="en-US" altLang="en-US" sz="3600" b="1" dirty="0">
                <a:solidFill>
                  <a:schemeClr val="accent1"/>
                </a:solidFill>
              </a:rPr>
              <a:t>End Sub</a:t>
            </a:r>
          </a:p>
        </p:txBody>
      </p:sp>
      <p:sp>
        <p:nvSpPr>
          <p:cNvPr id="447" name="TextBox 446">
            <a:extLst>
              <a:ext uri="{FF2B5EF4-FFF2-40B4-BE49-F238E27FC236}">
                <a16:creationId xmlns:a16="http://schemas.microsoft.com/office/drawing/2014/main" id="{077A1F96-4004-7B4B-416F-AF0D2F5F9D85}"/>
              </a:ext>
            </a:extLst>
          </p:cNvPr>
          <p:cNvSpPr txBox="1"/>
          <p:nvPr/>
        </p:nvSpPr>
        <p:spPr>
          <a:xfrm>
            <a:off x="6785903" y="2366199"/>
            <a:ext cx="5269043" cy="1938992"/>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المثال التالي يستخدم في تحديدعشوائي لخلية في الصف 1 الي 100 والعمود 1</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448" name="Oval 447">
            <a:extLst>
              <a:ext uri="{FF2B5EF4-FFF2-40B4-BE49-F238E27FC236}">
                <a16:creationId xmlns:a16="http://schemas.microsoft.com/office/drawing/2014/main" id="{E0AFF480-5587-DC45-7807-A1BD3190B256}"/>
              </a:ext>
            </a:extLst>
          </p:cNvPr>
          <p:cNvSpPr/>
          <p:nvPr/>
        </p:nvSpPr>
        <p:spPr>
          <a:xfrm>
            <a:off x="11370831" y="574720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449" name="Oval 448">
            <a:extLst>
              <a:ext uri="{FF2B5EF4-FFF2-40B4-BE49-F238E27FC236}">
                <a16:creationId xmlns:a16="http://schemas.microsoft.com/office/drawing/2014/main" id="{89A6EE43-D9B6-BED3-A579-8802F96C2E74}"/>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3" name="Picture 2">
            <a:extLst>
              <a:ext uri="{FF2B5EF4-FFF2-40B4-BE49-F238E27FC236}">
                <a16:creationId xmlns:a16="http://schemas.microsoft.com/office/drawing/2014/main" id="{DA50F573-63DD-D025-478D-3224C378B052}"/>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4407539" y="-2243241"/>
            <a:ext cx="2779945" cy="1563719"/>
          </a:xfrm>
          <a:prstGeom prst="rect">
            <a:avLst/>
          </a:prstGeom>
        </p:spPr>
      </p:pic>
      <p:pic>
        <p:nvPicPr>
          <p:cNvPr id="4" name="Picture 3">
            <a:extLst>
              <a:ext uri="{FF2B5EF4-FFF2-40B4-BE49-F238E27FC236}">
                <a16:creationId xmlns:a16="http://schemas.microsoft.com/office/drawing/2014/main" id="{0BD4FEB9-3AC5-D58D-9C03-BC01F89A30C2}"/>
              </a:ext>
            </a:extLst>
          </p:cNvPr>
          <p:cNvPicPr>
            <a:picLocks noChangeAspect="1"/>
          </p:cNvPicPr>
          <p:nvPr/>
        </p:nvPicPr>
        <p:blipFill rotWithShape="1">
          <a:blip r:embed="rId3">
            <a:extLst>
              <a:ext uri="{28A0092B-C50C-407E-A947-70E740481C1C}">
                <a14:useLocalDpi xmlns:a14="http://schemas.microsoft.com/office/drawing/2010/main" val="0"/>
              </a:ext>
            </a:extLst>
          </a:blip>
          <a:srcRect r="3935"/>
          <a:stretch/>
        </p:blipFill>
        <p:spPr>
          <a:xfrm>
            <a:off x="4658981" y="7136214"/>
            <a:ext cx="3046539" cy="1713678"/>
          </a:xfrm>
          <a:prstGeom prst="rect">
            <a:avLst/>
          </a:prstGeom>
        </p:spPr>
      </p:pic>
    </p:spTree>
    <p:extLst>
      <p:ext uri="{BB962C8B-B14F-4D97-AF65-F5344CB8AC3E}">
        <p14:creationId xmlns:p14="http://schemas.microsoft.com/office/powerpoint/2010/main" val="259433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wipe(up)">
                                      <p:cBhvr>
                                        <p:cTn id="7"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EDCB39-B5BC-760F-0BF1-BD2D0B860CF5}"/>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0" y="0"/>
            <a:ext cx="12192000" cy="6858000"/>
          </a:xfrm>
          <a:prstGeom prst="rect">
            <a:avLst/>
          </a:prstGeom>
        </p:spPr>
      </p:pic>
      <p:sp>
        <p:nvSpPr>
          <p:cNvPr id="4" name="TextBox 3">
            <a:extLst>
              <a:ext uri="{FF2B5EF4-FFF2-40B4-BE49-F238E27FC236}">
                <a16:creationId xmlns:a16="http://schemas.microsoft.com/office/drawing/2014/main" id="{2A03766F-2BA8-723B-8C10-DE0596C16D87}"/>
              </a:ext>
            </a:extLst>
          </p:cNvPr>
          <p:cNvSpPr txBox="1"/>
          <p:nvPr/>
        </p:nvSpPr>
        <p:spPr>
          <a:xfrm>
            <a:off x="4810368" y="6134022"/>
            <a:ext cx="2571261"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ناتج التنفيذ </a:t>
            </a:r>
            <a:endParaRPr kumimoji="0" lang="en-US" sz="32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190" name="TextBox 189">
            <a:extLst>
              <a:ext uri="{FF2B5EF4-FFF2-40B4-BE49-F238E27FC236}">
                <a16:creationId xmlns:a16="http://schemas.microsoft.com/office/drawing/2014/main" id="{45FDE860-6E45-9457-48E7-382202652E89}"/>
              </a:ext>
            </a:extLst>
          </p:cNvPr>
          <p:cNvSpPr txBox="1"/>
          <p:nvPr/>
        </p:nvSpPr>
        <p:spPr>
          <a:xfrm>
            <a:off x="4670019" y="7837996"/>
            <a:ext cx="2393203" cy="769441"/>
          </a:xfrm>
          <a:prstGeom prst="rect">
            <a:avLst/>
          </a:prstGeom>
          <a:noFill/>
        </p:spPr>
        <p:txBody>
          <a:bodyPr wrap="square" rtlCol="0">
            <a:spAutoFit/>
          </a:bodyPr>
          <a:lstStyle/>
          <a:p>
            <a:pPr algn="ctr"/>
            <a:r>
              <a:rPr lang="ar-EG" sz="4400" dirty="0">
                <a:solidFill>
                  <a:srgbClr val="20744B"/>
                </a:solidFill>
                <a:latin typeface="DG Nemr V.0" panose="00000500000000000000" pitchFamily="2" charset="-78"/>
                <a:cs typeface="DG Nemr V.0" panose="00000500000000000000" pitchFamily="2" charset="-78"/>
              </a:rPr>
              <a:t>ملحوظة</a:t>
            </a:r>
            <a:endParaRPr lang="en-US" sz="4400" dirty="0">
              <a:solidFill>
                <a:srgbClr val="20744B"/>
              </a:solidFill>
              <a:latin typeface="DG Nemr V.0" panose="00000500000000000000" pitchFamily="2" charset="-78"/>
              <a:cs typeface="AGA Aladdin Regular" pitchFamily="2" charset="-78"/>
            </a:endParaRPr>
          </a:p>
        </p:txBody>
      </p:sp>
    </p:spTree>
    <p:extLst>
      <p:ext uri="{BB962C8B-B14F-4D97-AF65-F5344CB8AC3E}">
        <p14:creationId xmlns:p14="http://schemas.microsoft.com/office/powerpoint/2010/main" val="98125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 Box 6">
            <a:extLst>
              <a:ext uri="{FF2B5EF4-FFF2-40B4-BE49-F238E27FC236}">
                <a16:creationId xmlns:a16="http://schemas.microsoft.com/office/drawing/2014/main" id="{DBCDA8F5-6D80-BD59-A67E-9E8ADFB3C14E}"/>
              </a:ext>
            </a:extLst>
          </p:cNvPr>
          <p:cNvSpPr txBox="1">
            <a:spLocks noChangeArrowheads="1"/>
          </p:cNvSpPr>
          <p:nvPr/>
        </p:nvSpPr>
        <p:spPr bwMode="auto">
          <a:xfrm>
            <a:off x="692314" y="2228000"/>
            <a:ext cx="10805262" cy="2554545"/>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algn="r" rtl="1" eaLnBrk="1" hangingPunct="1"/>
            <a:r>
              <a:rPr lang="ar-SA" altLang="en-US" sz="4000" dirty="0">
                <a:latin typeface="GE Snd Book" panose="02000000000000000000" pitchFamily="2" charset="-78"/>
                <a:cs typeface="GE Snd Book" panose="02000000000000000000" pitchFamily="2" charset="-78"/>
              </a:rPr>
              <a:t>يمكنك استخدام </a:t>
            </a:r>
            <a:r>
              <a:rPr lang="en-US" altLang="en-US" sz="4000" dirty="0">
                <a:solidFill>
                  <a:schemeClr val="accent1"/>
                </a:solidFill>
                <a:latin typeface="GE Snd Book" panose="02000000000000000000" pitchFamily="2" charset="-78"/>
                <a:cs typeface="GE Snd Book" panose="02000000000000000000" pitchFamily="2" charset="-78"/>
              </a:rPr>
              <a:t>Selection</a:t>
            </a:r>
            <a:r>
              <a:rPr lang="ar-SA" altLang="en-US" sz="4000" dirty="0">
                <a:solidFill>
                  <a:srgbClr val="7030A0"/>
                </a:solidFill>
                <a:latin typeface="GE Snd Book" panose="02000000000000000000" pitchFamily="2" charset="-78"/>
                <a:cs typeface="GE Snd Book" panose="02000000000000000000" pitchFamily="2" charset="-78"/>
              </a:rPr>
              <a:t> </a:t>
            </a:r>
            <a:r>
              <a:rPr lang="ar-SA" altLang="en-US" sz="4000" dirty="0">
                <a:latin typeface="GE Snd Book" panose="02000000000000000000" pitchFamily="2" charset="-78"/>
                <a:cs typeface="GE Snd Book" panose="02000000000000000000" pitchFamily="2" charset="-78"/>
              </a:rPr>
              <a:t>بعد استخدام </a:t>
            </a:r>
            <a:r>
              <a:rPr lang="en-US" altLang="en-US" sz="4000" dirty="0">
                <a:solidFill>
                  <a:schemeClr val="accent1"/>
                </a:solidFill>
                <a:latin typeface="GE Snd Book" panose="02000000000000000000" pitchFamily="2" charset="-78"/>
                <a:cs typeface="GE Snd Book" panose="02000000000000000000" pitchFamily="2" charset="-78"/>
              </a:rPr>
              <a:t>Select</a:t>
            </a:r>
            <a:r>
              <a:rPr lang="ar-SA" altLang="en-US" sz="4000" dirty="0">
                <a:solidFill>
                  <a:srgbClr val="7030A0"/>
                </a:solidFill>
                <a:latin typeface="GE Snd Book" panose="02000000000000000000" pitchFamily="2" charset="-78"/>
                <a:cs typeface="GE Snd Book" panose="02000000000000000000" pitchFamily="2" charset="-78"/>
              </a:rPr>
              <a:t> </a:t>
            </a:r>
            <a:r>
              <a:rPr lang="ar-SA" altLang="en-US" sz="4000" dirty="0">
                <a:latin typeface="GE Snd Book" panose="02000000000000000000" pitchFamily="2" charset="-78"/>
                <a:cs typeface="GE Snd Book" panose="02000000000000000000" pitchFamily="2" charset="-78"/>
              </a:rPr>
              <a:t>للتعبير عن هذا المدى من الخلايا بحيث مثلا نغير خط الكتابة به ليكون ثقيل كالتالى</a:t>
            </a:r>
            <a:r>
              <a:rPr lang="en-US" altLang="en-US" sz="4000" dirty="0">
                <a:latin typeface="GE Snd Book" panose="02000000000000000000" pitchFamily="2" charset="-78"/>
                <a:cs typeface="GE Snd Book" panose="02000000000000000000" pitchFamily="2" charset="-78"/>
              </a:rPr>
              <a:t>:</a:t>
            </a:r>
            <a:endParaRPr lang="ar-EG" altLang="en-US" sz="4000" dirty="0">
              <a:latin typeface="GE Snd Book" panose="02000000000000000000" pitchFamily="2" charset="-78"/>
              <a:cs typeface="GE Snd Book" panose="02000000000000000000" pitchFamily="2" charset="-78"/>
            </a:endParaRPr>
          </a:p>
          <a:p>
            <a:pPr algn="r" rtl="1" eaLnBrk="1" hangingPunct="1"/>
            <a:endParaRPr lang="en-US" altLang="en-US" sz="4000" dirty="0">
              <a:latin typeface="GE Snd Book" panose="02000000000000000000" pitchFamily="2" charset="-78"/>
              <a:cs typeface="GE Snd Book" panose="02000000000000000000" pitchFamily="2" charset="-78"/>
            </a:endParaRPr>
          </a:p>
        </p:txBody>
      </p:sp>
      <p:sp>
        <p:nvSpPr>
          <p:cNvPr id="448" name="Oval 447">
            <a:extLst>
              <a:ext uri="{FF2B5EF4-FFF2-40B4-BE49-F238E27FC236}">
                <a16:creationId xmlns:a16="http://schemas.microsoft.com/office/drawing/2014/main" id="{E0AFF480-5587-DC45-7807-A1BD3190B256}"/>
              </a:ext>
            </a:extLst>
          </p:cNvPr>
          <p:cNvSpPr/>
          <p:nvPr/>
        </p:nvSpPr>
        <p:spPr>
          <a:xfrm>
            <a:off x="11370831" y="574720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449" name="Oval 448">
            <a:extLst>
              <a:ext uri="{FF2B5EF4-FFF2-40B4-BE49-F238E27FC236}">
                <a16:creationId xmlns:a16="http://schemas.microsoft.com/office/drawing/2014/main" id="{89A6EE43-D9B6-BED3-A579-8802F96C2E74}"/>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2" name="Picture 1">
            <a:extLst>
              <a:ext uri="{FF2B5EF4-FFF2-40B4-BE49-F238E27FC236}">
                <a16:creationId xmlns:a16="http://schemas.microsoft.com/office/drawing/2014/main" id="{FC5FC090-71B6-6635-2943-DFC0BD8C2F79}"/>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3522198" y="7971064"/>
            <a:ext cx="3962400" cy="2228850"/>
          </a:xfrm>
          <a:prstGeom prst="rect">
            <a:avLst/>
          </a:prstGeom>
        </p:spPr>
      </p:pic>
      <p:sp>
        <p:nvSpPr>
          <p:cNvPr id="5" name="TextBox 4">
            <a:extLst>
              <a:ext uri="{FF2B5EF4-FFF2-40B4-BE49-F238E27FC236}">
                <a16:creationId xmlns:a16="http://schemas.microsoft.com/office/drawing/2014/main" id="{AC624BC4-32F1-92D9-5BEB-C7DD5D5A7C61}"/>
              </a:ext>
            </a:extLst>
          </p:cNvPr>
          <p:cNvSpPr txBox="1"/>
          <p:nvPr/>
        </p:nvSpPr>
        <p:spPr>
          <a:xfrm>
            <a:off x="91008" y="-2393296"/>
            <a:ext cx="12156589"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6" name="Google Shape;2697;p56">
            <a:extLst>
              <a:ext uri="{FF2B5EF4-FFF2-40B4-BE49-F238E27FC236}">
                <a16:creationId xmlns:a16="http://schemas.microsoft.com/office/drawing/2014/main" id="{B3531002-3A9E-5E37-4A43-41EC3B365A11}"/>
              </a:ext>
            </a:extLst>
          </p:cNvPr>
          <p:cNvGrpSpPr/>
          <p:nvPr/>
        </p:nvGrpSpPr>
        <p:grpSpPr>
          <a:xfrm>
            <a:off x="1708165" y="7770970"/>
            <a:ext cx="8653699" cy="5459773"/>
            <a:chOff x="4145900" y="1432100"/>
            <a:chExt cx="1615425" cy="1019200"/>
          </a:xfrm>
        </p:grpSpPr>
        <p:sp>
          <p:nvSpPr>
            <p:cNvPr id="7" name="Google Shape;2698;p56">
              <a:extLst>
                <a:ext uri="{FF2B5EF4-FFF2-40B4-BE49-F238E27FC236}">
                  <a16:creationId xmlns:a16="http://schemas.microsoft.com/office/drawing/2014/main" id="{7D17A4FC-3295-1097-01A7-C498C5B636DA}"/>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Google Shape;2699;p56">
              <a:extLst>
                <a:ext uri="{FF2B5EF4-FFF2-40B4-BE49-F238E27FC236}">
                  <a16:creationId xmlns:a16="http://schemas.microsoft.com/office/drawing/2014/main" id="{562CD89A-AD68-A8F4-67A6-1000FAB50CEC}"/>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2700;p56">
              <a:extLst>
                <a:ext uri="{FF2B5EF4-FFF2-40B4-BE49-F238E27FC236}">
                  <a16:creationId xmlns:a16="http://schemas.microsoft.com/office/drawing/2014/main" id="{7B7D16E2-B10C-F5EE-4069-32BF90C54B60}"/>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2701;p56">
              <a:extLst>
                <a:ext uri="{FF2B5EF4-FFF2-40B4-BE49-F238E27FC236}">
                  <a16:creationId xmlns:a16="http://schemas.microsoft.com/office/drawing/2014/main" id="{55F9CCCB-351F-5EE9-05C1-BBFB9B4028A8}"/>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702;p56">
              <a:extLst>
                <a:ext uri="{FF2B5EF4-FFF2-40B4-BE49-F238E27FC236}">
                  <a16:creationId xmlns:a16="http://schemas.microsoft.com/office/drawing/2014/main" id="{9C0318CB-F659-65DE-F6BD-16EE4E016E35}"/>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703;p56">
              <a:extLst>
                <a:ext uri="{FF2B5EF4-FFF2-40B4-BE49-F238E27FC236}">
                  <a16:creationId xmlns:a16="http://schemas.microsoft.com/office/drawing/2014/main" id="{7D598BF9-ACE2-20EB-15BF-E20B6463D61B}"/>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704;p56">
              <a:extLst>
                <a:ext uri="{FF2B5EF4-FFF2-40B4-BE49-F238E27FC236}">
                  <a16:creationId xmlns:a16="http://schemas.microsoft.com/office/drawing/2014/main" id="{7DEE7D1A-22C1-D374-EB31-51B52D7C9C60}"/>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705;p56">
              <a:extLst>
                <a:ext uri="{FF2B5EF4-FFF2-40B4-BE49-F238E27FC236}">
                  <a16:creationId xmlns:a16="http://schemas.microsoft.com/office/drawing/2014/main" id="{60B8E8B2-F156-286A-43FE-86BD09C7D37D}"/>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706;p56">
              <a:extLst>
                <a:ext uri="{FF2B5EF4-FFF2-40B4-BE49-F238E27FC236}">
                  <a16:creationId xmlns:a16="http://schemas.microsoft.com/office/drawing/2014/main" id="{A6CFEF49-E121-2F09-0C76-3C1B93132F77}"/>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707;p56">
              <a:extLst>
                <a:ext uri="{FF2B5EF4-FFF2-40B4-BE49-F238E27FC236}">
                  <a16:creationId xmlns:a16="http://schemas.microsoft.com/office/drawing/2014/main" id="{AAB9EEA3-6A56-6363-939F-075B531302A5}"/>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708;p56">
              <a:extLst>
                <a:ext uri="{FF2B5EF4-FFF2-40B4-BE49-F238E27FC236}">
                  <a16:creationId xmlns:a16="http://schemas.microsoft.com/office/drawing/2014/main" id="{FC225B2A-DFB4-51DB-BDDF-5602FDF1B1B2}"/>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709;p56">
              <a:extLst>
                <a:ext uri="{FF2B5EF4-FFF2-40B4-BE49-F238E27FC236}">
                  <a16:creationId xmlns:a16="http://schemas.microsoft.com/office/drawing/2014/main" id="{927CA1F0-02B6-0A1B-1657-00BE29B21AFB}"/>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710;p56">
              <a:extLst>
                <a:ext uri="{FF2B5EF4-FFF2-40B4-BE49-F238E27FC236}">
                  <a16:creationId xmlns:a16="http://schemas.microsoft.com/office/drawing/2014/main" id="{EAE1CD84-1428-EE6E-9E30-3211EB4F787F}"/>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711;p56">
              <a:extLst>
                <a:ext uri="{FF2B5EF4-FFF2-40B4-BE49-F238E27FC236}">
                  <a16:creationId xmlns:a16="http://schemas.microsoft.com/office/drawing/2014/main" id="{0390F429-101A-03C7-8642-61E3400324DB}"/>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712;p56">
              <a:extLst>
                <a:ext uri="{FF2B5EF4-FFF2-40B4-BE49-F238E27FC236}">
                  <a16:creationId xmlns:a16="http://schemas.microsoft.com/office/drawing/2014/main" id="{2B6DF95B-5700-AC4B-FB33-2B8F8E4A7547}"/>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713;p56">
              <a:extLst>
                <a:ext uri="{FF2B5EF4-FFF2-40B4-BE49-F238E27FC236}">
                  <a16:creationId xmlns:a16="http://schemas.microsoft.com/office/drawing/2014/main" id="{ADC747C7-89EC-75D8-037E-75C4CF96F8F3}"/>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714;p56">
              <a:extLst>
                <a:ext uri="{FF2B5EF4-FFF2-40B4-BE49-F238E27FC236}">
                  <a16:creationId xmlns:a16="http://schemas.microsoft.com/office/drawing/2014/main" id="{F83E9E36-036B-FBBB-8881-835E1A078F46}"/>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715;p56">
              <a:extLst>
                <a:ext uri="{FF2B5EF4-FFF2-40B4-BE49-F238E27FC236}">
                  <a16:creationId xmlns:a16="http://schemas.microsoft.com/office/drawing/2014/main" id="{2A1A964A-1F6B-33FB-FE38-46DF7C2D1C75}"/>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716;p56">
              <a:extLst>
                <a:ext uri="{FF2B5EF4-FFF2-40B4-BE49-F238E27FC236}">
                  <a16:creationId xmlns:a16="http://schemas.microsoft.com/office/drawing/2014/main" id="{EB47765A-50CD-1594-2BEC-6FA05EC8C725}"/>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717;p56">
              <a:extLst>
                <a:ext uri="{FF2B5EF4-FFF2-40B4-BE49-F238E27FC236}">
                  <a16:creationId xmlns:a16="http://schemas.microsoft.com/office/drawing/2014/main" id="{7343236F-ACE0-BFBB-F5EC-2E974A83A8CB}"/>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18;p56">
              <a:extLst>
                <a:ext uri="{FF2B5EF4-FFF2-40B4-BE49-F238E27FC236}">
                  <a16:creationId xmlns:a16="http://schemas.microsoft.com/office/drawing/2014/main" id="{EA5A2465-FE7B-AE50-1B33-9DD8A676F006}"/>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719;p56">
              <a:extLst>
                <a:ext uri="{FF2B5EF4-FFF2-40B4-BE49-F238E27FC236}">
                  <a16:creationId xmlns:a16="http://schemas.microsoft.com/office/drawing/2014/main" id="{D0DA606B-E3F2-60C2-EA92-90AFD0AB7E52}"/>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720;p56">
              <a:extLst>
                <a:ext uri="{FF2B5EF4-FFF2-40B4-BE49-F238E27FC236}">
                  <a16:creationId xmlns:a16="http://schemas.microsoft.com/office/drawing/2014/main" id="{81BC0CC7-7144-0491-12B6-1E5066C44B4B}"/>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721;p56">
              <a:extLst>
                <a:ext uri="{FF2B5EF4-FFF2-40B4-BE49-F238E27FC236}">
                  <a16:creationId xmlns:a16="http://schemas.microsoft.com/office/drawing/2014/main" id="{E42DECD4-1752-15AB-BDDB-849858B6E8DA}"/>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722;p56">
              <a:extLst>
                <a:ext uri="{FF2B5EF4-FFF2-40B4-BE49-F238E27FC236}">
                  <a16:creationId xmlns:a16="http://schemas.microsoft.com/office/drawing/2014/main" id="{533B331B-34ED-1DAF-7E0D-4196DB179F02}"/>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723;p56">
              <a:extLst>
                <a:ext uri="{FF2B5EF4-FFF2-40B4-BE49-F238E27FC236}">
                  <a16:creationId xmlns:a16="http://schemas.microsoft.com/office/drawing/2014/main" id="{DAE3EA86-3B1D-5BC6-6E35-52588ADA2755}"/>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724;p56">
              <a:extLst>
                <a:ext uri="{FF2B5EF4-FFF2-40B4-BE49-F238E27FC236}">
                  <a16:creationId xmlns:a16="http://schemas.microsoft.com/office/drawing/2014/main" id="{35296DC5-AAAD-579B-BD25-D2A9AFD7E8BF}"/>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725;p56">
              <a:extLst>
                <a:ext uri="{FF2B5EF4-FFF2-40B4-BE49-F238E27FC236}">
                  <a16:creationId xmlns:a16="http://schemas.microsoft.com/office/drawing/2014/main" id="{4936F46B-BE55-8675-0DB1-3425F9B98BC6}"/>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726;p56">
              <a:extLst>
                <a:ext uri="{FF2B5EF4-FFF2-40B4-BE49-F238E27FC236}">
                  <a16:creationId xmlns:a16="http://schemas.microsoft.com/office/drawing/2014/main" id="{75B94FC6-34B0-A455-70FD-1A4803BCD388}"/>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727;p56">
              <a:extLst>
                <a:ext uri="{FF2B5EF4-FFF2-40B4-BE49-F238E27FC236}">
                  <a16:creationId xmlns:a16="http://schemas.microsoft.com/office/drawing/2014/main" id="{C3E918E0-5322-A768-326E-3D68DB7EC6AF}"/>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728;p56">
              <a:extLst>
                <a:ext uri="{FF2B5EF4-FFF2-40B4-BE49-F238E27FC236}">
                  <a16:creationId xmlns:a16="http://schemas.microsoft.com/office/drawing/2014/main" id="{D6745056-3929-FC3C-ADAC-9169B4086801}"/>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729;p56">
              <a:extLst>
                <a:ext uri="{FF2B5EF4-FFF2-40B4-BE49-F238E27FC236}">
                  <a16:creationId xmlns:a16="http://schemas.microsoft.com/office/drawing/2014/main" id="{09F99572-C919-D24A-6352-28B66822956E}"/>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730;p56">
              <a:extLst>
                <a:ext uri="{FF2B5EF4-FFF2-40B4-BE49-F238E27FC236}">
                  <a16:creationId xmlns:a16="http://schemas.microsoft.com/office/drawing/2014/main" id="{D8C91FAD-64B2-3D7A-30CA-1CEA38DCF130}"/>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731;p56">
              <a:extLst>
                <a:ext uri="{FF2B5EF4-FFF2-40B4-BE49-F238E27FC236}">
                  <a16:creationId xmlns:a16="http://schemas.microsoft.com/office/drawing/2014/main" id="{A0A0E948-1629-1CC9-6F4E-70957832D221}"/>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732;p56">
              <a:extLst>
                <a:ext uri="{FF2B5EF4-FFF2-40B4-BE49-F238E27FC236}">
                  <a16:creationId xmlns:a16="http://schemas.microsoft.com/office/drawing/2014/main" id="{E778AD82-7C9B-3CB3-179D-D4D6A1FAD4F7}"/>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733;p56">
              <a:extLst>
                <a:ext uri="{FF2B5EF4-FFF2-40B4-BE49-F238E27FC236}">
                  <a16:creationId xmlns:a16="http://schemas.microsoft.com/office/drawing/2014/main" id="{E6466E52-F289-3909-A171-3F6883DCBF58}"/>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734;p56">
              <a:extLst>
                <a:ext uri="{FF2B5EF4-FFF2-40B4-BE49-F238E27FC236}">
                  <a16:creationId xmlns:a16="http://schemas.microsoft.com/office/drawing/2014/main" id="{7F0E7C18-631A-0F90-0AF6-7E89A2030FC7}"/>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735;p56">
              <a:extLst>
                <a:ext uri="{FF2B5EF4-FFF2-40B4-BE49-F238E27FC236}">
                  <a16:creationId xmlns:a16="http://schemas.microsoft.com/office/drawing/2014/main" id="{D3DB4193-DFF0-FA35-9CB0-8F97B7D82198}"/>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736;p56">
              <a:extLst>
                <a:ext uri="{FF2B5EF4-FFF2-40B4-BE49-F238E27FC236}">
                  <a16:creationId xmlns:a16="http://schemas.microsoft.com/office/drawing/2014/main" id="{28E07000-5129-9CA6-69B5-69B6547AEE3B}"/>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737;p56">
              <a:extLst>
                <a:ext uri="{FF2B5EF4-FFF2-40B4-BE49-F238E27FC236}">
                  <a16:creationId xmlns:a16="http://schemas.microsoft.com/office/drawing/2014/main" id="{1F629375-A70C-2B0F-0F7F-2FDFE266C8C5}"/>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738;p56">
              <a:extLst>
                <a:ext uri="{FF2B5EF4-FFF2-40B4-BE49-F238E27FC236}">
                  <a16:creationId xmlns:a16="http://schemas.microsoft.com/office/drawing/2014/main" id="{A20D26FB-6149-DCCE-0FE6-135C7DEACC36}"/>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739;p56">
              <a:extLst>
                <a:ext uri="{FF2B5EF4-FFF2-40B4-BE49-F238E27FC236}">
                  <a16:creationId xmlns:a16="http://schemas.microsoft.com/office/drawing/2014/main" id="{804EEEFD-DE97-79DB-59DA-EC4731458B2D}"/>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740;p56">
              <a:extLst>
                <a:ext uri="{FF2B5EF4-FFF2-40B4-BE49-F238E27FC236}">
                  <a16:creationId xmlns:a16="http://schemas.microsoft.com/office/drawing/2014/main" id="{A7E0FE97-D6D3-E6C3-B234-3B1CCA9BF9A3}"/>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741;p56">
              <a:extLst>
                <a:ext uri="{FF2B5EF4-FFF2-40B4-BE49-F238E27FC236}">
                  <a16:creationId xmlns:a16="http://schemas.microsoft.com/office/drawing/2014/main" id="{69C4EA7F-C623-442E-BAEC-BAD6CFA3D483}"/>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742;p56">
              <a:extLst>
                <a:ext uri="{FF2B5EF4-FFF2-40B4-BE49-F238E27FC236}">
                  <a16:creationId xmlns:a16="http://schemas.microsoft.com/office/drawing/2014/main" id="{60E3B889-4BB9-3008-D0BF-FE78B1E5D7FF}"/>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743;p56">
              <a:extLst>
                <a:ext uri="{FF2B5EF4-FFF2-40B4-BE49-F238E27FC236}">
                  <a16:creationId xmlns:a16="http://schemas.microsoft.com/office/drawing/2014/main" id="{E0189D00-2F88-4BB8-D714-494ED0564F03}"/>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744;p56">
              <a:extLst>
                <a:ext uri="{FF2B5EF4-FFF2-40B4-BE49-F238E27FC236}">
                  <a16:creationId xmlns:a16="http://schemas.microsoft.com/office/drawing/2014/main" id="{C12EDD49-26FA-16AA-D6F5-1AD44D80FD35}"/>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745;p56">
              <a:extLst>
                <a:ext uri="{FF2B5EF4-FFF2-40B4-BE49-F238E27FC236}">
                  <a16:creationId xmlns:a16="http://schemas.microsoft.com/office/drawing/2014/main" id="{60906582-982A-45DC-6D83-0945441A87B5}"/>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746;p56">
              <a:extLst>
                <a:ext uri="{FF2B5EF4-FFF2-40B4-BE49-F238E27FC236}">
                  <a16:creationId xmlns:a16="http://schemas.microsoft.com/office/drawing/2014/main" id="{17397E2D-1544-B260-964B-5184644D4760}"/>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747;p56">
              <a:extLst>
                <a:ext uri="{FF2B5EF4-FFF2-40B4-BE49-F238E27FC236}">
                  <a16:creationId xmlns:a16="http://schemas.microsoft.com/office/drawing/2014/main" id="{BCF2EFE0-61EA-D138-0087-9C5A37B9BDE1}"/>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48;p56">
              <a:extLst>
                <a:ext uri="{FF2B5EF4-FFF2-40B4-BE49-F238E27FC236}">
                  <a16:creationId xmlns:a16="http://schemas.microsoft.com/office/drawing/2014/main" id="{07EC6AC5-A1FB-4939-BEED-B1B41AD2F545}"/>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49;p56">
              <a:extLst>
                <a:ext uri="{FF2B5EF4-FFF2-40B4-BE49-F238E27FC236}">
                  <a16:creationId xmlns:a16="http://schemas.microsoft.com/office/drawing/2014/main" id="{04317D80-5103-937C-A43A-6E0DB6480C38}"/>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50;p56">
              <a:extLst>
                <a:ext uri="{FF2B5EF4-FFF2-40B4-BE49-F238E27FC236}">
                  <a16:creationId xmlns:a16="http://schemas.microsoft.com/office/drawing/2014/main" id="{3FAFE347-6EAD-9534-5145-405AB9E72BE0}"/>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51;p56">
              <a:extLst>
                <a:ext uri="{FF2B5EF4-FFF2-40B4-BE49-F238E27FC236}">
                  <a16:creationId xmlns:a16="http://schemas.microsoft.com/office/drawing/2014/main" id="{99727FC4-4400-110E-B902-045281624379}"/>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52;p56">
              <a:extLst>
                <a:ext uri="{FF2B5EF4-FFF2-40B4-BE49-F238E27FC236}">
                  <a16:creationId xmlns:a16="http://schemas.microsoft.com/office/drawing/2014/main" id="{A265D78A-A98F-CABA-0A42-8D6A04C63745}"/>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53;p56">
              <a:extLst>
                <a:ext uri="{FF2B5EF4-FFF2-40B4-BE49-F238E27FC236}">
                  <a16:creationId xmlns:a16="http://schemas.microsoft.com/office/drawing/2014/main" id="{D5515EE9-F216-D17C-34F9-2C904C365331}"/>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54;p56">
              <a:extLst>
                <a:ext uri="{FF2B5EF4-FFF2-40B4-BE49-F238E27FC236}">
                  <a16:creationId xmlns:a16="http://schemas.microsoft.com/office/drawing/2014/main" id="{BFF2E49C-0EB6-15A4-FA65-4199DFE12187}"/>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2755;p56">
              <a:extLst>
                <a:ext uri="{FF2B5EF4-FFF2-40B4-BE49-F238E27FC236}">
                  <a16:creationId xmlns:a16="http://schemas.microsoft.com/office/drawing/2014/main" id="{A41C144F-1F13-59ED-3A73-39B025DE5858}"/>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1" name="Google Shape;2756;p56">
              <a:extLst>
                <a:ext uri="{FF2B5EF4-FFF2-40B4-BE49-F238E27FC236}">
                  <a16:creationId xmlns:a16="http://schemas.microsoft.com/office/drawing/2014/main" id="{BE0416CE-4C65-81F4-2A7F-FDB04CA13DF9}"/>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2" name="Google Shape;2757;p56">
              <a:extLst>
                <a:ext uri="{FF2B5EF4-FFF2-40B4-BE49-F238E27FC236}">
                  <a16:creationId xmlns:a16="http://schemas.microsoft.com/office/drawing/2014/main" id="{B03FBCFD-0063-A0F7-3FB7-50355A272BA9}"/>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2758;p56">
              <a:extLst>
                <a:ext uri="{FF2B5EF4-FFF2-40B4-BE49-F238E27FC236}">
                  <a16:creationId xmlns:a16="http://schemas.microsoft.com/office/drawing/2014/main" id="{DE23DA17-00A9-2527-D471-8C3950C98052}"/>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4" name="Google Shape;2759;p56">
              <a:extLst>
                <a:ext uri="{FF2B5EF4-FFF2-40B4-BE49-F238E27FC236}">
                  <a16:creationId xmlns:a16="http://schemas.microsoft.com/office/drawing/2014/main" id="{4DAA54CF-73D9-4561-1C89-E014B62326FA}"/>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5" name="Google Shape;2760;p56">
              <a:extLst>
                <a:ext uri="{FF2B5EF4-FFF2-40B4-BE49-F238E27FC236}">
                  <a16:creationId xmlns:a16="http://schemas.microsoft.com/office/drawing/2014/main" id="{84957911-51DF-89F3-D2F3-59DB33AD2275}"/>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6" name="Google Shape;2761;p56">
              <a:extLst>
                <a:ext uri="{FF2B5EF4-FFF2-40B4-BE49-F238E27FC236}">
                  <a16:creationId xmlns:a16="http://schemas.microsoft.com/office/drawing/2014/main" id="{BDE443B7-87AA-A3E9-6F27-A0CBA79BFB80}"/>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7" name="Google Shape;2762;p56">
              <a:extLst>
                <a:ext uri="{FF2B5EF4-FFF2-40B4-BE49-F238E27FC236}">
                  <a16:creationId xmlns:a16="http://schemas.microsoft.com/office/drawing/2014/main" id="{09995A43-DFC2-4063-AA3E-702C15DC7AF6}"/>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8" name="Google Shape;2763;p56">
              <a:extLst>
                <a:ext uri="{FF2B5EF4-FFF2-40B4-BE49-F238E27FC236}">
                  <a16:creationId xmlns:a16="http://schemas.microsoft.com/office/drawing/2014/main" id="{B3AA68C1-504D-1970-68FB-DECE46B08492}"/>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9" name="Google Shape;2764;p56">
              <a:extLst>
                <a:ext uri="{FF2B5EF4-FFF2-40B4-BE49-F238E27FC236}">
                  <a16:creationId xmlns:a16="http://schemas.microsoft.com/office/drawing/2014/main" id="{82822FD8-211A-06D2-E927-F7BBA162C557}"/>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0" name="Google Shape;2765;p56">
              <a:extLst>
                <a:ext uri="{FF2B5EF4-FFF2-40B4-BE49-F238E27FC236}">
                  <a16:creationId xmlns:a16="http://schemas.microsoft.com/office/drawing/2014/main" id="{360EB227-7021-340E-0901-859BB6B34EED}"/>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1" name="Google Shape;2766;p56">
              <a:extLst>
                <a:ext uri="{FF2B5EF4-FFF2-40B4-BE49-F238E27FC236}">
                  <a16:creationId xmlns:a16="http://schemas.microsoft.com/office/drawing/2014/main" id="{A74FC1F7-9727-5F8E-7236-914EBB3C72A4}"/>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2" name="Google Shape;2767;p56">
              <a:extLst>
                <a:ext uri="{FF2B5EF4-FFF2-40B4-BE49-F238E27FC236}">
                  <a16:creationId xmlns:a16="http://schemas.microsoft.com/office/drawing/2014/main" id="{998FF558-CBAC-6A1F-AD49-FCF09AD08B27}"/>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3" name="Google Shape;2768;p56">
              <a:extLst>
                <a:ext uri="{FF2B5EF4-FFF2-40B4-BE49-F238E27FC236}">
                  <a16:creationId xmlns:a16="http://schemas.microsoft.com/office/drawing/2014/main" id="{0988F6AD-E1D0-0ACE-0801-13BC7DE581EF}"/>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4" name="Google Shape;2769;p56">
              <a:extLst>
                <a:ext uri="{FF2B5EF4-FFF2-40B4-BE49-F238E27FC236}">
                  <a16:creationId xmlns:a16="http://schemas.microsoft.com/office/drawing/2014/main" id="{FF599614-9A29-E6BF-3FD2-5A4363C53C27}"/>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5" name="Google Shape;2770;p56">
              <a:extLst>
                <a:ext uri="{FF2B5EF4-FFF2-40B4-BE49-F238E27FC236}">
                  <a16:creationId xmlns:a16="http://schemas.microsoft.com/office/drawing/2014/main" id="{61916E3B-628E-0680-89A2-C6E2EA43EE95}"/>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6" name="Google Shape;2771;p56">
              <a:extLst>
                <a:ext uri="{FF2B5EF4-FFF2-40B4-BE49-F238E27FC236}">
                  <a16:creationId xmlns:a16="http://schemas.microsoft.com/office/drawing/2014/main" id="{5417EE12-D90B-06B9-8CFE-7A0FDAA05799}"/>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7" name="Google Shape;2772;p56">
              <a:extLst>
                <a:ext uri="{FF2B5EF4-FFF2-40B4-BE49-F238E27FC236}">
                  <a16:creationId xmlns:a16="http://schemas.microsoft.com/office/drawing/2014/main" id="{B7643B8F-04D6-3EC4-4C91-C43D24CDEA21}"/>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8" name="Google Shape;2773;p56">
              <a:extLst>
                <a:ext uri="{FF2B5EF4-FFF2-40B4-BE49-F238E27FC236}">
                  <a16:creationId xmlns:a16="http://schemas.microsoft.com/office/drawing/2014/main" id="{F78353EC-E174-F85E-4838-D91EAB2FAF57}"/>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9" name="Google Shape;2774;p56">
              <a:extLst>
                <a:ext uri="{FF2B5EF4-FFF2-40B4-BE49-F238E27FC236}">
                  <a16:creationId xmlns:a16="http://schemas.microsoft.com/office/drawing/2014/main" id="{C57C5D73-EDCC-7454-0356-1CD8649BD7F9}"/>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0" name="Google Shape;2775;p56">
              <a:extLst>
                <a:ext uri="{FF2B5EF4-FFF2-40B4-BE49-F238E27FC236}">
                  <a16:creationId xmlns:a16="http://schemas.microsoft.com/office/drawing/2014/main" id="{6BE50CF8-E5BD-3874-EAA1-48A502D7613E}"/>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1" name="Google Shape;2776;p56">
              <a:extLst>
                <a:ext uri="{FF2B5EF4-FFF2-40B4-BE49-F238E27FC236}">
                  <a16:creationId xmlns:a16="http://schemas.microsoft.com/office/drawing/2014/main" id="{49BB4D85-173E-E77C-2A46-1611661BACE2}"/>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2" name="Google Shape;2777;p56">
              <a:extLst>
                <a:ext uri="{FF2B5EF4-FFF2-40B4-BE49-F238E27FC236}">
                  <a16:creationId xmlns:a16="http://schemas.microsoft.com/office/drawing/2014/main" id="{31895AEF-9CF3-3326-523B-BBE8139F1D3A}"/>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3" name="Google Shape;2778;p56">
              <a:extLst>
                <a:ext uri="{FF2B5EF4-FFF2-40B4-BE49-F238E27FC236}">
                  <a16:creationId xmlns:a16="http://schemas.microsoft.com/office/drawing/2014/main" id="{0AD6CA3C-F4C8-D683-A02D-E816D4522AED}"/>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4" name="Google Shape;2779;p56">
              <a:extLst>
                <a:ext uri="{FF2B5EF4-FFF2-40B4-BE49-F238E27FC236}">
                  <a16:creationId xmlns:a16="http://schemas.microsoft.com/office/drawing/2014/main" id="{9B574A79-7B7D-397A-7BAB-18C07DD6768C}"/>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5" name="Google Shape;2780;p56">
              <a:extLst>
                <a:ext uri="{FF2B5EF4-FFF2-40B4-BE49-F238E27FC236}">
                  <a16:creationId xmlns:a16="http://schemas.microsoft.com/office/drawing/2014/main" id="{5D4DD05B-C5C3-C071-AA53-89BD0DA261D2}"/>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6" name="Google Shape;2781;p56">
              <a:extLst>
                <a:ext uri="{FF2B5EF4-FFF2-40B4-BE49-F238E27FC236}">
                  <a16:creationId xmlns:a16="http://schemas.microsoft.com/office/drawing/2014/main" id="{132BE574-EDCC-50D3-4F6D-8812D6166176}"/>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7" name="Google Shape;2782;p56">
              <a:extLst>
                <a:ext uri="{FF2B5EF4-FFF2-40B4-BE49-F238E27FC236}">
                  <a16:creationId xmlns:a16="http://schemas.microsoft.com/office/drawing/2014/main" id="{21B7E9A1-26C5-B9A8-636B-6329E54A28D7}"/>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8" name="Google Shape;2783;p56">
              <a:extLst>
                <a:ext uri="{FF2B5EF4-FFF2-40B4-BE49-F238E27FC236}">
                  <a16:creationId xmlns:a16="http://schemas.microsoft.com/office/drawing/2014/main" id="{FB812924-4244-19D7-2B9E-C00685E92EE9}"/>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2784;p56">
              <a:extLst>
                <a:ext uri="{FF2B5EF4-FFF2-40B4-BE49-F238E27FC236}">
                  <a16:creationId xmlns:a16="http://schemas.microsoft.com/office/drawing/2014/main" id="{E5EC07C8-4FBA-8D40-18B3-CA40815F5D6F}"/>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0" name="Google Shape;2785;p56">
              <a:extLst>
                <a:ext uri="{FF2B5EF4-FFF2-40B4-BE49-F238E27FC236}">
                  <a16:creationId xmlns:a16="http://schemas.microsoft.com/office/drawing/2014/main" id="{7859B670-F35B-384F-4F7D-CDAD48A235C2}"/>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1" name="Google Shape;2786;p56">
              <a:extLst>
                <a:ext uri="{FF2B5EF4-FFF2-40B4-BE49-F238E27FC236}">
                  <a16:creationId xmlns:a16="http://schemas.microsoft.com/office/drawing/2014/main" id="{C0FD4263-56F0-3D42-8372-9384BEE6B3BE}"/>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2787;p56">
              <a:extLst>
                <a:ext uri="{FF2B5EF4-FFF2-40B4-BE49-F238E27FC236}">
                  <a16:creationId xmlns:a16="http://schemas.microsoft.com/office/drawing/2014/main" id="{4C08B430-E7B6-DB87-4AFB-38BCD6311441}"/>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3" name="Google Shape;2788;p56">
              <a:extLst>
                <a:ext uri="{FF2B5EF4-FFF2-40B4-BE49-F238E27FC236}">
                  <a16:creationId xmlns:a16="http://schemas.microsoft.com/office/drawing/2014/main" id="{5EC877C6-3ED4-530F-2841-6BFD4D981015}"/>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4" name="Google Shape;2789;p56">
              <a:extLst>
                <a:ext uri="{FF2B5EF4-FFF2-40B4-BE49-F238E27FC236}">
                  <a16:creationId xmlns:a16="http://schemas.microsoft.com/office/drawing/2014/main" id="{F96FB4B3-3BDC-0913-6343-CDCE9B549B13}"/>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2790;p56">
              <a:extLst>
                <a:ext uri="{FF2B5EF4-FFF2-40B4-BE49-F238E27FC236}">
                  <a16:creationId xmlns:a16="http://schemas.microsoft.com/office/drawing/2014/main" id="{1B8A518B-5E08-5E89-3D17-14D0CE83CBEF}"/>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6" name="Google Shape;2791;p56">
              <a:extLst>
                <a:ext uri="{FF2B5EF4-FFF2-40B4-BE49-F238E27FC236}">
                  <a16:creationId xmlns:a16="http://schemas.microsoft.com/office/drawing/2014/main" id="{8679FEBB-D11C-808C-9704-33B15DA118BC}"/>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7" name="Google Shape;2792;p56">
              <a:extLst>
                <a:ext uri="{FF2B5EF4-FFF2-40B4-BE49-F238E27FC236}">
                  <a16:creationId xmlns:a16="http://schemas.microsoft.com/office/drawing/2014/main" id="{976F73EE-E4F8-9D69-BF3D-5BF89D055DF3}"/>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8" name="Google Shape;2793;p56">
              <a:extLst>
                <a:ext uri="{FF2B5EF4-FFF2-40B4-BE49-F238E27FC236}">
                  <a16:creationId xmlns:a16="http://schemas.microsoft.com/office/drawing/2014/main" id="{B938E24D-7B0B-3634-E0A7-94636AFA51B0}"/>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9" name="Google Shape;2794;p56">
              <a:extLst>
                <a:ext uri="{FF2B5EF4-FFF2-40B4-BE49-F238E27FC236}">
                  <a16:creationId xmlns:a16="http://schemas.microsoft.com/office/drawing/2014/main" id="{71E8EBAD-ECFC-43FA-69BB-A8051EF91D1D}"/>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0" name="Google Shape;2795;p56">
              <a:extLst>
                <a:ext uri="{FF2B5EF4-FFF2-40B4-BE49-F238E27FC236}">
                  <a16:creationId xmlns:a16="http://schemas.microsoft.com/office/drawing/2014/main" id="{50E3580A-11CE-B82E-0AF2-63E67D2FEA68}"/>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1" name="Google Shape;2796;p56">
              <a:extLst>
                <a:ext uri="{FF2B5EF4-FFF2-40B4-BE49-F238E27FC236}">
                  <a16:creationId xmlns:a16="http://schemas.microsoft.com/office/drawing/2014/main" id="{42DFA8E1-B652-946C-1CFB-451980BB4934}"/>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2" name="Google Shape;2797;p56">
              <a:extLst>
                <a:ext uri="{FF2B5EF4-FFF2-40B4-BE49-F238E27FC236}">
                  <a16:creationId xmlns:a16="http://schemas.microsoft.com/office/drawing/2014/main" id="{C92C5231-2877-2FA3-D0BF-D85A30C321AC}"/>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3" name="Google Shape;2798;p56">
              <a:extLst>
                <a:ext uri="{FF2B5EF4-FFF2-40B4-BE49-F238E27FC236}">
                  <a16:creationId xmlns:a16="http://schemas.microsoft.com/office/drawing/2014/main" id="{53A99108-443F-6A16-C79C-1C1C9E5D8159}"/>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4" name="Google Shape;2799;p56">
              <a:extLst>
                <a:ext uri="{FF2B5EF4-FFF2-40B4-BE49-F238E27FC236}">
                  <a16:creationId xmlns:a16="http://schemas.microsoft.com/office/drawing/2014/main" id="{FA2AD6F9-2D7A-C1CF-2C75-5D173F064BA8}"/>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5" name="Google Shape;2800;p56">
              <a:extLst>
                <a:ext uri="{FF2B5EF4-FFF2-40B4-BE49-F238E27FC236}">
                  <a16:creationId xmlns:a16="http://schemas.microsoft.com/office/drawing/2014/main" id="{2BFCA68C-6C18-2663-9CD5-29A94DC76646}"/>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6" name="Google Shape;2801;p56">
              <a:extLst>
                <a:ext uri="{FF2B5EF4-FFF2-40B4-BE49-F238E27FC236}">
                  <a16:creationId xmlns:a16="http://schemas.microsoft.com/office/drawing/2014/main" id="{34C7546F-6CBC-430B-B6CC-9FC7C3DA92C7}"/>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7" name="Google Shape;2802;p56">
              <a:extLst>
                <a:ext uri="{FF2B5EF4-FFF2-40B4-BE49-F238E27FC236}">
                  <a16:creationId xmlns:a16="http://schemas.microsoft.com/office/drawing/2014/main" id="{E00DB804-B17D-6E4A-F2AB-3C8FE10E9DEF}"/>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8" name="Google Shape;2803;p56">
              <a:extLst>
                <a:ext uri="{FF2B5EF4-FFF2-40B4-BE49-F238E27FC236}">
                  <a16:creationId xmlns:a16="http://schemas.microsoft.com/office/drawing/2014/main" id="{51853C0C-3D05-DCB2-84FE-D9035266848F}"/>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 name="Google Shape;2804;p56">
              <a:extLst>
                <a:ext uri="{FF2B5EF4-FFF2-40B4-BE49-F238E27FC236}">
                  <a16:creationId xmlns:a16="http://schemas.microsoft.com/office/drawing/2014/main" id="{0889DA93-8343-09B6-9621-F6501B82A1F1}"/>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0" name="Google Shape;2805;p56">
              <a:extLst>
                <a:ext uri="{FF2B5EF4-FFF2-40B4-BE49-F238E27FC236}">
                  <a16:creationId xmlns:a16="http://schemas.microsoft.com/office/drawing/2014/main" id="{2184149D-2201-F65D-5E5E-6D8259AF64C0}"/>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1" name="Google Shape;2806;p56">
              <a:extLst>
                <a:ext uri="{FF2B5EF4-FFF2-40B4-BE49-F238E27FC236}">
                  <a16:creationId xmlns:a16="http://schemas.microsoft.com/office/drawing/2014/main" id="{03D2C7CA-076B-6B46-A017-027693B1BB42}"/>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2" name="Google Shape;2807;p56">
              <a:extLst>
                <a:ext uri="{FF2B5EF4-FFF2-40B4-BE49-F238E27FC236}">
                  <a16:creationId xmlns:a16="http://schemas.microsoft.com/office/drawing/2014/main" id="{99335CB8-A498-51FD-82B4-786392A1C08A}"/>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3" name="Google Shape;2808;p56">
              <a:extLst>
                <a:ext uri="{FF2B5EF4-FFF2-40B4-BE49-F238E27FC236}">
                  <a16:creationId xmlns:a16="http://schemas.microsoft.com/office/drawing/2014/main" id="{109AC697-FBDA-38DD-F8FE-2F063FBE9358}"/>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4" name="Google Shape;2809;p56">
              <a:extLst>
                <a:ext uri="{FF2B5EF4-FFF2-40B4-BE49-F238E27FC236}">
                  <a16:creationId xmlns:a16="http://schemas.microsoft.com/office/drawing/2014/main" id="{7F1722C4-3370-E50A-FAA2-617C2BF536C5}"/>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5" name="Google Shape;2810;p56">
              <a:extLst>
                <a:ext uri="{FF2B5EF4-FFF2-40B4-BE49-F238E27FC236}">
                  <a16:creationId xmlns:a16="http://schemas.microsoft.com/office/drawing/2014/main" id="{B475C42C-3AB9-C88A-F41C-BAEA91DC2188}"/>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6" name="Google Shape;2811;p56">
              <a:extLst>
                <a:ext uri="{FF2B5EF4-FFF2-40B4-BE49-F238E27FC236}">
                  <a16:creationId xmlns:a16="http://schemas.microsoft.com/office/drawing/2014/main" id="{8AC86C8E-63F8-0124-FF7D-42B170FA82E2}"/>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7" name="Google Shape;2812;p56">
              <a:extLst>
                <a:ext uri="{FF2B5EF4-FFF2-40B4-BE49-F238E27FC236}">
                  <a16:creationId xmlns:a16="http://schemas.microsoft.com/office/drawing/2014/main" id="{DCFDC2EA-D040-7582-5735-9EF80BB58D7E}"/>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 name="Google Shape;2813;p56">
              <a:extLst>
                <a:ext uri="{FF2B5EF4-FFF2-40B4-BE49-F238E27FC236}">
                  <a16:creationId xmlns:a16="http://schemas.microsoft.com/office/drawing/2014/main" id="{D650C337-45D1-8392-45BF-6DB175A3446A}"/>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 name="Google Shape;2814;p56">
              <a:extLst>
                <a:ext uri="{FF2B5EF4-FFF2-40B4-BE49-F238E27FC236}">
                  <a16:creationId xmlns:a16="http://schemas.microsoft.com/office/drawing/2014/main" id="{25222F84-D9EA-4C62-AA08-1726307F2FA3}"/>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 name="Google Shape;2815;p56">
              <a:extLst>
                <a:ext uri="{FF2B5EF4-FFF2-40B4-BE49-F238E27FC236}">
                  <a16:creationId xmlns:a16="http://schemas.microsoft.com/office/drawing/2014/main" id="{5900305E-8157-9F67-A2A3-AF2E14C38AAB}"/>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 name="Google Shape;2816;p56">
              <a:extLst>
                <a:ext uri="{FF2B5EF4-FFF2-40B4-BE49-F238E27FC236}">
                  <a16:creationId xmlns:a16="http://schemas.microsoft.com/office/drawing/2014/main" id="{7FA8B3B1-94F1-6868-524B-93814527FEDC}"/>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2817;p56">
              <a:extLst>
                <a:ext uri="{FF2B5EF4-FFF2-40B4-BE49-F238E27FC236}">
                  <a16:creationId xmlns:a16="http://schemas.microsoft.com/office/drawing/2014/main" id="{E906C40D-BCC4-DC6D-4E38-93B212414DD7}"/>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2818;p56">
              <a:extLst>
                <a:ext uri="{FF2B5EF4-FFF2-40B4-BE49-F238E27FC236}">
                  <a16:creationId xmlns:a16="http://schemas.microsoft.com/office/drawing/2014/main" id="{9863C3AB-8466-18CD-E345-B351DBAB4652}"/>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2819;p56">
              <a:extLst>
                <a:ext uri="{FF2B5EF4-FFF2-40B4-BE49-F238E27FC236}">
                  <a16:creationId xmlns:a16="http://schemas.microsoft.com/office/drawing/2014/main" id="{98B0A154-66C9-1093-C2C1-FEFACD929DC5}"/>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2820;p56">
              <a:extLst>
                <a:ext uri="{FF2B5EF4-FFF2-40B4-BE49-F238E27FC236}">
                  <a16:creationId xmlns:a16="http://schemas.microsoft.com/office/drawing/2014/main" id="{5F621419-8DE4-3197-6B11-6224EDD72001}"/>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2821;p56">
              <a:extLst>
                <a:ext uri="{FF2B5EF4-FFF2-40B4-BE49-F238E27FC236}">
                  <a16:creationId xmlns:a16="http://schemas.microsoft.com/office/drawing/2014/main" id="{97C8B894-47CC-0827-DC7E-75A62185C792}"/>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2822;p56">
              <a:extLst>
                <a:ext uri="{FF2B5EF4-FFF2-40B4-BE49-F238E27FC236}">
                  <a16:creationId xmlns:a16="http://schemas.microsoft.com/office/drawing/2014/main" id="{A3AFF182-4DE0-BCD3-B3F4-782D66BBB3FA}"/>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2823;p56">
              <a:extLst>
                <a:ext uri="{FF2B5EF4-FFF2-40B4-BE49-F238E27FC236}">
                  <a16:creationId xmlns:a16="http://schemas.microsoft.com/office/drawing/2014/main" id="{8499DAC6-0244-4CB1-D90F-7C553781176F}"/>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 name="Google Shape;2824;p56">
              <a:extLst>
                <a:ext uri="{FF2B5EF4-FFF2-40B4-BE49-F238E27FC236}">
                  <a16:creationId xmlns:a16="http://schemas.microsoft.com/office/drawing/2014/main" id="{D2CF0333-6521-5C65-A3D7-B62E94C1857A}"/>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 name="Google Shape;2825;p56">
              <a:extLst>
                <a:ext uri="{FF2B5EF4-FFF2-40B4-BE49-F238E27FC236}">
                  <a16:creationId xmlns:a16="http://schemas.microsoft.com/office/drawing/2014/main" id="{75154781-197A-EF97-5832-BDB4AA631D6F}"/>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3" name="Google Shape;2826;p56">
              <a:extLst>
                <a:ext uri="{FF2B5EF4-FFF2-40B4-BE49-F238E27FC236}">
                  <a16:creationId xmlns:a16="http://schemas.microsoft.com/office/drawing/2014/main" id="{3DF566B0-50D3-993C-08C4-EE4AEC16D4E2}"/>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Google Shape;2827;p56">
              <a:extLst>
                <a:ext uri="{FF2B5EF4-FFF2-40B4-BE49-F238E27FC236}">
                  <a16:creationId xmlns:a16="http://schemas.microsoft.com/office/drawing/2014/main" id="{25AC7EBC-1C68-7FC4-ACDA-DE29E8568B01}"/>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Google Shape;2828;p56">
              <a:extLst>
                <a:ext uri="{FF2B5EF4-FFF2-40B4-BE49-F238E27FC236}">
                  <a16:creationId xmlns:a16="http://schemas.microsoft.com/office/drawing/2014/main" id="{959CDBF5-F8BE-033E-A771-5325F7876F31}"/>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6" name="Google Shape;2829;p56">
              <a:extLst>
                <a:ext uri="{FF2B5EF4-FFF2-40B4-BE49-F238E27FC236}">
                  <a16:creationId xmlns:a16="http://schemas.microsoft.com/office/drawing/2014/main" id="{FA8BA3D6-C1E5-F84C-78A8-2831DD138ED7}"/>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7" name="Google Shape;2830;p56">
              <a:extLst>
                <a:ext uri="{FF2B5EF4-FFF2-40B4-BE49-F238E27FC236}">
                  <a16:creationId xmlns:a16="http://schemas.microsoft.com/office/drawing/2014/main" id="{4B432CF2-431B-941C-7ABF-74C37FD4D8FA}"/>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2831;p56">
              <a:extLst>
                <a:ext uri="{FF2B5EF4-FFF2-40B4-BE49-F238E27FC236}">
                  <a16:creationId xmlns:a16="http://schemas.microsoft.com/office/drawing/2014/main" id="{27254BB4-72BA-8B2F-B202-BA696FBEEC99}"/>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2832;p56">
              <a:extLst>
                <a:ext uri="{FF2B5EF4-FFF2-40B4-BE49-F238E27FC236}">
                  <a16:creationId xmlns:a16="http://schemas.microsoft.com/office/drawing/2014/main" id="{9B42D8C4-FC15-78B4-735F-DCBFC9318F80}"/>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2833;p56">
              <a:extLst>
                <a:ext uri="{FF2B5EF4-FFF2-40B4-BE49-F238E27FC236}">
                  <a16:creationId xmlns:a16="http://schemas.microsoft.com/office/drawing/2014/main" id="{437E3F01-DAC0-3D16-1885-432FB8F59B20}"/>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2834;p56">
              <a:extLst>
                <a:ext uri="{FF2B5EF4-FFF2-40B4-BE49-F238E27FC236}">
                  <a16:creationId xmlns:a16="http://schemas.microsoft.com/office/drawing/2014/main" id="{700E5EDC-8E75-D55C-9C42-71239EBEC61A}"/>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2835;p56">
              <a:extLst>
                <a:ext uri="{FF2B5EF4-FFF2-40B4-BE49-F238E27FC236}">
                  <a16:creationId xmlns:a16="http://schemas.microsoft.com/office/drawing/2014/main" id="{C200B4D8-03D2-F832-6002-F2A5FE46273C}"/>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2836;p56">
              <a:extLst>
                <a:ext uri="{FF2B5EF4-FFF2-40B4-BE49-F238E27FC236}">
                  <a16:creationId xmlns:a16="http://schemas.microsoft.com/office/drawing/2014/main" id="{C6EAF7B8-D9C4-4432-51FE-2E31FA984F29}"/>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2837;p56">
              <a:extLst>
                <a:ext uri="{FF2B5EF4-FFF2-40B4-BE49-F238E27FC236}">
                  <a16:creationId xmlns:a16="http://schemas.microsoft.com/office/drawing/2014/main" id="{DF58A3A4-69E7-2145-9C32-93664E861683}"/>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2838;p56">
              <a:extLst>
                <a:ext uri="{FF2B5EF4-FFF2-40B4-BE49-F238E27FC236}">
                  <a16:creationId xmlns:a16="http://schemas.microsoft.com/office/drawing/2014/main" id="{4926E248-E8CF-2072-1965-7927355818F5}"/>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2839;p56">
              <a:extLst>
                <a:ext uri="{FF2B5EF4-FFF2-40B4-BE49-F238E27FC236}">
                  <a16:creationId xmlns:a16="http://schemas.microsoft.com/office/drawing/2014/main" id="{7D6E5607-D7DA-65F3-ED7C-651CF12A20B6}"/>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2840;p56">
              <a:extLst>
                <a:ext uri="{FF2B5EF4-FFF2-40B4-BE49-F238E27FC236}">
                  <a16:creationId xmlns:a16="http://schemas.microsoft.com/office/drawing/2014/main" id="{EECDBF56-E4AB-983A-A634-0B8B981F2DF9}"/>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2841;p56">
              <a:extLst>
                <a:ext uri="{FF2B5EF4-FFF2-40B4-BE49-F238E27FC236}">
                  <a16:creationId xmlns:a16="http://schemas.microsoft.com/office/drawing/2014/main" id="{22741E8D-96F7-4E25-409F-2C4F137A6CDC}"/>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2842;p56">
              <a:extLst>
                <a:ext uri="{FF2B5EF4-FFF2-40B4-BE49-F238E27FC236}">
                  <a16:creationId xmlns:a16="http://schemas.microsoft.com/office/drawing/2014/main" id="{343F868E-F658-3B73-0469-7FD430E9AA73}"/>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2843;p56">
              <a:extLst>
                <a:ext uri="{FF2B5EF4-FFF2-40B4-BE49-F238E27FC236}">
                  <a16:creationId xmlns:a16="http://schemas.microsoft.com/office/drawing/2014/main" id="{18319CB2-5FDE-AB08-AC87-48F0A5A059BA}"/>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2844;p56">
              <a:extLst>
                <a:ext uri="{FF2B5EF4-FFF2-40B4-BE49-F238E27FC236}">
                  <a16:creationId xmlns:a16="http://schemas.microsoft.com/office/drawing/2014/main" id="{C93F5555-3C1A-DC89-F02B-6E4FF13FE391}"/>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2845;p56">
              <a:extLst>
                <a:ext uri="{FF2B5EF4-FFF2-40B4-BE49-F238E27FC236}">
                  <a16:creationId xmlns:a16="http://schemas.microsoft.com/office/drawing/2014/main" id="{F0500619-5CF4-F816-680E-ECAE058BC789}"/>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2846;p56">
              <a:extLst>
                <a:ext uri="{FF2B5EF4-FFF2-40B4-BE49-F238E27FC236}">
                  <a16:creationId xmlns:a16="http://schemas.microsoft.com/office/drawing/2014/main" id="{266C9D6B-0E8D-A72C-6D50-F69C13DAB67B}"/>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2847;p56">
              <a:extLst>
                <a:ext uri="{FF2B5EF4-FFF2-40B4-BE49-F238E27FC236}">
                  <a16:creationId xmlns:a16="http://schemas.microsoft.com/office/drawing/2014/main" id="{5A04BFF8-7AA4-FA4E-B584-1F6B8D0FF281}"/>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2848;p56">
              <a:extLst>
                <a:ext uri="{FF2B5EF4-FFF2-40B4-BE49-F238E27FC236}">
                  <a16:creationId xmlns:a16="http://schemas.microsoft.com/office/drawing/2014/main" id="{A660E1F7-BE50-85E3-E082-69D20677E498}"/>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2849;p56">
              <a:extLst>
                <a:ext uri="{FF2B5EF4-FFF2-40B4-BE49-F238E27FC236}">
                  <a16:creationId xmlns:a16="http://schemas.microsoft.com/office/drawing/2014/main" id="{FCDF3FC8-5A02-EA42-C21E-F9E28A864F57}"/>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2850;p56">
              <a:extLst>
                <a:ext uri="{FF2B5EF4-FFF2-40B4-BE49-F238E27FC236}">
                  <a16:creationId xmlns:a16="http://schemas.microsoft.com/office/drawing/2014/main" id="{3AC86F9C-9641-8FD2-FE0F-C9324A31C037}"/>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2851;p56">
              <a:extLst>
                <a:ext uri="{FF2B5EF4-FFF2-40B4-BE49-F238E27FC236}">
                  <a16:creationId xmlns:a16="http://schemas.microsoft.com/office/drawing/2014/main" id="{5AB5D06E-BBF6-8AB3-B754-150E943BCBDD}"/>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2852;p56">
              <a:extLst>
                <a:ext uri="{FF2B5EF4-FFF2-40B4-BE49-F238E27FC236}">
                  <a16:creationId xmlns:a16="http://schemas.microsoft.com/office/drawing/2014/main" id="{B849EF4B-3345-8B7C-859D-231D5E9F98A6}"/>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2853;p56">
              <a:extLst>
                <a:ext uri="{FF2B5EF4-FFF2-40B4-BE49-F238E27FC236}">
                  <a16:creationId xmlns:a16="http://schemas.microsoft.com/office/drawing/2014/main" id="{4F87498B-7447-3762-2DBA-1C9E7E565875}"/>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2854;p56">
              <a:extLst>
                <a:ext uri="{FF2B5EF4-FFF2-40B4-BE49-F238E27FC236}">
                  <a16:creationId xmlns:a16="http://schemas.microsoft.com/office/drawing/2014/main" id="{299A2D2D-7208-FD3B-CD2F-CC6C2D18D0D3}"/>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2855;p56">
              <a:extLst>
                <a:ext uri="{FF2B5EF4-FFF2-40B4-BE49-F238E27FC236}">
                  <a16:creationId xmlns:a16="http://schemas.microsoft.com/office/drawing/2014/main" id="{A2304B80-CAD8-4522-3025-DD0AA5816509}"/>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2856;p56">
              <a:extLst>
                <a:ext uri="{FF2B5EF4-FFF2-40B4-BE49-F238E27FC236}">
                  <a16:creationId xmlns:a16="http://schemas.microsoft.com/office/drawing/2014/main" id="{F891927B-7892-C70F-A7EA-0DA2B06F219A}"/>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2857;p56">
              <a:extLst>
                <a:ext uri="{FF2B5EF4-FFF2-40B4-BE49-F238E27FC236}">
                  <a16:creationId xmlns:a16="http://schemas.microsoft.com/office/drawing/2014/main" id="{42772F6C-2FA9-F760-D0F8-3E992B0FF276}"/>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5" name="Google Shape;2858;p56">
              <a:extLst>
                <a:ext uri="{FF2B5EF4-FFF2-40B4-BE49-F238E27FC236}">
                  <a16:creationId xmlns:a16="http://schemas.microsoft.com/office/drawing/2014/main" id="{830A26EF-CD74-AD6D-F565-A8C408EE4C0B}"/>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6" name="Google Shape;2859;p56">
              <a:extLst>
                <a:ext uri="{FF2B5EF4-FFF2-40B4-BE49-F238E27FC236}">
                  <a16:creationId xmlns:a16="http://schemas.microsoft.com/office/drawing/2014/main" id="{8961EAD9-1A9C-9040-F398-D088DA9923A0}"/>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Google Shape;2860;p56">
              <a:extLst>
                <a:ext uri="{FF2B5EF4-FFF2-40B4-BE49-F238E27FC236}">
                  <a16:creationId xmlns:a16="http://schemas.microsoft.com/office/drawing/2014/main" id="{A05EB177-67F3-E902-B648-47B8330F819B}"/>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2861;p56">
              <a:extLst>
                <a:ext uri="{FF2B5EF4-FFF2-40B4-BE49-F238E27FC236}">
                  <a16:creationId xmlns:a16="http://schemas.microsoft.com/office/drawing/2014/main" id="{69C9FA9B-F243-A4FE-AD13-CE883D98A1EB}"/>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2862;p56">
              <a:extLst>
                <a:ext uri="{FF2B5EF4-FFF2-40B4-BE49-F238E27FC236}">
                  <a16:creationId xmlns:a16="http://schemas.microsoft.com/office/drawing/2014/main" id="{1BBA23CF-4270-E64F-EAD1-294BF8F4DC66}"/>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2863;p56">
              <a:extLst>
                <a:ext uri="{FF2B5EF4-FFF2-40B4-BE49-F238E27FC236}">
                  <a16:creationId xmlns:a16="http://schemas.microsoft.com/office/drawing/2014/main" id="{78BD0D5A-85BC-017A-7886-377470049D39}"/>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2864;p56">
              <a:extLst>
                <a:ext uri="{FF2B5EF4-FFF2-40B4-BE49-F238E27FC236}">
                  <a16:creationId xmlns:a16="http://schemas.microsoft.com/office/drawing/2014/main" id="{C7D36CB6-CC8F-3D6E-BCA4-C10311D91830}"/>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2" name="Google Shape;2865;p56">
              <a:extLst>
                <a:ext uri="{FF2B5EF4-FFF2-40B4-BE49-F238E27FC236}">
                  <a16:creationId xmlns:a16="http://schemas.microsoft.com/office/drawing/2014/main" id="{BD57741B-98E3-4936-5C25-FD48FEF24C84}"/>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3" name="Google Shape;2866;p56">
              <a:extLst>
                <a:ext uri="{FF2B5EF4-FFF2-40B4-BE49-F238E27FC236}">
                  <a16:creationId xmlns:a16="http://schemas.microsoft.com/office/drawing/2014/main" id="{6BFFF199-C1CE-21ED-D7F4-13D6125D5E5D}"/>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4" name="Google Shape;2867;p56">
              <a:extLst>
                <a:ext uri="{FF2B5EF4-FFF2-40B4-BE49-F238E27FC236}">
                  <a16:creationId xmlns:a16="http://schemas.microsoft.com/office/drawing/2014/main" id="{DFF027A5-4339-5CAD-BE4A-B79D76C86E56}"/>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5" name="Google Shape;2868;p56">
              <a:extLst>
                <a:ext uri="{FF2B5EF4-FFF2-40B4-BE49-F238E27FC236}">
                  <a16:creationId xmlns:a16="http://schemas.microsoft.com/office/drawing/2014/main" id="{AFB416C3-031A-E382-48B0-8BCB2C06F0AC}"/>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6" name="Google Shape;2869;p56">
              <a:extLst>
                <a:ext uri="{FF2B5EF4-FFF2-40B4-BE49-F238E27FC236}">
                  <a16:creationId xmlns:a16="http://schemas.microsoft.com/office/drawing/2014/main" id="{04F472EA-CEDE-F3A7-DF69-B6E443343CEB}"/>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7" name="Google Shape;2870;p56">
              <a:extLst>
                <a:ext uri="{FF2B5EF4-FFF2-40B4-BE49-F238E27FC236}">
                  <a16:creationId xmlns:a16="http://schemas.microsoft.com/office/drawing/2014/main" id="{1A1F753A-2E0D-7B74-9B7D-A0B9581BC2B7}"/>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8" name="Google Shape;2871;p56">
              <a:extLst>
                <a:ext uri="{FF2B5EF4-FFF2-40B4-BE49-F238E27FC236}">
                  <a16:creationId xmlns:a16="http://schemas.microsoft.com/office/drawing/2014/main" id="{E45FFFFE-78B3-F950-D2C0-80EDCE5E1DD0}"/>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2872;p56">
              <a:extLst>
                <a:ext uri="{FF2B5EF4-FFF2-40B4-BE49-F238E27FC236}">
                  <a16:creationId xmlns:a16="http://schemas.microsoft.com/office/drawing/2014/main" id="{9F8E9C32-9131-1933-7BDC-8283E5916C70}"/>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2873;p56">
              <a:extLst>
                <a:ext uri="{FF2B5EF4-FFF2-40B4-BE49-F238E27FC236}">
                  <a16:creationId xmlns:a16="http://schemas.microsoft.com/office/drawing/2014/main" id="{A56235F2-BA9E-0B0B-6A9C-19025158F4C2}"/>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2874;p56">
              <a:extLst>
                <a:ext uri="{FF2B5EF4-FFF2-40B4-BE49-F238E27FC236}">
                  <a16:creationId xmlns:a16="http://schemas.microsoft.com/office/drawing/2014/main" id="{46B76494-6BDE-F677-A938-9D1ABDA1A4A7}"/>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2875;p56">
              <a:extLst>
                <a:ext uri="{FF2B5EF4-FFF2-40B4-BE49-F238E27FC236}">
                  <a16:creationId xmlns:a16="http://schemas.microsoft.com/office/drawing/2014/main" id="{C23D3CFA-510C-06B7-B403-4109FF3DAB91}"/>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2876;p56">
              <a:extLst>
                <a:ext uri="{FF2B5EF4-FFF2-40B4-BE49-F238E27FC236}">
                  <a16:creationId xmlns:a16="http://schemas.microsoft.com/office/drawing/2014/main" id="{A5172CF7-20B0-F3B6-BD27-58E4DD0E19EC}"/>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2877;p56">
              <a:extLst>
                <a:ext uri="{FF2B5EF4-FFF2-40B4-BE49-F238E27FC236}">
                  <a16:creationId xmlns:a16="http://schemas.microsoft.com/office/drawing/2014/main" id="{1B0BB593-A3C0-2721-3F3F-7B3D8D6C0D7D}"/>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2878;p56">
              <a:extLst>
                <a:ext uri="{FF2B5EF4-FFF2-40B4-BE49-F238E27FC236}">
                  <a16:creationId xmlns:a16="http://schemas.microsoft.com/office/drawing/2014/main" id="{B6416AB8-B8A3-F735-3EF0-60B0D6BAA4CB}"/>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 name="Google Shape;2879;p56">
              <a:extLst>
                <a:ext uri="{FF2B5EF4-FFF2-40B4-BE49-F238E27FC236}">
                  <a16:creationId xmlns:a16="http://schemas.microsoft.com/office/drawing/2014/main" id="{A3403138-0231-BC4A-4632-A1FC47B540F0}"/>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13" name="Text Box 6">
            <a:extLst>
              <a:ext uri="{FF2B5EF4-FFF2-40B4-BE49-F238E27FC236}">
                <a16:creationId xmlns:a16="http://schemas.microsoft.com/office/drawing/2014/main" id="{174891FA-B785-CDF4-B356-B3FDA5AED018}"/>
              </a:ext>
            </a:extLst>
          </p:cNvPr>
          <p:cNvSpPr txBox="1">
            <a:spLocks noChangeArrowheads="1"/>
          </p:cNvSpPr>
          <p:nvPr/>
        </p:nvSpPr>
        <p:spPr bwMode="auto">
          <a:xfrm>
            <a:off x="398915" y="4630000"/>
            <a:ext cx="10270856" cy="646331"/>
          </a:xfrm>
          <a:prstGeom prst="rect">
            <a:avLst/>
          </a:prstGeom>
          <a:solidFill>
            <a:schemeClr val="bg1"/>
          </a:solid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eaLnBrk="1" hangingPunct="1"/>
            <a:r>
              <a:rPr lang="en-US" altLang="en-US" sz="3600" b="1" dirty="0" err="1"/>
              <a:t>Selection.Font.Bold</a:t>
            </a:r>
            <a:r>
              <a:rPr lang="en-US" altLang="en-US" sz="3600" b="1" dirty="0"/>
              <a:t>=True</a:t>
            </a:r>
          </a:p>
        </p:txBody>
      </p:sp>
      <p:sp>
        <p:nvSpPr>
          <p:cNvPr id="514" name="TextBox 513">
            <a:extLst>
              <a:ext uri="{FF2B5EF4-FFF2-40B4-BE49-F238E27FC236}">
                <a16:creationId xmlns:a16="http://schemas.microsoft.com/office/drawing/2014/main" id="{520AD8EE-6BC8-619D-AF48-709C2159AB58}"/>
              </a:ext>
            </a:extLst>
          </p:cNvPr>
          <p:cNvSpPr txBox="1"/>
          <p:nvPr/>
        </p:nvSpPr>
        <p:spPr>
          <a:xfrm>
            <a:off x="5119048" y="245210"/>
            <a:ext cx="2393203" cy="769441"/>
          </a:xfrm>
          <a:prstGeom prst="rect">
            <a:avLst/>
          </a:prstGeom>
          <a:noFill/>
        </p:spPr>
        <p:txBody>
          <a:bodyPr wrap="square" rtlCol="0">
            <a:spAutoFit/>
          </a:bodyPr>
          <a:lstStyle/>
          <a:p>
            <a:pPr algn="ctr"/>
            <a:r>
              <a:rPr lang="ar-EG" sz="4400" dirty="0">
                <a:solidFill>
                  <a:srgbClr val="20744B"/>
                </a:solidFill>
                <a:latin typeface="DG Nemr V.0" panose="00000500000000000000" pitchFamily="2" charset="-78"/>
                <a:cs typeface="DG Nemr V.0" panose="00000500000000000000" pitchFamily="2" charset="-78"/>
              </a:rPr>
              <a:t>ملحوظة</a:t>
            </a:r>
            <a:endParaRPr lang="en-US" sz="4400" dirty="0">
              <a:solidFill>
                <a:srgbClr val="20744B"/>
              </a:solidFill>
              <a:latin typeface="DG Nemr V.0" panose="00000500000000000000" pitchFamily="2" charset="-78"/>
              <a:cs typeface="AGA Aladdin Regular" pitchFamily="2" charset="-78"/>
            </a:endParaRPr>
          </a:p>
        </p:txBody>
      </p:sp>
    </p:spTree>
    <p:extLst>
      <p:ext uri="{BB962C8B-B14F-4D97-AF65-F5344CB8AC3E}">
        <p14:creationId xmlns:p14="http://schemas.microsoft.com/office/powerpoint/2010/main" val="671460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wipe(up)">
                                      <p:cBhvr>
                                        <p:cTn id="7" dur="500"/>
                                        <p:tgtEl>
                                          <p:spTgt spid="4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3"/>
                                        </p:tgtEl>
                                        <p:attrNameLst>
                                          <p:attrName>style.visibility</p:attrName>
                                        </p:attrNameLst>
                                      </p:cBhvr>
                                      <p:to>
                                        <p:strVal val="visible"/>
                                      </p:to>
                                    </p:set>
                                    <p:animEffect transition="in" filter="wipe(left)">
                                      <p:cBhvr>
                                        <p:cTn id="12" dur="5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animBg="1"/>
      <p:bldP spid="5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E440D5-007A-2A46-DBB4-BA81C18E20D4}"/>
              </a:ext>
            </a:extLst>
          </p:cNvPr>
          <p:cNvSpPr txBox="1"/>
          <p:nvPr/>
        </p:nvSpPr>
        <p:spPr>
          <a:xfrm>
            <a:off x="81643" y="5531815"/>
            <a:ext cx="12156589"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10" name="Google Shape;2697;p56">
            <a:extLst>
              <a:ext uri="{FF2B5EF4-FFF2-40B4-BE49-F238E27FC236}">
                <a16:creationId xmlns:a16="http://schemas.microsoft.com/office/drawing/2014/main" id="{6C40B630-DE6E-EA90-572E-C6418A8AA8F2}"/>
              </a:ext>
            </a:extLst>
          </p:cNvPr>
          <p:cNvGrpSpPr/>
          <p:nvPr/>
        </p:nvGrpSpPr>
        <p:grpSpPr>
          <a:xfrm>
            <a:off x="1769150" y="20343"/>
            <a:ext cx="8653699" cy="5459773"/>
            <a:chOff x="4145900" y="1432100"/>
            <a:chExt cx="1615425" cy="1019200"/>
          </a:xfrm>
        </p:grpSpPr>
        <p:sp>
          <p:nvSpPr>
            <p:cNvPr id="11" name="Google Shape;2698;p56">
              <a:extLst>
                <a:ext uri="{FF2B5EF4-FFF2-40B4-BE49-F238E27FC236}">
                  <a16:creationId xmlns:a16="http://schemas.microsoft.com/office/drawing/2014/main" id="{0E173FB2-9F2B-1451-376C-050FE1350081}"/>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Google Shape;2699;p56">
              <a:extLst>
                <a:ext uri="{FF2B5EF4-FFF2-40B4-BE49-F238E27FC236}">
                  <a16:creationId xmlns:a16="http://schemas.microsoft.com/office/drawing/2014/main" id="{83EC6313-20E2-0A23-A0ED-8AF202997C07}"/>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700;p56">
              <a:extLst>
                <a:ext uri="{FF2B5EF4-FFF2-40B4-BE49-F238E27FC236}">
                  <a16:creationId xmlns:a16="http://schemas.microsoft.com/office/drawing/2014/main" id="{11B09641-9ED5-B1DA-1F88-D1F90815D5A7}"/>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701;p56">
              <a:extLst>
                <a:ext uri="{FF2B5EF4-FFF2-40B4-BE49-F238E27FC236}">
                  <a16:creationId xmlns:a16="http://schemas.microsoft.com/office/drawing/2014/main" id="{C16D4D12-9289-64E0-F818-880AAEE77D21}"/>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702;p56">
              <a:extLst>
                <a:ext uri="{FF2B5EF4-FFF2-40B4-BE49-F238E27FC236}">
                  <a16:creationId xmlns:a16="http://schemas.microsoft.com/office/drawing/2014/main" id="{4FEDC5B0-BCEA-9BC2-FC15-290AE985C28A}"/>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703;p56">
              <a:extLst>
                <a:ext uri="{FF2B5EF4-FFF2-40B4-BE49-F238E27FC236}">
                  <a16:creationId xmlns:a16="http://schemas.microsoft.com/office/drawing/2014/main" id="{1BD0AB7E-D924-16DD-F3ED-07E4857B60C2}"/>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704;p56">
              <a:extLst>
                <a:ext uri="{FF2B5EF4-FFF2-40B4-BE49-F238E27FC236}">
                  <a16:creationId xmlns:a16="http://schemas.microsoft.com/office/drawing/2014/main" id="{8AEBD8C3-2E28-8F89-4B14-C51C3E26FF7E}"/>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705;p56">
              <a:extLst>
                <a:ext uri="{FF2B5EF4-FFF2-40B4-BE49-F238E27FC236}">
                  <a16:creationId xmlns:a16="http://schemas.microsoft.com/office/drawing/2014/main" id="{A2A1A9DB-BA99-17D8-81C7-26F647B3E0C2}"/>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706;p56">
              <a:extLst>
                <a:ext uri="{FF2B5EF4-FFF2-40B4-BE49-F238E27FC236}">
                  <a16:creationId xmlns:a16="http://schemas.microsoft.com/office/drawing/2014/main" id="{6DF17AF4-10C0-793E-3E7F-2DD6D52E83F5}"/>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707;p56">
              <a:extLst>
                <a:ext uri="{FF2B5EF4-FFF2-40B4-BE49-F238E27FC236}">
                  <a16:creationId xmlns:a16="http://schemas.microsoft.com/office/drawing/2014/main" id="{82D910D9-9114-2D93-177A-999614551C25}"/>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708;p56">
              <a:extLst>
                <a:ext uri="{FF2B5EF4-FFF2-40B4-BE49-F238E27FC236}">
                  <a16:creationId xmlns:a16="http://schemas.microsoft.com/office/drawing/2014/main" id="{B9B5C3D7-F70A-282A-9008-5B7150015E35}"/>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709;p56">
              <a:extLst>
                <a:ext uri="{FF2B5EF4-FFF2-40B4-BE49-F238E27FC236}">
                  <a16:creationId xmlns:a16="http://schemas.microsoft.com/office/drawing/2014/main" id="{0F95F593-D3CC-5033-6B00-94A466743FE9}"/>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710;p56">
              <a:extLst>
                <a:ext uri="{FF2B5EF4-FFF2-40B4-BE49-F238E27FC236}">
                  <a16:creationId xmlns:a16="http://schemas.microsoft.com/office/drawing/2014/main" id="{79BD202B-D448-546E-90FD-B0FA7432B5B9}"/>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711;p56">
              <a:extLst>
                <a:ext uri="{FF2B5EF4-FFF2-40B4-BE49-F238E27FC236}">
                  <a16:creationId xmlns:a16="http://schemas.microsoft.com/office/drawing/2014/main" id="{0FDAADE0-EDF7-7398-3054-FABFCAFFB36F}"/>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712;p56">
              <a:extLst>
                <a:ext uri="{FF2B5EF4-FFF2-40B4-BE49-F238E27FC236}">
                  <a16:creationId xmlns:a16="http://schemas.microsoft.com/office/drawing/2014/main" id="{E845F9AC-0E57-9B01-923A-EE960E128594}"/>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713;p56">
              <a:extLst>
                <a:ext uri="{FF2B5EF4-FFF2-40B4-BE49-F238E27FC236}">
                  <a16:creationId xmlns:a16="http://schemas.microsoft.com/office/drawing/2014/main" id="{70A57EC5-BB3B-75A1-E689-DAD0C36F49C5}"/>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14;p56">
              <a:extLst>
                <a:ext uri="{FF2B5EF4-FFF2-40B4-BE49-F238E27FC236}">
                  <a16:creationId xmlns:a16="http://schemas.microsoft.com/office/drawing/2014/main" id="{1F4B15DE-DFD3-0117-52A7-38B4552B2A44}"/>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715;p56">
              <a:extLst>
                <a:ext uri="{FF2B5EF4-FFF2-40B4-BE49-F238E27FC236}">
                  <a16:creationId xmlns:a16="http://schemas.microsoft.com/office/drawing/2014/main" id="{2D0B3590-B09F-C55F-2BDF-532D03C7CAC9}"/>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716;p56">
              <a:extLst>
                <a:ext uri="{FF2B5EF4-FFF2-40B4-BE49-F238E27FC236}">
                  <a16:creationId xmlns:a16="http://schemas.microsoft.com/office/drawing/2014/main" id="{0E86CE57-0EED-C600-B5BF-FF3E8D89BCFD}"/>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717;p56">
              <a:extLst>
                <a:ext uri="{FF2B5EF4-FFF2-40B4-BE49-F238E27FC236}">
                  <a16:creationId xmlns:a16="http://schemas.microsoft.com/office/drawing/2014/main" id="{9715197A-65DC-61AC-E8F4-E2D1016206B7}"/>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718;p56">
              <a:extLst>
                <a:ext uri="{FF2B5EF4-FFF2-40B4-BE49-F238E27FC236}">
                  <a16:creationId xmlns:a16="http://schemas.microsoft.com/office/drawing/2014/main" id="{E8323381-F8E0-AEE4-5C89-D42CA532943B}"/>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719;p56">
              <a:extLst>
                <a:ext uri="{FF2B5EF4-FFF2-40B4-BE49-F238E27FC236}">
                  <a16:creationId xmlns:a16="http://schemas.microsoft.com/office/drawing/2014/main" id="{AF38AC65-60AA-64B4-9437-BDBA07C0F998}"/>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720;p56">
              <a:extLst>
                <a:ext uri="{FF2B5EF4-FFF2-40B4-BE49-F238E27FC236}">
                  <a16:creationId xmlns:a16="http://schemas.microsoft.com/office/drawing/2014/main" id="{06E4B3BA-8E94-26D3-ACFA-381A16ACCF49}"/>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721;p56">
              <a:extLst>
                <a:ext uri="{FF2B5EF4-FFF2-40B4-BE49-F238E27FC236}">
                  <a16:creationId xmlns:a16="http://schemas.microsoft.com/office/drawing/2014/main" id="{7DE317CE-E61A-FFE0-1F5F-84B4C984F993}"/>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722;p56">
              <a:extLst>
                <a:ext uri="{FF2B5EF4-FFF2-40B4-BE49-F238E27FC236}">
                  <a16:creationId xmlns:a16="http://schemas.microsoft.com/office/drawing/2014/main" id="{0EF95CA9-6A51-EACD-7F6A-8BC8BD4E4775}"/>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723;p56">
              <a:extLst>
                <a:ext uri="{FF2B5EF4-FFF2-40B4-BE49-F238E27FC236}">
                  <a16:creationId xmlns:a16="http://schemas.microsoft.com/office/drawing/2014/main" id="{CAE34BE2-E0E1-6745-6544-DF85D237EDCE}"/>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724;p56">
              <a:extLst>
                <a:ext uri="{FF2B5EF4-FFF2-40B4-BE49-F238E27FC236}">
                  <a16:creationId xmlns:a16="http://schemas.microsoft.com/office/drawing/2014/main" id="{4D6DB1C9-93EC-CFD6-1F61-989A757E9D75}"/>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725;p56">
              <a:extLst>
                <a:ext uri="{FF2B5EF4-FFF2-40B4-BE49-F238E27FC236}">
                  <a16:creationId xmlns:a16="http://schemas.microsoft.com/office/drawing/2014/main" id="{E623CB0C-F0AF-5F89-0C75-334844CB54EF}"/>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726;p56">
              <a:extLst>
                <a:ext uri="{FF2B5EF4-FFF2-40B4-BE49-F238E27FC236}">
                  <a16:creationId xmlns:a16="http://schemas.microsoft.com/office/drawing/2014/main" id="{05925D4F-7488-26AC-8F10-E3D7524CDB3B}"/>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727;p56">
              <a:extLst>
                <a:ext uri="{FF2B5EF4-FFF2-40B4-BE49-F238E27FC236}">
                  <a16:creationId xmlns:a16="http://schemas.microsoft.com/office/drawing/2014/main" id="{1CCD5C6C-3F9D-425F-845A-0A2ABBD6E03D}"/>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728;p56">
              <a:extLst>
                <a:ext uri="{FF2B5EF4-FFF2-40B4-BE49-F238E27FC236}">
                  <a16:creationId xmlns:a16="http://schemas.microsoft.com/office/drawing/2014/main" id="{187F82F2-CDD4-2949-22D3-2265FF3AEA43}"/>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729;p56">
              <a:extLst>
                <a:ext uri="{FF2B5EF4-FFF2-40B4-BE49-F238E27FC236}">
                  <a16:creationId xmlns:a16="http://schemas.microsoft.com/office/drawing/2014/main" id="{C344E7FA-FCB4-5EE2-AD38-88F7D17455EE}"/>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730;p56">
              <a:extLst>
                <a:ext uri="{FF2B5EF4-FFF2-40B4-BE49-F238E27FC236}">
                  <a16:creationId xmlns:a16="http://schemas.microsoft.com/office/drawing/2014/main" id="{F1279724-777D-E795-B4EC-9C3E1A27CA90}"/>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731;p56">
              <a:extLst>
                <a:ext uri="{FF2B5EF4-FFF2-40B4-BE49-F238E27FC236}">
                  <a16:creationId xmlns:a16="http://schemas.microsoft.com/office/drawing/2014/main" id="{513528F1-33B9-1D6E-6752-E69D1171F311}"/>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732;p56">
              <a:extLst>
                <a:ext uri="{FF2B5EF4-FFF2-40B4-BE49-F238E27FC236}">
                  <a16:creationId xmlns:a16="http://schemas.microsoft.com/office/drawing/2014/main" id="{26D27D13-9868-BE40-1F45-D823875125D5}"/>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733;p56">
              <a:extLst>
                <a:ext uri="{FF2B5EF4-FFF2-40B4-BE49-F238E27FC236}">
                  <a16:creationId xmlns:a16="http://schemas.microsoft.com/office/drawing/2014/main" id="{0DFD1EF5-EB5F-D3EB-0317-DC868F4E9269}"/>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734;p56">
              <a:extLst>
                <a:ext uri="{FF2B5EF4-FFF2-40B4-BE49-F238E27FC236}">
                  <a16:creationId xmlns:a16="http://schemas.microsoft.com/office/drawing/2014/main" id="{C36C3104-BFA4-1457-E639-21FB8D10C912}"/>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735;p56">
              <a:extLst>
                <a:ext uri="{FF2B5EF4-FFF2-40B4-BE49-F238E27FC236}">
                  <a16:creationId xmlns:a16="http://schemas.microsoft.com/office/drawing/2014/main" id="{15254231-8916-98CA-3B9D-D432D7B029A2}"/>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736;p56">
              <a:extLst>
                <a:ext uri="{FF2B5EF4-FFF2-40B4-BE49-F238E27FC236}">
                  <a16:creationId xmlns:a16="http://schemas.microsoft.com/office/drawing/2014/main" id="{C3ED7C41-A7FD-FC0C-830E-CA945EDB2C91}"/>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737;p56">
              <a:extLst>
                <a:ext uri="{FF2B5EF4-FFF2-40B4-BE49-F238E27FC236}">
                  <a16:creationId xmlns:a16="http://schemas.microsoft.com/office/drawing/2014/main" id="{142B5BBD-3B80-5ED1-DDF2-510578B6A907}"/>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738;p56">
              <a:extLst>
                <a:ext uri="{FF2B5EF4-FFF2-40B4-BE49-F238E27FC236}">
                  <a16:creationId xmlns:a16="http://schemas.microsoft.com/office/drawing/2014/main" id="{C7704249-6400-B80C-F603-ADA94B8DD32B}"/>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739;p56">
              <a:extLst>
                <a:ext uri="{FF2B5EF4-FFF2-40B4-BE49-F238E27FC236}">
                  <a16:creationId xmlns:a16="http://schemas.microsoft.com/office/drawing/2014/main" id="{DE4992F0-1BCB-3EF6-89C3-93E3E2A58AA4}"/>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740;p56">
              <a:extLst>
                <a:ext uri="{FF2B5EF4-FFF2-40B4-BE49-F238E27FC236}">
                  <a16:creationId xmlns:a16="http://schemas.microsoft.com/office/drawing/2014/main" id="{F86456D6-3DB0-D5C0-8142-5F0DB175017B}"/>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741;p56">
              <a:extLst>
                <a:ext uri="{FF2B5EF4-FFF2-40B4-BE49-F238E27FC236}">
                  <a16:creationId xmlns:a16="http://schemas.microsoft.com/office/drawing/2014/main" id="{1561090B-351F-80CF-3200-C436D9FE0F46}"/>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742;p56">
              <a:extLst>
                <a:ext uri="{FF2B5EF4-FFF2-40B4-BE49-F238E27FC236}">
                  <a16:creationId xmlns:a16="http://schemas.microsoft.com/office/drawing/2014/main" id="{91841809-E8D0-7765-B91F-222829BD9C72}"/>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743;p56">
              <a:extLst>
                <a:ext uri="{FF2B5EF4-FFF2-40B4-BE49-F238E27FC236}">
                  <a16:creationId xmlns:a16="http://schemas.microsoft.com/office/drawing/2014/main" id="{FE1931AC-BD04-71F7-EADD-FA117FE9C839}"/>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44;p56">
              <a:extLst>
                <a:ext uri="{FF2B5EF4-FFF2-40B4-BE49-F238E27FC236}">
                  <a16:creationId xmlns:a16="http://schemas.microsoft.com/office/drawing/2014/main" id="{DC6DF776-010C-983D-A784-3F009B57CD3F}"/>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45;p56">
              <a:extLst>
                <a:ext uri="{FF2B5EF4-FFF2-40B4-BE49-F238E27FC236}">
                  <a16:creationId xmlns:a16="http://schemas.microsoft.com/office/drawing/2014/main" id="{ACA57412-0516-561B-6F1E-312569C6C74C}"/>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46;p56">
              <a:extLst>
                <a:ext uri="{FF2B5EF4-FFF2-40B4-BE49-F238E27FC236}">
                  <a16:creationId xmlns:a16="http://schemas.microsoft.com/office/drawing/2014/main" id="{608AEFE3-00C6-3FA3-787E-4433F62458F6}"/>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47;p56">
              <a:extLst>
                <a:ext uri="{FF2B5EF4-FFF2-40B4-BE49-F238E27FC236}">
                  <a16:creationId xmlns:a16="http://schemas.microsoft.com/office/drawing/2014/main" id="{4554F0D3-A349-4A2E-0ACC-8362DCF27A65}"/>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48;p56">
              <a:extLst>
                <a:ext uri="{FF2B5EF4-FFF2-40B4-BE49-F238E27FC236}">
                  <a16:creationId xmlns:a16="http://schemas.microsoft.com/office/drawing/2014/main" id="{65A09B4B-A5C8-5679-B4D1-30F9E370B445}"/>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49;p56">
              <a:extLst>
                <a:ext uri="{FF2B5EF4-FFF2-40B4-BE49-F238E27FC236}">
                  <a16:creationId xmlns:a16="http://schemas.microsoft.com/office/drawing/2014/main" id="{19DB5186-A047-7FCC-788A-15A2ADCD3F07}"/>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50;p56">
              <a:extLst>
                <a:ext uri="{FF2B5EF4-FFF2-40B4-BE49-F238E27FC236}">
                  <a16:creationId xmlns:a16="http://schemas.microsoft.com/office/drawing/2014/main" id="{2D3964D4-163B-676D-C94C-09410829FE83}"/>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751;p56">
              <a:extLst>
                <a:ext uri="{FF2B5EF4-FFF2-40B4-BE49-F238E27FC236}">
                  <a16:creationId xmlns:a16="http://schemas.microsoft.com/office/drawing/2014/main" id="{F6FA6BEA-373E-23B9-7680-AB70F0B5515E}"/>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752;p56">
              <a:extLst>
                <a:ext uri="{FF2B5EF4-FFF2-40B4-BE49-F238E27FC236}">
                  <a16:creationId xmlns:a16="http://schemas.microsoft.com/office/drawing/2014/main" id="{4D5DEC24-1E8C-3285-B28B-A997D8CC779D}"/>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753;p56">
              <a:extLst>
                <a:ext uri="{FF2B5EF4-FFF2-40B4-BE49-F238E27FC236}">
                  <a16:creationId xmlns:a16="http://schemas.microsoft.com/office/drawing/2014/main" id="{8F433785-0B68-605E-98FF-0D92957FB25D}"/>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754;p56">
              <a:extLst>
                <a:ext uri="{FF2B5EF4-FFF2-40B4-BE49-F238E27FC236}">
                  <a16:creationId xmlns:a16="http://schemas.microsoft.com/office/drawing/2014/main" id="{7EDFEF34-2BC7-48D8-1180-7156B9C18868}"/>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55;p56">
              <a:extLst>
                <a:ext uri="{FF2B5EF4-FFF2-40B4-BE49-F238E27FC236}">
                  <a16:creationId xmlns:a16="http://schemas.microsoft.com/office/drawing/2014/main" id="{39EF7220-CD63-E98F-02E3-CA3B67AAE538}"/>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56;p56">
              <a:extLst>
                <a:ext uri="{FF2B5EF4-FFF2-40B4-BE49-F238E27FC236}">
                  <a16:creationId xmlns:a16="http://schemas.microsoft.com/office/drawing/2014/main" id="{AC3A4418-D038-EC49-33BC-BB73D4B7FB94}"/>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57;p56">
              <a:extLst>
                <a:ext uri="{FF2B5EF4-FFF2-40B4-BE49-F238E27FC236}">
                  <a16:creationId xmlns:a16="http://schemas.microsoft.com/office/drawing/2014/main" id="{347419BB-E8D8-874E-10EA-F081519B37F5}"/>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58;p56">
              <a:extLst>
                <a:ext uri="{FF2B5EF4-FFF2-40B4-BE49-F238E27FC236}">
                  <a16:creationId xmlns:a16="http://schemas.microsoft.com/office/drawing/2014/main" id="{BB534B86-03E7-4BD6-056C-AF3A621DD66D}"/>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59;p56">
              <a:extLst>
                <a:ext uri="{FF2B5EF4-FFF2-40B4-BE49-F238E27FC236}">
                  <a16:creationId xmlns:a16="http://schemas.microsoft.com/office/drawing/2014/main" id="{E6E7380E-E0A3-9B99-834E-31D8CD746DC9}"/>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60;p56">
              <a:extLst>
                <a:ext uri="{FF2B5EF4-FFF2-40B4-BE49-F238E27FC236}">
                  <a16:creationId xmlns:a16="http://schemas.microsoft.com/office/drawing/2014/main" id="{A011C6E6-D2D8-E826-F686-4DD383356C8E}"/>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61;p56">
              <a:extLst>
                <a:ext uri="{FF2B5EF4-FFF2-40B4-BE49-F238E27FC236}">
                  <a16:creationId xmlns:a16="http://schemas.microsoft.com/office/drawing/2014/main" id="{BB090946-D683-C08C-6561-88A44E1AD753}"/>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62;p56">
              <a:extLst>
                <a:ext uri="{FF2B5EF4-FFF2-40B4-BE49-F238E27FC236}">
                  <a16:creationId xmlns:a16="http://schemas.microsoft.com/office/drawing/2014/main" id="{A50A6D5D-DEE4-8F29-D970-E111DE47DF6A}"/>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63;p56">
              <a:extLst>
                <a:ext uri="{FF2B5EF4-FFF2-40B4-BE49-F238E27FC236}">
                  <a16:creationId xmlns:a16="http://schemas.microsoft.com/office/drawing/2014/main" id="{D8E46CB6-0845-7C97-8713-87B17C8D3583}"/>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64;p56">
              <a:extLst>
                <a:ext uri="{FF2B5EF4-FFF2-40B4-BE49-F238E27FC236}">
                  <a16:creationId xmlns:a16="http://schemas.microsoft.com/office/drawing/2014/main" id="{A1AE477B-92E9-0733-C927-E0F3D28B6E9F}"/>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65;p56">
              <a:extLst>
                <a:ext uri="{FF2B5EF4-FFF2-40B4-BE49-F238E27FC236}">
                  <a16:creationId xmlns:a16="http://schemas.microsoft.com/office/drawing/2014/main" id="{6B5C2A4A-A82C-8982-AB8B-C9323A0E7E14}"/>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66;p56">
              <a:extLst>
                <a:ext uri="{FF2B5EF4-FFF2-40B4-BE49-F238E27FC236}">
                  <a16:creationId xmlns:a16="http://schemas.microsoft.com/office/drawing/2014/main" id="{45BE6B78-B913-5729-C8BB-8B9A968F8FDE}"/>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67;p56">
              <a:extLst>
                <a:ext uri="{FF2B5EF4-FFF2-40B4-BE49-F238E27FC236}">
                  <a16:creationId xmlns:a16="http://schemas.microsoft.com/office/drawing/2014/main" id="{160DB657-E4D1-23AA-3B0E-BB304C32BB99}"/>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68;p56">
              <a:extLst>
                <a:ext uri="{FF2B5EF4-FFF2-40B4-BE49-F238E27FC236}">
                  <a16:creationId xmlns:a16="http://schemas.microsoft.com/office/drawing/2014/main" id="{07D3209A-7CBD-9741-FFE9-DB2B93FDA106}"/>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69;p56">
              <a:extLst>
                <a:ext uri="{FF2B5EF4-FFF2-40B4-BE49-F238E27FC236}">
                  <a16:creationId xmlns:a16="http://schemas.microsoft.com/office/drawing/2014/main" id="{B8E8F2DD-3F6F-D7E8-13FC-58E1DF1E730E}"/>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70;p56">
              <a:extLst>
                <a:ext uri="{FF2B5EF4-FFF2-40B4-BE49-F238E27FC236}">
                  <a16:creationId xmlns:a16="http://schemas.microsoft.com/office/drawing/2014/main" id="{BCF7935D-33FF-84AD-CD46-4340618D4CF1}"/>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71;p56">
              <a:extLst>
                <a:ext uri="{FF2B5EF4-FFF2-40B4-BE49-F238E27FC236}">
                  <a16:creationId xmlns:a16="http://schemas.microsoft.com/office/drawing/2014/main" id="{7EBF99DF-EFCC-B82D-1A3B-C3F9297AC11A}"/>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72;p56">
              <a:extLst>
                <a:ext uri="{FF2B5EF4-FFF2-40B4-BE49-F238E27FC236}">
                  <a16:creationId xmlns:a16="http://schemas.microsoft.com/office/drawing/2014/main" id="{25B1AFFB-A667-4EC9-337E-962D57D6E7D5}"/>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73;p56">
              <a:extLst>
                <a:ext uri="{FF2B5EF4-FFF2-40B4-BE49-F238E27FC236}">
                  <a16:creationId xmlns:a16="http://schemas.microsoft.com/office/drawing/2014/main" id="{A5532B89-60AE-1394-70C3-5901C911897F}"/>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74;p56">
              <a:extLst>
                <a:ext uri="{FF2B5EF4-FFF2-40B4-BE49-F238E27FC236}">
                  <a16:creationId xmlns:a16="http://schemas.microsoft.com/office/drawing/2014/main" id="{5F08E0E0-168B-83E3-9826-3DF1F402D5D2}"/>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75;p56">
              <a:extLst>
                <a:ext uri="{FF2B5EF4-FFF2-40B4-BE49-F238E27FC236}">
                  <a16:creationId xmlns:a16="http://schemas.microsoft.com/office/drawing/2014/main" id="{B4668D38-0A02-7D8B-3A3F-46D3FAD15F04}"/>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76;p56">
              <a:extLst>
                <a:ext uri="{FF2B5EF4-FFF2-40B4-BE49-F238E27FC236}">
                  <a16:creationId xmlns:a16="http://schemas.microsoft.com/office/drawing/2014/main" id="{B663D105-07EC-6B6B-F25F-EF2173E72032}"/>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77;p56">
              <a:extLst>
                <a:ext uri="{FF2B5EF4-FFF2-40B4-BE49-F238E27FC236}">
                  <a16:creationId xmlns:a16="http://schemas.microsoft.com/office/drawing/2014/main" id="{13D6271D-9940-0BFF-D784-3A3DACC10ED8}"/>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78;p56">
              <a:extLst>
                <a:ext uri="{FF2B5EF4-FFF2-40B4-BE49-F238E27FC236}">
                  <a16:creationId xmlns:a16="http://schemas.microsoft.com/office/drawing/2014/main" id="{5707BA89-AE9F-3809-CF94-E8BA48468AC2}"/>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79;p56">
              <a:extLst>
                <a:ext uri="{FF2B5EF4-FFF2-40B4-BE49-F238E27FC236}">
                  <a16:creationId xmlns:a16="http://schemas.microsoft.com/office/drawing/2014/main" id="{1FD320D3-01C2-B5DF-4064-6B426727B9E2}"/>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80;p56">
              <a:extLst>
                <a:ext uri="{FF2B5EF4-FFF2-40B4-BE49-F238E27FC236}">
                  <a16:creationId xmlns:a16="http://schemas.microsoft.com/office/drawing/2014/main" id="{72F0E8B7-5774-12A4-5831-82FF33FC1F7D}"/>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81;p56">
              <a:extLst>
                <a:ext uri="{FF2B5EF4-FFF2-40B4-BE49-F238E27FC236}">
                  <a16:creationId xmlns:a16="http://schemas.microsoft.com/office/drawing/2014/main" id="{657EC55D-5EC6-D7DB-DA8D-CCCC568F121E}"/>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82;p56">
              <a:extLst>
                <a:ext uri="{FF2B5EF4-FFF2-40B4-BE49-F238E27FC236}">
                  <a16:creationId xmlns:a16="http://schemas.microsoft.com/office/drawing/2014/main" id="{6557694E-9553-31A5-C424-18832819AC92}"/>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83;p56">
              <a:extLst>
                <a:ext uri="{FF2B5EF4-FFF2-40B4-BE49-F238E27FC236}">
                  <a16:creationId xmlns:a16="http://schemas.microsoft.com/office/drawing/2014/main" id="{750F70B6-F73B-BF24-FF90-8514DC9109D7}"/>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84;p56">
              <a:extLst>
                <a:ext uri="{FF2B5EF4-FFF2-40B4-BE49-F238E27FC236}">
                  <a16:creationId xmlns:a16="http://schemas.microsoft.com/office/drawing/2014/main" id="{7F3F6CF8-460D-97AC-92BC-1B28F97FCF74}"/>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85;p56">
              <a:extLst>
                <a:ext uri="{FF2B5EF4-FFF2-40B4-BE49-F238E27FC236}">
                  <a16:creationId xmlns:a16="http://schemas.microsoft.com/office/drawing/2014/main" id="{70C96F83-6F86-3B52-F898-973ADAC17729}"/>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86;p56">
              <a:extLst>
                <a:ext uri="{FF2B5EF4-FFF2-40B4-BE49-F238E27FC236}">
                  <a16:creationId xmlns:a16="http://schemas.microsoft.com/office/drawing/2014/main" id="{0BD98122-CB19-5F67-B125-99616C142B16}"/>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87;p56">
              <a:extLst>
                <a:ext uri="{FF2B5EF4-FFF2-40B4-BE49-F238E27FC236}">
                  <a16:creationId xmlns:a16="http://schemas.microsoft.com/office/drawing/2014/main" id="{1BE2B0AE-16C4-B6FF-DB46-4B34C89A19C3}"/>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88;p56">
              <a:extLst>
                <a:ext uri="{FF2B5EF4-FFF2-40B4-BE49-F238E27FC236}">
                  <a16:creationId xmlns:a16="http://schemas.microsoft.com/office/drawing/2014/main" id="{F5DD5EA6-D2A1-0FD0-95EB-A9601FBADF18}"/>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89;p56">
              <a:extLst>
                <a:ext uri="{FF2B5EF4-FFF2-40B4-BE49-F238E27FC236}">
                  <a16:creationId xmlns:a16="http://schemas.microsoft.com/office/drawing/2014/main" id="{1DEA49EE-780B-6357-B1B0-18449CEBC663}"/>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90;p56">
              <a:extLst>
                <a:ext uri="{FF2B5EF4-FFF2-40B4-BE49-F238E27FC236}">
                  <a16:creationId xmlns:a16="http://schemas.microsoft.com/office/drawing/2014/main" id="{7407BD03-439F-160F-0B3C-34F699129E0B}"/>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91;p56">
              <a:extLst>
                <a:ext uri="{FF2B5EF4-FFF2-40B4-BE49-F238E27FC236}">
                  <a16:creationId xmlns:a16="http://schemas.microsoft.com/office/drawing/2014/main" id="{E1F457EA-690E-E9BF-213D-55D856291B42}"/>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92;p56">
              <a:extLst>
                <a:ext uri="{FF2B5EF4-FFF2-40B4-BE49-F238E27FC236}">
                  <a16:creationId xmlns:a16="http://schemas.microsoft.com/office/drawing/2014/main" id="{A82779D2-485F-DA5E-5B0E-3A701A39C6BC}"/>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93;p56">
              <a:extLst>
                <a:ext uri="{FF2B5EF4-FFF2-40B4-BE49-F238E27FC236}">
                  <a16:creationId xmlns:a16="http://schemas.microsoft.com/office/drawing/2014/main" id="{696C0774-D227-95F8-CE98-E0C4A020137C}"/>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94;p56">
              <a:extLst>
                <a:ext uri="{FF2B5EF4-FFF2-40B4-BE49-F238E27FC236}">
                  <a16:creationId xmlns:a16="http://schemas.microsoft.com/office/drawing/2014/main" id="{633B13AD-EC20-16FE-000B-6C1E57B98335}"/>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95;p56">
              <a:extLst>
                <a:ext uri="{FF2B5EF4-FFF2-40B4-BE49-F238E27FC236}">
                  <a16:creationId xmlns:a16="http://schemas.microsoft.com/office/drawing/2014/main" id="{46735C0D-8517-C65B-F10B-4747B703674A}"/>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96;p56">
              <a:extLst>
                <a:ext uri="{FF2B5EF4-FFF2-40B4-BE49-F238E27FC236}">
                  <a16:creationId xmlns:a16="http://schemas.microsoft.com/office/drawing/2014/main" id="{41DBC417-8637-079C-619B-537AC0D4AB51}"/>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97;p56">
              <a:extLst>
                <a:ext uri="{FF2B5EF4-FFF2-40B4-BE49-F238E27FC236}">
                  <a16:creationId xmlns:a16="http://schemas.microsoft.com/office/drawing/2014/main" id="{469E46D6-D6C0-31DE-AA25-34E12433FE0F}"/>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98;p56">
              <a:extLst>
                <a:ext uri="{FF2B5EF4-FFF2-40B4-BE49-F238E27FC236}">
                  <a16:creationId xmlns:a16="http://schemas.microsoft.com/office/drawing/2014/main" id="{2FB088C7-34B9-BF53-4D55-F974C06B5A3A}"/>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99;p56">
              <a:extLst>
                <a:ext uri="{FF2B5EF4-FFF2-40B4-BE49-F238E27FC236}">
                  <a16:creationId xmlns:a16="http://schemas.microsoft.com/office/drawing/2014/main" id="{D790AF0A-A17F-A45B-9F60-6BE5E8419972}"/>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800;p56">
              <a:extLst>
                <a:ext uri="{FF2B5EF4-FFF2-40B4-BE49-F238E27FC236}">
                  <a16:creationId xmlns:a16="http://schemas.microsoft.com/office/drawing/2014/main" id="{64794794-B31C-5B18-F077-4C851FE5AE74}"/>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801;p56">
              <a:extLst>
                <a:ext uri="{FF2B5EF4-FFF2-40B4-BE49-F238E27FC236}">
                  <a16:creationId xmlns:a16="http://schemas.microsoft.com/office/drawing/2014/main" id="{0D36BDB7-7D3A-E641-7CFC-DE520271E052}"/>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802;p56">
              <a:extLst>
                <a:ext uri="{FF2B5EF4-FFF2-40B4-BE49-F238E27FC236}">
                  <a16:creationId xmlns:a16="http://schemas.microsoft.com/office/drawing/2014/main" id="{56A8502F-1FC6-F6D0-1D93-D716056CE0BC}"/>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803;p56">
              <a:extLst>
                <a:ext uri="{FF2B5EF4-FFF2-40B4-BE49-F238E27FC236}">
                  <a16:creationId xmlns:a16="http://schemas.microsoft.com/office/drawing/2014/main" id="{CB70C02B-E5D4-4925-059D-6C843B28B1D2}"/>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804;p56">
              <a:extLst>
                <a:ext uri="{FF2B5EF4-FFF2-40B4-BE49-F238E27FC236}">
                  <a16:creationId xmlns:a16="http://schemas.microsoft.com/office/drawing/2014/main" id="{9A93039A-9001-B395-009E-F5EBB3A77BD8}"/>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805;p56">
              <a:extLst>
                <a:ext uri="{FF2B5EF4-FFF2-40B4-BE49-F238E27FC236}">
                  <a16:creationId xmlns:a16="http://schemas.microsoft.com/office/drawing/2014/main" id="{94EFF299-54AC-6EF3-D362-D39B27C3B833}"/>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806;p56">
              <a:extLst>
                <a:ext uri="{FF2B5EF4-FFF2-40B4-BE49-F238E27FC236}">
                  <a16:creationId xmlns:a16="http://schemas.microsoft.com/office/drawing/2014/main" id="{47105213-253D-58A3-88D2-34AB04E5C61B}"/>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807;p56">
              <a:extLst>
                <a:ext uri="{FF2B5EF4-FFF2-40B4-BE49-F238E27FC236}">
                  <a16:creationId xmlns:a16="http://schemas.microsoft.com/office/drawing/2014/main" id="{4A9AF475-80CA-1BB7-7DFC-66895DEEB25A}"/>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808;p56">
              <a:extLst>
                <a:ext uri="{FF2B5EF4-FFF2-40B4-BE49-F238E27FC236}">
                  <a16:creationId xmlns:a16="http://schemas.microsoft.com/office/drawing/2014/main" id="{D4238077-B45A-8875-0390-90A66DE49F4C}"/>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809;p56">
              <a:extLst>
                <a:ext uri="{FF2B5EF4-FFF2-40B4-BE49-F238E27FC236}">
                  <a16:creationId xmlns:a16="http://schemas.microsoft.com/office/drawing/2014/main" id="{65F263A9-2C07-600F-70A8-6850C10A7C7A}"/>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810;p56">
              <a:extLst>
                <a:ext uri="{FF2B5EF4-FFF2-40B4-BE49-F238E27FC236}">
                  <a16:creationId xmlns:a16="http://schemas.microsoft.com/office/drawing/2014/main" id="{7DDACD9B-5799-AE28-2899-C9F19F3DDBFD}"/>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811;p56">
              <a:extLst>
                <a:ext uri="{FF2B5EF4-FFF2-40B4-BE49-F238E27FC236}">
                  <a16:creationId xmlns:a16="http://schemas.microsoft.com/office/drawing/2014/main" id="{DDAB8098-0F67-1063-4978-79644E051564}"/>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812;p56">
              <a:extLst>
                <a:ext uri="{FF2B5EF4-FFF2-40B4-BE49-F238E27FC236}">
                  <a16:creationId xmlns:a16="http://schemas.microsoft.com/office/drawing/2014/main" id="{5256E613-FACC-AC0C-443F-AB75603DECA7}"/>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813;p56">
              <a:extLst>
                <a:ext uri="{FF2B5EF4-FFF2-40B4-BE49-F238E27FC236}">
                  <a16:creationId xmlns:a16="http://schemas.microsoft.com/office/drawing/2014/main" id="{9AECDD33-53FE-18F7-D326-D709395345AF}"/>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814;p56">
              <a:extLst>
                <a:ext uri="{FF2B5EF4-FFF2-40B4-BE49-F238E27FC236}">
                  <a16:creationId xmlns:a16="http://schemas.microsoft.com/office/drawing/2014/main" id="{CE4FB0C9-19A6-8834-B0C7-33074B26884E}"/>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815;p56">
              <a:extLst>
                <a:ext uri="{FF2B5EF4-FFF2-40B4-BE49-F238E27FC236}">
                  <a16:creationId xmlns:a16="http://schemas.microsoft.com/office/drawing/2014/main" id="{5E2B7B16-5B73-25B4-2C9E-78893EEBDB06}"/>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816;p56">
              <a:extLst>
                <a:ext uri="{FF2B5EF4-FFF2-40B4-BE49-F238E27FC236}">
                  <a16:creationId xmlns:a16="http://schemas.microsoft.com/office/drawing/2014/main" id="{B58F5C7E-A933-4D3D-560C-F37CA85F5755}"/>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817;p56">
              <a:extLst>
                <a:ext uri="{FF2B5EF4-FFF2-40B4-BE49-F238E27FC236}">
                  <a16:creationId xmlns:a16="http://schemas.microsoft.com/office/drawing/2014/main" id="{F2F533E5-4ED0-FA7E-7F77-4910B2883BA6}"/>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818;p56">
              <a:extLst>
                <a:ext uri="{FF2B5EF4-FFF2-40B4-BE49-F238E27FC236}">
                  <a16:creationId xmlns:a16="http://schemas.microsoft.com/office/drawing/2014/main" id="{10B2EB43-0809-1106-11AE-5E2D1940D7F0}"/>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819;p56">
              <a:extLst>
                <a:ext uri="{FF2B5EF4-FFF2-40B4-BE49-F238E27FC236}">
                  <a16:creationId xmlns:a16="http://schemas.microsoft.com/office/drawing/2014/main" id="{5080BBE4-4B5B-F4D8-4C9C-0C4886EE1CEB}"/>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820;p56">
              <a:extLst>
                <a:ext uri="{FF2B5EF4-FFF2-40B4-BE49-F238E27FC236}">
                  <a16:creationId xmlns:a16="http://schemas.microsoft.com/office/drawing/2014/main" id="{36F7E604-9CB5-9703-A5F5-428797DBE0B9}"/>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821;p56">
              <a:extLst>
                <a:ext uri="{FF2B5EF4-FFF2-40B4-BE49-F238E27FC236}">
                  <a16:creationId xmlns:a16="http://schemas.microsoft.com/office/drawing/2014/main" id="{C4D919DA-56CF-4E9A-29DB-F5E58524FEB0}"/>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822;p56">
              <a:extLst>
                <a:ext uri="{FF2B5EF4-FFF2-40B4-BE49-F238E27FC236}">
                  <a16:creationId xmlns:a16="http://schemas.microsoft.com/office/drawing/2014/main" id="{DDAB1876-B406-D8BA-64BA-A4EE48ED253A}"/>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823;p56">
              <a:extLst>
                <a:ext uri="{FF2B5EF4-FFF2-40B4-BE49-F238E27FC236}">
                  <a16:creationId xmlns:a16="http://schemas.microsoft.com/office/drawing/2014/main" id="{81DF28A9-3189-204E-9D8F-7DBC147AD9B4}"/>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824;p56">
              <a:extLst>
                <a:ext uri="{FF2B5EF4-FFF2-40B4-BE49-F238E27FC236}">
                  <a16:creationId xmlns:a16="http://schemas.microsoft.com/office/drawing/2014/main" id="{3C640B87-D345-BCB0-5A3C-78C0BD693DAB}"/>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825;p56">
              <a:extLst>
                <a:ext uri="{FF2B5EF4-FFF2-40B4-BE49-F238E27FC236}">
                  <a16:creationId xmlns:a16="http://schemas.microsoft.com/office/drawing/2014/main" id="{B672FC14-E5D9-E50B-0AEF-A0493FBA4F98}"/>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826;p56">
              <a:extLst>
                <a:ext uri="{FF2B5EF4-FFF2-40B4-BE49-F238E27FC236}">
                  <a16:creationId xmlns:a16="http://schemas.microsoft.com/office/drawing/2014/main" id="{045D6DE8-9B5F-3302-614A-96DBBAABBCBF}"/>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827;p56">
              <a:extLst>
                <a:ext uri="{FF2B5EF4-FFF2-40B4-BE49-F238E27FC236}">
                  <a16:creationId xmlns:a16="http://schemas.microsoft.com/office/drawing/2014/main" id="{57485108-BAD1-4774-71E4-40162FE4AF11}"/>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828;p56">
              <a:extLst>
                <a:ext uri="{FF2B5EF4-FFF2-40B4-BE49-F238E27FC236}">
                  <a16:creationId xmlns:a16="http://schemas.microsoft.com/office/drawing/2014/main" id="{8264311D-E603-AD4D-DD68-62245A774F4D}"/>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829;p56">
              <a:extLst>
                <a:ext uri="{FF2B5EF4-FFF2-40B4-BE49-F238E27FC236}">
                  <a16:creationId xmlns:a16="http://schemas.microsoft.com/office/drawing/2014/main" id="{841F5302-18CF-2B21-0F39-BB80789614D3}"/>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830;p56">
              <a:extLst>
                <a:ext uri="{FF2B5EF4-FFF2-40B4-BE49-F238E27FC236}">
                  <a16:creationId xmlns:a16="http://schemas.microsoft.com/office/drawing/2014/main" id="{3D065A86-A914-199F-8104-2D226C07A189}"/>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831;p56">
              <a:extLst>
                <a:ext uri="{FF2B5EF4-FFF2-40B4-BE49-F238E27FC236}">
                  <a16:creationId xmlns:a16="http://schemas.microsoft.com/office/drawing/2014/main" id="{731FE4D9-BE3D-CD72-E8E0-6D6859C8A9AB}"/>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832;p56">
              <a:extLst>
                <a:ext uri="{FF2B5EF4-FFF2-40B4-BE49-F238E27FC236}">
                  <a16:creationId xmlns:a16="http://schemas.microsoft.com/office/drawing/2014/main" id="{A6C0F1A9-AC66-FDAC-6C32-2F3185CC2E59}"/>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833;p56">
              <a:extLst>
                <a:ext uri="{FF2B5EF4-FFF2-40B4-BE49-F238E27FC236}">
                  <a16:creationId xmlns:a16="http://schemas.microsoft.com/office/drawing/2014/main" id="{7F036A8B-24BD-7BCB-DDB7-C923C7C4EE31}"/>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834;p56">
              <a:extLst>
                <a:ext uri="{FF2B5EF4-FFF2-40B4-BE49-F238E27FC236}">
                  <a16:creationId xmlns:a16="http://schemas.microsoft.com/office/drawing/2014/main" id="{17D26C5A-19F1-799B-0B39-625F9C387CBE}"/>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835;p56">
              <a:extLst>
                <a:ext uri="{FF2B5EF4-FFF2-40B4-BE49-F238E27FC236}">
                  <a16:creationId xmlns:a16="http://schemas.microsoft.com/office/drawing/2014/main" id="{285491C1-6C39-4144-C8C3-DA27E16E0D2C}"/>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836;p56">
              <a:extLst>
                <a:ext uri="{FF2B5EF4-FFF2-40B4-BE49-F238E27FC236}">
                  <a16:creationId xmlns:a16="http://schemas.microsoft.com/office/drawing/2014/main" id="{6E53F08C-7F24-369C-8952-A5FA02CB25A6}"/>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2837;p56">
              <a:extLst>
                <a:ext uri="{FF2B5EF4-FFF2-40B4-BE49-F238E27FC236}">
                  <a16:creationId xmlns:a16="http://schemas.microsoft.com/office/drawing/2014/main" id="{B9145BFC-B0B2-FCBA-9ABD-591C25835266}"/>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2838;p56">
              <a:extLst>
                <a:ext uri="{FF2B5EF4-FFF2-40B4-BE49-F238E27FC236}">
                  <a16:creationId xmlns:a16="http://schemas.microsoft.com/office/drawing/2014/main" id="{6511BC08-A348-2FD5-E2A1-19C118532ABF}"/>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2839;p56">
              <a:extLst>
                <a:ext uri="{FF2B5EF4-FFF2-40B4-BE49-F238E27FC236}">
                  <a16:creationId xmlns:a16="http://schemas.microsoft.com/office/drawing/2014/main" id="{5F157002-70B6-2818-976C-57E929B1C62C}"/>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840;p56">
              <a:extLst>
                <a:ext uri="{FF2B5EF4-FFF2-40B4-BE49-F238E27FC236}">
                  <a16:creationId xmlns:a16="http://schemas.microsoft.com/office/drawing/2014/main" id="{003FD6CA-A66F-C426-F6DD-BBE73734C69E}"/>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841;p56">
              <a:extLst>
                <a:ext uri="{FF2B5EF4-FFF2-40B4-BE49-F238E27FC236}">
                  <a16:creationId xmlns:a16="http://schemas.microsoft.com/office/drawing/2014/main" id="{DBF9EC7D-C63D-0635-4F2E-F3649F5A098D}"/>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842;p56">
              <a:extLst>
                <a:ext uri="{FF2B5EF4-FFF2-40B4-BE49-F238E27FC236}">
                  <a16:creationId xmlns:a16="http://schemas.microsoft.com/office/drawing/2014/main" id="{652BA2D2-516E-C75F-42FE-D95C2C5928C9}"/>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843;p56">
              <a:extLst>
                <a:ext uri="{FF2B5EF4-FFF2-40B4-BE49-F238E27FC236}">
                  <a16:creationId xmlns:a16="http://schemas.microsoft.com/office/drawing/2014/main" id="{A4925B7C-59A3-7C28-28F5-C908D730B883}"/>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844;p56">
              <a:extLst>
                <a:ext uri="{FF2B5EF4-FFF2-40B4-BE49-F238E27FC236}">
                  <a16:creationId xmlns:a16="http://schemas.microsoft.com/office/drawing/2014/main" id="{95506B20-EDD9-D34A-4AB4-819AC38CD704}"/>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845;p56">
              <a:extLst>
                <a:ext uri="{FF2B5EF4-FFF2-40B4-BE49-F238E27FC236}">
                  <a16:creationId xmlns:a16="http://schemas.microsoft.com/office/drawing/2014/main" id="{5A145DD7-3020-75F6-FC14-2D6A1F694B15}"/>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846;p56">
              <a:extLst>
                <a:ext uri="{FF2B5EF4-FFF2-40B4-BE49-F238E27FC236}">
                  <a16:creationId xmlns:a16="http://schemas.microsoft.com/office/drawing/2014/main" id="{CD6D1CF3-AAC3-C58C-F53F-2119ABC530A9}"/>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847;p56">
              <a:extLst>
                <a:ext uri="{FF2B5EF4-FFF2-40B4-BE49-F238E27FC236}">
                  <a16:creationId xmlns:a16="http://schemas.microsoft.com/office/drawing/2014/main" id="{13948D64-C1B8-8C77-2C7A-17B033875E9B}"/>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848;p56">
              <a:extLst>
                <a:ext uri="{FF2B5EF4-FFF2-40B4-BE49-F238E27FC236}">
                  <a16:creationId xmlns:a16="http://schemas.microsoft.com/office/drawing/2014/main" id="{C4CB6290-19C8-A483-7225-0CB7580AB43C}"/>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2849;p56">
              <a:extLst>
                <a:ext uri="{FF2B5EF4-FFF2-40B4-BE49-F238E27FC236}">
                  <a16:creationId xmlns:a16="http://schemas.microsoft.com/office/drawing/2014/main" id="{CF139DC3-028A-B85D-F611-C8BAB3BF081A}"/>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850;p56">
              <a:extLst>
                <a:ext uri="{FF2B5EF4-FFF2-40B4-BE49-F238E27FC236}">
                  <a16:creationId xmlns:a16="http://schemas.microsoft.com/office/drawing/2014/main" id="{5B7E4D28-9FD7-83C5-4AFF-A9B6727CC149}"/>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851;p56">
              <a:extLst>
                <a:ext uri="{FF2B5EF4-FFF2-40B4-BE49-F238E27FC236}">
                  <a16:creationId xmlns:a16="http://schemas.microsoft.com/office/drawing/2014/main" id="{E06F0251-386C-775F-B751-DEB6373548A2}"/>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852;p56">
              <a:extLst>
                <a:ext uri="{FF2B5EF4-FFF2-40B4-BE49-F238E27FC236}">
                  <a16:creationId xmlns:a16="http://schemas.microsoft.com/office/drawing/2014/main" id="{0598CD52-CC44-1CBC-66CE-DB11AA8E3237}"/>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2853;p56">
              <a:extLst>
                <a:ext uri="{FF2B5EF4-FFF2-40B4-BE49-F238E27FC236}">
                  <a16:creationId xmlns:a16="http://schemas.microsoft.com/office/drawing/2014/main" id="{524B334A-763A-3F46-BC03-E7B1DE2CCE15}"/>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854;p56">
              <a:extLst>
                <a:ext uri="{FF2B5EF4-FFF2-40B4-BE49-F238E27FC236}">
                  <a16:creationId xmlns:a16="http://schemas.microsoft.com/office/drawing/2014/main" id="{0B3A45BA-CC5E-DCA9-0A2E-829D6F9B0D6B}"/>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855;p56">
              <a:extLst>
                <a:ext uri="{FF2B5EF4-FFF2-40B4-BE49-F238E27FC236}">
                  <a16:creationId xmlns:a16="http://schemas.microsoft.com/office/drawing/2014/main" id="{BF79CB7D-E1E5-F60F-81A9-C855AE5C73C0}"/>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2856;p56">
              <a:extLst>
                <a:ext uri="{FF2B5EF4-FFF2-40B4-BE49-F238E27FC236}">
                  <a16:creationId xmlns:a16="http://schemas.microsoft.com/office/drawing/2014/main" id="{756E46BD-EF1C-8FFB-45E0-F91D2DF43E6F}"/>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857;p56">
              <a:extLst>
                <a:ext uri="{FF2B5EF4-FFF2-40B4-BE49-F238E27FC236}">
                  <a16:creationId xmlns:a16="http://schemas.microsoft.com/office/drawing/2014/main" id="{76B36129-D7A7-100B-79A4-730646F03052}"/>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2858;p56">
              <a:extLst>
                <a:ext uri="{FF2B5EF4-FFF2-40B4-BE49-F238E27FC236}">
                  <a16:creationId xmlns:a16="http://schemas.microsoft.com/office/drawing/2014/main" id="{32985458-4D43-440B-22F9-4D00A2B636C3}"/>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859;p56">
              <a:extLst>
                <a:ext uri="{FF2B5EF4-FFF2-40B4-BE49-F238E27FC236}">
                  <a16:creationId xmlns:a16="http://schemas.microsoft.com/office/drawing/2014/main" id="{7651C3B3-C79E-D905-D016-809774EC0D24}"/>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860;p56">
              <a:extLst>
                <a:ext uri="{FF2B5EF4-FFF2-40B4-BE49-F238E27FC236}">
                  <a16:creationId xmlns:a16="http://schemas.microsoft.com/office/drawing/2014/main" id="{C8DEC1BD-BEAE-7026-3E9E-3B745FCE1B2F}"/>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861;p56">
              <a:extLst>
                <a:ext uri="{FF2B5EF4-FFF2-40B4-BE49-F238E27FC236}">
                  <a16:creationId xmlns:a16="http://schemas.microsoft.com/office/drawing/2014/main" id="{239DBEC4-5DE7-DD83-4CE5-00EFB703B050}"/>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862;p56">
              <a:extLst>
                <a:ext uri="{FF2B5EF4-FFF2-40B4-BE49-F238E27FC236}">
                  <a16:creationId xmlns:a16="http://schemas.microsoft.com/office/drawing/2014/main" id="{A765AFE7-7630-A2B4-101B-567ACB8626C4}"/>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863;p56">
              <a:extLst>
                <a:ext uri="{FF2B5EF4-FFF2-40B4-BE49-F238E27FC236}">
                  <a16:creationId xmlns:a16="http://schemas.microsoft.com/office/drawing/2014/main" id="{203A417F-8203-03DF-857F-DBB3BAFCC47B}"/>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864;p56">
              <a:extLst>
                <a:ext uri="{FF2B5EF4-FFF2-40B4-BE49-F238E27FC236}">
                  <a16:creationId xmlns:a16="http://schemas.microsoft.com/office/drawing/2014/main" id="{20BA4882-849F-DAEB-670C-67C54E081191}"/>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865;p56">
              <a:extLst>
                <a:ext uri="{FF2B5EF4-FFF2-40B4-BE49-F238E27FC236}">
                  <a16:creationId xmlns:a16="http://schemas.microsoft.com/office/drawing/2014/main" id="{0D936B11-32EE-60AA-7EEA-21FBEBD8324D}"/>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866;p56">
              <a:extLst>
                <a:ext uri="{FF2B5EF4-FFF2-40B4-BE49-F238E27FC236}">
                  <a16:creationId xmlns:a16="http://schemas.microsoft.com/office/drawing/2014/main" id="{CE13E895-43EA-99DE-4850-8ED3B1A7944D}"/>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867;p56">
              <a:extLst>
                <a:ext uri="{FF2B5EF4-FFF2-40B4-BE49-F238E27FC236}">
                  <a16:creationId xmlns:a16="http://schemas.microsoft.com/office/drawing/2014/main" id="{E1490514-5DF6-C6C3-224D-16E46A959298}"/>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868;p56">
              <a:extLst>
                <a:ext uri="{FF2B5EF4-FFF2-40B4-BE49-F238E27FC236}">
                  <a16:creationId xmlns:a16="http://schemas.microsoft.com/office/drawing/2014/main" id="{08C889E0-846E-C1F2-0C97-317C589D8BA8}"/>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869;p56">
              <a:extLst>
                <a:ext uri="{FF2B5EF4-FFF2-40B4-BE49-F238E27FC236}">
                  <a16:creationId xmlns:a16="http://schemas.microsoft.com/office/drawing/2014/main" id="{7B5A2C9B-66B2-ED12-A9E6-C8936588E5E6}"/>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870;p56">
              <a:extLst>
                <a:ext uri="{FF2B5EF4-FFF2-40B4-BE49-F238E27FC236}">
                  <a16:creationId xmlns:a16="http://schemas.microsoft.com/office/drawing/2014/main" id="{47F14F1D-C91A-BE68-6DEF-039EB423E0E4}"/>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871;p56">
              <a:extLst>
                <a:ext uri="{FF2B5EF4-FFF2-40B4-BE49-F238E27FC236}">
                  <a16:creationId xmlns:a16="http://schemas.microsoft.com/office/drawing/2014/main" id="{E6CF388B-E11A-AD39-8D8F-9FCD8C9E510A}"/>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872;p56">
              <a:extLst>
                <a:ext uri="{FF2B5EF4-FFF2-40B4-BE49-F238E27FC236}">
                  <a16:creationId xmlns:a16="http://schemas.microsoft.com/office/drawing/2014/main" id="{89CE1B21-C34A-E15A-C78A-85D215A75F0E}"/>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873;p56">
              <a:extLst>
                <a:ext uri="{FF2B5EF4-FFF2-40B4-BE49-F238E27FC236}">
                  <a16:creationId xmlns:a16="http://schemas.microsoft.com/office/drawing/2014/main" id="{F63B9495-05C0-4655-7CC5-CFBD68FA1679}"/>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874;p56">
              <a:extLst>
                <a:ext uri="{FF2B5EF4-FFF2-40B4-BE49-F238E27FC236}">
                  <a16:creationId xmlns:a16="http://schemas.microsoft.com/office/drawing/2014/main" id="{24B62236-FD7D-C553-65F1-56668127CD78}"/>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875;p56">
              <a:extLst>
                <a:ext uri="{FF2B5EF4-FFF2-40B4-BE49-F238E27FC236}">
                  <a16:creationId xmlns:a16="http://schemas.microsoft.com/office/drawing/2014/main" id="{835F8F23-309C-C16E-0294-EFF62919A513}"/>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876;p56">
              <a:extLst>
                <a:ext uri="{FF2B5EF4-FFF2-40B4-BE49-F238E27FC236}">
                  <a16:creationId xmlns:a16="http://schemas.microsoft.com/office/drawing/2014/main" id="{3D595325-40BC-070B-13D2-F93368BCA60A}"/>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877;p56">
              <a:extLst>
                <a:ext uri="{FF2B5EF4-FFF2-40B4-BE49-F238E27FC236}">
                  <a16:creationId xmlns:a16="http://schemas.microsoft.com/office/drawing/2014/main" id="{AD904674-D426-2468-D1E5-18EC6B40251A}"/>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878;p56">
              <a:extLst>
                <a:ext uri="{FF2B5EF4-FFF2-40B4-BE49-F238E27FC236}">
                  <a16:creationId xmlns:a16="http://schemas.microsoft.com/office/drawing/2014/main" id="{FE71F396-9E6D-3E4D-F11D-C1EB766FE582}"/>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879;p56">
              <a:extLst>
                <a:ext uri="{FF2B5EF4-FFF2-40B4-BE49-F238E27FC236}">
                  <a16:creationId xmlns:a16="http://schemas.microsoft.com/office/drawing/2014/main" id="{2EDC069E-782A-C18C-DD38-261C3F095E14}"/>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extLst>
              <a:ext uri="{FF2B5EF4-FFF2-40B4-BE49-F238E27FC236}">
                <a16:creationId xmlns:a16="http://schemas.microsoft.com/office/drawing/2014/main" id="{3CA0D059-01F4-8D87-E028-4B1A2E5AB421}"/>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4682510" y="8012065"/>
            <a:ext cx="2632896" cy="1481004"/>
          </a:xfrm>
          <a:prstGeom prst="rect">
            <a:avLst/>
          </a:prstGeom>
        </p:spPr>
      </p:pic>
      <p:grpSp>
        <p:nvGrpSpPr>
          <p:cNvPr id="3" name="Google Shape;1320;p41">
            <a:extLst>
              <a:ext uri="{FF2B5EF4-FFF2-40B4-BE49-F238E27FC236}">
                <a16:creationId xmlns:a16="http://schemas.microsoft.com/office/drawing/2014/main" id="{D9C1857F-D202-339D-37E8-C56AFDA454EE}"/>
              </a:ext>
            </a:extLst>
          </p:cNvPr>
          <p:cNvGrpSpPr/>
          <p:nvPr/>
        </p:nvGrpSpPr>
        <p:grpSpPr>
          <a:xfrm>
            <a:off x="13594962" y="1189763"/>
            <a:ext cx="5734427" cy="5128687"/>
            <a:chOff x="1056750" y="527475"/>
            <a:chExt cx="5265450" cy="4709250"/>
          </a:xfrm>
        </p:grpSpPr>
        <p:sp>
          <p:nvSpPr>
            <p:cNvPr id="4" name="Google Shape;1321;p41">
              <a:extLst>
                <a:ext uri="{FF2B5EF4-FFF2-40B4-BE49-F238E27FC236}">
                  <a16:creationId xmlns:a16="http://schemas.microsoft.com/office/drawing/2014/main" id="{F45FCB66-6E35-F243-B2B5-324EDB06FDBB}"/>
                </a:ext>
              </a:extLst>
            </p:cNvPr>
            <p:cNvSpPr/>
            <p:nvPr/>
          </p:nvSpPr>
          <p:spPr>
            <a:xfrm>
              <a:off x="1056750" y="527475"/>
              <a:ext cx="5265450" cy="4709250"/>
            </a:xfrm>
            <a:custGeom>
              <a:avLst/>
              <a:gdLst/>
              <a:ahLst/>
              <a:cxnLst/>
              <a:rect l="l" t="t" r="r" b="b"/>
              <a:pathLst>
                <a:path w="210618" h="188370" extrusionOk="0">
                  <a:moveTo>
                    <a:pt x="92850" y="0"/>
                  </a:moveTo>
                  <a:cubicBezTo>
                    <a:pt x="91615" y="0"/>
                    <a:pt x="90440" y="76"/>
                    <a:pt x="89331" y="234"/>
                  </a:cubicBezTo>
                  <a:cubicBezTo>
                    <a:pt x="60711" y="4337"/>
                    <a:pt x="1" y="94836"/>
                    <a:pt x="15479" y="121655"/>
                  </a:cubicBezTo>
                  <a:cubicBezTo>
                    <a:pt x="29799" y="146523"/>
                    <a:pt x="97351" y="188370"/>
                    <a:pt x="123432" y="188370"/>
                  </a:cubicBezTo>
                  <a:cubicBezTo>
                    <a:pt x="125478" y="188370"/>
                    <a:pt x="127269" y="188112"/>
                    <a:pt x="128759" y="187569"/>
                  </a:cubicBezTo>
                  <a:cubicBezTo>
                    <a:pt x="149274" y="180097"/>
                    <a:pt x="204180" y="98205"/>
                    <a:pt x="207649" y="78090"/>
                  </a:cubicBezTo>
                  <a:cubicBezTo>
                    <a:pt x="210618" y="60911"/>
                    <a:pt x="196108" y="50237"/>
                    <a:pt x="191804" y="47502"/>
                  </a:cubicBezTo>
                  <a:cubicBezTo>
                    <a:pt x="190604" y="46734"/>
                    <a:pt x="189403" y="45934"/>
                    <a:pt x="188202" y="45100"/>
                  </a:cubicBezTo>
                  <a:cubicBezTo>
                    <a:pt x="175823" y="36741"/>
                    <a:pt x="119987" y="0"/>
                    <a:pt x="92850" y="0"/>
                  </a:cubicBezTo>
                  <a:close/>
                </a:path>
              </a:pathLst>
            </a:custGeom>
            <a:solidFill>
              <a:srgbClr val="B9FFC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5" name="Google Shape;1329;p41">
              <a:extLst>
                <a:ext uri="{FF2B5EF4-FFF2-40B4-BE49-F238E27FC236}">
                  <a16:creationId xmlns:a16="http://schemas.microsoft.com/office/drawing/2014/main" id="{31231D92-9DC6-85B9-6C30-723B60A4BA42}"/>
                </a:ext>
              </a:extLst>
            </p:cNvPr>
            <p:cNvSpPr/>
            <p:nvPr/>
          </p:nvSpPr>
          <p:spPr>
            <a:xfrm>
              <a:off x="2199250" y="1716175"/>
              <a:ext cx="575150" cy="169350"/>
            </a:xfrm>
            <a:custGeom>
              <a:avLst/>
              <a:gdLst/>
              <a:ahLst/>
              <a:cxnLst/>
              <a:rect l="l" t="t" r="r" b="b"/>
              <a:pathLst>
                <a:path w="23006" h="6774" extrusionOk="0">
                  <a:moveTo>
                    <a:pt x="11650" y="0"/>
                  </a:moveTo>
                  <a:cubicBezTo>
                    <a:pt x="11090" y="0"/>
                    <a:pt x="10520" y="29"/>
                    <a:pt x="9941" y="87"/>
                  </a:cubicBezTo>
                  <a:cubicBezTo>
                    <a:pt x="6638" y="421"/>
                    <a:pt x="3503" y="1822"/>
                    <a:pt x="1034" y="4057"/>
                  </a:cubicBezTo>
                  <a:cubicBezTo>
                    <a:pt x="801" y="4223"/>
                    <a:pt x="601" y="4457"/>
                    <a:pt x="467" y="4690"/>
                  </a:cubicBezTo>
                  <a:cubicBezTo>
                    <a:pt x="0" y="5458"/>
                    <a:pt x="367" y="6425"/>
                    <a:pt x="1201" y="6658"/>
                  </a:cubicBezTo>
                  <a:cubicBezTo>
                    <a:pt x="1354" y="6706"/>
                    <a:pt x="1507" y="6729"/>
                    <a:pt x="1657" y="6729"/>
                  </a:cubicBezTo>
                  <a:cubicBezTo>
                    <a:pt x="2030" y="6729"/>
                    <a:pt x="2383" y="6587"/>
                    <a:pt x="2669" y="6325"/>
                  </a:cubicBezTo>
                  <a:cubicBezTo>
                    <a:pt x="3403" y="5691"/>
                    <a:pt x="4203" y="5124"/>
                    <a:pt x="5037" y="4590"/>
                  </a:cubicBezTo>
                  <a:cubicBezTo>
                    <a:pt x="6956" y="3419"/>
                    <a:pt x="9160" y="2788"/>
                    <a:pt x="11433" y="2788"/>
                  </a:cubicBezTo>
                  <a:cubicBezTo>
                    <a:pt x="11492" y="2788"/>
                    <a:pt x="11550" y="2788"/>
                    <a:pt x="11608" y="2789"/>
                  </a:cubicBezTo>
                  <a:lnTo>
                    <a:pt x="11942" y="2822"/>
                  </a:lnTo>
                  <a:cubicBezTo>
                    <a:pt x="14877" y="2889"/>
                    <a:pt x="17713" y="3956"/>
                    <a:pt x="19948" y="5858"/>
                  </a:cubicBezTo>
                  <a:cubicBezTo>
                    <a:pt x="20215" y="6091"/>
                    <a:pt x="20448" y="6325"/>
                    <a:pt x="20715" y="6492"/>
                  </a:cubicBezTo>
                  <a:cubicBezTo>
                    <a:pt x="20972" y="6687"/>
                    <a:pt x="21258" y="6774"/>
                    <a:pt x="21536" y="6774"/>
                  </a:cubicBezTo>
                  <a:cubicBezTo>
                    <a:pt x="22301" y="6774"/>
                    <a:pt x="23006" y="6114"/>
                    <a:pt x="22883" y="5257"/>
                  </a:cubicBezTo>
                  <a:cubicBezTo>
                    <a:pt x="22816" y="4790"/>
                    <a:pt x="22583" y="4357"/>
                    <a:pt x="22183" y="4090"/>
                  </a:cubicBezTo>
                  <a:cubicBezTo>
                    <a:pt x="19115" y="1431"/>
                    <a:pt x="15611" y="0"/>
                    <a:pt x="11650"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 name="Google Shape;1330;p41">
              <a:extLst>
                <a:ext uri="{FF2B5EF4-FFF2-40B4-BE49-F238E27FC236}">
                  <a16:creationId xmlns:a16="http://schemas.microsoft.com/office/drawing/2014/main" id="{0FAC2D31-2F1C-6C1E-90B6-7AB039E5A519}"/>
                </a:ext>
              </a:extLst>
            </p:cNvPr>
            <p:cNvSpPr/>
            <p:nvPr/>
          </p:nvSpPr>
          <p:spPr>
            <a:xfrm>
              <a:off x="2279300" y="1832225"/>
              <a:ext cx="418650" cy="139650"/>
            </a:xfrm>
            <a:custGeom>
              <a:avLst/>
              <a:gdLst/>
              <a:ahLst/>
              <a:cxnLst/>
              <a:rect l="l" t="t" r="r" b="b"/>
              <a:pathLst>
                <a:path w="16746" h="5586" extrusionOk="0">
                  <a:moveTo>
                    <a:pt x="8383" y="1"/>
                  </a:moveTo>
                  <a:cubicBezTo>
                    <a:pt x="7070" y="1"/>
                    <a:pt x="5757" y="238"/>
                    <a:pt x="4504" y="715"/>
                  </a:cubicBezTo>
                  <a:cubicBezTo>
                    <a:pt x="3003" y="1249"/>
                    <a:pt x="1635" y="2116"/>
                    <a:pt x="534" y="3284"/>
                  </a:cubicBezTo>
                  <a:cubicBezTo>
                    <a:pt x="34" y="3784"/>
                    <a:pt x="0" y="4585"/>
                    <a:pt x="467" y="5119"/>
                  </a:cubicBezTo>
                  <a:cubicBezTo>
                    <a:pt x="734" y="5424"/>
                    <a:pt x="1121" y="5576"/>
                    <a:pt x="1509" y="5576"/>
                  </a:cubicBezTo>
                  <a:cubicBezTo>
                    <a:pt x="1800" y="5576"/>
                    <a:pt x="2092" y="5490"/>
                    <a:pt x="2335" y="5319"/>
                  </a:cubicBezTo>
                  <a:cubicBezTo>
                    <a:pt x="2569" y="5152"/>
                    <a:pt x="2802" y="4919"/>
                    <a:pt x="3036" y="4718"/>
                  </a:cubicBezTo>
                  <a:cubicBezTo>
                    <a:pt x="4589" y="3419"/>
                    <a:pt x="6489" y="2774"/>
                    <a:pt x="8388" y="2774"/>
                  </a:cubicBezTo>
                  <a:cubicBezTo>
                    <a:pt x="10486" y="2774"/>
                    <a:pt x="12582" y="3560"/>
                    <a:pt x="14211" y="5119"/>
                  </a:cubicBezTo>
                  <a:cubicBezTo>
                    <a:pt x="14477" y="5419"/>
                    <a:pt x="14844" y="5586"/>
                    <a:pt x="15278" y="5586"/>
                  </a:cubicBezTo>
                  <a:cubicBezTo>
                    <a:pt x="15812" y="5586"/>
                    <a:pt x="16312" y="5252"/>
                    <a:pt x="16512" y="4752"/>
                  </a:cubicBezTo>
                  <a:cubicBezTo>
                    <a:pt x="16746" y="4251"/>
                    <a:pt x="16612" y="3618"/>
                    <a:pt x="16212" y="3217"/>
                  </a:cubicBezTo>
                  <a:cubicBezTo>
                    <a:pt x="15311" y="2317"/>
                    <a:pt x="14277" y="1583"/>
                    <a:pt x="13143" y="1082"/>
                  </a:cubicBezTo>
                  <a:cubicBezTo>
                    <a:pt x="11631" y="363"/>
                    <a:pt x="10007" y="1"/>
                    <a:pt x="8383"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 name="Google Shape;1331;p41">
              <a:extLst>
                <a:ext uri="{FF2B5EF4-FFF2-40B4-BE49-F238E27FC236}">
                  <a16:creationId xmlns:a16="http://schemas.microsoft.com/office/drawing/2014/main" id="{6831327E-DE37-D9CF-B7FF-B069BD982212}"/>
                </a:ext>
              </a:extLst>
            </p:cNvPr>
            <p:cNvSpPr/>
            <p:nvPr/>
          </p:nvSpPr>
          <p:spPr>
            <a:xfrm>
              <a:off x="2351850" y="1947675"/>
              <a:ext cx="269375" cy="110400"/>
            </a:xfrm>
            <a:custGeom>
              <a:avLst/>
              <a:gdLst/>
              <a:ahLst/>
              <a:cxnLst/>
              <a:rect l="l" t="t" r="r" b="b"/>
              <a:pathLst>
                <a:path w="10775" h="4416" extrusionOk="0">
                  <a:moveTo>
                    <a:pt x="5438" y="0"/>
                  </a:moveTo>
                  <a:cubicBezTo>
                    <a:pt x="4604" y="0"/>
                    <a:pt x="3770" y="200"/>
                    <a:pt x="2969" y="534"/>
                  </a:cubicBezTo>
                  <a:cubicBezTo>
                    <a:pt x="2069" y="868"/>
                    <a:pt x="1268" y="1468"/>
                    <a:pt x="634" y="2235"/>
                  </a:cubicBezTo>
                  <a:cubicBezTo>
                    <a:pt x="1" y="3036"/>
                    <a:pt x="468" y="4237"/>
                    <a:pt x="1468" y="4403"/>
                  </a:cubicBezTo>
                  <a:cubicBezTo>
                    <a:pt x="1529" y="4411"/>
                    <a:pt x="1590" y="4415"/>
                    <a:pt x="1651" y="4415"/>
                  </a:cubicBezTo>
                  <a:cubicBezTo>
                    <a:pt x="2121" y="4415"/>
                    <a:pt x="2577" y="4191"/>
                    <a:pt x="2903" y="3836"/>
                  </a:cubicBezTo>
                  <a:cubicBezTo>
                    <a:pt x="3678" y="3149"/>
                    <a:pt x="4528" y="2771"/>
                    <a:pt x="5431" y="2771"/>
                  </a:cubicBezTo>
                  <a:cubicBezTo>
                    <a:pt x="5888" y="2771"/>
                    <a:pt x="6358" y="2868"/>
                    <a:pt x="6839" y="3069"/>
                  </a:cubicBezTo>
                  <a:cubicBezTo>
                    <a:pt x="7406" y="3336"/>
                    <a:pt x="7906" y="3703"/>
                    <a:pt x="8373" y="4103"/>
                  </a:cubicBezTo>
                  <a:cubicBezTo>
                    <a:pt x="8628" y="4313"/>
                    <a:pt x="8945" y="4416"/>
                    <a:pt x="9261" y="4416"/>
                  </a:cubicBezTo>
                  <a:cubicBezTo>
                    <a:pt x="9647" y="4416"/>
                    <a:pt x="10033" y="4263"/>
                    <a:pt x="10308" y="3970"/>
                  </a:cubicBezTo>
                  <a:cubicBezTo>
                    <a:pt x="10775" y="3436"/>
                    <a:pt x="10742" y="2602"/>
                    <a:pt x="10241" y="2102"/>
                  </a:cubicBezTo>
                  <a:cubicBezTo>
                    <a:pt x="9007" y="734"/>
                    <a:pt x="7272" y="0"/>
                    <a:pt x="5438"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1332;p41">
              <a:extLst>
                <a:ext uri="{FF2B5EF4-FFF2-40B4-BE49-F238E27FC236}">
                  <a16:creationId xmlns:a16="http://schemas.microsoft.com/office/drawing/2014/main" id="{956CC703-4586-BD1D-B73B-D290D463F60C}"/>
                </a:ext>
              </a:extLst>
            </p:cNvPr>
            <p:cNvSpPr/>
            <p:nvPr/>
          </p:nvSpPr>
          <p:spPr>
            <a:xfrm>
              <a:off x="2446925" y="2067375"/>
              <a:ext cx="89200" cy="83800"/>
            </a:xfrm>
            <a:custGeom>
              <a:avLst/>
              <a:gdLst/>
              <a:ahLst/>
              <a:cxnLst/>
              <a:rect l="l" t="t" r="r" b="b"/>
              <a:pathLst>
                <a:path w="3568" h="3352" extrusionOk="0">
                  <a:moveTo>
                    <a:pt x="1894" y="1"/>
                  </a:moveTo>
                  <a:cubicBezTo>
                    <a:pt x="1820" y="1"/>
                    <a:pt x="1744" y="6"/>
                    <a:pt x="1668" y="16"/>
                  </a:cubicBezTo>
                  <a:cubicBezTo>
                    <a:pt x="767" y="16"/>
                    <a:pt x="34" y="783"/>
                    <a:pt x="34" y="1684"/>
                  </a:cubicBezTo>
                  <a:cubicBezTo>
                    <a:pt x="0" y="2618"/>
                    <a:pt x="767" y="3351"/>
                    <a:pt x="1701" y="3351"/>
                  </a:cubicBezTo>
                  <a:lnTo>
                    <a:pt x="1701" y="3318"/>
                  </a:lnTo>
                  <a:cubicBezTo>
                    <a:pt x="1760" y="3324"/>
                    <a:pt x="1819" y="3327"/>
                    <a:pt x="1877" y="3327"/>
                  </a:cubicBezTo>
                  <a:cubicBezTo>
                    <a:pt x="2801" y="3327"/>
                    <a:pt x="3567" y="2592"/>
                    <a:pt x="3536" y="1650"/>
                  </a:cubicBezTo>
                  <a:cubicBezTo>
                    <a:pt x="3536" y="726"/>
                    <a:pt x="2796" y="1"/>
                    <a:pt x="1894"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 name="Google Shape;1333;p41">
              <a:extLst>
                <a:ext uri="{FF2B5EF4-FFF2-40B4-BE49-F238E27FC236}">
                  <a16:creationId xmlns:a16="http://schemas.microsoft.com/office/drawing/2014/main" id="{92CB55F6-1CC2-3E2A-5EB8-364CD3670368}"/>
                </a:ext>
              </a:extLst>
            </p:cNvPr>
            <p:cNvSpPr/>
            <p:nvPr/>
          </p:nvSpPr>
          <p:spPr>
            <a:xfrm>
              <a:off x="2089175" y="2453025"/>
              <a:ext cx="305225" cy="371125"/>
            </a:xfrm>
            <a:custGeom>
              <a:avLst/>
              <a:gdLst/>
              <a:ahLst/>
              <a:cxnLst/>
              <a:rect l="l" t="t" r="r" b="b"/>
              <a:pathLst>
                <a:path w="12209" h="14845" extrusionOk="0">
                  <a:moveTo>
                    <a:pt x="6090" y="3915"/>
                  </a:moveTo>
                  <a:cubicBezTo>
                    <a:pt x="7205" y="3915"/>
                    <a:pt x="8273" y="4797"/>
                    <a:pt x="8273" y="6105"/>
                  </a:cubicBezTo>
                  <a:cubicBezTo>
                    <a:pt x="8273" y="7306"/>
                    <a:pt x="7305" y="8273"/>
                    <a:pt x="6104" y="8273"/>
                  </a:cubicBezTo>
                  <a:cubicBezTo>
                    <a:pt x="4170" y="8273"/>
                    <a:pt x="3202" y="5938"/>
                    <a:pt x="4570" y="4571"/>
                  </a:cubicBezTo>
                  <a:cubicBezTo>
                    <a:pt x="5013" y="4117"/>
                    <a:pt x="5557" y="3915"/>
                    <a:pt x="6090" y="3915"/>
                  </a:cubicBezTo>
                  <a:close/>
                  <a:moveTo>
                    <a:pt x="6104" y="1"/>
                  </a:moveTo>
                  <a:cubicBezTo>
                    <a:pt x="2735" y="1"/>
                    <a:pt x="0" y="2736"/>
                    <a:pt x="0" y="6105"/>
                  </a:cubicBezTo>
                  <a:cubicBezTo>
                    <a:pt x="0" y="9474"/>
                    <a:pt x="6104" y="14845"/>
                    <a:pt x="6104" y="14845"/>
                  </a:cubicBezTo>
                  <a:cubicBezTo>
                    <a:pt x="6104" y="14845"/>
                    <a:pt x="12209" y="9474"/>
                    <a:pt x="12209" y="6105"/>
                  </a:cubicBezTo>
                  <a:cubicBezTo>
                    <a:pt x="12209" y="2736"/>
                    <a:pt x="9473" y="1"/>
                    <a:pt x="6104" y="1"/>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94" name="Google Shape;1334;p41">
              <a:extLst>
                <a:ext uri="{FF2B5EF4-FFF2-40B4-BE49-F238E27FC236}">
                  <a16:creationId xmlns:a16="http://schemas.microsoft.com/office/drawing/2014/main" id="{8A9B80CF-B6FF-D062-D450-1DD918C1769E}"/>
                </a:ext>
              </a:extLst>
            </p:cNvPr>
            <p:cNvSpPr/>
            <p:nvPr/>
          </p:nvSpPr>
          <p:spPr>
            <a:xfrm>
              <a:off x="2524475" y="3822350"/>
              <a:ext cx="304400" cy="371125"/>
            </a:xfrm>
            <a:custGeom>
              <a:avLst/>
              <a:gdLst/>
              <a:ahLst/>
              <a:cxnLst/>
              <a:rect l="l" t="t" r="r" b="b"/>
              <a:pathLst>
                <a:path w="12176" h="14845" extrusionOk="0">
                  <a:moveTo>
                    <a:pt x="6063" y="3930"/>
                  </a:moveTo>
                  <a:cubicBezTo>
                    <a:pt x="7186" y="3930"/>
                    <a:pt x="8262" y="4796"/>
                    <a:pt x="8240" y="6105"/>
                  </a:cubicBezTo>
                  <a:cubicBezTo>
                    <a:pt x="8240" y="7306"/>
                    <a:pt x="7272" y="8273"/>
                    <a:pt x="6071" y="8273"/>
                  </a:cubicBezTo>
                  <a:cubicBezTo>
                    <a:pt x="4137" y="8273"/>
                    <a:pt x="3169" y="5938"/>
                    <a:pt x="4537" y="4570"/>
                  </a:cubicBezTo>
                  <a:cubicBezTo>
                    <a:pt x="4979" y="4128"/>
                    <a:pt x="5527" y="3930"/>
                    <a:pt x="6063" y="3930"/>
                  </a:cubicBezTo>
                  <a:close/>
                  <a:moveTo>
                    <a:pt x="6071" y="0"/>
                  </a:moveTo>
                  <a:cubicBezTo>
                    <a:pt x="2702" y="34"/>
                    <a:pt x="0" y="2736"/>
                    <a:pt x="0" y="6105"/>
                  </a:cubicBezTo>
                  <a:cubicBezTo>
                    <a:pt x="0" y="9474"/>
                    <a:pt x="6105" y="14844"/>
                    <a:pt x="6105" y="14844"/>
                  </a:cubicBezTo>
                  <a:cubicBezTo>
                    <a:pt x="6105" y="14844"/>
                    <a:pt x="12176" y="9474"/>
                    <a:pt x="12176" y="6105"/>
                  </a:cubicBezTo>
                  <a:cubicBezTo>
                    <a:pt x="12176" y="2736"/>
                    <a:pt x="9441" y="0"/>
                    <a:pt x="6071" y="0"/>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95" name="Google Shape;1335;p41">
              <a:extLst>
                <a:ext uri="{FF2B5EF4-FFF2-40B4-BE49-F238E27FC236}">
                  <a16:creationId xmlns:a16="http://schemas.microsoft.com/office/drawing/2014/main" id="{D017FE39-13B3-6FD0-0737-EF3A598FDFA5}"/>
                </a:ext>
              </a:extLst>
            </p:cNvPr>
            <p:cNvSpPr/>
            <p:nvPr/>
          </p:nvSpPr>
          <p:spPr>
            <a:xfrm>
              <a:off x="1515425" y="2823300"/>
              <a:ext cx="1160025" cy="1365175"/>
            </a:xfrm>
            <a:custGeom>
              <a:avLst/>
              <a:gdLst/>
              <a:ahLst/>
              <a:cxnLst/>
              <a:rect l="l" t="t" r="r" b="b"/>
              <a:pathLst>
                <a:path w="46401" h="54607" fill="none" extrusionOk="0">
                  <a:moveTo>
                    <a:pt x="29054" y="0"/>
                  </a:moveTo>
                  <a:lnTo>
                    <a:pt x="29054" y="4537"/>
                  </a:lnTo>
                  <a:cubicBezTo>
                    <a:pt x="29054" y="6238"/>
                    <a:pt x="27687" y="7606"/>
                    <a:pt x="25986" y="7606"/>
                  </a:cubicBezTo>
                  <a:lnTo>
                    <a:pt x="3303" y="7606"/>
                  </a:lnTo>
                  <a:cubicBezTo>
                    <a:pt x="1468" y="7606"/>
                    <a:pt x="0" y="9107"/>
                    <a:pt x="0" y="10908"/>
                  </a:cubicBezTo>
                  <a:lnTo>
                    <a:pt x="0" y="19047"/>
                  </a:lnTo>
                  <a:cubicBezTo>
                    <a:pt x="0" y="20882"/>
                    <a:pt x="1468" y="22350"/>
                    <a:pt x="3303" y="22350"/>
                  </a:cubicBezTo>
                  <a:lnTo>
                    <a:pt x="17546" y="22350"/>
                  </a:lnTo>
                  <a:cubicBezTo>
                    <a:pt x="19314" y="22350"/>
                    <a:pt x="20782" y="23784"/>
                    <a:pt x="20782" y="25585"/>
                  </a:cubicBezTo>
                  <a:lnTo>
                    <a:pt x="20782" y="31423"/>
                  </a:lnTo>
                  <a:cubicBezTo>
                    <a:pt x="20782" y="33191"/>
                    <a:pt x="19314" y="34659"/>
                    <a:pt x="17546" y="34659"/>
                  </a:cubicBezTo>
                  <a:lnTo>
                    <a:pt x="13910" y="34659"/>
                  </a:lnTo>
                  <a:cubicBezTo>
                    <a:pt x="12443" y="34659"/>
                    <a:pt x="11275" y="35826"/>
                    <a:pt x="11275" y="37260"/>
                  </a:cubicBezTo>
                  <a:lnTo>
                    <a:pt x="11275" y="37260"/>
                  </a:lnTo>
                  <a:cubicBezTo>
                    <a:pt x="11275" y="38728"/>
                    <a:pt x="12443" y="39896"/>
                    <a:pt x="13910" y="39896"/>
                  </a:cubicBezTo>
                  <a:lnTo>
                    <a:pt x="34792" y="39896"/>
                  </a:lnTo>
                  <a:cubicBezTo>
                    <a:pt x="36059" y="39896"/>
                    <a:pt x="37093" y="40930"/>
                    <a:pt x="37093" y="42197"/>
                  </a:cubicBezTo>
                  <a:lnTo>
                    <a:pt x="37093" y="51938"/>
                  </a:lnTo>
                  <a:cubicBezTo>
                    <a:pt x="37093" y="53439"/>
                    <a:pt x="38294" y="54606"/>
                    <a:pt x="39795" y="54606"/>
                  </a:cubicBezTo>
                  <a:lnTo>
                    <a:pt x="46400" y="54606"/>
                  </a:ln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336;p41">
              <a:extLst>
                <a:ext uri="{FF2B5EF4-FFF2-40B4-BE49-F238E27FC236}">
                  <a16:creationId xmlns:a16="http://schemas.microsoft.com/office/drawing/2014/main" id="{6B48098B-FAFA-8425-14F6-0AA977B91B2F}"/>
                </a:ext>
              </a:extLst>
            </p:cNvPr>
            <p:cNvSpPr/>
            <p:nvPr/>
          </p:nvSpPr>
          <p:spPr>
            <a:xfrm>
              <a:off x="4531750" y="4434450"/>
              <a:ext cx="309400" cy="309425"/>
            </a:xfrm>
            <a:custGeom>
              <a:avLst/>
              <a:gdLst/>
              <a:ahLst/>
              <a:cxnLst/>
              <a:rect l="l" t="t" r="r" b="b"/>
              <a:pathLst>
                <a:path w="12376" h="12377" extrusionOk="0">
                  <a:moveTo>
                    <a:pt x="6171" y="0"/>
                  </a:moveTo>
                  <a:cubicBezTo>
                    <a:pt x="2769" y="0"/>
                    <a:pt x="0" y="2769"/>
                    <a:pt x="0" y="6172"/>
                  </a:cubicBezTo>
                  <a:cubicBezTo>
                    <a:pt x="0" y="9607"/>
                    <a:pt x="2769" y="12376"/>
                    <a:pt x="6171" y="12376"/>
                  </a:cubicBezTo>
                  <a:cubicBezTo>
                    <a:pt x="9607" y="12376"/>
                    <a:pt x="12376" y="9607"/>
                    <a:pt x="12376" y="6172"/>
                  </a:cubicBezTo>
                  <a:cubicBezTo>
                    <a:pt x="12376" y="2769"/>
                    <a:pt x="9607" y="0"/>
                    <a:pt x="6171"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337;p41">
              <a:extLst>
                <a:ext uri="{FF2B5EF4-FFF2-40B4-BE49-F238E27FC236}">
                  <a16:creationId xmlns:a16="http://schemas.microsoft.com/office/drawing/2014/main" id="{541ADAEF-3E26-3A92-051A-531ADA3694EA}"/>
                </a:ext>
              </a:extLst>
            </p:cNvPr>
            <p:cNvSpPr/>
            <p:nvPr/>
          </p:nvSpPr>
          <p:spPr>
            <a:xfrm>
              <a:off x="4621800" y="4517850"/>
              <a:ext cx="51725" cy="148450"/>
            </a:xfrm>
            <a:custGeom>
              <a:avLst/>
              <a:gdLst/>
              <a:ahLst/>
              <a:cxnLst/>
              <a:rect l="l" t="t" r="r" b="b"/>
              <a:pathLst>
                <a:path w="2069" h="5938" extrusionOk="0">
                  <a:moveTo>
                    <a:pt x="1" y="0"/>
                  </a:moveTo>
                  <a:lnTo>
                    <a:pt x="1" y="5938"/>
                  </a:lnTo>
                  <a:lnTo>
                    <a:pt x="2069" y="5938"/>
                  </a:lnTo>
                  <a:lnTo>
                    <a:pt x="2069"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338;p41">
              <a:extLst>
                <a:ext uri="{FF2B5EF4-FFF2-40B4-BE49-F238E27FC236}">
                  <a16:creationId xmlns:a16="http://schemas.microsoft.com/office/drawing/2014/main" id="{6E84399E-CF28-6488-24B4-79F891D9498B}"/>
                </a:ext>
              </a:extLst>
            </p:cNvPr>
            <p:cNvSpPr/>
            <p:nvPr/>
          </p:nvSpPr>
          <p:spPr>
            <a:xfrm>
              <a:off x="4701850" y="4517850"/>
              <a:ext cx="51750" cy="148450"/>
            </a:xfrm>
            <a:custGeom>
              <a:avLst/>
              <a:gdLst/>
              <a:ahLst/>
              <a:cxnLst/>
              <a:rect l="l" t="t" r="r" b="b"/>
              <a:pathLst>
                <a:path w="2070" h="5938" extrusionOk="0">
                  <a:moveTo>
                    <a:pt x="1" y="0"/>
                  </a:moveTo>
                  <a:lnTo>
                    <a:pt x="1" y="5938"/>
                  </a:lnTo>
                  <a:lnTo>
                    <a:pt x="2069" y="5938"/>
                  </a:lnTo>
                  <a:lnTo>
                    <a:pt x="2069"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339;p41">
              <a:extLst>
                <a:ext uri="{FF2B5EF4-FFF2-40B4-BE49-F238E27FC236}">
                  <a16:creationId xmlns:a16="http://schemas.microsoft.com/office/drawing/2014/main" id="{7C05374A-2B69-A1AC-3D37-DA24ABC8CF99}"/>
                </a:ext>
              </a:extLst>
            </p:cNvPr>
            <p:cNvSpPr/>
            <p:nvPr/>
          </p:nvSpPr>
          <p:spPr>
            <a:xfrm>
              <a:off x="4918675" y="4434450"/>
              <a:ext cx="309425" cy="309425"/>
            </a:xfrm>
            <a:custGeom>
              <a:avLst/>
              <a:gdLst/>
              <a:ahLst/>
              <a:cxnLst/>
              <a:rect l="l" t="t" r="r" b="b"/>
              <a:pathLst>
                <a:path w="12377" h="12377" extrusionOk="0">
                  <a:moveTo>
                    <a:pt x="6172" y="0"/>
                  </a:moveTo>
                  <a:cubicBezTo>
                    <a:pt x="2769" y="0"/>
                    <a:pt x="1" y="2769"/>
                    <a:pt x="1" y="6172"/>
                  </a:cubicBezTo>
                  <a:cubicBezTo>
                    <a:pt x="1" y="9607"/>
                    <a:pt x="2769" y="12376"/>
                    <a:pt x="6172" y="12376"/>
                  </a:cubicBezTo>
                  <a:cubicBezTo>
                    <a:pt x="9574" y="12376"/>
                    <a:pt x="12376" y="9607"/>
                    <a:pt x="12376" y="6172"/>
                  </a:cubicBezTo>
                  <a:cubicBezTo>
                    <a:pt x="12376" y="2769"/>
                    <a:pt x="9574" y="0"/>
                    <a:pt x="6172"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1340;p41">
              <a:extLst>
                <a:ext uri="{FF2B5EF4-FFF2-40B4-BE49-F238E27FC236}">
                  <a16:creationId xmlns:a16="http://schemas.microsoft.com/office/drawing/2014/main" id="{695DA92C-0AD7-6E59-3102-0F84C2EAB2FE}"/>
                </a:ext>
              </a:extLst>
            </p:cNvPr>
            <p:cNvSpPr/>
            <p:nvPr/>
          </p:nvSpPr>
          <p:spPr>
            <a:xfrm>
              <a:off x="4985400" y="4517850"/>
              <a:ext cx="51725" cy="148450"/>
            </a:xfrm>
            <a:custGeom>
              <a:avLst/>
              <a:gdLst/>
              <a:ahLst/>
              <a:cxnLst/>
              <a:rect l="l" t="t" r="r" b="b"/>
              <a:pathLst>
                <a:path w="2069" h="5938" extrusionOk="0">
                  <a:moveTo>
                    <a:pt x="0" y="0"/>
                  </a:moveTo>
                  <a:lnTo>
                    <a:pt x="0" y="5938"/>
                  </a:lnTo>
                  <a:lnTo>
                    <a:pt x="2069" y="5938"/>
                  </a:lnTo>
                  <a:lnTo>
                    <a:pt x="2069"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1341;p41">
              <a:extLst>
                <a:ext uri="{FF2B5EF4-FFF2-40B4-BE49-F238E27FC236}">
                  <a16:creationId xmlns:a16="http://schemas.microsoft.com/office/drawing/2014/main" id="{4C2CFC63-AA48-AB01-CCEC-E3B4581378DC}"/>
                </a:ext>
              </a:extLst>
            </p:cNvPr>
            <p:cNvSpPr/>
            <p:nvPr/>
          </p:nvSpPr>
          <p:spPr>
            <a:xfrm>
              <a:off x="5069625" y="4523675"/>
              <a:ext cx="111775" cy="137625"/>
            </a:xfrm>
            <a:custGeom>
              <a:avLst/>
              <a:gdLst/>
              <a:ahLst/>
              <a:cxnLst/>
              <a:rect l="l" t="t" r="r" b="b"/>
              <a:pathLst>
                <a:path w="4471" h="5505" extrusionOk="0">
                  <a:moveTo>
                    <a:pt x="0" y="1"/>
                  </a:moveTo>
                  <a:lnTo>
                    <a:pt x="0" y="5505"/>
                  </a:lnTo>
                  <a:lnTo>
                    <a:pt x="4470" y="2736"/>
                  </a:lnTo>
                  <a:lnTo>
                    <a:pt x="0"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1342;p41">
              <a:extLst>
                <a:ext uri="{FF2B5EF4-FFF2-40B4-BE49-F238E27FC236}">
                  <a16:creationId xmlns:a16="http://schemas.microsoft.com/office/drawing/2014/main" id="{9EE7963C-2D8C-6CA0-D203-F5156BBD96EA}"/>
                </a:ext>
              </a:extLst>
            </p:cNvPr>
            <p:cNvSpPr/>
            <p:nvPr/>
          </p:nvSpPr>
          <p:spPr>
            <a:xfrm>
              <a:off x="4126450" y="4434450"/>
              <a:ext cx="309425" cy="309425"/>
            </a:xfrm>
            <a:custGeom>
              <a:avLst/>
              <a:gdLst/>
              <a:ahLst/>
              <a:cxnLst/>
              <a:rect l="l" t="t" r="r" b="b"/>
              <a:pathLst>
                <a:path w="12377" h="12377" extrusionOk="0">
                  <a:moveTo>
                    <a:pt x="6205" y="0"/>
                  </a:moveTo>
                  <a:cubicBezTo>
                    <a:pt x="2769" y="0"/>
                    <a:pt x="1" y="2769"/>
                    <a:pt x="1" y="6172"/>
                  </a:cubicBezTo>
                  <a:cubicBezTo>
                    <a:pt x="1" y="9607"/>
                    <a:pt x="2769" y="12376"/>
                    <a:pt x="6205" y="12376"/>
                  </a:cubicBezTo>
                  <a:cubicBezTo>
                    <a:pt x="9607" y="12376"/>
                    <a:pt x="12376" y="9607"/>
                    <a:pt x="12376" y="6172"/>
                  </a:cubicBezTo>
                  <a:cubicBezTo>
                    <a:pt x="12376" y="2769"/>
                    <a:pt x="9607" y="0"/>
                    <a:pt x="6205"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1343;p41">
              <a:extLst>
                <a:ext uri="{FF2B5EF4-FFF2-40B4-BE49-F238E27FC236}">
                  <a16:creationId xmlns:a16="http://schemas.microsoft.com/office/drawing/2014/main" id="{50E45F97-C898-56BF-F47E-DB0AC771743E}"/>
                </a:ext>
              </a:extLst>
            </p:cNvPr>
            <p:cNvSpPr/>
            <p:nvPr/>
          </p:nvSpPr>
          <p:spPr>
            <a:xfrm>
              <a:off x="4317425" y="4517850"/>
              <a:ext cx="51725" cy="148450"/>
            </a:xfrm>
            <a:custGeom>
              <a:avLst/>
              <a:gdLst/>
              <a:ahLst/>
              <a:cxnLst/>
              <a:rect l="l" t="t" r="r" b="b"/>
              <a:pathLst>
                <a:path w="2069" h="5938" extrusionOk="0">
                  <a:moveTo>
                    <a:pt x="0" y="0"/>
                  </a:moveTo>
                  <a:lnTo>
                    <a:pt x="0" y="5938"/>
                  </a:lnTo>
                  <a:lnTo>
                    <a:pt x="2068" y="5938"/>
                  </a:lnTo>
                  <a:lnTo>
                    <a:pt x="2068"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1344;p41">
              <a:extLst>
                <a:ext uri="{FF2B5EF4-FFF2-40B4-BE49-F238E27FC236}">
                  <a16:creationId xmlns:a16="http://schemas.microsoft.com/office/drawing/2014/main" id="{DAAA5156-3C5B-7FEF-8DDB-3F7B55688FE8}"/>
                </a:ext>
              </a:extLst>
            </p:cNvPr>
            <p:cNvSpPr/>
            <p:nvPr/>
          </p:nvSpPr>
          <p:spPr>
            <a:xfrm>
              <a:off x="4173150" y="4523675"/>
              <a:ext cx="111775" cy="137625"/>
            </a:xfrm>
            <a:custGeom>
              <a:avLst/>
              <a:gdLst/>
              <a:ahLst/>
              <a:cxnLst/>
              <a:rect l="l" t="t" r="r" b="b"/>
              <a:pathLst>
                <a:path w="4471" h="5505" extrusionOk="0">
                  <a:moveTo>
                    <a:pt x="4470" y="1"/>
                  </a:moveTo>
                  <a:lnTo>
                    <a:pt x="1" y="2736"/>
                  </a:lnTo>
                  <a:lnTo>
                    <a:pt x="4470" y="5505"/>
                  </a:lnTo>
                  <a:lnTo>
                    <a:pt x="4470"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1345;p41">
              <a:extLst>
                <a:ext uri="{FF2B5EF4-FFF2-40B4-BE49-F238E27FC236}">
                  <a16:creationId xmlns:a16="http://schemas.microsoft.com/office/drawing/2014/main" id="{FCDA6A68-69BB-CE26-6466-B572B5951246}"/>
                </a:ext>
              </a:extLst>
            </p:cNvPr>
            <p:cNvSpPr/>
            <p:nvPr/>
          </p:nvSpPr>
          <p:spPr>
            <a:xfrm>
              <a:off x="5240575" y="3829025"/>
              <a:ext cx="452025" cy="401975"/>
            </a:xfrm>
            <a:custGeom>
              <a:avLst/>
              <a:gdLst/>
              <a:ahLst/>
              <a:cxnLst/>
              <a:rect l="l" t="t" r="r" b="b"/>
              <a:pathLst>
                <a:path w="18081" h="16079" extrusionOk="0">
                  <a:moveTo>
                    <a:pt x="1402" y="0"/>
                  </a:moveTo>
                  <a:cubicBezTo>
                    <a:pt x="634" y="0"/>
                    <a:pt x="1" y="601"/>
                    <a:pt x="1" y="1368"/>
                  </a:cubicBezTo>
                  <a:lnTo>
                    <a:pt x="1" y="14711"/>
                  </a:lnTo>
                  <a:cubicBezTo>
                    <a:pt x="1" y="15478"/>
                    <a:pt x="634" y="16078"/>
                    <a:pt x="1402" y="16078"/>
                  </a:cubicBezTo>
                  <a:lnTo>
                    <a:pt x="16713" y="16078"/>
                  </a:lnTo>
                  <a:cubicBezTo>
                    <a:pt x="17480" y="16078"/>
                    <a:pt x="18080" y="15478"/>
                    <a:pt x="18080" y="14711"/>
                  </a:cubicBezTo>
                  <a:lnTo>
                    <a:pt x="18080" y="1368"/>
                  </a:lnTo>
                  <a:cubicBezTo>
                    <a:pt x="18080" y="601"/>
                    <a:pt x="17480" y="0"/>
                    <a:pt x="16713" y="0"/>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1346;p41">
              <a:extLst>
                <a:ext uri="{FF2B5EF4-FFF2-40B4-BE49-F238E27FC236}">
                  <a16:creationId xmlns:a16="http://schemas.microsoft.com/office/drawing/2014/main" id="{46147205-BCA0-1A61-2FA3-7F353A02D2B8}"/>
                </a:ext>
              </a:extLst>
            </p:cNvPr>
            <p:cNvSpPr/>
            <p:nvPr/>
          </p:nvSpPr>
          <p:spPr>
            <a:xfrm>
              <a:off x="5359825" y="3951100"/>
              <a:ext cx="233525" cy="206200"/>
            </a:xfrm>
            <a:custGeom>
              <a:avLst/>
              <a:gdLst/>
              <a:ahLst/>
              <a:cxnLst/>
              <a:rect l="l" t="t" r="r" b="b"/>
              <a:pathLst>
                <a:path w="9341" h="8248" extrusionOk="0">
                  <a:moveTo>
                    <a:pt x="4665" y="0"/>
                  </a:moveTo>
                  <a:cubicBezTo>
                    <a:pt x="3819" y="0"/>
                    <a:pt x="2967" y="256"/>
                    <a:pt x="2236" y="788"/>
                  </a:cubicBezTo>
                  <a:cubicBezTo>
                    <a:pt x="401" y="2122"/>
                    <a:pt x="1" y="4691"/>
                    <a:pt x="1335" y="6559"/>
                  </a:cubicBezTo>
                  <a:cubicBezTo>
                    <a:pt x="2138" y="7663"/>
                    <a:pt x="3399" y="8247"/>
                    <a:pt x="4677" y="8247"/>
                  </a:cubicBezTo>
                  <a:cubicBezTo>
                    <a:pt x="5522" y="8247"/>
                    <a:pt x="6375" y="7991"/>
                    <a:pt x="7106" y="7459"/>
                  </a:cubicBezTo>
                  <a:cubicBezTo>
                    <a:pt x="8940" y="6125"/>
                    <a:pt x="9341" y="3523"/>
                    <a:pt x="8006" y="1689"/>
                  </a:cubicBezTo>
                  <a:cubicBezTo>
                    <a:pt x="7204" y="585"/>
                    <a:pt x="5942" y="0"/>
                    <a:pt x="4665" y="0"/>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1347;p41">
              <a:extLst>
                <a:ext uri="{FF2B5EF4-FFF2-40B4-BE49-F238E27FC236}">
                  <a16:creationId xmlns:a16="http://schemas.microsoft.com/office/drawing/2014/main" id="{D4D41F71-4AEA-2F93-779A-166D65AD3F99}"/>
                </a:ext>
              </a:extLst>
            </p:cNvPr>
            <p:cNvSpPr/>
            <p:nvPr/>
          </p:nvSpPr>
          <p:spPr>
            <a:xfrm>
              <a:off x="5546625" y="3853625"/>
              <a:ext cx="96775" cy="82150"/>
            </a:xfrm>
            <a:custGeom>
              <a:avLst/>
              <a:gdLst/>
              <a:ahLst/>
              <a:cxnLst/>
              <a:rect l="l" t="t" r="r" b="b"/>
              <a:pathLst>
                <a:path w="3871" h="3286" extrusionOk="0">
                  <a:moveTo>
                    <a:pt x="2190" y="0"/>
                  </a:moveTo>
                  <a:cubicBezTo>
                    <a:pt x="1783" y="0"/>
                    <a:pt x="1369" y="150"/>
                    <a:pt x="1035" y="484"/>
                  </a:cubicBezTo>
                  <a:cubicBezTo>
                    <a:pt x="1" y="1518"/>
                    <a:pt x="735" y="3286"/>
                    <a:pt x="2202" y="3286"/>
                  </a:cubicBezTo>
                  <a:cubicBezTo>
                    <a:pt x="3136" y="3286"/>
                    <a:pt x="3870" y="2552"/>
                    <a:pt x="3870" y="1651"/>
                  </a:cubicBezTo>
                  <a:cubicBezTo>
                    <a:pt x="3870" y="658"/>
                    <a:pt x="3045" y="0"/>
                    <a:pt x="2190" y="0"/>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1348;p41">
              <a:extLst>
                <a:ext uri="{FF2B5EF4-FFF2-40B4-BE49-F238E27FC236}">
                  <a16:creationId xmlns:a16="http://schemas.microsoft.com/office/drawing/2014/main" id="{9F5266A2-B3E6-C77A-B49E-434BC5A094C4}"/>
                </a:ext>
              </a:extLst>
            </p:cNvPr>
            <p:cNvSpPr/>
            <p:nvPr/>
          </p:nvSpPr>
          <p:spPr>
            <a:xfrm>
              <a:off x="4490050" y="3568000"/>
              <a:ext cx="452000" cy="402800"/>
            </a:xfrm>
            <a:custGeom>
              <a:avLst/>
              <a:gdLst/>
              <a:ahLst/>
              <a:cxnLst/>
              <a:rect l="l" t="t" r="r" b="b"/>
              <a:pathLst>
                <a:path w="18080" h="16112" extrusionOk="0">
                  <a:moveTo>
                    <a:pt x="1368" y="0"/>
                  </a:moveTo>
                  <a:cubicBezTo>
                    <a:pt x="601" y="0"/>
                    <a:pt x="0" y="634"/>
                    <a:pt x="0" y="1401"/>
                  </a:cubicBezTo>
                  <a:lnTo>
                    <a:pt x="0" y="14711"/>
                  </a:lnTo>
                  <a:cubicBezTo>
                    <a:pt x="0" y="15478"/>
                    <a:pt x="601" y="16112"/>
                    <a:pt x="1368" y="16112"/>
                  </a:cubicBezTo>
                  <a:lnTo>
                    <a:pt x="16679" y="16112"/>
                  </a:lnTo>
                  <a:cubicBezTo>
                    <a:pt x="17446" y="16112"/>
                    <a:pt x="18080" y="15478"/>
                    <a:pt x="18080" y="14711"/>
                  </a:cubicBezTo>
                  <a:lnTo>
                    <a:pt x="18080" y="1401"/>
                  </a:lnTo>
                  <a:cubicBezTo>
                    <a:pt x="18080" y="634"/>
                    <a:pt x="17446" y="0"/>
                    <a:pt x="16679" y="0"/>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09" name="Google Shape;1349;p41">
              <a:extLst>
                <a:ext uri="{FF2B5EF4-FFF2-40B4-BE49-F238E27FC236}">
                  <a16:creationId xmlns:a16="http://schemas.microsoft.com/office/drawing/2014/main" id="{626D6457-69BB-DCA1-ECCD-37D17CFD348D}"/>
                </a:ext>
              </a:extLst>
            </p:cNvPr>
            <p:cNvSpPr/>
            <p:nvPr/>
          </p:nvSpPr>
          <p:spPr>
            <a:xfrm>
              <a:off x="4628475" y="3646375"/>
              <a:ext cx="219350" cy="252725"/>
            </a:xfrm>
            <a:custGeom>
              <a:avLst/>
              <a:gdLst/>
              <a:ahLst/>
              <a:cxnLst/>
              <a:rect l="l" t="t" r="r" b="b"/>
              <a:pathLst>
                <a:path w="8774" h="10109" extrusionOk="0">
                  <a:moveTo>
                    <a:pt x="1" y="1"/>
                  </a:moveTo>
                  <a:lnTo>
                    <a:pt x="1" y="10108"/>
                  </a:lnTo>
                  <a:lnTo>
                    <a:pt x="8773" y="5038"/>
                  </a:lnTo>
                  <a:lnTo>
                    <a:pt x="1"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1350;p41">
              <a:extLst>
                <a:ext uri="{FF2B5EF4-FFF2-40B4-BE49-F238E27FC236}">
                  <a16:creationId xmlns:a16="http://schemas.microsoft.com/office/drawing/2014/main" id="{AE9ADB62-27D2-826A-3BE4-F1F0FBACEF17}"/>
                </a:ext>
              </a:extLst>
            </p:cNvPr>
            <p:cNvSpPr/>
            <p:nvPr/>
          </p:nvSpPr>
          <p:spPr>
            <a:xfrm>
              <a:off x="5024600" y="2971725"/>
              <a:ext cx="678000" cy="387825"/>
            </a:xfrm>
            <a:custGeom>
              <a:avLst/>
              <a:gdLst/>
              <a:ahLst/>
              <a:cxnLst/>
              <a:rect l="l" t="t" r="r" b="b"/>
              <a:pathLst>
                <a:path w="27120" h="15513" extrusionOk="0">
                  <a:moveTo>
                    <a:pt x="0" y="1"/>
                  </a:moveTo>
                  <a:lnTo>
                    <a:pt x="3569" y="15512"/>
                  </a:lnTo>
                  <a:lnTo>
                    <a:pt x="27120" y="15512"/>
                  </a:lnTo>
                  <a:lnTo>
                    <a:pt x="23550" y="1"/>
                  </a:ln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1351;p41">
              <a:extLst>
                <a:ext uri="{FF2B5EF4-FFF2-40B4-BE49-F238E27FC236}">
                  <a16:creationId xmlns:a16="http://schemas.microsoft.com/office/drawing/2014/main" id="{053A9FFD-84DD-1F4B-1D99-20E7AD498F31}"/>
                </a:ext>
              </a:extLst>
            </p:cNvPr>
            <p:cNvSpPr/>
            <p:nvPr/>
          </p:nvSpPr>
          <p:spPr>
            <a:xfrm>
              <a:off x="5140500" y="2883350"/>
              <a:ext cx="562925" cy="442000"/>
            </a:xfrm>
            <a:custGeom>
              <a:avLst/>
              <a:gdLst/>
              <a:ahLst/>
              <a:cxnLst/>
              <a:rect l="l" t="t" r="r" b="b"/>
              <a:pathLst>
                <a:path w="22517" h="17680" extrusionOk="0">
                  <a:moveTo>
                    <a:pt x="1" y="0"/>
                  </a:moveTo>
                  <a:lnTo>
                    <a:pt x="1" y="17679"/>
                  </a:lnTo>
                  <a:lnTo>
                    <a:pt x="22517" y="17679"/>
                  </a:lnTo>
                  <a:lnTo>
                    <a:pt x="22517"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 name="Google Shape;1352;p41">
              <a:extLst>
                <a:ext uri="{FF2B5EF4-FFF2-40B4-BE49-F238E27FC236}">
                  <a16:creationId xmlns:a16="http://schemas.microsoft.com/office/drawing/2014/main" id="{56F1574F-8381-0156-D81D-CE1123DD86AA}"/>
                </a:ext>
              </a:extLst>
            </p:cNvPr>
            <p:cNvSpPr/>
            <p:nvPr/>
          </p:nvSpPr>
          <p:spPr>
            <a:xfrm>
              <a:off x="5114650" y="2910850"/>
              <a:ext cx="563775" cy="442025"/>
            </a:xfrm>
            <a:custGeom>
              <a:avLst/>
              <a:gdLst/>
              <a:ahLst/>
              <a:cxnLst/>
              <a:rect l="l" t="t" r="r" b="b"/>
              <a:pathLst>
                <a:path w="22551" h="17681" extrusionOk="0">
                  <a:moveTo>
                    <a:pt x="1" y="1"/>
                  </a:moveTo>
                  <a:lnTo>
                    <a:pt x="1" y="17680"/>
                  </a:lnTo>
                  <a:lnTo>
                    <a:pt x="22550" y="17680"/>
                  </a:lnTo>
                  <a:lnTo>
                    <a:pt x="22550"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 name="Google Shape;1353;p41">
              <a:extLst>
                <a:ext uri="{FF2B5EF4-FFF2-40B4-BE49-F238E27FC236}">
                  <a16:creationId xmlns:a16="http://schemas.microsoft.com/office/drawing/2014/main" id="{2461BB64-9100-AB2B-26B6-F1EA4A6F8BF1}"/>
                </a:ext>
              </a:extLst>
            </p:cNvPr>
            <p:cNvSpPr/>
            <p:nvPr/>
          </p:nvSpPr>
          <p:spPr>
            <a:xfrm>
              <a:off x="5113825" y="2926700"/>
              <a:ext cx="609625" cy="432850"/>
            </a:xfrm>
            <a:custGeom>
              <a:avLst/>
              <a:gdLst/>
              <a:ahLst/>
              <a:cxnLst/>
              <a:rect l="l" t="t" r="r" b="b"/>
              <a:pathLst>
                <a:path w="24385" h="17314" extrusionOk="0">
                  <a:moveTo>
                    <a:pt x="14711" y="1"/>
                  </a:moveTo>
                  <a:lnTo>
                    <a:pt x="13377" y="901"/>
                  </a:lnTo>
                  <a:lnTo>
                    <a:pt x="1568" y="901"/>
                  </a:lnTo>
                  <a:lnTo>
                    <a:pt x="0" y="17313"/>
                  </a:lnTo>
                  <a:lnTo>
                    <a:pt x="23551" y="17313"/>
                  </a:lnTo>
                  <a:lnTo>
                    <a:pt x="24384" y="1"/>
                  </a:ln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 name="Google Shape;1354;p41">
              <a:extLst>
                <a:ext uri="{FF2B5EF4-FFF2-40B4-BE49-F238E27FC236}">
                  <a16:creationId xmlns:a16="http://schemas.microsoft.com/office/drawing/2014/main" id="{F2D45760-7FAD-ECD4-4D10-713086488AFF}"/>
                </a:ext>
              </a:extLst>
            </p:cNvPr>
            <p:cNvSpPr/>
            <p:nvPr/>
          </p:nvSpPr>
          <p:spPr>
            <a:xfrm>
              <a:off x="5340650" y="3006750"/>
              <a:ext cx="198500" cy="262725"/>
            </a:xfrm>
            <a:custGeom>
              <a:avLst/>
              <a:gdLst/>
              <a:ahLst/>
              <a:cxnLst/>
              <a:rect l="l" t="t" r="r" b="b"/>
              <a:pathLst>
                <a:path w="7940" h="10509" extrusionOk="0">
                  <a:moveTo>
                    <a:pt x="3970" y="1"/>
                  </a:moveTo>
                  <a:lnTo>
                    <a:pt x="1" y="6039"/>
                  </a:lnTo>
                  <a:lnTo>
                    <a:pt x="2202" y="6039"/>
                  </a:lnTo>
                  <a:lnTo>
                    <a:pt x="2202" y="10508"/>
                  </a:lnTo>
                  <a:lnTo>
                    <a:pt x="5738" y="10508"/>
                  </a:lnTo>
                  <a:lnTo>
                    <a:pt x="5738" y="6039"/>
                  </a:lnTo>
                  <a:lnTo>
                    <a:pt x="7940" y="6039"/>
                  </a:lnTo>
                  <a:lnTo>
                    <a:pt x="3970" y="1"/>
                  </a:lnTo>
                  <a:close/>
                </a:path>
              </a:pathLst>
            </a:custGeom>
            <a:solidFill>
              <a:schemeClr val="bg1"/>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 name="Google Shape;1355;p41">
              <a:extLst>
                <a:ext uri="{FF2B5EF4-FFF2-40B4-BE49-F238E27FC236}">
                  <a16:creationId xmlns:a16="http://schemas.microsoft.com/office/drawing/2014/main" id="{3B11D0E2-2BE7-AE71-8AFA-3728B610A226}"/>
                </a:ext>
              </a:extLst>
            </p:cNvPr>
            <p:cNvSpPr/>
            <p:nvPr/>
          </p:nvSpPr>
          <p:spPr>
            <a:xfrm>
              <a:off x="2586175" y="3129350"/>
              <a:ext cx="452025" cy="474525"/>
            </a:xfrm>
            <a:custGeom>
              <a:avLst/>
              <a:gdLst/>
              <a:ahLst/>
              <a:cxnLst/>
              <a:rect l="l" t="t" r="r" b="b"/>
              <a:pathLst>
                <a:path w="18081" h="18981" extrusionOk="0">
                  <a:moveTo>
                    <a:pt x="1369" y="0"/>
                  </a:moveTo>
                  <a:cubicBezTo>
                    <a:pt x="601" y="0"/>
                    <a:pt x="1" y="601"/>
                    <a:pt x="1" y="1368"/>
                  </a:cubicBezTo>
                  <a:lnTo>
                    <a:pt x="1" y="14678"/>
                  </a:lnTo>
                  <a:cubicBezTo>
                    <a:pt x="1" y="15445"/>
                    <a:pt x="601" y="16079"/>
                    <a:pt x="1369" y="16079"/>
                  </a:cubicBezTo>
                  <a:lnTo>
                    <a:pt x="7339" y="16079"/>
                  </a:lnTo>
                  <a:lnTo>
                    <a:pt x="9041" y="18981"/>
                  </a:lnTo>
                  <a:lnTo>
                    <a:pt x="10742" y="16079"/>
                  </a:lnTo>
                  <a:lnTo>
                    <a:pt x="16713" y="16079"/>
                  </a:lnTo>
                  <a:cubicBezTo>
                    <a:pt x="17480" y="16079"/>
                    <a:pt x="18080" y="15445"/>
                    <a:pt x="18080" y="14678"/>
                  </a:cubicBezTo>
                  <a:lnTo>
                    <a:pt x="18080" y="1368"/>
                  </a:lnTo>
                  <a:cubicBezTo>
                    <a:pt x="18080" y="601"/>
                    <a:pt x="17480" y="0"/>
                    <a:pt x="1671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 name="Google Shape;1356;p41">
              <a:extLst>
                <a:ext uri="{FF2B5EF4-FFF2-40B4-BE49-F238E27FC236}">
                  <a16:creationId xmlns:a16="http://schemas.microsoft.com/office/drawing/2014/main" id="{C64DEAC8-88B6-2A8A-CB91-6D9DA7CA8C43}"/>
                </a:ext>
              </a:extLst>
            </p:cNvPr>
            <p:cNvSpPr/>
            <p:nvPr/>
          </p:nvSpPr>
          <p:spPr>
            <a:xfrm>
              <a:off x="2644550" y="3206075"/>
              <a:ext cx="333300" cy="246875"/>
            </a:xfrm>
            <a:custGeom>
              <a:avLst/>
              <a:gdLst/>
              <a:ahLst/>
              <a:cxnLst/>
              <a:rect l="l" t="t" r="r" b="b"/>
              <a:pathLst>
                <a:path w="13332" h="9875" extrusionOk="0">
                  <a:moveTo>
                    <a:pt x="3970" y="0"/>
                  </a:moveTo>
                  <a:cubicBezTo>
                    <a:pt x="1335" y="34"/>
                    <a:pt x="1" y="3203"/>
                    <a:pt x="1869" y="5071"/>
                  </a:cubicBezTo>
                  <a:lnTo>
                    <a:pt x="6706" y="9874"/>
                  </a:lnTo>
                  <a:lnTo>
                    <a:pt x="10875" y="5704"/>
                  </a:lnTo>
                  <a:lnTo>
                    <a:pt x="11542" y="5071"/>
                  </a:lnTo>
                  <a:lnTo>
                    <a:pt x="11509" y="5037"/>
                  </a:lnTo>
                  <a:cubicBezTo>
                    <a:pt x="13332" y="2876"/>
                    <a:pt x="11456" y="146"/>
                    <a:pt x="9228" y="146"/>
                  </a:cubicBezTo>
                  <a:cubicBezTo>
                    <a:pt x="8602" y="146"/>
                    <a:pt x="7947" y="362"/>
                    <a:pt x="7339" y="868"/>
                  </a:cubicBezTo>
                  <a:lnTo>
                    <a:pt x="6706" y="1535"/>
                  </a:lnTo>
                  <a:lnTo>
                    <a:pt x="6039" y="868"/>
                  </a:lnTo>
                  <a:cubicBezTo>
                    <a:pt x="5505" y="334"/>
                    <a:pt x="4738" y="0"/>
                    <a:pt x="3970" y="0"/>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 name="Google Shape;1357;p41">
              <a:extLst>
                <a:ext uri="{FF2B5EF4-FFF2-40B4-BE49-F238E27FC236}">
                  <a16:creationId xmlns:a16="http://schemas.microsoft.com/office/drawing/2014/main" id="{B8721BCE-1BE2-CE2D-8F16-F91CD7A50C86}"/>
                </a:ext>
              </a:extLst>
            </p:cNvPr>
            <p:cNvSpPr/>
            <p:nvPr/>
          </p:nvSpPr>
          <p:spPr>
            <a:xfrm>
              <a:off x="2977300" y="851050"/>
              <a:ext cx="1652025" cy="1059950"/>
            </a:xfrm>
            <a:custGeom>
              <a:avLst/>
              <a:gdLst/>
              <a:ahLst/>
              <a:cxnLst/>
              <a:rect l="l" t="t" r="r" b="b"/>
              <a:pathLst>
                <a:path w="66081" h="42398" fill="none" extrusionOk="0">
                  <a:moveTo>
                    <a:pt x="2936" y="1"/>
                  </a:moveTo>
                  <a:lnTo>
                    <a:pt x="63179" y="1"/>
                  </a:lnTo>
                  <a:cubicBezTo>
                    <a:pt x="64780" y="1"/>
                    <a:pt x="66081" y="1301"/>
                    <a:pt x="66081" y="2936"/>
                  </a:cubicBezTo>
                  <a:lnTo>
                    <a:pt x="66081" y="40396"/>
                  </a:lnTo>
                  <a:cubicBezTo>
                    <a:pt x="66081" y="41497"/>
                    <a:pt x="65214" y="42398"/>
                    <a:pt x="64113" y="42398"/>
                  </a:cubicBezTo>
                  <a:lnTo>
                    <a:pt x="1968" y="42398"/>
                  </a:lnTo>
                  <a:cubicBezTo>
                    <a:pt x="868" y="42398"/>
                    <a:pt x="0" y="41497"/>
                    <a:pt x="0" y="40396"/>
                  </a:cubicBezTo>
                  <a:lnTo>
                    <a:pt x="0" y="2903"/>
                  </a:lnTo>
                  <a:cubicBezTo>
                    <a:pt x="0" y="1301"/>
                    <a:pt x="1301" y="1"/>
                    <a:pt x="2936" y="1"/>
                  </a:cubicBezTo>
                  <a:close/>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 name="Google Shape;1358;p41">
              <a:extLst>
                <a:ext uri="{FF2B5EF4-FFF2-40B4-BE49-F238E27FC236}">
                  <a16:creationId xmlns:a16="http://schemas.microsoft.com/office/drawing/2014/main" id="{293B3E07-C9AB-DBFC-540B-047A3EC83D81}"/>
                </a:ext>
              </a:extLst>
            </p:cNvPr>
            <p:cNvSpPr/>
            <p:nvPr/>
          </p:nvSpPr>
          <p:spPr>
            <a:xfrm>
              <a:off x="2977300" y="851875"/>
              <a:ext cx="1652025" cy="125125"/>
            </a:xfrm>
            <a:custGeom>
              <a:avLst/>
              <a:gdLst/>
              <a:ahLst/>
              <a:cxnLst/>
              <a:rect l="l" t="t" r="r" b="b"/>
              <a:pathLst>
                <a:path w="66081" h="5005" extrusionOk="0">
                  <a:moveTo>
                    <a:pt x="2936" y="1"/>
                  </a:moveTo>
                  <a:cubicBezTo>
                    <a:pt x="1301" y="1"/>
                    <a:pt x="0" y="1302"/>
                    <a:pt x="0" y="2903"/>
                  </a:cubicBezTo>
                  <a:lnTo>
                    <a:pt x="0" y="5004"/>
                  </a:lnTo>
                  <a:lnTo>
                    <a:pt x="66081" y="5004"/>
                  </a:lnTo>
                  <a:lnTo>
                    <a:pt x="66081" y="2903"/>
                  </a:lnTo>
                  <a:cubicBezTo>
                    <a:pt x="66081" y="1302"/>
                    <a:pt x="64780" y="1"/>
                    <a:pt x="63179" y="1"/>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19" name="Google Shape;1359;p41">
              <a:extLst>
                <a:ext uri="{FF2B5EF4-FFF2-40B4-BE49-F238E27FC236}">
                  <a16:creationId xmlns:a16="http://schemas.microsoft.com/office/drawing/2014/main" id="{28E77790-477D-14F9-C2E2-B1A29F3926CC}"/>
                </a:ext>
              </a:extLst>
            </p:cNvPr>
            <p:cNvSpPr/>
            <p:nvPr/>
          </p:nvSpPr>
          <p:spPr>
            <a:xfrm>
              <a:off x="3024825" y="890575"/>
              <a:ext cx="71750" cy="61400"/>
            </a:xfrm>
            <a:custGeom>
              <a:avLst/>
              <a:gdLst/>
              <a:ahLst/>
              <a:cxnLst/>
              <a:rect l="l" t="t" r="r" b="b"/>
              <a:pathLst>
                <a:path w="2870" h="2456" extrusionOk="0">
                  <a:moveTo>
                    <a:pt x="1615" y="0"/>
                  </a:moveTo>
                  <a:cubicBezTo>
                    <a:pt x="1316" y="0"/>
                    <a:pt x="1013" y="109"/>
                    <a:pt x="768" y="354"/>
                  </a:cubicBezTo>
                  <a:cubicBezTo>
                    <a:pt x="1" y="1121"/>
                    <a:pt x="534" y="2456"/>
                    <a:pt x="1635" y="2456"/>
                  </a:cubicBezTo>
                  <a:cubicBezTo>
                    <a:pt x="2302" y="2456"/>
                    <a:pt x="2836" y="1922"/>
                    <a:pt x="2869" y="1222"/>
                  </a:cubicBezTo>
                  <a:cubicBezTo>
                    <a:pt x="2869" y="495"/>
                    <a:pt x="2251" y="0"/>
                    <a:pt x="161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 name="Google Shape;1360;p41">
              <a:extLst>
                <a:ext uri="{FF2B5EF4-FFF2-40B4-BE49-F238E27FC236}">
                  <a16:creationId xmlns:a16="http://schemas.microsoft.com/office/drawing/2014/main" id="{09B3A879-26D7-563D-FE79-5FF9A4B05748}"/>
                </a:ext>
              </a:extLst>
            </p:cNvPr>
            <p:cNvSpPr/>
            <p:nvPr/>
          </p:nvSpPr>
          <p:spPr>
            <a:xfrm>
              <a:off x="3119075" y="890825"/>
              <a:ext cx="71725" cy="61150"/>
            </a:xfrm>
            <a:custGeom>
              <a:avLst/>
              <a:gdLst/>
              <a:ahLst/>
              <a:cxnLst/>
              <a:rect l="l" t="t" r="r" b="b"/>
              <a:pathLst>
                <a:path w="2869" h="2446" extrusionOk="0">
                  <a:moveTo>
                    <a:pt x="1634" y="1"/>
                  </a:moveTo>
                  <a:cubicBezTo>
                    <a:pt x="1329" y="1"/>
                    <a:pt x="1018" y="116"/>
                    <a:pt x="767" y="378"/>
                  </a:cubicBezTo>
                  <a:cubicBezTo>
                    <a:pt x="0" y="1145"/>
                    <a:pt x="567" y="2446"/>
                    <a:pt x="1668" y="2446"/>
                  </a:cubicBezTo>
                  <a:cubicBezTo>
                    <a:pt x="2302" y="2446"/>
                    <a:pt x="2835" y="1879"/>
                    <a:pt x="2869" y="1212"/>
                  </a:cubicBezTo>
                  <a:cubicBezTo>
                    <a:pt x="2869" y="493"/>
                    <a:pt x="2264" y="1"/>
                    <a:pt x="1634"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1361;p41">
              <a:extLst>
                <a:ext uri="{FF2B5EF4-FFF2-40B4-BE49-F238E27FC236}">
                  <a16:creationId xmlns:a16="http://schemas.microsoft.com/office/drawing/2014/main" id="{424B163E-91EB-880C-0A08-AC9C5180506F}"/>
                </a:ext>
              </a:extLst>
            </p:cNvPr>
            <p:cNvSpPr/>
            <p:nvPr/>
          </p:nvSpPr>
          <p:spPr>
            <a:xfrm>
              <a:off x="3223300" y="891075"/>
              <a:ext cx="60900" cy="60900"/>
            </a:xfrm>
            <a:custGeom>
              <a:avLst/>
              <a:gdLst/>
              <a:ahLst/>
              <a:cxnLst/>
              <a:rect l="l" t="t" r="r" b="b"/>
              <a:pathLst>
                <a:path w="2436" h="2436" extrusionOk="0">
                  <a:moveTo>
                    <a:pt x="1235" y="1"/>
                  </a:moveTo>
                  <a:cubicBezTo>
                    <a:pt x="568" y="1"/>
                    <a:pt x="1" y="534"/>
                    <a:pt x="1" y="1202"/>
                  </a:cubicBezTo>
                  <a:cubicBezTo>
                    <a:pt x="1" y="1902"/>
                    <a:pt x="568" y="2436"/>
                    <a:pt x="1235" y="2436"/>
                  </a:cubicBezTo>
                  <a:cubicBezTo>
                    <a:pt x="1902" y="2436"/>
                    <a:pt x="2436" y="1902"/>
                    <a:pt x="2436" y="1202"/>
                  </a:cubicBezTo>
                  <a:cubicBezTo>
                    <a:pt x="2436" y="534"/>
                    <a:pt x="1902" y="1"/>
                    <a:pt x="123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 name="Google Shape;1362;p41">
              <a:extLst>
                <a:ext uri="{FF2B5EF4-FFF2-40B4-BE49-F238E27FC236}">
                  <a16:creationId xmlns:a16="http://schemas.microsoft.com/office/drawing/2014/main" id="{8EC2840E-49F7-3EF6-7043-5D54849DD22A}"/>
                </a:ext>
              </a:extLst>
            </p:cNvPr>
            <p:cNvSpPr/>
            <p:nvPr/>
          </p:nvSpPr>
          <p:spPr>
            <a:xfrm>
              <a:off x="4678500" y="1267275"/>
              <a:ext cx="697200" cy="454425"/>
            </a:xfrm>
            <a:custGeom>
              <a:avLst/>
              <a:gdLst/>
              <a:ahLst/>
              <a:cxnLst/>
              <a:rect l="l" t="t" r="r" b="b"/>
              <a:pathLst>
                <a:path w="27888" h="18177" extrusionOk="0">
                  <a:moveTo>
                    <a:pt x="13479" y="0"/>
                  </a:moveTo>
                  <a:cubicBezTo>
                    <a:pt x="9885" y="0"/>
                    <a:pt x="6673" y="2393"/>
                    <a:pt x="5638" y="5934"/>
                  </a:cubicBezTo>
                  <a:cubicBezTo>
                    <a:pt x="2403" y="6301"/>
                    <a:pt x="1" y="9137"/>
                    <a:pt x="201" y="12372"/>
                  </a:cubicBezTo>
                  <a:cubicBezTo>
                    <a:pt x="368" y="15641"/>
                    <a:pt x="3070" y="18176"/>
                    <a:pt x="6339" y="18176"/>
                  </a:cubicBezTo>
                  <a:lnTo>
                    <a:pt x="22384" y="18176"/>
                  </a:lnTo>
                  <a:cubicBezTo>
                    <a:pt x="25419" y="18176"/>
                    <a:pt x="27888" y="15708"/>
                    <a:pt x="27888" y="12673"/>
                  </a:cubicBezTo>
                  <a:cubicBezTo>
                    <a:pt x="27888" y="9637"/>
                    <a:pt x="25419" y="7169"/>
                    <a:pt x="22384" y="7169"/>
                  </a:cubicBezTo>
                  <a:cubicBezTo>
                    <a:pt x="22117" y="7169"/>
                    <a:pt x="21883" y="7169"/>
                    <a:pt x="21650" y="7202"/>
                  </a:cubicBezTo>
                  <a:cubicBezTo>
                    <a:pt x="21216" y="3333"/>
                    <a:pt x="18081" y="330"/>
                    <a:pt x="14178" y="30"/>
                  </a:cubicBezTo>
                  <a:cubicBezTo>
                    <a:pt x="13944" y="10"/>
                    <a:pt x="13711" y="0"/>
                    <a:pt x="1347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1363;p41">
              <a:extLst>
                <a:ext uri="{FF2B5EF4-FFF2-40B4-BE49-F238E27FC236}">
                  <a16:creationId xmlns:a16="http://schemas.microsoft.com/office/drawing/2014/main" id="{9F0C47A9-9F58-52EE-70BE-4B6BBC684EEB}"/>
                </a:ext>
              </a:extLst>
            </p:cNvPr>
            <p:cNvSpPr/>
            <p:nvPr/>
          </p:nvSpPr>
          <p:spPr>
            <a:xfrm>
              <a:off x="4864475" y="1735850"/>
              <a:ext cx="114275" cy="178475"/>
            </a:xfrm>
            <a:custGeom>
              <a:avLst/>
              <a:gdLst/>
              <a:ahLst/>
              <a:cxnLst/>
              <a:rect l="l" t="t" r="r" b="b"/>
              <a:pathLst>
                <a:path w="4571" h="7139" extrusionOk="0">
                  <a:moveTo>
                    <a:pt x="2269" y="1"/>
                  </a:moveTo>
                  <a:lnTo>
                    <a:pt x="1" y="3970"/>
                  </a:lnTo>
                  <a:lnTo>
                    <a:pt x="1168" y="3970"/>
                  </a:lnTo>
                  <a:lnTo>
                    <a:pt x="1168" y="7139"/>
                  </a:lnTo>
                  <a:lnTo>
                    <a:pt x="3403" y="7139"/>
                  </a:lnTo>
                  <a:lnTo>
                    <a:pt x="3403" y="3970"/>
                  </a:lnTo>
                  <a:lnTo>
                    <a:pt x="4571" y="3970"/>
                  </a:lnTo>
                  <a:lnTo>
                    <a:pt x="2269" y="1"/>
                  </a:lnTo>
                  <a:close/>
                </a:path>
              </a:pathLst>
            </a:custGeom>
            <a:solidFill>
              <a:schemeClr val="bg1"/>
            </a:solidFill>
            <a:ln>
              <a:solidFill>
                <a:schemeClr val="tx1"/>
              </a:solid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1364;p41">
              <a:extLst>
                <a:ext uri="{FF2B5EF4-FFF2-40B4-BE49-F238E27FC236}">
                  <a16:creationId xmlns:a16="http://schemas.microsoft.com/office/drawing/2014/main" id="{E1950DF8-0989-3EFE-1FE0-A26F39F1B014}"/>
                </a:ext>
              </a:extLst>
            </p:cNvPr>
            <p:cNvSpPr/>
            <p:nvPr/>
          </p:nvSpPr>
          <p:spPr>
            <a:xfrm>
              <a:off x="5045450" y="1735850"/>
              <a:ext cx="113425" cy="178475"/>
            </a:xfrm>
            <a:custGeom>
              <a:avLst/>
              <a:gdLst/>
              <a:ahLst/>
              <a:cxnLst/>
              <a:rect l="l" t="t" r="r" b="b"/>
              <a:pathLst>
                <a:path w="4537" h="7139" extrusionOk="0">
                  <a:moveTo>
                    <a:pt x="1134" y="1"/>
                  </a:moveTo>
                  <a:lnTo>
                    <a:pt x="1134" y="3169"/>
                  </a:lnTo>
                  <a:lnTo>
                    <a:pt x="0" y="3169"/>
                  </a:lnTo>
                  <a:lnTo>
                    <a:pt x="2268" y="7139"/>
                  </a:lnTo>
                  <a:lnTo>
                    <a:pt x="4537" y="3169"/>
                  </a:lnTo>
                  <a:lnTo>
                    <a:pt x="3403" y="3169"/>
                  </a:lnTo>
                  <a:lnTo>
                    <a:pt x="3403" y="1"/>
                  </a:lnTo>
                  <a:close/>
                </a:path>
              </a:pathLst>
            </a:custGeom>
            <a:solidFill>
              <a:schemeClr val="bg1"/>
            </a:solidFill>
            <a:ln>
              <a:solidFill>
                <a:schemeClr val="tx1"/>
              </a:solid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25" name="Google Shape;1365;p41">
              <a:extLst>
                <a:ext uri="{FF2B5EF4-FFF2-40B4-BE49-F238E27FC236}">
                  <a16:creationId xmlns:a16="http://schemas.microsoft.com/office/drawing/2014/main" id="{74F7B15A-D90A-A3AC-3968-FF1D9CB2427C}"/>
                </a:ext>
              </a:extLst>
            </p:cNvPr>
            <p:cNvSpPr/>
            <p:nvPr/>
          </p:nvSpPr>
          <p:spPr>
            <a:xfrm>
              <a:off x="5010425" y="2006875"/>
              <a:ext cx="25" cy="467875"/>
            </a:xfrm>
            <a:custGeom>
              <a:avLst/>
              <a:gdLst/>
              <a:ahLst/>
              <a:cxnLst/>
              <a:rect l="l" t="t" r="r" b="b"/>
              <a:pathLst>
                <a:path w="1" h="18715" fill="none" extrusionOk="0">
                  <a:moveTo>
                    <a:pt x="0" y="1"/>
                  </a:moveTo>
                  <a:lnTo>
                    <a:pt x="0" y="18714"/>
                  </a:ln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 name="Google Shape;1366;p41">
              <a:extLst>
                <a:ext uri="{FF2B5EF4-FFF2-40B4-BE49-F238E27FC236}">
                  <a16:creationId xmlns:a16="http://schemas.microsoft.com/office/drawing/2014/main" id="{397ABF6E-A598-BEB1-01EF-90539A77D457}"/>
                </a:ext>
              </a:extLst>
            </p:cNvPr>
            <p:cNvSpPr/>
            <p:nvPr/>
          </p:nvSpPr>
          <p:spPr>
            <a:xfrm>
              <a:off x="3367225" y="1215500"/>
              <a:ext cx="991075" cy="784150"/>
            </a:xfrm>
            <a:custGeom>
              <a:avLst/>
              <a:gdLst/>
              <a:ahLst/>
              <a:cxnLst/>
              <a:rect l="l" t="t" r="r" b="b"/>
              <a:pathLst>
                <a:path w="39643" h="31366" extrusionOk="0">
                  <a:moveTo>
                    <a:pt x="18003" y="1"/>
                  </a:moveTo>
                  <a:cubicBezTo>
                    <a:pt x="15947" y="1"/>
                    <a:pt x="13688" y="466"/>
                    <a:pt x="11456" y="1901"/>
                  </a:cubicBezTo>
                  <a:cubicBezTo>
                    <a:pt x="5352" y="5770"/>
                    <a:pt x="7887" y="13142"/>
                    <a:pt x="8287" y="14677"/>
                  </a:cubicBezTo>
                  <a:cubicBezTo>
                    <a:pt x="8654" y="16178"/>
                    <a:pt x="1849" y="15844"/>
                    <a:pt x="915" y="21648"/>
                  </a:cubicBezTo>
                  <a:cubicBezTo>
                    <a:pt x="1" y="27103"/>
                    <a:pt x="3706" y="31366"/>
                    <a:pt x="12284" y="31366"/>
                  </a:cubicBezTo>
                  <a:cubicBezTo>
                    <a:pt x="12781" y="31366"/>
                    <a:pt x="13294" y="31351"/>
                    <a:pt x="13824" y="31322"/>
                  </a:cubicBezTo>
                  <a:cubicBezTo>
                    <a:pt x="23498" y="30755"/>
                    <a:pt x="23665" y="26952"/>
                    <a:pt x="23198" y="23717"/>
                  </a:cubicBezTo>
                  <a:cubicBezTo>
                    <a:pt x="22697" y="20448"/>
                    <a:pt x="24932" y="13242"/>
                    <a:pt x="27301" y="12675"/>
                  </a:cubicBezTo>
                  <a:cubicBezTo>
                    <a:pt x="27540" y="12618"/>
                    <a:pt x="27763" y="12592"/>
                    <a:pt x="27971" y="12592"/>
                  </a:cubicBezTo>
                  <a:cubicBezTo>
                    <a:pt x="29827" y="12592"/>
                    <a:pt x="30510" y="14681"/>
                    <a:pt x="30870" y="15611"/>
                  </a:cubicBezTo>
                  <a:cubicBezTo>
                    <a:pt x="31217" y="16478"/>
                    <a:pt x="31965" y="17271"/>
                    <a:pt x="32527" y="17271"/>
                  </a:cubicBezTo>
                  <a:cubicBezTo>
                    <a:pt x="32614" y="17271"/>
                    <a:pt x="32696" y="17252"/>
                    <a:pt x="32771" y="17212"/>
                  </a:cubicBezTo>
                  <a:cubicBezTo>
                    <a:pt x="32771" y="17212"/>
                    <a:pt x="32848" y="17216"/>
                    <a:pt x="32980" y="17216"/>
                  </a:cubicBezTo>
                  <a:cubicBezTo>
                    <a:pt x="33641" y="17216"/>
                    <a:pt x="35684" y="17123"/>
                    <a:pt x="36407" y="16011"/>
                  </a:cubicBezTo>
                  <a:cubicBezTo>
                    <a:pt x="37274" y="14677"/>
                    <a:pt x="35173" y="12909"/>
                    <a:pt x="35373" y="12042"/>
                  </a:cubicBezTo>
                  <a:cubicBezTo>
                    <a:pt x="35607" y="11174"/>
                    <a:pt x="39643" y="11341"/>
                    <a:pt x="38542" y="6738"/>
                  </a:cubicBezTo>
                  <a:cubicBezTo>
                    <a:pt x="37497" y="2368"/>
                    <a:pt x="33928" y="854"/>
                    <a:pt x="31828" y="854"/>
                  </a:cubicBezTo>
                  <a:cubicBezTo>
                    <a:pt x="31715" y="854"/>
                    <a:pt x="31607" y="858"/>
                    <a:pt x="31504" y="867"/>
                  </a:cubicBezTo>
                  <a:cubicBezTo>
                    <a:pt x="29764" y="1007"/>
                    <a:pt x="28072" y="1643"/>
                    <a:pt x="26506" y="1643"/>
                  </a:cubicBezTo>
                  <a:cubicBezTo>
                    <a:pt x="26210" y="1643"/>
                    <a:pt x="25919" y="1620"/>
                    <a:pt x="25633" y="1567"/>
                  </a:cubicBezTo>
                  <a:cubicBezTo>
                    <a:pt x="24473" y="1378"/>
                    <a:pt x="21539" y="1"/>
                    <a:pt x="1800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1367;p41">
              <a:extLst>
                <a:ext uri="{FF2B5EF4-FFF2-40B4-BE49-F238E27FC236}">
                  <a16:creationId xmlns:a16="http://schemas.microsoft.com/office/drawing/2014/main" id="{D3A5977C-3A9C-72D5-6731-4CA7F0006665}"/>
                </a:ext>
              </a:extLst>
            </p:cNvPr>
            <p:cNvSpPr/>
            <p:nvPr/>
          </p:nvSpPr>
          <p:spPr>
            <a:xfrm>
              <a:off x="4060525" y="2156575"/>
              <a:ext cx="252750" cy="632550"/>
            </a:xfrm>
            <a:custGeom>
              <a:avLst/>
              <a:gdLst/>
              <a:ahLst/>
              <a:cxnLst/>
              <a:rect l="l" t="t" r="r" b="b"/>
              <a:pathLst>
                <a:path w="10110" h="25302" extrusionOk="0">
                  <a:moveTo>
                    <a:pt x="2366" y="1"/>
                  </a:moveTo>
                  <a:cubicBezTo>
                    <a:pt x="759" y="1"/>
                    <a:pt x="0" y="6833"/>
                    <a:pt x="1103" y="14327"/>
                  </a:cubicBezTo>
                  <a:cubicBezTo>
                    <a:pt x="2204" y="22033"/>
                    <a:pt x="2304" y="25302"/>
                    <a:pt x="2304" y="25302"/>
                  </a:cubicBezTo>
                  <a:lnTo>
                    <a:pt x="10110" y="22233"/>
                  </a:lnTo>
                  <a:cubicBezTo>
                    <a:pt x="10110" y="22233"/>
                    <a:pt x="7908" y="5021"/>
                    <a:pt x="6874" y="2786"/>
                  </a:cubicBezTo>
                  <a:cubicBezTo>
                    <a:pt x="5840" y="551"/>
                    <a:pt x="2504" y="17"/>
                    <a:pt x="2504" y="17"/>
                  </a:cubicBezTo>
                  <a:cubicBezTo>
                    <a:pt x="2458" y="6"/>
                    <a:pt x="2412" y="1"/>
                    <a:pt x="2366" y="1"/>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1368;p41">
              <a:extLst>
                <a:ext uri="{FF2B5EF4-FFF2-40B4-BE49-F238E27FC236}">
                  <a16:creationId xmlns:a16="http://schemas.microsoft.com/office/drawing/2014/main" id="{6B545261-9BE1-3FA7-570C-146DFE304970}"/>
                </a:ext>
              </a:extLst>
            </p:cNvPr>
            <p:cNvSpPr/>
            <p:nvPr/>
          </p:nvSpPr>
          <p:spPr>
            <a:xfrm>
              <a:off x="3142425" y="3026650"/>
              <a:ext cx="296900" cy="113575"/>
            </a:xfrm>
            <a:custGeom>
              <a:avLst/>
              <a:gdLst/>
              <a:ahLst/>
              <a:cxnLst/>
              <a:rect l="l" t="t" r="r" b="b"/>
              <a:pathLst>
                <a:path w="11876" h="4543" extrusionOk="0">
                  <a:moveTo>
                    <a:pt x="10323" y="0"/>
                  </a:moveTo>
                  <a:cubicBezTo>
                    <a:pt x="9217" y="0"/>
                    <a:pt x="2398" y="1722"/>
                    <a:pt x="0" y="3074"/>
                  </a:cubicBezTo>
                  <a:cubicBezTo>
                    <a:pt x="2469" y="4008"/>
                    <a:pt x="5070" y="4509"/>
                    <a:pt x="7706" y="4542"/>
                  </a:cubicBezTo>
                  <a:cubicBezTo>
                    <a:pt x="11875" y="4542"/>
                    <a:pt x="10574" y="372"/>
                    <a:pt x="10474" y="39"/>
                  </a:cubicBezTo>
                  <a:cubicBezTo>
                    <a:pt x="10469" y="13"/>
                    <a:pt x="10416" y="0"/>
                    <a:pt x="1032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1369;p41">
              <a:extLst>
                <a:ext uri="{FF2B5EF4-FFF2-40B4-BE49-F238E27FC236}">
                  <a16:creationId xmlns:a16="http://schemas.microsoft.com/office/drawing/2014/main" id="{283FA398-CA02-9B1D-A5C6-E1E0D13D7163}"/>
                </a:ext>
              </a:extLst>
            </p:cNvPr>
            <p:cNvSpPr/>
            <p:nvPr/>
          </p:nvSpPr>
          <p:spPr>
            <a:xfrm>
              <a:off x="3265825" y="2929475"/>
              <a:ext cx="935700" cy="1949125"/>
            </a:xfrm>
            <a:custGeom>
              <a:avLst/>
              <a:gdLst/>
              <a:ahLst/>
              <a:cxnLst/>
              <a:rect l="l" t="t" r="r" b="b"/>
              <a:pathLst>
                <a:path w="37428" h="77965" extrusionOk="0">
                  <a:moveTo>
                    <a:pt x="14732" y="0"/>
                  </a:moveTo>
                  <a:cubicBezTo>
                    <a:pt x="11407" y="0"/>
                    <a:pt x="7847" y="471"/>
                    <a:pt x="4204" y="1691"/>
                  </a:cubicBezTo>
                  <a:cubicBezTo>
                    <a:pt x="4204" y="1691"/>
                    <a:pt x="11409" y="14600"/>
                    <a:pt x="15579" y="19103"/>
                  </a:cubicBezTo>
                  <a:cubicBezTo>
                    <a:pt x="19782" y="23573"/>
                    <a:pt x="21283" y="27943"/>
                    <a:pt x="21283" y="27943"/>
                  </a:cubicBezTo>
                  <a:lnTo>
                    <a:pt x="23551" y="31546"/>
                  </a:lnTo>
                  <a:cubicBezTo>
                    <a:pt x="23551" y="31546"/>
                    <a:pt x="18748" y="40219"/>
                    <a:pt x="18748" y="40686"/>
                  </a:cubicBezTo>
                  <a:cubicBezTo>
                    <a:pt x="18748" y="41119"/>
                    <a:pt x="6606" y="61234"/>
                    <a:pt x="6005" y="61667"/>
                  </a:cubicBezTo>
                  <a:cubicBezTo>
                    <a:pt x="5405" y="62134"/>
                    <a:pt x="902" y="62735"/>
                    <a:pt x="468" y="64202"/>
                  </a:cubicBezTo>
                  <a:cubicBezTo>
                    <a:pt x="1" y="65703"/>
                    <a:pt x="1335" y="69006"/>
                    <a:pt x="1635" y="69606"/>
                  </a:cubicBezTo>
                  <a:cubicBezTo>
                    <a:pt x="1936" y="70207"/>
                    <a:pt x="2102" y="74877"/>
                    <a:pt x="3437" y="76511"/>
                  </a:cubicBezTo>
                  <a:cubicBezTo>
                    <a:pt x="4261" y="77516"/>
                    <a:pt x="4855" y="77964"/>
                    <a:pt x="5299" y="77964"/>
                  </a:cubicBezTo>
                  <a:cubicBezTo>
                    <a:pt x="5592" y="77964"/>
                    <a:pt x="5820" y="77770"/>
                    <a:pt x="6005" y="77412"/>
                  </a:cubicBezTo>
                  <a:cubicBezTo>
                    <a:pt x="6472" y="76511"/>
                    <a:pt x="6606" y="68405"/>
                    <a:pt x="8240" y="65737"/>
                  </a:cubicBezTo>
                  <a:cubicBezTo>
                    <a:pt x="9875" y="63068"/>
                    <a:pt x="28922" y="47290"/>
                    <a:pt x="32224" y="42787"/>
                  </a:cubicBezTo>
                  <a:cubicBezTo>
                    <a:pt x="35526" y="38317"/>
                    <a:pt x="37428" y="20438"/>
                    <a:pt x="36727" y="14600"/>
                  </a:cubicBezTo>
                  <a:cubicBezTo>
                    <a:pt x="36027" y="8796"/>
                    <a:pt x="34659" y="5460"/>
                    <a:pt x="34659" y="5460"/>
                  </a:cubicBezTo>
                  <a:cubicBezTo>
                    <a:pt x="34659" y="5460"/>
                    <a:pt x="26050" y="0"/>
                    <a:pt x="14732"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 name="Google Shape;1370;p41">
              <a:extLst>
                <a:ext uri="{FF2B5EF4-FFF2-40B4-BE49-F238E27FC236}">
                  <a16:creationId xmlns:a16="http://schemas.microsoft.com/office/drawing/2014/main" id="{FDECFBA3-C90C-0498-E12D-AB62023E7A22}"/>
                </a:ext>
              </a:extLst>
            </p:cNvPr>
            <p:cNvSpPr/>
            <p:nvPr/>
          </p:nvSpPr>
          <p:spPr>
            <a:xfrm>
              <a:off x="3265825" y="4315200"/>
              <a:ext cx="377800" cy="563400"/>
            </a:xfrm>
            <a:custGeom>
              <a:avLst/>
              <a:gdLst/>
              <a:ahLst/>
              <a:cxnLst/>
              <a:rect l="l" t="t" r="r" b="b"/>
              <a:pathLst>
                <a:path w="15112" h="22536" extrusionOk="0">
                  <a:moveTo>
                    <a:pt x="10008" y="0"/>
                  </a:moveTo>
                  <a:cubicBezTo>
                    <a:pt x="7907" y="3403"/>
                    <a:pt x="6205" y="6071"/>
                    <a:pt x="6005" y="6238"/>
                  </a:cubicBezTo>
                  <a:cubicBezTo>
                    <a:pt x="5405" y="6705"/>
                    <a:pt x="902" y="7306"/>
                    <a:pt x="468" y="8773"/>
                  </a:cubicBezTo>
                  <a:cubicBezTo>
                    <a:pt x="1" y="10274"/>
                    <a:pt x="1335" y="13577"/>
                    <a:pt x="1635" y="14177"/>
                  </a:cubicBezTo>
                  <a:cubicBezTo>
                    <a:pt x="1936" y="14778"/>
                    <a:pt x="2102" y="19448"/>
                    <a:pt x="3437" y="21082"/>
                  </a:cubicBezTo>
                  <a:cubicBezTo>
                    <a:pt x="4261" y="22087"/>
                    <a:pt x="4855" y="22535"/>
                    <a:pt x="5299" y="22535"/>
                  </a:cubicBezTo>
                  <a:cubicBezTo>
                    <a:pt x="5592" y="22535"/>
                    <a:pt x="5820" y="22341"/>
                    <a:pt x="6005" y="21983"/>
                  </a:cubicBezTo>
                  <a:cubicBezTo>
                    <a:pt x="6472" y="21082"/>
                    <a:pt x="6606" y="12976"/>
                    <a:pt x="8240" y="10308"/>
                  </a:cubicBezTo>
                  <a:cubicBezTo>
                    <a:pt x="8841" y="9340"/>
                    <a:pt x="11609" y="6739"/>
                    <a:pt x="15112" y="3570"/>
                  </a:cubicBezTo>
                  <a:cubicBezTo>
                    <a:pt x="13077" y="2969"/>
                    <a:pt x="11276" y="1735"/>
                    <a:pt x="10008"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1371;p41">
              <a:extLst>
                <a:ext uri="{FF2B5EF4-FFF2-40B4-BE49-F238E27FC236}">
                  <a16:creationId xmlns:a16="http://schemas.microsoft.com/office/drawing/2014/main" id="{9994C76F-D1EC-1A9C-EBD3-C20321AE749D}"/>
                </a:ext>
              </a:extLst>
            </p:cNvPr>
            <p:cNvSpPr/>
            <p:nvPr/>
          </p:nvSpPr>
          <p:spPr>
            <a:xfrm>
              <a:off x="3265825" y="4476975"/>
              <a:ext cx="206025" cy="401625"/>
            </a:xfrm>
            <a:custGeom>
              <a:avLst/>
              <a:gdLst/>
              <a:ahLst/>
              <a:cxnLst/>
              <a:rect l="l" t="t" r="r" b="b"/>
              <a:pathLst>
                <a:path w="8241" h="16065" extrusionOk="0">
                  <a:moveTo>
                    <a:pt x="5438" y="1"/>
                  </a:moveTo>
                  <a:lnTo>
                    <a:pt x="5438" y="1"/>
                  </a:lnTo>
                  <a:cubicBezTo>
                    <a:pt x="4071" y="401"/>
                    <a:pt x="835" y="1068"/>
                    <a:pt x="435" y="2302"/>
                  </a:cubicBezTo>
                  <a:cubicBezTo>
                    <a:pt x="1" y="3803"/>
                    <a:pt x="1335" y="7106"/>
                    <a:pt x="1635" y="7706"/>
                  </a:cubicBezTo>
                  <a:cubicBezTo>
                    <a:pt x="1936" y="8307"/>
                    <a:pt x="2102" y="12977"/>
                    <a:pt x="3437" y="14611"/>
                  </a:cubicBezTo>
                  <a:cubicBezTo>
                    <a:pt x="4261" y="15616"/>
                    <a:pt x="4855" y="16064"/>
                    <a:pt x="5299" y="16064"/>
                  </a:cubicBezTo>
                  <a:cubicBezTo>
                    <a:pt x="5592" y="16064"/>
                    <a:pt x="5820" y="15870"/>
                    <a:pt x="6005" y="15512"/>
                  </a:cubicBezTo>
                  <a:cubicBezTo>
                    <a:pt x="6472" y="14611"/>
                    <a:pt x="6606" y="6505"/>
                    <a:pt x="8240" y="3837"/>
                  </a:cubicBezTo>
                  <a:lnTo>
                    <a:pt x="6139" y="3670"/>
                  </a:lnTo>
                  <a:cubicBezTo>
                    <a:pt x="5638" y="2503"/>
                    <a:pt x="5405" y="1268"/>
                    <a:pt x="5438"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1372;p41">
              <a:extLst>
                <a:ext uri="{FF2B5EF4-FFF2-40B4-BE49-F238E27FC236}">
                  <a16:creationId xmlns:a16="http://schemas.microsoft.com/office/drawing/2014/main" id="{65754B6E-C524-C39F-94AB-FC398ADDAD77}"/>
                </a:ext>
              </a:extLst>
            </p:cNvPr>
            <p:cNvSpPr/>
            <p:nvPr/>
          </p:nvSpPr>
          <p:spPr>
            <a:xfrm>
              <a:off x="2921425" y="2975625"/>
              <a:ext cx="1206725" cy="1760250"/>
            </a:xfrm>
            <a:custGeom>
              <a:avLst/>
              <a:gdLst/>
              <a:ahLst/>
              <a:cxnLst/>
              <a:rect l="l" t="t" r="r" b="b"/>
              <a:pathLst>
                <a:path w="48269" h="70410" extrusionOk="0">
                  <a:moveTo>
                    <a:pt x="29457" y="0"/>
                  </a:moveTo>
                  <a:cubicBezTo>
                    <a:pt x="24737" y="0"/>
                    <a:pt x="14511" y="1513"/>
                    <a:pt x="14511" y="1513"/>
                  </a:cubicBezTo>
                  <a:cubicBezTo>
                    <a:pt x="14511" y="1513"/>
                    <a:pt x="16913" y="11987"/>
                    <a:pt x="21416" y="17691"/>
                  </a:cubicBezTo>
                  <a:cubicBezTo>
                    <a:pt x="25919" y="23395"/>
                    <a:pt x="34158" y="32101"/>
                    <a:pt x="34158" y="32101"/>
                  </a:cubicBezTo>
                  <a:cubicBezTo>
                    <a:pt x="34158" y="32101"/>
                    <a:pt x="25619" y="34937"/>
                    <a:pt x="23217" y="37338"/>
                  </a:cubicBezTo>
                  <a:cubicBezTo>
                    <a:pt x="20815" y="39740"/>
                    <a:pt x="8540" y="53216"/>
                    <a:pt x="8540" y="53216"/>
                  </a:cubicBezTo>
                  <a:cubicBezTo>
                    <a:pt x="8540" y="53216"/>
                    <a:pt x="8307" y="53212"/>
                    <a:pt x="7924" y="53212"/>
                  </a:cubicBezTo>
                  <a:cubicBezTo>
                    <a:pt x="6198" y="53212"/>
                    <a:pt x="1417" y="53301"/>
                    <a:pt x="1035" y="54284"/>
                  </a:cubicBezTo>
                  <a:cubicBezTo>
                    <a:pt x="601" y="55485"/>
                    <a:pt x="0" y="63124"/>
                    <a:pt x="901" y="66126"/>
                  </a:cubicBezTo>
                  <a:cubicBezTo>
                    <a:pt x="1572" y="68447"/>
                    <a:pt x="3080" y="70409"/>
                    <a:pt x="4068" y="70409"/>
                  </a:cubicBezTo>
                  <a:cubicBezTo>
                    <a:pt x="4359" y="70409"/>
                    <a:pt x="4604" y="70240"/>
                    <a:pt x="4771" y="69862"/>
                  </a:cubicBezTo>
                  <a:cubicBezTo>
                    <a:pt x="5538" y="68227"/>
                    <a:pt x="5538" y="66726"/>
                    <a:pt x="6138" y="65359"/>
                  </a:cubicBezTo>
                  <a:cubicBezTo>
                    <a:pt x="6739" y="64024"/>
                    <a:pt x="10475" y="57720"/>
                    <a:pt x="11542" y="56986"/>
                  </a:cubicBezTo>
                  <a:cubicBezTo>
                    <a:pt x="12576" y="56219"/>
                    <a:pt x="30722" y="43776"/>
                    <a:pt x="35659" y="41074"/>
                  </a:cubicBezTo>
                  <a:cubicBezTo>
                    <a:pt x="40629" y="38373"/>
                    <a:pt x="47668" y="31634"/>
                    <a:pt x="47968" y="30000"/>
                  </a:cubicBezTo>
                  <a:cubicBezTo>
                    <a:pt x="48268" y="28332"/>
                    <a:pt x="37761" y="7217"/>
                    <a:pt x="31623" y="2714"/>
                  </a:cubicBezTo>
                  <a:lnTo>
                    <a:pt x="30122" y="12"/>
                  </a:lnTo>
                  <a:cubicBezTo>
                    <a:pt x="29915" y="4"/>
                    <a:pt x="29693" y="0"/>
                    <a:pt x="29457"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1373;p41">
              <a:extLst>
                <a:ext uri="{FF2B5EF4-FFF2-40B4-BE49-F238E27FC236}">
                  <a16:creationId xmlns:a16="http://schemas.microsoft.com/office/drawing/2014/main" id="{64E083DF-B343-FBD5-A1D5-FBF654D0DC0E}"/>
                </a:ext>
              </a:extLst>
            </p:cNvPr>
            <p:cNvSpPr/>
            <p:nvPr/>
          </p:nvSpPr>
          <p:spPr>
            <a:xfrm>
              <a:off x="2921425" y="2971725"/>
              <a:ext cx="1206725" cy="1792150"/>
            </a:xfrm>
            <a:custGeom>
              <a:avLst/>
              <a:gdLst/>
              <a:ahLst/>
              <a:cxnLst/>
              <a:rect l="l" t="t" r="r" b="b"/>
              <a:pathLst>
                <a:path w="48269" h="71686" fill="none" extrusionOk="0">
                  <a:moveTo>
                    <a:pt x="31623" y="2870"/>
                  </a:moveTo>
                  <a:cubicBezTo>
                    <a:pt x="37761" y="7373"/>
                    <a:pt x="48268" y="28488"/>
                    <a:pt x="47968" y="30156"/>
                  </a:cubicBezTo>
                  <a:cubicBezTo>
                    <a:pt x="47668" y="31790"/>
                    <a:pt x="40629" y="38529"/>
                    <a:pt x="35659" y="41230"/>
                  </a:cubicBezTo>
                  <a:cubicBezTo>
                    <a:pt x="30722" y="43932"/>
                    <a:pt x="12576" y="56375"/>
                    <a:pt x="11542" y="57142"/>
                  </a:cubicBezTo>
                  <a:cubicBezTo>
                    <a:pt x="10475" y="57876"/>
                    <a:pt x="6739" y="64180"/>
                    <a:pt x="6138" y="65515"/>
                  </a:cubicBezTo>
                  <a:cubicBezTo>
                    <a:pt x="5538" y="66882"/>
                    <a:pt x="5538" y="68383"/>
                    <a:pt x="4771" y="70018"/>
                  </a:cubicBezTo>
                  <a:cubicBezTo>
                    <a:pt x="4037" y="71686"/>
                    <a:pt x="1768" y="69284"/>
                    <a:pt x="901" y="66282"/>
                  </a:cubicBezTo>
                  <a:cubicBezTo>
                    <a:pt x="0" y="63280"/>
                    <a:pt x="601" y="55641"/>
                    <a:pt x="1035" y="54440"/>
                  </a:cubicBezTo>
                  <a:cubicBezTo>
                    <a:pt x="1502" y="53239"/>
                    <a:pt x="8540" y="53372"/>
                    <a:pt x="8540" y="53372"/>
                  </a:cubicBezTo>
                  <a:cubicBezTo>
                    <a:pt x="8540" y="53372"/>
                    <a:pt x="20815" y="39896"/>
                    <a:pt x="23217" y="37494"/>
                  </a:cubicBezTo>
                  <a:cubicBezTo>
                    <a:pt x="25619" y="35093"/>
                    <a:pt x="34158" y="32257"/>
                    <a:pt x="34158" y="32257"/>
                  </a:cubicBezTo>
                  <a:cubicBezTo>
                    <a:pt x="34158" y="32257"/>
                    <a:pt x="25919" y="23551"/>
                    <a:pt x="21416" y="17847"/>
                  </a:cubicBezTo>
                  <a:cubicBezTo>
                    <a:pt x="16913" y="12143"/>
                    <a:pt x="14511" y="1669"/>
                    <a:pt x="14511" y="1669"/>
                  </a:cubicBezTo>
                  <a:cubicBezTo>
                    <a:pt x="14511" y="1669"/>
                    <a:pt x="25786" y="1"/>
                    <a:pt x="30122" y="168"/>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1374;p41">
              <a:extLst>
                <a:ext uri="{FF2B5EF4-FFF2-40B4-BE49-F238E27FC236}">
                  <a16:creationId xmlns:a16="http://schemas.microsoft.com/office/drawing/2014/main" id="{62CC849B-7BE2-388E-1473-A2DFCAD6D80A}"/>
                </a:ext>
              </a:extLst>
            </p:cNvPr>
            <p:cNvSpPr/>
            <p:nvPr/>
          </p:nvSpPr>
          <p:spPr>
            <a:xfrm>
              <a:off x="3714500" y="3284450"/>
              <a:ext cx="443675" cy="805600"/>
            </a:xfrm>
            <a:custGeom>
              <a:avLst/>
              <a:gdLst/>
              <a:ahLst/>
              <a:cxnLst/>
              <a:rect l="l" t="t" r="r" b="b"/>
              <a:pathLst>
                <a:path w="17747" h="32224" fill="none" extrusionOk="0">
                  <a:moveTo>
                    <a:pt x="9007" y="1"/>
                  </a:moveTo>
                  <a:cubicBezTo>
                    <a:pt x="12142" y="5205"/>
                    <a:pt x="17746" y="15245"/>
                    <a:pt x="16745" y="18981"/>
                  </a:cubicBezTo>
                  <a:cubicBezTo>
                    <a:pt x="15411" y="24118"/>
                    <a:pt x="0" y="32224"/>
                    <a:pt x="0" y="32224"/>
                  </a:cubicBezTo>
                </a:path>
              </a:pathLst>
            </a:custGeom>
            <a:noFill/>
            <a:ln w="10850" cap="rnd" cmpd="sng">
              <a:solidFill>
                <a:srgbClr val="D1D1D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1375;p41">
              <a:extLst>
                <a:ext uri="{FF2B5EF4-FFF2-40B4-BE49-F238E27FC236}">
                  <a16:creationId xmlns:a16="http://schemas.microsoft.com/office/drawing/2014/main" id="{840506B3-0C16-28D0-4BF9-5C5C486B6B2A}"/>
                </a:ext>
              </a:extLst>
            </p:cNvPr>
            <p:cNvSpPr/>
            <p:nvPr/>
          </p:nvSpPr>
          <p:spPr>
            <a:xfrm>
              <a:off x="3890450" y="3205225"/>
              <a:ext cx="27550" cy="44225"/>
            </a:xfrm>
            <a:custGeom>
              <a:avLst/>
              <a:gdLst/>
              <a:ahLst/>
              <a:cxnLst/>
              <a:rect l="l" t="t" r="r" b="b"/>
              <a:pathLst>
                <a:path w="1102" h="1769" fill="none" extrusionOk="0">
                  <a:moveTo>
                    <a:pt x="0" y="1"/>
                  </a:moveTo>
                  <a:cubicBezTo>
                    <a:pt x="0" y="1"/>
                    <a:pt x="401" y="668"/>
                    <a:pt x="1101" y="1769"/>
                  </a:cubicBezTo>
                </a:path>
              </a:pathLst>
            </a:custGeom>
            <a:noFill/>
            <a:ln w="10850" cap="rnd" cmpd="sng">
              <a:solidFill>
                <a:srgbClr val="D1D1D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1376;p41">
              <a:extLst>
                <a:ext uri="{FF2B5EF4-FFF2-40B4-BE49-F238E27FC236}">
                  <a16:creationId xmlns:a16="http://schemas.microsoft.com/office/drawing/2014/main" id="{CFD1BECC-EBFA-2E8D-09BE-47C2876F23BA}"/>
                </a:ext>
              </a:extLst>
            </p:cNvPr>
            <p:cNvSpPr/>
            <p:nvPr/>
          </p:nvSpPr>
          <p:spPr>
            <a:xfrm>
              <a:off x="2920600" y="4130900"/>
              <a:ext cx="480350" cy="604975"/>
            </a:xfrm>
            <a:custGeom>
              <a:avLst/>
              <a:gdLst/>
              <a:ahLst/>
              <a:cxnLst/>
              <a:rect l="l" t="t" r="r" b="b"/>
              <a:pathLst>
                <a:path w="19214" h="24199" extrusionOk="0">
                  <a:moveTo>
                    <a:pt x="14977" y="0"/>
                  </a:moveTo>
                  <a:cubicBezTo>
                    <a:pt x="11608" y="3670"/>
                    <a:pt x="8573" y="7005"/>
                    <a:pt x="8573" y="7005"/>
                  </a:cubicBezTo>
                  <a:cubicBezTo>
                    <a:pt x="8573" y="7005"/>
                    <a:pt x="8340" y="7001"/>
                    <a:pt x="7957" y="7001"/>
                  </a:cubicBezTo>
                  <a:cubicBezTo>
                    <a:pt x="6231" y="7001"/>
                    <a:pt x="1450" y="7090"/>
                    <a:pt x="1068" y="8073"/>
                  </a:cubicBezTo>
                  <a:cubicBezTo>
                    <a:pt x="601" y="9274"/>
                    <a:pt x="0" y="16913"/>
                    <a:pt x="934" y="19915"/>
                  </a:cubicBezTo>
                  <a:cubicBezTo>
                    <a:pt x="1630" y="22236"/>
                    <a:pt x="3124" y="24198"/>
                    <a:pt x="4105" y="24198"/>
                  </a:cubicBezTo>
                  <a:cubicBezTo>
                    <a:pt x="4393" y="24198"/>
                    <a:pt x="4637" y="24029"/>
                    <a:pt x="4804" y="23651"/>
                  </a:cubicBezTo>
                  <a:cubicBezTo>
                    <a:pt x="5571" y="22016"/>
                    <a:pt x="5571" y="20515"/>
                    <a:pt x="6171" y="19148"/>
                  </a:cubicBezTo>
                  <a:cubicBezTo>
                    <a:pt x="6772" y="17813"/>
                    <a:pt x="10508" y="11509"/>
                    <a:pt x="11575" y="10775"/>
                  </a:cubicBezTo>
                  <a:cubicBezTo>
                    <a:pt x="11975" y="10475"/>
                    <a:pt x="15211" y="8240"/>
                    <a:pt x="19214" y="5538"/>
                  </a:cubicBezTo>
                  <a:cubicBezTo>
                    <a:pt x="17379" y="4070"/>
                    <a:pt x="15911" y="2169"/>
                    <a:pt x="14977"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1377;p41">
              <a:extLst>
                <a:ext uri="{FF2B5EF4-FFF2-40B4-BE49-F238E27FC236}">
                  <a16:creationId xmlns:a16="http://schemas.microsoft.com/office/drawing/2014/main" id="{270AC472-8940-E578-77C5-3F579B84B267}"/>
                </a:ext>
              </a:extLst>
            </p:cNvPr>
            <p:cNvSpPr/>
            <p:nvPr/>
          </p:nvSpPr>
          <p:spPr>
            <a:xfrm>
              <a:off x="2921425" y="4306025"/>
              <a:ext cx="251875" cy="429500"/>
            </a:xfrm>
            <a:custGeom>
              <a:avLst/>
              <a:gdLst/>
              <a:ahLst/>
              <a:cxnLst/>
              <a:rect l="l" t="t" r="r" b="b"/>
              <a:pathLst>
                <a:path w="10075" h="17180" extrusionOk="0">
                  <a:moveTo>
                    <a:pt x="7839" y="0"/>
                  </a:moveTo>
                  <a:cubicBezTo>
                    <a:pt x="6038" y="0"/>
                    <a:pt x="1401" y="101"/>
                    <a:pt x="1035" y="1068"/>
                  </a:cubicBezTo>
                  <a:cubicBezTo>
                    <a:pt x="601" y="2269"/>
                    <a:pt x="0" y="9908"/>
                    <a:pt x="901" y="12910"/>
                  </a:cubicBezTo>
                  <a:cubicBezTo>
                    <a:pt x="1599" y="15235"/>
                    <a:pt x="3096" y="17179"/>
                    <a:pt x="4093" y="17179"/>
                  </a:cubicBezTo>
                  <a:cubicBezTo>
                    <a:pt x="4383" y="17179"/>
                    <a:pt x="4631" y="17014"/>
                    <a:pt x="4804" y="16646"/>
                  </a:cubicBezTo>
                  <a:cubicBezTo>
                    <a:pt x="5538" y="15011"/>
                    <a:pt x="5538" y="13510"/>
                    <a:pt x="6138" y="12143"/>
                  </a:cubicBezTo>
                  <a:cubicBezTo>
                    <a:pt x="7306" y="9908"/>
                    <a:pt x="8640" y="7706"/>
                    <a:pt x="10074" y="5571"/>
                  </a:cubicBezTo>
                  <a:cubicBezTo>
                    <a:pt x="9741" y="5204"/>
                    <a:pt x="9374" y="4737"/>
                    <a:pt x="9140" y="4504"/>
                  </a:cubicBezTo>
                  <a:cubicBezTo>
                    <a:pt x="8872" y="4235"/>
                    <a:pt x="8361" y="4184"/>
                    <a:pt x="8010" y="4184"/>
                  </a:cubicBezTo>
                  <a:cubicBezTo>
                    <a:pt x="7794" y="4184"/>
                    <a:pt x="7639" y="4203"/>
                    <a:pt x="7639" y="4203"/>
                  </a:cubicBezTo>
                  <a:cubicBezTo>
                    <a:pt x="7639" y="4203"/>
                    <a:pt x="7739" y="2436"/>
                    <a:pt x="783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1378;p41">
              <a:extLst>
                <a:ext uri="{FF2B5EF4-FFF2-40B4-BE49-F238E27FC236}">
                  <a16:creationId xmlns:a16="http://schemas.microsoft.com/office/drawing/2014/main" id="{FC913AA7-9600-04D8-F015-E5F5378541D8}"/>
                </a:ext>
              </a:extLst>
            </p:cNvPr>
            <p:cNvSpPr/>
            <p:nvPr/>
          </p:nvSpPr>
          <p:spPr>
            <a:xfrm>
              <a:off x="4154800" y="2736575"/>
              <a:ext cx="743750" cy="239575"/>
            </a:xfrm>
            <a:custGeom>
              <a:avLst/>
              <a:gdLst/>
              <a:ahLst/>
              <a:cxnLst/>
              <a:rect l="l" t="t" r="r" b="b"/>
              <a:pathLst>
                <a:path w="29750" h="9583" extrusionOk="0">
                  <a:moveTo>
                    <a:pt x="5371" y="0"/>
                  </a:moveTo>
                  <a:lnTo>
                    <a:pt x="1" y="1902"/>
                  </a:lnTo>
                  <a:cubicBezTo>
                    <a:pt x="1" y="1902"/>
                    <a:pt x="2336" y="8506"/>
                    <a:pt x="2736" y="8840"/>
                  </a:cubicBezTo>
                  <a:cubicBezTo>
                    <a:pt x="3299" y="9309"/>
                    <a:pt x="4008" y="9543"/>
                    <a:pt x="4755" y="9543"/>
                  </a:cubicBezTo>
                  <a:cubicBezTo>
                    <a:pt x="4804" y="9543"/>
                    <a:pt x="4854" y="9542"/>
                    <a:pt x="4904" y="9540"/>
                  </a:cubicBezTo>
                  <a:cubicBezTo>
                    <a:pt x="5488" y="9540"/>
                    <a:pt x="6639" y="9582"/>
                    <a:pt x="8006" y="9582"/>
                  </a:cubicBezTo>
                  <a:cubicBezTo>
                    <a:pt x="9374" y="9582"/>
                    <a:pt x="10959" y="9540"/>
                    <a:pt x="12410" y="9374"/>
                  </a:cubicBezTo>
                  <a:cubicBezTo>
                    <a:pt x="18857" y="8671"/>
                    <a:pt x="22922" y="6625"/>
                    <a:pt x="24371" y="6625"/>
                  </a:cubicBezTo>
                  <a:cubicBezTo>
                    <a:pt x="24437" y="6625"/>
                    <a:pt x="24497" y="6630"/>
                    <a:pt x="24552" y="6638"/>
                  </a:cubicBezTo>
                  <a:cubicBezTo>
                    <a:pt x="25104" y="6729"/>
                    <a:pt x="25598" y="6769"/>
                    <a:pt x="26041" y="6769"/>
                  </a:cubicBezTo>
                  <a:cubicBezTo>
                    <a:pt x="29176" y="6769"/>
                    <a:pt x="29689" y="4770"/>
                    <a:pt x="29689" y="4770"/>
                  </a:cubicBezTo>
                  <a:cubicBezTo>
                    <a:pt x="29750" y="4280"/>
                    <a:pt x="28741" y="2184"/>
                    <a:pt x="27697" y="2184"/>
                  </a:cubicBezTo>
                  <a:cubicBezTo>
                    <a:pt x="27605" y="2184"/>
                    <a:pt x="27512" y="2200"/>
                    <a:pt x="27420" y="2235"/>
                  </a:cubicBezTo>
                  <a:cubicBezTo>
                    <a:pt x="26477" y="2596"/>
                    <a:pt x="20383" y="4342"/>
                    <a:pt x="15231" y="4342"/>
                  </a:cubicBezTo>
                  <a:cubicBezTo>
                    <a:pt x="14191" y="4342"/>
                    <a:pt x="13189" y="4271"/>
                    <a:pt x="12276" y="4103"/>
                  </a:cubicBezTo>
                  <a:cubicBezTo>
                    <a:pt x="6939" y="3136"/>
                    <a:pt x="6872" y="2635"/>
                    <a:pt x="6872" y="2635"/>
                  </a:cubicBezTo>
                  <a:lnTo>
                    <a:pt x="5371"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1379;p41">
              <a:extLst>
                <a:ext uri="{FF2B5EF4-FFF2-40B4-BE49-F238E27FC236}">
                  <a16:creationId xmlns:a16="http://schemas.microsoft.com/office/drawing/2014/main" id="{E66A9C46-BD99-9929-E773-191CC9D14741}"/>
                </a:ext>
              </a:extLst>
            </p:cNvPr>
            <p:cNvSpPr/>
            <p:nvPr/>
          </p:nvSpPr>
          <p:spPr>
            <a:xfrm>
              <a:off x="4110600" y="2676075"/>
              <a:ext cx="246050" cy="193950"/>
            </a:xfrm>
            <a:custGeom>
              <a:avLst/>
              <a:gdLst/>
              <a:ahLst/>
              <a:cxnLst/>
              <a:rect l="l" t="t" r="r" b="b"/>
              <a:pathLst>
                <a:path w="9842" h="7758" extrusionOk="0">
                  <a:moveTo>
                    <a:pt x="9255" y="1"/>
                  </a:moveTo>
                  <a:cubicBezTo>
                    <a:pt x="7910" y="1"/>
                    <a:pt x="1" y="2887"/>
                    <a:pt x="1" y="2887"/>
                  </a:cubicBezTo>
                  <a:lnTo>
                    <a:pt x="534" y="7757"/>
                  </a:lnTo>
                  <a:cubicBezTo>
                    <a:pt x="2302" y="7557"/>
                    <a:pt x="4070" y="7257"/>
                    <a:pt x="5805" y="6823"/>
                  </a:cubicBezTo>
                  <a:cubicBezTo>
                    <a:pt x="8740" y="6123"/>
                    <a:pt x="9841" y="5122"/>
                    <a:pt x="9841" y="5122"/>
                  </a:cubicBezTo>
                  <a:cubicBezTo>
                    <a:pt x="9841" y="5122"/>
                    <a:pt x="9741" y="552"/>
                    <a:pt x="9441" y="52"/>
                  </a:cubicBezTo>
                  <a:cubicBezTo>
                    <a:pt x="9420" y="17"/>
                    <a:pt x="9356" y="1"/>
                    <a:pt x="925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1380;p41">
              <a:extLst>
                <a:ext uri="{FF2B5EF4-FFF2-40B4-BE49-F238E27FC236}">
                  <a16:creationId xmlns:a16="http://schemas.microsoft.com/office/drawing/2014/main" id="{79B9501A-FB48-C6D5-D45A-CD9D4C8D1187}"/>
                </a:ext>
              </a:extLst>
            </p:cNvPr>
            <p:cNvSpPr/>
            <p:nvPr/>
          </p:nvSpPr>
          <p:spPr>
            <a:xfrm>
              <a:off x="4782750" y="2530575"/>
              <a:ext cx="283575" cy="373625"/>
            </a:xfrm>
            <a:custGeom>
              <a:avLst/>
              <a:gdLst/>
              <a:ahLst/>
              <a:cxnLst/>
              <a:rect l="l" t="t" r="r" b="b"/>
              <a:pathLst>
                <a:path w="11343" h="14945" extrusionOk="0">
                  <a:moveTo>
                    <a:pt x="7473" y="1"/>
                  </a:moveTo>
                  <a:lnTo>
                    <a:pt x="1" y="11709"/>
                  </a:lnTo>
                  <a:lnTo>
                    <a:pt x="3603" y="14945"/>
                  </a:lnTo>
                  <a:lnTo>
                    <a:pt x="11342" y="3370"/>
                  </a:lnTo>
                  <a:lnTo>
                    <a:pt x="7473" y="1"/>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1381;p41">
              <a:extLst>
                <a:ext uri="{FF2B5EF4-FFF2-40B4-BE49-F238E27FC236}">
                  <a16:creationId xmlns:a16="http://schemas.microsoft.com/office/drawing/2014/main" id="{7AECD9B4-8300-C78B-C0BE-22A405A0551B}"/>
                </a:ext>
              </a:extLst>
            </p:cNvPr>
            <p:cNvSpPr/>
            <p:nvPr/>
          </p:nvSpPr>
          <p:spPr>
            <a:xfrm>
              <a:off x="4738550" y="2686125"/>
              <a:ext cx="226750" cy="165550"/>
            </a:xfrm>
            <a:custGeom>
              <a:avLst/>
              <a:gdLst/>
              <a:ahLst/>
              <a:cxnLst/>
              <a:rect l="l" t="t" r="r" b="b"/>
              <a:pathLst>
                <a:path w="9070" h="6622" extrusionOk="0">
                  <a:moveTo>
                    <a:pt x="8158" y="1"/>
                  </a:moveTo>
                  <a:cubicBezTo>
                    <a:pt x="8109" y="1"/>
                    <a:pt x="8058" y="6"/>
                    <a:pt x="8006" y="17"/>
                  </a:cubicBezTo>
                  <a:cubicBezTo>
                    <a:pt x="7106" y="92"/>
                    <a:pt x="6205" y="129"/>
                    <a:pt x="5290" y="129"/>
                  </a:cubicBezTo>
                  <a:cubicBezTo>
                    <a:pt x="4986" y="129"/>
                    <a:pt x="4679" y="125"/>
                    <a:pt x="4370" y="117"/>
                  </a:cubicBezTo>
                  <a:cubicBezTo>
                    <a:pt x="3870" y="117"/>
                    <a:pt x="634" y="2986"/>
                    <a:pt x="634" y="2986"/>
                  </a:cubicBezTo>
                  <a:lnTo>
                    <a:pt x="1" y="6622"/>
                  </a:lnTo>
                  <a:lnTo>
                    <a:pt x="1769" y="5487"/>
                  </a:lnTo>
                  <a:lnTo>
                    <a:pt x="4771" y="1885"/>
                  </a:lnTo>
                  <a:lnTo>
                    <a:pt x="5638" y="1618"/>
                  </a:lnTo>
                  <a:cubicBezTo>
                    <a:pt x="6505" y="1384"/>
                    <a:pt x="8140" y="1384"/>
                    <a:pt x="8640" y="984"/>
                  </a:cubicBezTo>
                  <a:cubicBezTo>
                    <a:pt x="9069" y="647"/>
                    <a:pt x="8710" y="1"/>
                    <a:pt x="815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1382;p41">
              <a:extLst>
                <a:ext uri="{FF2B5EF4-FFF2-40B4-BE49-F238E27FC236}">
                  <a16:creationId xmlns:a16="http://schemas.microsoft.com/office/drawing/2014/main" id="{3BFD86A1-E940-32AB-3508-526207C92CF9}"/>
                </a:ext>
              </a:extLst>
            </p:cNvPr>
            <p:cNvSpPr/>
            <p:nvPr/>
          </p:nvSpPr>
          <p:spPr>
            <a:xfrm>
              <a:off x="4738550" y="2683200"/>
              <a:ext cx="227700" cy="168475"/>
            </a:xfrm>
            <a:custGeom>
              <a:avLst/>
              <a:gdLst/>
              <a:ahLst/>
              <a:cxnLst/>
              <a:rect l="l" t="t" r="r" b="b"/>
              <a:pathLst>
                <a:path w="9108" h="6739" fill="none" extrusionOk="0">
                  <a:moveTo>
                    <a:pt x="1769" y="5604"/>
                  </a:moveTo>
                  <a:lnTo>
                    <a:pt x="4771" y="2002"/>
                  </a:lnTo>
                  <a:lnTo>
                    <a:pt x="5638" y="1735"/>
                  </a:lnTo>
                  <a:cubicBezTo>
                    <a:pt x="6505" y="1501"/>
                    <a:pt x="8140" y="1501"/>
                    <a:pt x="8640" y="1101"/>
                  </a:cubicBezTo>
                  <a:cubicBezTo>
                    <a:pt x="9107" y="734"/>
                    <a:pt x="8640" y="0"/>
                    <a:pt x="8006" y="134"/>
                  </a:cubicBezTo>
                  <a:cubicBezTo>
                    <a:pt x="6806" y="234"/>
                    <a:pt x="5605" y="267"/>
                    <a:pt x="4370" y="234"/>
                  </a:cubicBezTo>
                  <a:cubicBezTo>
                    <a:pt x="3870" y="234"/>
                    <a:pt x="634" y="3103"/>
                    <a:pt x="634" y="3103"/>
                  </a:cubicBezTo>
                  <a:lnTo>
                    <a:pt x="1" y="6739"/>
                  </a:ln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1383;p41">
              <a:extLst>
                <a:ext uri="{FF2B5EF4-FFF2-40B4-BE49-F238E27FC236}">
                  <a16:creationId xmlns:a16="http://schemas.microsoft.com/office/drawing/2014/main" id="{EE362AC3-D902-3C49-273D-DD9707CABBBB}"/>
                </a:ext>
              </a:extLst>
            </p:cNvPr>
            <p:cNvSpPr/>
            <p:nvPr/>
          </p:nvSpPr>
          <p:spPr>
            <a:xfrm>
              <a:off x="5002125" y="2679850"/>
              <a:ext cx="55850" cy="40850"/>
            </a:xfrm>
            <a:custGeom>
              <a:avLst/>
              <a:gdLst/>
              <a:ahLst/>
              <a:cxnLst/>
              <a:rect l="l" t="t" r="r" b="b"/>
              <a:pathLst>
                <a:path w="2234" h="1634" extrusionOk="0">
                  <a:moveTo>
                    <a:pt x="966" y="1"/>
                  </a:moveTo>
                  <a:lnTo>
                    <a:pt x="32" y="1302"/>
                  </a:lnTo>
                  <a:cubicBezTo>
                    <a:pt x="32" y="1302"/>
                    <a:pt x="0" y="1634"/>
                    <a:pt x="351" y="1634"/>
                  </a:cubicBezTo>
                  <a:cubicBezTo>
                    <a:pt x="509" y="1634"/>
                    <a:pt x="746" y="1566"/>
                    <a:pt x="1099" y="1369"/>
                  </a:cubicBezTo>
                  <a:cubicBezTo>
                    <a:pt x="2233" y="768"/>
                    <a:pt x="966" y="1"/>
                    <a:pt x="96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1384;p41">
              <a:extLst>
                <a:ext uri="{FF2B5EF4-FFF2-40B4-BE49-F238E27FC236}">
                  <a16:creationId xmlns:a16="http://schemas.microsoft.com/office/drawing/2014/main" id="{C12BC792-8F7E-97C5-6193-588543D6E567}"/>
                </a:ext>
              </a:extLst>
            </p:cNvPr>
            <p:cNvSpPr/>
            <p:nvPr/>
          </p:nvSpPr>
          <p:spPr>
            <a:xfrm>
              <a:off x="4962050" y="2740725"/>
              <a:ext cx="33375" cy="32650"/>
            </a:xfrm>
            <a:custGeom>
              <a:avLst/>
              <a:gdLst/>
              <a:ahLst/>
              <a:cxnLst/>
              <a:rect l="l" t="t" r="r" b="b"/>
              <a:pathLst>
                <a:path w="1335" h="1306" extrusionOk="0">
                  <a:moveTo>
                    <a:pt x="1001" y="1"/>
                  </a:moveTo>
                  <a:lnTo>
                    <a:pt x="0" y="1302"/>
                  </a:lnTo>
                  <a:cubicBezTo>
                    <a:pt x="0" y="1302"/>
                    <a:pt x="45" y="1305"/>
                    <a:pt x="117" y="1305"/>
                  </a:cubicBezTo>
                  <a:cubicBezTo>
                    <a:pt x="369" y="1305"/>
                    <a:pt x="960" y="1265"/>
                    <a:pt x="1168" y="902"/>
                  </a:cubicBezTo>
                  <a:cubicBezTo>
                    <a:pt x="1335" y="568"/>
                    <a:pt x="1268" y="201"/>
                    <a:pt x="10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1385;p41">
              <a:extLst>
                <a:ext uri="{FF2B5EF4-FFF2-40B4-BE49-F238E27FC236}">
                  <a16:creationId xmlns:a16="http://schemas.microsoft.com/office/drawing/2014/main" id="{E169ED6F-AD4C-E1F3-DE31-F29F59D939F7}"/>
                </a:ext>
              </a:extLst>
            </p:cNvPr>
            <p:cNvSpPr/>
            <p:nvPr/>
          </p:nvSpPr>
          <p:spPr>
            <a:xfrm>
              <a:off x="4935350" y="2784925"/>
              <a:ext cx="33400" cy="32775"/>
            </a:xfrm>
            <a:custGeom>
              <a:avLst/>
              <a:gdLst/>
              <a:ahLst/>
              <a:cxnLst/>
              <a:rect l="l" t="t" r="r" b="b"/>
              <a:pathLst>
                <a:path w="1336" h="1311" extrusionOk="0">
                  <a:moveTo>
                    <a:pt x="968" y="1"/>
                  </a:moveTo>
                  <a:lnTo>
                    <a:pt x="1" y="1302"/>
                  </a:lnTo>
                  <a:cubicBezTo>
                    <a:pt x="1" y="1302"/>
                    <a:pt x="72" y="1310"/>
                    <a:pt x="180" y="1310"/>
                  </a:cubicBezTo>
                  <a:cubicBezTo>
                    <a:pt x="450" y="1310"/>
                    <a:pt x="954" y="1259"/>
                    <a:pt x="1168" y="902"/>
                  </a:cubicBezTo>
                  <a:cubicBezTo>
                    <a:pt x="1335" y="601"/>
                    <a:pt x="1235" y="201"/>
                    <a:pt x="968"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1386;p41">
              <a:extLst>
                <a:ext uri="{FF2B5EF4-FFF2-40B4-BE49-F238E27FC236}">
                  <a16:creationId xmlns:a16="http://schemas.microsoft.com/office/drawing/2014/main" id="{33133BED-ED05-58D5-FA89-C306E6A065FD}"/>
                </a:ext>
              </a:extLst>
            </p:cNvPr>
            <p:cNvSpPr/>
            <p:nvPr/>
          </p:nvSpPr>
          <p:spPr>
            <a:xfrm>
              <a:off x="4907850" y="2823300"/>
              <a:ext cx="33375" cy="32625"/>
            </a:xfrm>
            <a:custGeom>
              <a:avLst/>
              <a:gdLst/>
              <a:ahLst/>
              <a:cxnLst/>
              <a:rect l="l" t="t" r="r" b="b"/>
              <a:pathLst>
                <a:path w="1335" h="1305" extrusionOk="0">
                  <a:moveTo>
                    <a:pt x="1001" y="0"/>
                  </a:moveTo>
                  <a:lnTo>
                    <a:pt x="0" y="1301"/>
                  </a:lnTo>
                  <a:cubicBezTo>
                    <a:pt x="0" y="1301"/>
                    <a:pt x="45" y="1305"/>
                    <a:pt x="117" y="1305"/>
                  </a:cubicBezTo>
                  <a:cubicBezTo>
                    <a:pt x="369" y="1305"/>
                    <a:pt x="960" y="1264"/>
                    <a:pt x="1168" y="901"/>
                  </a:cubicBezTo>
                  <a:cubicBezTo>
                    <a:pt x="1334" y="567"/>
                    <a:pt x="1268" y="201"/>
                    <a:pt x="10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1387;p41">
              <a:extLst>
                <a:ext uri="{FF2B5EF4-FFF2-40B4-BE49-F238E27FC236}">
                  <a16:creationId xmlns:a16="http://schemas.microsoft.com/office/drawing/2014/main" id="{3DC10F83-18FD-CBE8-30ED-7A3335BB70F5}"/>
                </a:ext>
              </a:extLst>
            </p:cNvPr>
            <p:cNvSpPr/>
            <p:nvPr/>
          </p:nvSpPr>
          <p:spPr>
            <a:xfrm>
              <a:off x="4064250" y="2599775"/>
              <a:ext cx="196500" cy="606325"/>
            </a:xfrm>
            <a:custGeom>
              <a:avLst/>
              <a:gdLst/>
              <a:ahLst/>
              <a:cxnLst/>
              <a:rect l="l" t="t" r="r" b="b"/>
              <a:pathLst>
                <a:path w="7860" h="24253" extrusionOk="0">
                  <a:moveTo>
                    <a:pt x="737" y="0"/>
                  </a:moveTo>
                  <a:cubicBezTo>
                    <a:pt x="0" y="0"/>
                    <a:pt x="482" y="4704"/>
                    <a:pt x="1054" y="6740"/>
                  </a:cubicBezTo>
                  <a:cubicBezTo>
                    <a:pt x="1655" y="8875"/>
                    <a:pt x="1488" y="20817"/>
                    <a:pt x="1488" y="20817"/>
                  </a:cubicBezTo>
                  <a:lnTo>
                    <a:pt x="7859" y="24252"/>
                  </a:lnTo>
                  <a:lnTo>
                    <a:pt x="7859" y="24252"/>
                  </a:lnTo>
                  <a:lnTo>
                    <a:pt x="7592" y="19582"/>
                  </a:lnTo>
                  <a:cubicBezTo>
                    <a:pt x="7592" y="19582"/>
                    <a:pt x="7058" y="14579"/>
                    <a:pt x="5124" y="11243"/>
                  </a:cubicBezTo>
                  <a:cubicBezTo>
                    <a:pt x="3189" y="7874"/>
                    <a:pt x="2355" y="3204"/>
                    <a:pt x="2355" y="3204"/>
                  </a:cubicBezTo>
                  <a:cubicBezTo>
                    <a:pt x="2355" y="3204"/>
                    <a:pt x="1755" y="535"/>
                    <a:pt x="854" y="35"/>
                  </a:cubicBezTo>
                  <a:cubicBezTo>
                    <a:pt x="812" y="12"/>
                    <a:pt x="773" y="0"/>
                    <a:pt x="737"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1388;p41">
              <a:extLst>
                <a:ext uri="{FF2B5EF4-FFF2-40B4-BE49-F238E27FC236}">
                  <a16:creationId xmlns:a16="http://schemas.microsoft.com/office/drawing/2014/main" id="{6FCF8B85-DE16-772C-0990-EEB10219D7DD}"/>
                </a:ext>
              </a:extLst>
            </p:cNvPr>
            <p:cNvSpPr/>
            <p:nvPr/>
          </p:nvSpPr>
          <p:spPr>
            <a:xfrm>
              <a:off x="3420875" y="2060150"/>
              <a:ext cx="745625" cy="1088400"/>
            </a:xfrm>
            <a:custGeom>
              <a:avLst/>
              <a:gdLst/>
              <a:ahLst/>
              <a:cxnLst/>
              <a:rect l="l" t="t" r="r" b="b"/>
              <a:pathLst>
                <a:path w="29825" h="43536" extrusionOk="0">
                  <a:moveTo>
                    <a:pt x="18254" y="1"/>
                  </a:moveTo>
                  <a:cubicBezTo>
                    <a:pt x="18217" y="1"/>
                    <a:pt x="18182" y="2"/>
                    <a:pt x="18150" y="5"/>
                  </a:cubicBezTo>
                  <a:cubicBezTo>
                    <a:pt x="16949" y="105"/>
                    <a:pt x="13580" y="405"/>
                    <a:pt x="9143" y="805"/>
                  </a:cubicBezTo>
                  <a:cubicBezTo>
                    <a:pt x="4673" y="1239"/>
                    <a:pt x="5874" y="11780"/>
                    <a:pt x="5574" y="19985"/>
                  </a:cubicBezTo>
                  <a:cubicBezTo>
                    <a:pt x="5277" y="28117"/>
                    <a:pt x="1" y="38868"/>
                    <a:pt x="586" y="38868"/>
                  </a:cubicBezTo>
                  <a:cubicBezTo>
                    <a:pt x="592" y="38868"/>
                    <a:pt x="597" y="38867"/>
                    <a:pt x="604" y="38866"/>
                  </a:cubicBezTo>
                  <a:cubicBezTo>
                    <a:pt x="1029" y="38744"/>
                    <a:pt x="3298" y="38426"/>
                    <a:pt x="6918" y="38426"/>
                  </a:cubicBezTo>
                  <a:cubicBezTo>
                    <a:pt x="9262" y="38426"/>
                    <a:pt x="12172" y="38559"/>
                    <a:pt x="15514" y="38966"/>
                  </a:cubicBezTo>
                  <a:cubicBezTo>
                    <a:pt x="20551" y="39533"/>
                    <a:pt x="25422" y="41101"/>
                    <a:pt x="29825" y="43536"/>
                  </a:cubicBezTo>
                  <a:cubicBezTo>
                    <a:pt x="29825" y="43536"/>
                    <a:pt x="27990" y="31260"/>
                    <a:pt x="27890" y="29125"/>
                  </a:cubicBezTo>
                  <a:cubicBezTo>
                    <a:pt x="27790" y="27024"/>
                    <a:pt x="27490" y="22154"/>
                    <a:pt x="27590" y="20219"/>
                  </a:cubicBezTo>
                  <a:cubicBezTo>
                    <a:pt x="27690" y="18284"/>
                    <a:pt x="26789" y="5909"/>
                    <a:pt x="26089" y="3974"/>
                  </a:cubicBezTo>
                  <a:cubicBezTo>
                    <a:pt x="25355" y="2073"/>
                    <a:pt x="24254" y="1772"/>
                    <a:pt x="24254" y="1772"/>
                  </a:cubicBezTo>
                  <a:cubicBezTo>
                    <a:pt x="24254" y="1772"/>
                    <a:pt x="19635" y="1"/>
                    <a:pt x="18254" y="1"/>
                  </a:cubicBezTo>
                  <a:close/>
                </a:path>
              </a:pathLst>
            </a:custGeom>
            <a:solidFill>
              <a:srgbClr val="D1D1D1"/>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1389;p41">
              <a:extLst>
                <a:ext uri="{FF2B5EF4-FFF2-40B4-BE49-F238E27FC236}">
                  <a16:creationId xmlns:a16="http://schemas.microsoft.com/office/drawing/2014/main" id="{65395175-EF87-DE53-F4FA-DF34E63F8B04}"/>
                </a:ext>
              </a:extLst>
            </p:cNvPr>
            <p:cNvSpPr/>
            <p:nvPr/>
          </p:nvSpPr>
          <p:spPr>
            <a:xfrm>
              <a:off x="3793725" y="2550600"/>
              <a:ext cx="223500" cy="103425"/>
            </a:xfrm>
            <a:custGeom>
              <a:avLst/>
              <a:gdLst/>
              <a:ahLst/>
              <a:cxnLst/>
              <a:rect l="l" t="t" r="r" b="b"/>
              <a:pathLst>
                <a:path w="8940" h="4137" fill="none" extrusionOk="0">
                  <a:moveTo>
                    <a:pt x="8940" y="1"/>
                  </a:moveTo>
                  <a:lnTo>
                    <a:pt x="0" y="4137"/>
                  </a:ln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1390;p41">
              <a:extLst>
                <a:ext uri="{FF2B5EF4-FFF2-40B4-BE49-F238E27FC236}">
                  <a16:creationId xmlns:a16="http://schemas.microsoft.com/office/drawing/2014/main" id="{AC307456-34D2-C30E-C632-F1F8D702D624}"/>
                </a:ext>
              </a:extLst>
            </p:cNvPr>
            <p:cNvSpPr/>
            <p:nvPr/>
          </p:nvSpPr>
          <p:spPr>
            <a:xfrm>
              <a:off x="3821225" y="2608975"/>
              <a:ext cx="135125" cy="65900"/>
            </a:xfrm>
            <a:custGeom>
              <a:avLst/>
              <a:gdLst/>
              <a:ahLst/>
              <a:cxnLst/>
              <a:rect l="l" t="t" r="r" b="b"/>
              <a:pathLst>
                <a:path w="5405" h="2636" fill="none" extrusionOk="0">
                  <a:moveTo>
                    <a:pt x="5405" y="1"/>
                  </a:moveTo>
                  <a:lnTo>
                    <a:pt x="1" y="2636"/>
                  </a:ln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1391;p41">
              <a:extLst>
                <a:ext uri="{FF2B5EF4-FFF2-40B4-BE49-F238E27FC236}">
                  <a16:creationId xmlns:a16="http://schemas.microsoft.com/office/drawing/2014/main" id="{89B9D9F2-D2A8-0618-F1C6-9DBD3B4B45E2}"/>
                </a:ext>
              </a:extLst>
            </p:cNvPr>
            <p:cNvSpPr/>
            <p:nvPr/>
          </p:nvSpPr>
          <p:spPr>
            <a:xfrm>
              <a:off x="3685300" y="1771700"/>
              <a:ext cx="375300" cy="524700"/>
            </a:xfrm>
            <a:custGeom>
              <a:avLst/>
              <a:gdLst/>
              <a:ahLst/>
              <a:cxnLst/>
              <a:rect l="l" t="t" r="r" b="b"/>
              <a:pathLst>
                <a:path w="15012" h="20988" extrusionOk="0">
                  <a:moveTo>
                    <a:pt x="6939" y="1"/>
                  </a:moveTo>
                  <a:cubicBezTo>
                    <a:pt x="6939" y="1"/>
                    <a:pt x="6238" y="5138"/>
                    <a:pt x="4937" y="8173"/>
                  </a:cubicBezTo>
                  <a:cubicBezTo>
                    <a:pt x="3603" y="11176"/>
                    <a:pt x="1" y="11809"/>
                    <a:pt x="401" y="12310"/>
                  </a:cubicBezTo>
                  <a:cubicBezTo>
                    <a:pt x="801" y="12810"/>
                    <a:pt x="6338" y="20782"/>
                    <a:pt x="8240" y="20983"/>
                  </a:cubicBezTo>
                  <a:cubicBezTo>
                    <a:pt x="8274" y="20986"/>
                    <a:pt x="8308" y="20988"/>
                    <a:pt x="8343" y="20988"/>
                  </a:cubicBezTo>
                  <a:cubicBezTo>
                    <a:pt x="10321" y="20988"/>
                    <a:pt x="14413" y="15527"/>
                    <a:pt x="14511" y="14511"/>
                  </a:cubicBezTo>
                  <a:cubicBezTo>
                    <a:pt x="14611" y="13477"/>
                    <a:pt x="13911" y="14311"/>
                    <a:pt x="13477" y="12010"/>
                  </a:cubicBezTo>
                  <a:cubicBezTo>
                    <a:pt x="13077" y="9708"/>
                    <a:pt x="15011" y="6472"/>
                    <a:pt x="15011" y="6472"/>
                  </a:cubicBezTo>
                  <a:cubicBezTo>
                    <a:pt x="15011" y="6472"/>
                    <a:pt x="7039" y="1635"/>
                    <a:pt x="693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1392;p41">
              <a:extLst>
                <a:ext uri="{FF2B5EF4-FFF2-40B4-BE49-F238E27FC236}">
                  <a16:creationId xmlns:a16="http://schemas.microsoft.com/office/drawing/2014/main" id="{CD346D28-789E-7C91-8035-897116337672}"/>
                </a:ext>
              </a:extLst>
            </p:cNvPr>
            <p:cNvSpPr/>
            <p:nvPr/>
          </p:nvSpPr>
          <p:spPr>
            <a:xfrm>
              <a:off x="3763450" y="1474950"/>
              <a:ext cx="518125" cy="500400"/>
            </a:xfrm>
            <a:custGeom>
              <a:avLst/>
              <a:gdLst/>
              <a:ahLst/>
              <a:cxnLst/>
              <a:rect l="l" t="t" r="r" b="b"/>
              <a:pathLst>
                <a:path w="20725" h="20016" extrusionOk="0">
                  <a:moveTo>
                    <a:pt x="12324" y="1"/>
                  </a:moveTo>
                  <a:cubicBezTo>
                    <a:pt x="11701" y="1"/>
                    <a:pt x="11073" y="142"/>
                    <a:pt x="10484" y="429"/>
                  </a:cubicBezTo>
                  <a:cubicBezTo>
                    <a:pt x="8016" y="1630"/>
                    <a:pt x="7949" y="5900"/>
                    <a:pt x="6381" y="8068"/>
                  </a:cubicBezTo>
                  <a:cubicBezTo>
                    <a:pt x="5513" y="9226"/>
                    <a:pt x="4625" y="9491"/>
                    <a:pt x="3994" y="9491"/>
                  </a:cubicBezTo>
                  <a:cubicBezTo>
                    <a:pt x="3462" y="9491"/>
                    <a:pt x="3112" y="9302"/>
                    <a:pt x="3112" y="9302"/>
                  </a:cubicBezTo>
                  <a:cubicBezTo>
                    <a:pt x="3112" y="9302"/>
                    <a:pt x="2207" y="8171"/>
                    <a:pt x="1408" y="8171"/>
                  </a:cubicBezTo>
                  <a:cubicBezTo>
                    <a:pt x="869" y="8171"/>
                    <a:pt x="378" y="8685"/>
                    <a:pt x="244" y="10403"/>
                  </a:cubicBezTo>
                  <a:cubicBezTo>
                    <a:pt x="0" y="13894"/>
                    <a:pt x="1842" y="14224"/>
                    <a:pt x="2885" y="14224"/>
                  </a:cubicBezTo>
                  <a:cubicBezTo>
                    <a:pt x="3127" y="14224"/>
                    <a:pt x="3326" y="14206"/>
                    <a:pt x="3446" y="14206"/>
                  </a:cubicBezTo>
                  <a:cubicBezTo>
                    <a:pt x="3792" y="14206"/>
                    <a:pt x="3850" y="14067"/>
                    <a:pt x="3831" y="13940"/>
                  </a:cubicBezTo>
                  <a:lnTo>
                    <a:pt x="3831" y="13940"/>
                  </a:lnTo>
                  <a:cubicBezTo>
                    <a:pt x="4103" y="14579"/>
                    <a:pt x="4980" y="16546"/>
                    <a:pt x="5648" y="17075"/>
                  </a:cubicBezTo>
                  <a:cubicBezTo>
                    <a:pt x="6448" y="17708"/>
                    <a:pt x="12786" y="19910"/>
                    <a:pt x="14454" y="20010"/>
                  </a:cubicBezTo>
                  <a:cubicBezTo>
                    <a:pt x="14521" y="20013"/>
                    <a:pt x="14587" y="20015"/>
                    <a:pt x="14651" y="20015"/>
                  </a:cubicBezTo>
                  <a:cubicBezTo>
                    <a:pt x="17148" y="20015"/>
                    <a:pt x="16989" y="17542"/>
                    <a:pt x="16989" y="17542"/>
                  </a:cubicBezTo>
                  <a:lnTo>
                    <a:pt x="18323" y="12004"/>
                  </a:lnTo>
                  <a:cubicBezTo>
                    <a:pt x="18323" y="12004"/>
                    <a:pt x="20725" y="10236"/>
                    <a:pt x="20258" y="9536"/>
                  </a:cubicBezTo>
                  <a:cubicBezTo>
                    <a:pt x="19758" y="8835"/>
                    <a:pt x="17556" y="8268"/>
                    <a:pt x="16922" y="6767"/>
                  </a:cubicBezTo>
                  <a:cubicBezTo>
                    <a:pt x="16255" y="5233"/>
                    <a:pt x="17156" y="2364"/>
                    <a:pt x="14854" y="863"/>
                  </a:cubicBezTo>
                  <a:cubicBezTo>
                    <a:pt x="14107" y="293"/>
                    <a:pt x="13220" y="1"/>
                    <a:pt x="12324"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1393;p41">
              <a:extLst>
                <a:ext uri="{FF2B5EF4-FFF2-40B4-BE49-F238E27FC236}">
                  <a16:creationId xmlns:a16="http://schemas.microsoft.com/office/drawing/2014/main" id="{35979B73-4FE0-5F11-321A-99EC04029E4E}"/>
                </a:ext>
              </a:extLst>
            </p:cNvPr>
            <p:cNvSpPr/>
            <p:nvPr/>
          </p:nvSpPr>
          <p:spPr>
            <a:xfrm>
              <a:off x="4053075" y="1764200"/>
              <a:ext cx="83400" cy="45050"/>
            </a:xfrm>
            <a:custGeom>
              <a:avLst/>
              <a:gdLst/>
              <a:ahLst/>
              <a:cxnLst/>
              <a:rect l="l" t="t" r="r" b="b"/>
              <a:pathLst>
                <a:path w="3336" h="1802" fill="none" extrusionOk="0">
                  <a:moveTo>
                    <a:pt x="0" y="1"/>
                  </a:moveTo>
                  <a:cubicBezTo>
                    <a:pt x="0" y="1"/>
                    <a:pt x="1601" y="1735"/>
                    <a:pt x="3336" y="1802"/>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1394;p41">
              <a:extLst>
                <a:ext uri="{FF2B5EF4-FFF2-40B4-BE49-F238E27FC236}">
                  <a16:creationId xmlns:a16="http://schemas.microsoft.com/office/drawing/2014/main" id="{4BB1C164-4DE7-8053-77B7-1605B9875B3F}"/>
                </a:ext>
              </a:extLst>
            </p:cNvPr>
            <p:cNvSpPr/>
            <p:nvPr/>
          </p:nvSpPr>
          <p:spPr>
            <a:xfrm>
              <a:off x="4113100" y="1624950"/>
              <a:ext cx="21725" cy="53375"/>
            </a:xfrm>
            <a:custGeom>
              <a:avLst/>
              <a:gdLst/>
              <a:ahLst/>
              <a:cxnLst/>
              <a:rect l="l" t="t" r="r" b="b"/>
              <a:pathLst>
                <a:path w="869" h="2135" extrusionOk="0">
                  <a:moveTo>
                    <a:pt x="434" y="0"/>
                  </a:moveTo>
                  <a:cubicBezTo>
                    <a:pt x="201" y="0"/>
                    <a:pt x="1" y="500"/>
                    <a:pt x="1" y="1067"/>
                  </a:cubicBezTo>
                  <a:cubicBezTo>
                    <a:pt x="1" y="1668"/>
                    <a:pt x="201" y="2135"/>
                    <a:pt x="434" y="2135"/>
                  </a:cubicBezTo>
                  <a:cubicBezTo>
                    <a:pt x="668" y="2135"/>
                    <a:pt x="868" y="1668"/>
                    <a:pt x="868" y="1067"/>
                  </a:cubicBezTo>
                  <a:cubicBezTo>
                    <a:pt x="868" y="500"/>
                    <a:pt x="668" y="0"/>
                    <a:pt x="434"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1395;p41">
              <a:extLst>
                <a:ext uri="{FF2B5EF4-FFF2-40B4-BE49-F238E27FC236}">
                  <a16:creationId xmlns:a16="http://schemas.microsoft.com/office/drawing/2014/main" id="{63771ACC-913D-2AD6-1946-BB99FC7EAC70}"/>
                </a:ext>
              </a:extLst>
            </p:cNvPr>
            <p:cNvSpPr/>
            <p:nvPr/>
          </p:nvSpPr>
          <p:spPr>
            <a:xfrm>
              <a:off x="4084750" y="1551550"/>
              <a:ext cx="65900" cy="37550"/>
            </a:xfrm>
            <a:custGeom>
              <a:avLst/>
              <a:gdLst/>
              <a:ahLst/>
              <a:cxnLst/>
              <a:rect l="l" t="t" r="r" b="b"/>
              <a:pathLst>
                <a:path w="2636" h="1502" fill="none" extrusionOk="0">
                  <a:moveTo>
                    <a:pt x="1" y="1502"/>
                  </a:moveTo>
                  <a:cubicBezTo>
                    <a:pt x="1" y="1502"/>
                    <a:pt x="1435" y="1"/>
                    <a:pt x="2636" y="1035"/>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1396;p41">
              <a:extLst>
                <a:ext uri="{FF2B5EF4-FFF2-40B4-BE49-F238E27FC236}">
                  <a16:creationId xmlns:a16="http://schemas.microsoft.com/office/drawing/2014/main" id="{F55AC473-C826-9B39-B225-3B20B0A6D271}"/>
                </a:ext>
              </a:extLst>
            </p:cNvPr>
            <p:cNvSpPr/>
            <p:nvPr/>
          </p:nvSpPr>
          <p:spPr>
            <a:xfrm>
              <a:off x="3082375" y="2063425"/>
              <a:ext cx="629650" cy="1040100"/>
            </a:xfrm>
            <a:custGeom>
              <a:avLst/>
              <a:gdLst/>
              <a:ahLst/>
              <a:cxnLst/>
              <a:rect l="l" t="t" r="r" b="b"/>
              <a:pathLst>
                <a:path w="25186" h="41604" extrusionOk="0">
                  <a:moveTo>
                    <a:pt x="20376" y="0"/>
                  </a:moveTo>
                  <a:cubicBezTo>
                    <a:pt x="19693" y="0"/>
                    <a:pt x="18927" y="40"/>
                    <a:pt x="18080" y="140"/>
                  </a:cubicBezTo>
                  <a:cubicBezTo>
                    <a:pt x="13877" y="674"/>
                    <a:pt x="11509" y="2676"/>
                    <a:pt x="9707" y="5444"/>
                  </a:cubicBezTo>
                  <a:cubicBezTo>
                    <a:pt x="7873" y="8213"/>
                    <a:pt x="0" y="15451"/>
                    <a:pt x="0" y="15451"/>
                  </a:cubicBezTo>
                  <a:lnTo>
                    <a:pt x="14044" y="16519"/>
                  </a:lnTo>
                  <a:cubicBezTo>
                    <a:pt x="14044" y="16519"/>
                    <a:pt x="13410" y="24124"/>
                    <a:pt x="12109" y="27326"/>
                  </a:cubicBezTo>
                  <a:cubicBezTo>
                    <a:pt x="10841" y="30529"/>
                    <a:pt x="2435" y="41603"/>
                    <a:pt x="2435" y="41603"/>
                  </a:cubicBezTo>
                  <a:cubicBezTo>
                    <a:pt x="2435" y="41603"/>
                    <a:pt x="11675" y="40636"/>
                    <a:pt x="15145" y="39602"/>
                  </a:cubicBezTo>
                  <a:cubicBezTo>
                    <a:pt x="18614" y="38568"/>
                    <a:pt x="19214" y="37267"/>
                    <a:pt x="20515" y="35532"/>
                  </a:cubicBezTo>
                  <a:cubicBezTo>
                    <a:pt x="21816" y="33798"/>
                    <a:pt x="24518" y="25859"/>
                    <a:pt x="24751" y="22290"/>
                  </a:cubicBezTo>
                  <a:cubicBezTo>
                    <a:pt x="24985" y="18754"/>
                    <a:pt x="25185" y="6812"/>
                    <a:pt x="25185" y="6812"/>
                  </a:cubicBezTo>
                  <a:lnTo>
                    <a:pt x="24518" y="641"/>
                  </a:lnTo>
                  <a:cubicBezTo>
                    <a:pt x="24518" y="641"/>
                    <a:pt x="23109" y="0"/>
                    <a:pt x="20376" y="0"/>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57" name="Google Shape;1397;p41">
              <a:extLst>
                <a:ext uri="{FF2B5EF4-FFF2-40B4-BE49-F238E27FC236}">
                  <a16:creationId xmlns:a16="http://schemas.microsoft.com/office/drawing/2014/main" id="{F24C853C-BB51-213B-8566-44950ACBB077}"/>
                </a:ext>
              </a:extLst>
            </p:cNvPr>
            <p:cNvSpPr/>
            <p:nvPr/>
          </p:nvSpPr>
          <p:spPr>
            <a:xfrm>
              <a:off x="3569375" y="2023125"/>
              <a:ext cx="166825" cy="252300"/>
            </a:xfrm>
            <a:custGeom>
              <a:avLst/>
              <a:gdLst/>
              <a:ahLst/>
              <a:cxnLst/>
              <a:rect l="l" t="t" r="r" b="b"/>
              <a:pathLst>
                <a:path w="6673" h="10092" extrusionOk="0">
                  <a:moveTo>
                    <a:pt x="4526" y="1"/>
                  </a:moveTo>
                  <a:cubicBezTo>
                    <a:pt x="4028" y="1"/>
                    <a:pt x="3475" y="137"/>
                    <a:pt x="2903" y="518"/>
                  </a:cubicBezTo>
                  <a:cubicBezTo>
                    <a:pt x="902" y="1852"/>
                    <a:pt x="1" y="10092"/>
                    <a:pt x="1" y="10092"/>
                  </a:cubicBezTo>
                  <a:cubicBezTo>
                    <a:pt x="1" y="10092"/>
                    <a:pt x="2436" y="9658"/>
                    <a:pt x="3103" y="9425"/>
                  </a:cubicBezTo>
                  <a:cubicBezTo>
                    <a:pt x="3326" y="9347"/>
                    <a:pt x="3674" y="9321"/>
                    <a:pt x="4040" y="9321"/>
                  </a:cubicBezTo>
                  <a:cubicBezTo>
                    <a:pt x="4771" y="9321"/>
                    <a:pt x="5572" y="9425"/>
                    <a:pt x="5572" y="9425"/>
                  </a:cubicBezTo>
                  <a:cubicBezTo>
                    <a:pt x="5738" y="8390"/>
                    <a:pt x="5805" y="7356"/>
                    <a:pt x="5772" y="6322"/>
                  </a:cubicBezTo>
                  <a:cubicBezTo>
                    <a:pt x="5772" y="4187"/>
                    <a:pt x="6672" y="852"/>
                    <a:pt x="6672" y="852"/>
                  </a:cubicBezTo>
                  <a:cubicBezTo>
                    <a:pt x="6672" y="852"/>
                    <a:pt x="5770" y="1"/>
                    <a:pt x="452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1398;p41">
              <a:extLst>
                <a:ext uri="{FF2B5EF4-FFF2-40B4-BE49-F238E27FC236}">
                  <a16:creationId xmlns:a16="http://schemas.microsoft.com/office/drawing/2014/main" id="{E3246E69-26E4-A9CA-9960-F5BFF1BA198B}"/>
                </a:ext>
              </a:extLst>
            </p:cNvPr>
            <p:cNvSpPr/>
            <p:nvPr/>
          </p:nvSpPr>
          <p:spPr>
            <a:xfrm>
              <a:off x="4069750" y="2234225"/>
              <a:ext cx="106750" cy="445650"/>
            </a:xfrm>
            <a:custGeom>
              <a:avLst/>
              <a:gdLst/>
              <a:ahLst/>
              <a:cxnLst/>
              <a:rect l="l" t="t" r="r" b="b"/>
              <a:pathLst>
                <a:path w="4270" h="17826" extrusionOk="0">
                  <a:moveTo>
                    <a:pt x="1451" y="1"/>
                  </a:moveTo>
                  <a:cubicBezTo>
                    <a:pt x="834" y="1"/>
                    <a:pt x="179" y="645"/>
                    <a:pt x="0" y="2215"/>
                  </a:cubicBezTo>
                  <a:cubicBezTo>
                    <a:pt x="0" y="2215"/>
                    <a:pt x="1234" y="14790"/>
                    <a:pt x="2135" y="17826"/>
                  </a:cubicBezTo>
                  <a:cubicBezTo>
                    <a:pt x="2802" y="15891"/>
                    <a:pt x="3336" y="13923"/>
                    <a:pt x="3770" y="11922"/>
                  </a:cubicBezTo>
                  <a:cubicBezTo>
                    <a:pt x="4270" y="9286"/>
                    <a:pt x="2969" y="3015"/>
                    <a:pt x="2635" y="1281"/>
                  </a:cubicBezTo>
                  <a:cubicBezTo>
                    <a:pt x="2496" y="489"/>
                    <a:pt x="1988" y="1"/>
                    <a:pt x="1451" y="1"/>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1399;p41">
              <a:extLst>
                <a:ext uri="{FF2B5EF4-FFF2-40B4-BE49-F238E27FC236}">
                  <a16:creationId xmlns:a16="http://schemas.microsoft.com/office/drawing/2014/main" id="{6E022766-D796-1F1D-46B5-831ABE28E053}"/>
                </a:ext>
              </a:extLst>
            </p:cNvPr>
            <p:cNvSpPr/>
            <p:nvPr/>
          </p:nvSpPr>
          <p:spPr>
            <a:xfrm>
              <a:off x="4022200" y="2065075"/>
              <a:ext cx="141800" cy="249550"/>
            </a:xfrm>
            <a:custGeom>
              <a:avLst/>
              <a:gdLst/>
              <a:ahLst/>
              <a:cxnLst/>
              <a:rect l="l" t="t" r="r" b="b"/>
              <a:pathLst>
                <a:path w="5672" h="9982" extrusionOk="0">
                  <a:moveTo>
                    <a:pt x="600" y="1"/>
                  </a:moveTo>
                  <a:cubicBezTo>
                    <a:pt x="340" y="1"/>
                    <a:pt x="132" y="89"/>
                    <a:pt x="1" y="275"/>
                  </a:cubicBezTo>
                  <a:lnTo>
                    <a:pt x="1235" y="5311"/>
                  </a:lnTo>
                  <a:lnTo>
                    <a:pt x="1902" y="8981"/>
                  </a:lnTo>
                  <a:lnTo>
                    <a:pt x="5371" y="9981"/>
                  </a:lnTo>
                  <a:cubicBezTo>
                    <a:pt x="5371" y="9981"/>
                    <a:pt x="5672" y="4911"/>
                    <a:pt x="4104" y="2676"/>
                  </a:cubicBezTo>
                  <a:cubicBezTo>
                    <a:pt x="2924" y="983"/>
                    <a:pt x="1468" y="1"/>
                    <a:pt x="60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1400;p41">
              <a:extLst>
                <a:ext uri="{FF2B5EF4-FFF2-40B4-BE49-F238E27FC236}">
                  <a16:creationId xmlns:a16="http://schemas.microsoft.com/office/drawing/2014/main" id="{DD1A2DF4-7D26-5D76-B9F0-B1620653D3DF}"/>
                </a:ext>
              </a:extLst>
            </p:cNvPr>
            <p:cNvSpPr/>
            <p:nvPr/>
          </p:nvSpPr>
          <p:spPr>
            <a:xfrm>
              <a:off x="3419275" y="2689875"/>
              <a:ext cx="268550" cy="326925"/>
            </a:xfrm>
            <a:custGeom>
              <a:avLst/>
              <a:gdLst/>
              <a:ahLst/>
              <a:cxnLst/>
              <a:rect l="l" t="t" r="r" b="b"/>
              <a:pathLst>
                <a:path w="10742" h="13077" extrusionOk="0">
                  <a:moveTo>
                    <a:pt x="10742" y="0"/>
                  </a:moveTo>
                  <a:cubicBezTo>
                    <a:pt x="10741" y="1"/>
                    <a:pt x="8240" y="3569"/>
                    <a:pt x="6505" y="4603"/>
                  </a:cubicBezTo>
                  <a:cubicBezTo>
                    <a:pt x="4771" y="5638"/>
                    <a:pt x="1" y="9974"/>
                    <a:pt x="1" y="9974"/>
                  </a:cubicBezTo>
                  <a:cubicBezTo>
                    <a:pt x="1" y="9974"/>
                    <a:pt x="3136" y="10474"/>
                    <a:pt x="4070" y="11508"/>
                  </a:cubicBezTo>
                  <a:cubicBezTo>
                    <a:pt x="5038" y="12576"/>
                    <a:pt x="4871" y="13076"/>
                    <a:pt x="4871" y="13076"/>
                  </a:cubicBezTo>
                  <a:cubicBezTo>
                    <a:pt x="4871" y="13076"/>
                    <a:pt x="6939" y="11875"/>
                    <a:pt x="8573" y="8239"/>
                  </a:cubicBezTo>
                  <a:cubicBezTo>
                    <a:pt x="10208" y="4604"/>
                    <a:pt x="10742" y="1"/>
                    <a:pt x="1074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1401;p41">
              <a:extLst>
                <a:ext uri="{FF2B5EF4-FFF2-40B4-BE49-F238E27FC236}">
                  <a16:creationId xmlns:a16="http://schemas.microsoft.com/office/drawing/2014/main" id="{5A266DFE-A2F5-EAAE-BB25-8CAA2F3BB574}"/>
                </a:ext>
              </a:extLst>
            </p:cNvPr>
            <p:cNvSpPr/>
            <p:nvPr/>
          </p:nvSpPr>
          <p:spPr>
            <a:xfrm>
              <a:off x="3030800" y="2382075"/>
              <a:ext cx="282600" cy="130200"/>
            </a:xfrm>
            <a:custGeom>
              <a:avLst/>
              <a:gdLst/>
              <a:ahLst/>
              <a:cxnLst/>
              <a:rect l="l" t="t" r="r" b="b"/>
              <a:pathLst>
                <a:path w="11304" h="5208" extrusionOk="0">
                  <a:moveTo>
                    <a:pt x="4036" y="1"/>
                  </a:moveTo>
                  <a:cubicBezTo>
                    <a:pt x="3510" y="1"/>
                    <a:pt x="3172" y="129"/>
                    <a:pt x="2931" y="370"/>
                  </a:cubicBezTo>
                  <a:cubicBezTo>
                    <a:pt x="2931" y="370"/>
                    <a:pt x="329" y="3839"/>
                    <a:pt x="162" y="4206"/>
                  </a:cubicBezTo>
                  <a:cubicBezTo>
                    <a:pt x="1" y="4475"/>
                    <a:pt x="489" y="4636"/>
                    <a:pt x="946" y="4636"/>
                  </a:cubicBezTo>
                  <a:cubicBezTo>
                    <a:pt x="1057" y="4636"/>
                    <a:pt x="1165" y="4626"/>
                    <a:pt x="1263" y="4607"/>
                  </a:cubicBezTo>
                  <a:cubicBezTo>
                    <a:pt x="1298" y="4600"/>
                    <a:pt x="1352" y="4597"/>
                    <a:pt x="1421" y="4597"/>
                  </a:cubicBezTo>
                  <a:cubicBezTo>
                    <a:pt x="2386" y="4597"/>
                    <a:pt x="6366" y="5207"/>
                    <a:pt x="6366" y="5207"/>
                  </a:cubicBezTo>
                  <a:lnTo>
                    <a:pt x="11303" y="3072"/>
                  </a:lnTo>
                  <a:cubicBezTo>
                    <a:pt x="11303" y="3072"/>
                    <a:pt x="11137" y="1938"/>
                    <a:pt x="7934" y="904"/>
                  </a:cubicBezTo>
                  <a:cubicBezTo>
                    <a:pt x="6018" y="285"/>
                    <a:pt x="4819" y="1"/>
                    <a:pt x="403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1402;p41">
              <a:extLst>
                <a:ext uri="{FF2B5EF4-FFF2-40B4-BE49-F238E27FC236}">
                  <a16:creationId xmlns:a16="http://schemas.microsoft.com/office/drawing/2014/main" id="{C850F873-C030-AEC3-15EE-6140A32DC8D9}"/>
                </a:ext>
              </a:extLst>
            </p:cNvPr>
            <p:cNvSpPr/>
            <p:nvPr/>
          </p:nvSpPr>
          <p:spPr>
            <a:xfrm>
              <a:off x="2968250" y="2212025"/>
              <a:ext cx="966425" cy="471750"/>
            </a:xfrm>
            <a:custGeom>
              <a:avLst/>
              <a:gdLst/>
              <a:ahLst/>
              <a:cxnLst/>
              <a:rect l="l" t="t" r="r" b="b"/>
              <a:pathLst>
                <a:path w="38657" h="18870" extrusionOk="0">
                  <a:moveTo>
                    <a:pt x="37622" y="1"/>
                  </a:moveTo>
                  <a:cubicBezTo>
                    <a:pt x="36588" y="1"/>
                    <a:pt x="31284" y="1201"/>
                    <a:pt x="30184" y="1969"/>
                  </a:cubicBezTo>
                  <a:cubicBezTo>
                    <a:pt x="29050" y="2769"/>
                    <a:pt x="24013" y="7773"/>
                    <a:pt x="24013" y="7773"/>
                  </a:cubicBezTo>
                  <a:cubicBezTo>
                    <a:pt x="24013" y="7773"/>
                    <a:pt x="6800" y="10808"/>
                    <a:pt x="3765" y="11409"/>
                  </a:cubicBezTo>
                  <a:cubicBezTo>
                    <a:pt x="763" y="12009"/>
                    <a:pt x="329" y="15378"/>
                    <a:pt x="129" y="16512"/>
                  </a:cubicBezTo>
                  <a:cubicBezTo>
                    <a:pt x="1" y="17385"/>
                    <a:pt x="2380" y="18870"/>
                    <a:pt x="6053" y="18870"/>
                  </a:cubicBezTo>
                  <a:cubicBezTo>
                    <a:pt x="7153" y="18870"/>
                    <a:pt x="8369" y="18737"/>
                    <a:pt x="9669" y="18414"/>
                  </a:cubicBezTo>
                  <a:cubicBezTo>
                    <a:pt x="15273" y="17046"/>
                    <a:pt x="23846" y="11575"/>
                    <a:pt x="24713" y="11142"/>
                  </a:cubicBezTo>
                  <a:cubicBezTo>
                    <a:pt x="25614" y="10708"/>
                    <a:pt x="27915" y="10275"/>
                    <a:pt x="29316" y="9941"/>
                  </a:cubicBezTo>
                  <a:cubicBezTo>
                    <a:pt x="30684" y="9607"/>
                    <a:pt x="31985" y="8206"/>
                    <a:pt x="32519" y="7940"/>
                  </a:cubicBezTo>
                  <a:cubicBezTo>
                    <a:pt x="33019" y="7706"/>
                    <a:pt x="35721" y="6572"/>
                    <a:pt x="37089" y="5605"/>
                  </a:cubicBezTo>
                  <a:cubicBezTo>
                    <a:pt x="38396" y="4702"/>
                    <a:pt x="38396" y="4060"/>
                    <a:pt x="37468" y="4060"/>
                  </a:cubicBezTo>
                  <a:cubicBezTo>
                    <a:pt x="37402" y="4060"/>
                    <a:pt x="37331" y="4063"/>
                    <a:pt x="37255" y="4070"/>
                  </a:cubicBezTo>
                  <a:cubicBezTo>
                    <a:pt x="36155" y="4137"/>
                    <a:pt x="34153" y="5104"/>
                    <a:pt x="33553" y="5171"/>
                  </a:cubicBezTo>
                  <a:lnTo>
                    <a:pt x="32952" y="5271"/>
                  </a:lnTo>
                  <a:lnTo>
                    <a:pt x="37022" y="1902"/>
                  </a:lnTo>
                  <a:cubicBezTo>
                    <a:pt x="37022" y="1902"/>
                    <a:pt x="38656" y="1"/>
                    <a:pt x="3762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1403;p41">
              <a:extLst>
                <a:ext uri="{FF2B5EF4-FFF2-40B4-BE49-F238E27FC236}">
                  <a16:creationId xmlns:a16="http://schemas.microsoft.com/office/drawing/2014/main" id="{44014084-4D77-905D-1981-2AEC16D93304}"/>
                </a:ext>
              </a:extLst>
            </p:cNvPr>
            <p:cNvSpPr/>
            <p:nvPr/>
          </p:nvSpPr>
          <p:spPr>
            <a:xfrm>
              <a:off x="3782050" y="2216200"/>
              <a:ext cx="127600" cy="121775"/>
            </a:xfrm>
            <a:custGeom>
              <a:avLst/>
              <a:gdLst/>
              <a:ahLst/>
              <a:cxnLst/>
              <a:rect l="l" t="t" r="r" b="b"/>
              <a:pathLst>
                <a:path w="5104" h="4871" extrusionOk="0">
                  <a:moveTo>
                    <a:pt x="4336" y="0"/>
                  </a:moveTo>
                  <a:lnTo>
                    <a:pt x="0" y="4870"/>
                  </a:lnTo>
                  <a:cubicBezTo>
                    <a:pt x="0" y="4870"/>
                    <a:pt x="4003" y="1735"/>
                    <a:pt x="4537" y="968"/>
                  </a:cubicBezTo>
                  <a:cubicBezTo>
                    <a:pt x="5104" y="200"/>
                    <a:pt x="4336" y="0"/>
                    <a:pt x="433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1404;p41">
              <a:extLst>
                <a:ext uri="{FF2B5EF4-FFF2-40B4-BE49-F238E27FC236}">
                  <a16:creationId xmlns:a16="http://schemas.microsoft.com/office/drawing/2014/main" id="{0302444F-8873-2C97-D56D-A2B70F7F44B3}"/>
                </a:ext>
              </a:extLst>
            </p:cNvPr>
            <p:cNvSpPr/>
            <p:nvPr/>
          </p:nvSpPr>
          <p:spPr>
            <a:xfrm>
              <a:off x="3782050" y="2216200"/>
              <a:ext cx="127600" cy="121775"/>
            </a:xfrm>
            <a:custGeom>
              <a:avLst/>
              <a:gdLst/>
              <a:ahLst/>
              <a:cxnLst/>
              <a:rect l="l" t="t" r="r" b="b"/>
              <a:pathLst>
                <a:path w="5104" h="4871" fill="none" extrusionOk="0">
                  <a:moveTo>
                    <a:pt x="4336" y="0"/>
                  </a:moveTo>
                  <a:cubicBezTo>
                    <a:pt x="4336" y="0"/>
                    <a:pt x="5104" y="200"/>
                    <a:pt x="4537" y="968"/>
                  </a:cubicBezTo>
                  <a:cubicBezTo>
                    <a:pt x="4003" y="1735"/>
                    <a:pt x="0" y="4870"/>
                    <a:pt x="0" y="4870"/>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1405;p41">
              <a:extLst>
                <a:ext uri="{FF2B5EF4-FFF2-40B4-BE49-F238E27FC236}">
                  <a16:creationId xmlns:a16="http://schemas.microsoft.com/office/drawing/2014/main" id="{6DEDC374-84F7-0BB9-68AB-EDA383353AD9}"/>
                </a:ext>
              </a:extLst>
            </p:cNvPr>
            <p:cNvSpPr/>
            <p:nvPr/>
          </p:nvSpPr>
          <p:spPr>
            <a:xfrm>
              <a:off x="3691150" y="2232200"/>
              <a:ext cx="192800" cy="74925"/>
            </a:xfrm>
            <a:custGeom>
              <a:avLst/>
              <a:gdLst/>
              <a:ahLst/>
              <a:cxnLst/>
              <a:rect l="l" t="t" r="r" b="b"/>
              <a:pathLst>
                <a:path w="7712" h="2997" extrusionOk="0">
                  <a:moveTo>
                    <a:pt x="7275" y="1"/>
                  </a:moveTo>
                  <a:cubicBezTo>
                    <a:pt x="6380" y="1"/>
                    <a:pt x="4170" y="649"/>
                    <a:pt x="3436" y="1028"/>
                  </a:cubicBezTo>
                  <a:cubicBezTo>
                    <a:pt x="2469" y="1529"/>
                    <a:pt x="0" y="2996"/>
                    <a:pt x="0" y="2996"/>
                  </a:cubicBezTo>
                  <a:lnTo>
                    <a:pt x="5604" y="2162"/>
                  </a:lnTo>
                  <a:cubicBezTo>
                    <a:pt x="5604" y="2162"/>
                    <a:pt x="7305" y="895"/>
                    <a:pt x="7639" y="228"/>
                  </a:cubicBezTo>
                  <a:cubicBezTo>
                    <a:pt x="7711" y="66"/>
                    <a:pt x="7560" y="1"/>
                    <a:pt x="7275"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1406;p41">
              <a:extLst>
                <a:ext uri="{FF2B5EF4-FFF2-40B4-BE49-F238E27FC236}">
                  <a16:creationId xmlns:a16="http://schemas.microsoft.com/office/drawing/2014/main" id="{B195FE29-BD19-7007-3252-8867F608E931}"/>
                </a:ext>
              </a:extLst>
            </p:cNvPr>
            <p:cNvSpPr/>
            <p:nvPr/>
          </p:nvSpPr>
          <p:spPr>
            <a:xfrm>
              <a:off x="3691150" y="2221200"/>
              <a:ext cx="198500" cy="85925"/>
            </a:xfrm>
            <a:custGeom>
              <a:avLst/>
              <a:gdLst/>
              <a:ahLst/>
              <a:cxnLst/>
              <a:rect l="l" t="t" r="r" b="b"/>
              <a:pathLst>
                <a:path w="7940" h="3437" fill="none" extrusionOk="0">
                  <a:moveTo>
                    <a:pt x="0" y="3436"/>
                  </a:moveTo>
                  <a:cubicBezTo>
                    <a:pt x="0" y="3436"/>
                    <a:pt x="2469" y="1969"/>
                    <a:pt x="3436" y="1468"/>
                  </a:cubicBezTo>
                  <a:cubicBezTo>
                    <a:pt x="4403" y="968"/>
                    <a:pt x="7939" y="0"/>
                    <a:pt x="7639" y="668"/>
                  </a:cubicBezTo>
                  <a:cubicBezTo>
                    <a:pt x="7305" y="1335"/>
                    <a:pt x="5604" y="2602"/>
                    <a:pt x="5604" y="2602"/>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1407;p41">
              <a:extLst>
                <a:ext uri="{FF2B5EF4-FFF2-40B4-BE49-F238E27FC236}">
                  <a16:creationId xmlns:a16="http://schemas.microsoft.com/office/drawing/2014/main" id="{41C3D6EE-C3DD-D8B6-9B0C-154E460414C0}"/>
                </a:ext>
              </a:extLst>
            </p:cNvPr>
            <p:cNvSpPr/>
            <p:nvPr/>
          </p:nvSpPr>
          <p:spPr>
            <a:xfrm>
              <a:off x="3640275" y="2252750"/>
              <a:ext cx="211900" cy="195300"/>
            </a:xfrm>
            <a:custGeom>
              <a:avLst/>
              <a:gdLst/>
              <a:ahLst/>
              <a:cxnLst/>
              <a:rect l="l" t="t" r="r" b="b"/>
              <a:pathLst>
                <a:path w="8476" h="7812" extrusionOk="0">
                  <a:moveTo>
                    <a:pt x="8276" y="1"/>
                  </a:moveTo>
                  <a:cubicBezTo>
                    <a:pt x="7726" y="1"/>
                    <a:pt x="5903" y="1163"/>
                    <a:pt x="5004" y="1507"/>
                  </a:cubicBezTo>
                  <a:cubicBezTo>
                    <a:pt x="3903" y="1907"/>
                    <a:pt x="601" y="4876"/>
                    <a:pt x="601" y="4876"/>
                  </a:cubicBezTo>
                  <a:lnTo>
                    <a:pt x="0" y="7812"/>
                  </a:lnTo>
                  <a:cubicBezTo>
                    <a:pt x="334" y="7712"/>
                    <a:pt x="2169" y="6844"/>
                    <a:pt x="2936" y="5977"/>
                  </a:cubicBezTo>
                  <a:cubicBezTo>
                    <a:pt x="3503" y="5343"/>
                    <a:pt x="3970" y="4609"/>
                    <a:pt x="4337" y="3842"/>
                  </a:cubicBezTo>
                  <a:cubicBezTo>
                    <a:pt x="4337" y="3842"/>
                    <a:pt x="8039" y="1240"/>
                    <a:pt x="8406" y="273"/>
                  </a:cubicBezTo>
                  <a:cubicBezTo>
                    <a:pt x="8475" y="80"/>
                    <a:pt x="8419" y="1"/>
                    <a:pt x="827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1408;p41">
              <a:extLst>
                <a:ext uri="{FF2B5EF4-FFF2-40B4-BE49-F238E27FC236}">
                  <a16:creationId xmlns:a16="http://schemas.microsoft.com/office/drawing/2014/main" id="{5E610D93-C44D-D579-F7C3-90817DAF5B0C}"/>
                </a:ext>
              </a:extLst>
            </p:cNvPr>
            <p:cNvSpPr/>
            <p:nvPr/>
          </p:nvSpPr>
          <p:spPr>
            <a:xfrm>
              <a:off x="3640275" y="2236200"/>
              <a:ext cx="218500" cy="211850"/>
            </a:xfrm>
            <a:custGeom>
              <a:avLst/>
              <a:gdLst/>
              <a:ahLst/>
              <a:cxnLst/>
              <a:rect l="l" t="t" r="r" b="b"/>
              <a:pathLst>
                <a:path w="8740" h="8474" fill="none" extrusionOk="0">
                  <a:moveTo>
                    <a:pt x="601" y="5538"/>
                  </a:moveTo>
                  <a:cubicBezTo>
                    <a:pt x="601" y="5538"/>
                    <a:pt x="3903" y="2569"/>
                    <a:pt x="5004" y="2169"/>
                  </a:cubicBezTo>
                  <a:cubicBezTo>
                    <a:pt x="6138" y="1735"/>
                    <a:pt x="8740" y="1"/>
                    <a:pt x="8406" y="935"/>
                  </a:cubicBezTo>
                  <a:cubicBezTo>
                    <a:pt x="8039" y="1902"/>
                    <a:pt x="4337" y="4504"/>
                    <a:pt x="4337" y="4504"/>
                  </a:cubicBezTo>
                  <a:cubicBezTo>
                    <a:pt x="3970" y="5271"/>
                    <a:pt x="3503" y="6005"/>
                    <a:pt x="2936" y="6639"/>
                  </a:cubicBezTo>
                  <a:cubicBezTo>
                    <a:pt x="2169" y="7506"/>
                    <a:pt x="334" y="8374"/>
                    <a:pt x="0" y="8474"/>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72" name="TextBox 271">
            <a:extLst>
              <a:ext uri="{FF2B5EF4-FFF2-40B4-BE49-F238E27FC236}">
                <a16:creationId xmlns:a16="http://schemas.microsoft.com/office/drawing/2014/main" id="{AFA66424-8489-BC70-79F2-38E3A8B2229F}"/>
              </a:ext>
            </a:extLst>
          </p:cNvPr>
          <p:cNvSpPr txBox="1"/>
          <p:nvPr/>
        </p:nvSpPr>
        <p:spPr>
          <a:xfrm>
            <a:off x="-6939414" y="2051122"/>
            <a:ext cx="6207032" cy="1685077"/>
          </a:xfrm>
          <a:prstGeom prst="rect">
            <a:avLst/>
          </a:prstGeom>
          <a:noFill/>
        </p:spPr>
        <p:txBody>
          <a:bodyPr wrap="square" rtlCol="0">
            <a:spAutoFit/>
          </a:bodyPr>
          <a:lstStyle/>
          <a:p>
            <a:pPr marL="457200" indent="-457200" algn="r" rtl="1">
              <a:lnSpc>
                <a:spcPct val="150000"/>
              </a:lnSpc>
              <a:buFont typeface="Wingdings" panose="05000000000000000000" pitchFamily="2" charset="2"/>
              <a:buChar char="Ø"/>
            </a:pPr>
            <a:r>
              <a:rPr lang="ar-EG" sz="3600" dirty="0">
                <a:latin typeface="GE Snd Book" panose="02000000000000000000" pitchFamily="2" charset="-78"/>
                <a:cs typeface="GE Snd Book" panose="02000000000000000000" pitchFamily="2" charset="-78"/>
              </a:rPr>
              <a:t>تستخدم لنسخ مدي من الخلايا الي خلية اخري في ورقة العمل</a:t>
            </a:r>
            <a:endParaRPr lang="en-US" sz="3600" u="sng" dirty="0">
              <a:solidFill>
                <a:schemeClr val="accent1"/>
              </a:solidFill>
              <a:latin typeface="GE Snd Book" panose="02000000000000000000" pitchFamily="2" charset="-78"/>
              <a:cs typeface="GE Snd Book" panose="02000000000000000000" pitchFamily="2" charset="-78"/>
            </a:endParaRPr>
          </a:p>
        </p:txBody>
      </p:sp>
      <p:sp>
        <p:nvSpPr>
          <p:cNvPr id="273" name="Oval 272">
            <a:extLst>
              <a:ext uri="{FF2B5EF4-FFF2-40B4-BE49-F238E27FC236}">
                <a16:creationId xmlns:a16="http://schemas.microsoft.com/office/drawing/2014/main" id="{7A1D2F06-4EBD-149F-3FE2-A9D8D5A6DD89}"/>
              </a:ext>
            </a:extLst>
          </p:cNvPr>
          <p:cNvSpPr/>
          <p:nvPr/>
        </p:nvSpPr>
        <p:spPr>
          <a:xfrm>
            <a:off x="-2190245" y="-1864250"/>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274" name="Oval 273">
            <a:extLst>
              <a:ext uri="{FF2B5EF4-FFF2-40B4-BE49-F238E27FC236}">
                <a16:creationId xmlns:a16="http://schemas.microsoft.com/office/drawing/2014/main" id="{5748581A-81B0-7F0C-9949-1E391B0D021E}"/>
              </a:ext>
            </a:extLst>
          </p:cNvPr>
          <p:cNvSpPr/>
          <p:nvPr/>
        </p:nvSpPr>
        <p:spPr>
          <a:xfrm>
            <a:off x="11883736" y="5928428"/>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75" name="TextBox 274">
            <a:extLst>
              <a:ext uri="{FF2B5EF4-FFF2-40B4-BE49-F238E27FC236}">
                <a16:creationId xmlns:a16="http://schemas.microsoft.com/office/drawing/2014/main" id="{51CFA82D-829C-7CCC-52EC-20A9B9A36A53}"/>
              </a:ext>
            </a:extLst>
          </p:cNvPr>
          <p:cNvSpPr txBox="1"/>
          <p:nvPr/>
        </p:nvSpPr>
        <p:spPr>
          <a:xfrm>
            <a:off x="9229997" y="8735301"/>
            <a:ext cx="3357610"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الوسيلة</a:t>
            </a: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 Copy   </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Tree>
    <p:extLst>
      <p:ext uri="{BB962C8B-B14F-4D97-AF65-F5344CB8AC3E}">
        <p14:creationId xmlns:p14="http://schemas.microsoft.com/office/powerpoint/2010/main" val="305009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320;p41">
            <a:extLst>
              <a:ext uri="{FF2B5EF4-FFF2-40B4-BE49-F238E27FC236}">
                <a16:creationId xmlns:a16="http://schemas.microsoft.com/office/drawing/2014/main" id="{DA5F0ABD-9FAB-65B7-3C3D-C2D558A9E210}"/>
              </a:ext>
            </a:extLst>
          </p:cNvPr>
          <p:cNvGrpSpPr/>
          <p:nvPr/>
        </p:nvGrpSpPr>
        <p:grpSpPr>
          <a:xfrm>
            <a:off x="5" y="1516872"/>
            <a:ext cx="5734427" cy="5128687"/>
            <a:chOff x="1056750" y="527475"/>
            <a:chExt cx="5265450" cy="4709250"/>
          </a:xfrm>
        </p:grpSpPr>
        <p:sp>
          <p:nvSpPr>
            <p:cNvPr id="3" name="Google Shape;1321;p41">
              <a:extLst>
                <a:ext uri="{FF2B5EF4-FFF2-40B4-BE49-F238E27FC236}">
                  <a16:creationId xmlns:a16="http://schemas.microsoft.com/office/drawing/2014/main" id="{BF60C39A-DDE8-631D-6F7A-4EBAAF2769A0}"/>
                </a:ext>
              </a:extLst>
            </p:cNvPr>
            <p:cNvSpPr/>
            <p:nvPr/>
          </p:nvSpPr>
          <p:spPr>
            <a:xfrm>
              <a:off x="1056750" y="527475"/>
              <a:ext cx="5265450" cy="4709250"/>
            </a:xfrm>
            <a:custGeom>
              <a:avLst/>
              <a:gdLst/>
              <a:ahLst/>
              <a:cxnLst/>
              <a:rect l="l" t="t" r="r" b="b"/>
              <a:pathLst>
                <a:path w="210618" h="188370" extrusionOk="0">
                  <a:moveTo>
                    <a:pt x="92850" y="0"/>
                  </a:moveTo>
                  <a:cubicBezTo>
                    <a:pt x="91615" y="0"/>
                    <a:pt x="90440" y="76"/>
                    <a:pt x="89331" y="234"/>
                  </a:cubicBezTo>
                  <a:cubicBezTo>
                    <a:pt x="60711" y="4337"/>
                    <a:pt x="1" y="94836"/>
                    <a:pt x="15479" y="121655"/>
                  </a:cubicBezTo>
                  <a:cubicBezTo>
                    <a:pt x="29799" y="146523"/>
                    <a:pt x="97351" y="188370"/>
                    <a:pt x="123432" y="188370"/>
                  </a:cubicBezTo>
                  <a:cubicBezTo>
                    <a:pt x="125478" y="188370"/>
                    <a:pt x="127269" y="188112"/>
                    <a:pt x="128759" y="187569"/>
                  </a:cubicBezTo>
                  <a:cubicBezTo>
                    <a:pt x="149274" y="180097"/>
                    <a:pt x="204180" y="98205"/>
                    <a:pt x="207649" y="78090"/>
                  </a:cubicBezTo>
                  <a:cubicBezTo>
                    <a:pt x="210618" y="60911"/>
                    <a:pt x="196108" y="50237"/>
                    <a:pt x="191804" y="47502"/>
                  </a:cubicBezTo>
                  <a:cubicBezTo>
                    <a:pt x="190604" y="46734"/>
                    <a:pt x="189403" y="45934"/>
                    <a:pt x="188202" y="45100"/>
                  </a:cubicBezTo>
                  <a:cubicBezTo>
                    <a:pt x="175823" y="36741"/>
                    <a:pt x="119987" y="0"/>
                    <a:pt x="92850" y="0"/>
                  </a:cubicBezTo>
                  <a:close/>
                </a:path>
              </a:pathLst>
            </a:custGeom>
            <a:solidFill>
              <a:srgbClr val="B9FFC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 name="Google Shape;1329;p41">
              <a:extLst>
                <a:ext uri="{FF2B5EF4-FFF2-40B4-BE49-F238E27FC236}">
                  <a16:creationId xmlns:a16="http://schemas.microsoft.com/office/drawing/2014/main" id="{422649C5-A393-FF99-FA72-9A5EC2EA41AF}"/>
                </a:ext>
              </a:extLst>
            </p:cNvPr>
            <p:cNvSpPr/>
            <p:nvPr/>
          </p:nvSpPr>
          <p:spPr>
            <a:xfrm>
              <a:off x="2199250" y="1716175"/>
              <a:ext cx="575150" cy="169350"/>
            </a:xfrm>
            <a:custGeom>
              <a:avLst/>
              <a:gdLst/>
              <a:ahLst/>
              <a:cxnLst/>
              <a:rect l="l" t="t" r="r" b="b"/>
              <a:pathLst>
                <a:path w="23006" h="6774" extrusionOk="0">
                  <a:moveTo>
                    <a:pt x="11650" y="0"/>
                  </a:moveTo>
                  <a:cubicBezTo>
                    <a:pt x="11090" y="0"/>
                    <a:pt x="10520" y="29"/>
                    <a:pt x="9941" y="87"/>
                  </a:cubicBezTo>
                  <a:cubicBezTo>
                    <a:pt x="6638" y="421"/>
                    <a:pt x="3503" y="1822"/>
                    <a:pt x="1034" y="4057"/>
                  </a:cubicBezTo>
                  <a:cubicBezTo>
                    <a:pt x="801" y="4223"/>
                    <a:pt x="601" y="4457"/>
                    <a:pt x="467" y="4690"/>
                  </a:cubicBezTo>
                  <a:cubicBezTo>
                    <a:pt x="0" y="5458"/>
                    <a:pt x="367" y="6425"/>
                    <a:pt x="1201" y="6658"/>
                  </a:cubicBezTo>
                  <a:cubicBezTo>
                    <a:pt x="1354" y="6706"/>
                    <a:pt x="1507" y="6729"/>
                    <a:pt x="1657" y="6729"/>
                  </a:cubicBezTo>
                  <a:cubicBezTo>
                    <a:pt x="2030" y="6729"/>
                    <a:pt x="2383" y="6587"/>
                    <a:pt x="2669" y="6325"/>
                  </a:cubicBezTo>
                  <a:cubicBezTo>
                    <a:pt x="3403" y="5691"/>
                    <a:pt x="4203" y="5124"/>
                    <a:pt x="5037" y="4590"/>
                  </a:cubicBezTo>
                  <a:cubicBezTo>
                    <a:pt x="6956" y="3419"/>
                    <a:pt x="9160" y="2788"/>
                    <a:pt x="11433" y="2788"/>
                  </a:cubicBezTo>
                  <a:cubicBezTo>
                    <a:pt x="11492" y="2788"/>
                    <a:pt x="11550" y="2788"/>
                    <a:pt x="11608" y="2789"/>
                  </a:cubicBezTo>
                  <a:lnTo>
                    <a:pt x="11942" y="2822"/>
                  </a:lnTo>
                  <a:cubicBezTo>
                    <a:pt x="14877" y="2889"/>
                    <a:pt x="17713" y="3956"/>
                    <a:pt x="19948" y="5858"/>
                  </a:cubicBezTo>
                  <a:cubicBezTo>
                    <a:pt x="20215" y="6091"/>
                    <a:pt x="20448" y="6325"/>
                    <a:pt x="20715" y="6492"/>
                  </a:cubicBezTo>
                  <a:cubicBezTo>
                    <a:pt x="20972" y="6687"/>
                    <a:pt x="21258" y="6774"/>
                    <a:pt x="21536" y="6774"/>
                  </a:cubicBezTo>
                  <a:cubicBezTo>
                    <a:pt x="22301" y="6774"/>
                    <a:pt x="23006" y="6114"/>
                    <a:pt x="22883" y="5257"/>
                  </a:cubicBezTo>
                  <a:cubicBezTo>
                    <a:pt x="22816" y="4790"/>
                    <a:pt x="22583" y="4357"/>
                    <a:pt x="22183" y="4090"/>
                  </a:cubicBezTo>
                  <a:cubicBezTo>
                    <a:pt x="19115" y="1431"/>
                    <a:pt x="15611" y="0"/>
                    <a:pt x="11650"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 name="Google Shape;1330;p41">
              <a:extLst>
                <a:ext uri="{FF2B5EF4-FFF2-40B4-BE49-F238E27FC236}">
                  <a16:creationId xmlns:a16="http://schemas.microsoft.com/office/drawing/2014/main" id="{B28F9ED2-C8C2-4643-19DC-B25F43DCB96E}"/>
                </a:ext>
              </a:extLst>
            </p:cNvPr>
            <p:cNvSpPr/>
            <p:nvPr/>
          </p:nvSpPr>
          <p:spPr>
            <a:xfrm>
              <a:off x="2279300" y="1832225"/>
              <a:ext cx="418650" cy="139650"/>
            </a:xfrm>
            <a:custGeom>
              <a:avLst/>
              <a:gdLst/>
              <a:ahLst/>
              <a:cxnLst/>
              <a:rect l="l" t="t" r="r" b="b"/>
              <a:pathLst>
                <a:path w="16746" h="5586" extrusionOk="0">
                  <a:moveTo>
                    <a:pt x="8383" y="1"/>
                  </a:moveTo>
                  <a:cubicBezTo>
                    <a:pt x="7070" y="1"/>
                    <a:pt x="5757" y="238"/>
                    <a:pt x="4504" y="715"/>
                  </a:cubicBezTo>
                  <a:cubicBezTo>
                    <a:pt x="3003" y="1249"/>
                    <a:pt x="1635" y="2116"/>
                    <a:pt x="534" y="3284"/>
                  </a:cubicBezTo>
                  <a:cubicBezTo>
                    <a:pt x="34" y="3784"/>
                    <a:pt x="0" y="4585"/>
                    <a:pt x="467" y="5119"/>
                  </a:cubicBezTo>
                  <a:cubicBezTo>
                    <a:pt x="734" y="5424"/>
                    <a:pt x="1121" y="5576"/>
                    <a:pt x="1509" y="5576"/>
                  </a:cubicBezTo>
                  <a:cubicBezTo>
                    <a:pt x="1800" y="5576"/>
                    <a:pt x="2092" y="5490"/>
                    <a:pt x="2335" y="5319"/>
                  </a:cubicBezTo>
                  <a:cubicBezTo>
                    <a:pt x="2569" y="5152"/>
                    <a:pt x="2802" y="4919"/>
                    <a:pt x="3036" y="4718"/>
                  </a:cubicBezTo>
                  <a:cubicBezTo>
                    <a:pt x="4589" y="3419"/>
                    <a:pt x="6489" y="2774"/>
                    <a:pt x="8388" y="2774"/>
                  </a:cubicBezTo>
                  <a:cubicBezTo>
                    <a:pt x="10486" y="2774"/>
                    <a:pt x="12582" y="3560"/>
                    <a:pt x="14211" y="5119"/>
                  </a:cubicBezTo>
                  <a:cubicBezTo>
                    <a:pt x="14477" y="5419"/>
                    <a:pt x="14844" y="5586"/>
                    <a:pt x="15278" y="5586"/>
                  </a:cubicBezTo>
                  <a:cubicBezTo>
                    <a:pt x="15812" y="5586"/>
                    <a:pt x="16312" y="5252"/>
                    <a:pt x="16512" y="4752"/>
                  </a:cubicBezTo>
                  <a:cubicBezTo>
                    <a:pt x="16746" y="4251"/>
                    <a:pt x="16612" y="3618"/>
                    <a:pt x="16212" y="3217"/>
                  </a:cubicBezTo>
                  <a:cubicBezTo>
                    <a:pt x="15311" y="2317"/>
                    <a:pt x="14277" y="1583"/>
                    <a:pt x="13143" y="1082"/>
                  </a:cubicBezTo>
                  <a:cubicBezTo>
                    <a:pt x="11631" y="363"/>
                    <a:pt x="10007" y="1"/>
                    <a:pt x="8383"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 name="Google Shape;1331;p41">
              <a:extLst>
                <a:ext uri="{FF2B5EF4-FFF2-40B4-BE49-F238E27FC236}">
                  <a16:creationId xmlns:a16="http://schemas.microsoft.com/office/drawing/2014/main" id="{B7A946F8-4BB5-E8CF-DC83-276AB3317200}"/>
                </a:ext>
              </a:extLst>
            </p:cNvPr>
            <p:cNvSpPr/>
            <p:nvPr/>
          </p:nvSpPr>
          <p:spPr>
            <a:xfrm>
              <a:off x="2351850" y="1947675"/>
              <a:ext cx="269375" cy="110400"/>
            </a:xfrm>
            <a:custGeom>
              <a:avLst/>
              <a:gdLst/>
              <a:ahLst/>
              <a:cxnLst/>
              <a:rect l="l" t="t" r="r" b="b"/>
              <a:pathLst>
                <a:path w="10775" h="4416" extrusionOk="0">
                  <a:moveTo>
                    <a:pt x="5438" y="0"/>
                  </a:moveTo>
                  <a:cubicBezTo>
                    <a:pt x="4604" y="0"/>
                    <a:pt x="3770" y="200"/>
                    <a:pt x="2969" y="534"/>
                  </a:cubicBezTo>
                  <a:cubicBezTo>
                    <a:pt x="2069" y="868"/>
                    <a:pt x="1268" y="1468"/>
                    <a:pt x="634" y="2235"/>
                  </a:cubicBezTo>
                  <a:cubicBezTo>
                    <a:pt x="1" y="3036"/>
                    <a:pt x="468" y="4237"/>
                    <a:pt x="1468" y="4403"/>
                  </a:cubicBezTo>
                  <a:cubicBezTo>
                    <a:pt x="1529" y="4411"/>
                    <a:pt x="1590" y="4415"/>
                    <a:pt x="1651" y="4415"/>
                  </a:cubicBezTo>
                  <a:cubicBezTo>
                    <a:pt x="2121" y="4415"/>
                    <a:pt x="2577" y="4191"/>
                    <a:pt x="2903" y="3836"/>
                  </a:cubicBezTo>
                  <a:cubicBezTo>
                    <a:pt x="3678" y="3149"/>
                    <a:pt x="4528" y="2771"/>
                    <a:pt x="5431" y="2771"/>
                  </a:cubicBezTo>
                  <a:cubicBezTo>
                    <a:pt x="5888" y="2771"/>
                    <a:pt x="6358" y="2868"/>
                    <a:pt x="6839" y="3069"/>
                  </a:cubicBezTo>
                  <a:cubicBezTo>
                    <a:pt x="7406" y="3336"/>
                    <a:pt x="7906" y="3703"/>
                    <a:pt x="8373" y="4103"/>
                  </a:cubicBezTo>
                  <a:cubicBezTo>
                    <a:pt x="8628" y="4313"/>
                    <a:pt x="8945" y="4416"/>
                    <a:pt x="9261" y="4416"/>
                  </a:cubicBezTo>
                  <a:cubicBezTo>
                    <a:pt x="9647" y="4416"/>
                    <a:pt x="10033" y="4263"/>
                    <a:pt x="10308" y="3970"/>
                  </a:cubicBezTo>
                  <a:cubicBezTo>
                    <a:pt x="10775" y="3436"/>
                    <a:pt x="10742" y="2602"/>
                    <a:pt x="10241" y="2102"/>
                  </a:cubicBezTo>
                  <a:cubicBezTo>
                    <a:pt x="9007" y="734"/>
                    <a:pt x="7272" y="0"/>
                    <a:pt x="5438"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 name="Google Shape;1332;p41">
              <a:extLst>
                <a:ext uri="{FF2B5EF4-FFF2-40B4-BE49-F238E27FC236}">
                  <a16:creationId xmlns:a16="http://schemas.microsoft.com/office/drawing/2014/main" id="{A0EAC60F-A105-B305-C765-BC5586C46D38}"/>
                </a:ext>
              </a:extLst>
            </p:cNvPr>
            <p:cNvSpPr/>
            <p:nvPr/>
          </p:nvSpPr>
          <p:spPr>
            <a:xfrm>
              <a:off x="2446925" y="2067375"/>
              <a:ext cx="89200" cy="83800"/>
            </a:xfrm>
            <a:custGeom>
              <a:avLst/>
              <a:gdLst/>
              <a:ahLst/>
              <a:cxnLst/>
              <a:rect l="l" t="t" r="r" b="b"/>
              <a:pathLst>
                <a:path w="3568" h="3352" extrusionOk="0">
                  <a:moveTo>
                    <a:pt x="1894" y="1"/>
                  </a:moveTo>
                  <a:cubicBezTo>
                    <a:pt x="1820" y="1"/>
                    <a:pt x="1744" y="6"/>
                    <a:pt x="1668" y="16"/>
                  </a:cubicBezTo>
                  <a:cubicBezTo>
                    <a:pt x="767" y="16"/>
                    <a:pt x="34" y="783"/>
                    <a:pt x="34" y="1684"/>
                  </a:cubicBezTo>
                  <a:cubicBezTo>
                    <a:pt x="0" y="2618"/>
                    <a:pt x="767" y="3351"/>
                    <a:pt x="1701" y="3351"/>
                  </a:cubicBezTo>
                  <a:lnTo>
                    <a:pt x="1701" y="3318"/>
                  </a:lnTo>
                  <a:cubicBezTo>
                    <a:pt x="1760" y="3324"/>
                    <a:pt x="1819" y="3327"/>
                    <a:pt x="1877" y="3327"/>
                  </a:cubicBezTo>
                  <a:cubicBezTo>
                    <a:pt x="2801" y="3327"/>
                    <a:pt x="3567" y="2592"/>
                    <a:pt x="3536" y="1650"/>
                  </a:cubicBezTo>
                  <a:cubicBezTo>
                    <a:pt x="3536" y="726"/>
                    <a:pt x="2796" y="1"/>
                    <a:pt x="1894"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 name="Google Shape;1333;p41">
              <a:extLst>
                <a:ext uri="{FF2B5EF4-FFF2-40B4-BE49-F238E27FC236}">
                  <a16:creationId xmlns:a16="http://schemas.microsoft.com/office/drawing/2014/main" id="{D2889D27-4D94-655D-3FE3-C08DEBF10203}"/>
                </a:ext>
              </a:extLst>
            </p:cNvPr>
            <p:cNvSpPr/>
            <p:nvPr/>
          </p:nvSpPr>
          <p:spPr>
            <a:xfrm>
              <a:off x="2089175" y="2453025"/>
              <a:ext cx="305225" cy="371125"/>
            </a:xfrm>
            <a:custGeom>
              <a:avLst/>
              <a:gdLst/>
              <a:ahLst/>
              <a:cxnLst/>
              <a:rect l="l" t="t" r="r" b="b"/>
              <a:pathLst>
                <a:path w="12209" h="14845" extrusionOk="0">
                  <a:moveTo>
                    <a:pt x="6090" y="3915"/>
                  </a:moveTo>
                  <a:cubicBezTo>
                    <a:pt x="7205" y="3915"/>
                    <a:pt x="8273" y="4797"/>
                    <a:pt x="8273" y="6105"/>
                  </a:cubicBezTo>
                  <a:cubicBezTo>
                    <a:pt x="8273" y="7306"/>
                    <a:pt x="7305" y="8273"/>
                    <a:pt x="6104" y="8273"/>
                  </a:cubicBezTo>
                  <a:cubicBezTo>
                    <a:pt x="4170" y="8273"/>
                    <a:pt x="3202" y="5938"/>
                    <a:pt x="4570" y="4571"/>
                  </a:cubicBezTo>
                  <a:cubicBezTo>
                    <a:pt x="5013" y="4117"/>
                    <a:pt x="5557" y="3915"/>
                    <a:pt x="6090" y="3915"/>
                  </a:cubicBezTo>
                  <a:close/>
                  <a:moveTo>
                    <a:pt x="6104" y="1"/>
                  </a:moveTo>
                  <a:cubicBezTo>
                    <a:pt x="2735" y="1"/>
                    <a:pt x="0" y="2736"/>
                    <a:pt x="0" y="6105"/>
                  </a:cubicBezTo>
                  <a:cubicBezTo>
                    <a:pt x="0" y="9474"/>
                    <a:pt x="6104" y="14845"/>
                    <a:pt x="6104" y="14845"/>
                  </a:cubicBezTo>
                  <a:cubicBezTo>
                    <a:pt x="6104" y="14845"/>
                    <a:pt x="12209" y="9474"/>
                    <a:pt x="12209" y="6105"/>
                  </a:cubicBezTo>
                  <a:cubicBezTo>
                    <a:pt x="12209" y="2736"/>
                    <a:pt x="9473" y="1"/>
                    <a:pt x="6104" y="1"/>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9" name="Google Shape;1334;p41">
              <a:extLst>
                <a:ext uri="{FF2B5EF4-FFF2-40B4-BE49-F238E27FC236}">
                  <a16:creationId xmlns:a16="http://schemas.microsoft.com/office/drawing/2014/main" id="{B77C7C84-09F6-8359-F56D-B31B0EEF39B8}"/>
                </a:ext>
              </a:extLst>
            </p:cNvPr>
            <p:cNvSpPr/>
            <p:nvPr/>
          </p:nvSpPr>
          <p:spPr>
            <a:xfrm>
              <a:off x="2524475" y="3822350"/>
              <a:ext cx="304400" cy="371125"/>
            </a:xfrm>
            <a:custGeom>
              <a:avLst/>
              <a:gdLst/>
              <a:ahLst/>
              <a:cxnLst/>
              <a:rect l="l" t="t" r="r" b="b"/>
              <a:pathLst>
                <a:path w="12176" h="14845" extrusionOk="0">
                  <a:moveTo>
                    <a:pt x="6063" y="3930"/>
                  </a:moveTo>
                  <a:cubicBezTo>
                    <a:pt x="7186" y="3930"/>
                    <a:pt x="8262" y="4796"/>
                    <a:pt x="8240" y="6105"/>
                  </a:cubicBezTo>
                  <a:cubicBezTo>
                    <a:pt x="8240" y="7306"/>
                    <a:pt x="7272" y="8273"/>
                    <a:pt x="6071" y="8273"/>
                  </a:cubicBezTo>
                  <a:cubicBezTo>
                    <a:pt x="4137" y="8273"/>
                    <a:pt x="3169" y="5938"/>
                    <a:pt x="4537" y="4570"/>
                  </a:cubicBezTo>
                  <a:cubicBezTo>
                    <a:pt x="4979" y="4128"/>
                    <a:pt x="5527" y="3930"/>
                    <a:pt x="6063" y="3930"/>
                  </a:cubicBezTo>
                  <a:close/>
                  <a:moveTo>
                    <a:pt x="6071" y="0"/>
                  </a:moveTo>
                  <a:cubicBezTo>
                    <a:pt x="2702" y="34"/>
                    <a:pt x="0" y="2736"/>
                    <a:pt x="0" y="6105"/>
                  </a:cubicBezTo>
                  <a:cubicBezTo>
                    <a:pt x="0" y="9474"/>
                    <a:pt x="6105" y="14844"/>
                    <a:pt x="6105" y="14844"/>
                  </a:cubicBezTo>
                  <a:cubicBezTo>
                    <a:pt x="6105" y="14844"/>
                    <a:pt x="12176" y="9474"/>
                    <a:pt x="12176" y="6105"/>
                  </a:cubicBezTo>
                  <a:cubicBezTo>
                    <a:pt x="12176" y="2736"/>
                    <a:pt x="9441" y="0"/>
                    <a:pt x="6071" y="0"/>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0" name="Google Shape;1335;p41">
              <a:extLst>
                <a:ext uri="{FF2B5EF4-FFF2-40B4-BE49-F238E27FC236}">
                  <a16:creationId xmlns:a16="http://schemas.microsoft.com/office/drawing/2014/main" id="{B97DFE2E-31E5-BA39-A953-7A353345324B}"/>
                </a:ext>
              </a:extLst>
            </p:cNvPr>
            <p:cNvSpPr/>
            <p:nvPr/>
          </p:nvSpPr>
          <p:spPr>
            <a:xfrm>
              <a:off x="1515425" y="2823300"/>
              <a:ext cx="1160025" cy="1365175"/>
            </a:xfrm>
            <a:custGeom>
              <a:avLst/>
              <a:gdLst/>
              <a:ahLst/>
              <a:cxnLst/>
              <a:rect l="l" t="t" r="r" b="b"/>
              <a:pathLst>
                <a:path w="46401" h="54607" fill="none" extrusionOk="0">
                  <a:moveTo>
                    <a:pt x="29054" y="0"/>
                  </a:moveTo>
                  <a:lnTo>
                    <a:pt x="29054" y="4537"/>
                  </a:lnTo>
                  <a:cubicBezTo>
                    <a:pt x="29054" y="6238"/>
                    <a:pt x="27687" y="7606"/>
                    <a:pt x="25986" y="7606"/>
                  </a:cubicBezTo>
                  <a:lnTo>
                    <a:pt x="3303" y="7606"/>
                  </a:lnTo>
                  <a:cubicBezTo>
                    <a:pt x="1468" y="7606"/>
                    <a:pt x="0" y="9107"/>
                    <a:pt x="0" y="10908"/>
                  </a:cubicBezTo>
                  <a:lnTo>
                    <a:pt x="0" y="19047"/>
                  </a:lnTo>
                  <a:cubicBezTo>
                    <a:pt x="0" y="20882"/>
                    <a:pt x="1468" y="22350"/>
                    <a:pt x="3303" y="22350"/>
                  </a:cubicBezTo>
                  <a:lnTo>
                    <a:pt x="17546" y="22350"/>
                  </a:lnTo>
                  <a:cubicBezTo>
                    <a:pt x="19314" y="22350"/>
                    <a:pt x="20782" y="23784"/>
                    <a:pt x="20782" y="25585"/>
                  </a:cubicBezTo>
                  <a:lnTo>
                    <a:pt x="20782" y="31423"/>
                  </a:lnTo>
                  <a:cubicBezTo>
                    <a:pt x="20782" y="33191"/>
                    <a:pt x="19314" y="34659"/>
                    <a:pt x="17546" y="34659"/>
                  </a:cubicBezTo>
                  <a:lnTo>
                    <a:pt x="13910" y="34659"/>
                  </a:lnTo>
                  <a:cubicBezTo>
                    <a:pt x="12443" y="34659"/>
                    <a:pt x="11275" y="35826"/>
                    <a:pt x="11275" y="37260"/>
                  </a:cubicBezTo>
                  <a:lnTo>
                    <a:pt x="11275" y="37260"/>
                  </a:lnTo>
                  <a:cubicBezTo>
                    <a:pt x="11275" y="38728"/>
                    <a:pt x="12443" y="39896"/>
                    <a:pt x="13910" y="39896"/>
                  </a:cubicBezTo>
                  <a:lnTo>
                    <a:pt x="34792" y="39896"/>
                  </a:lnTo>
                  <a:cubicBezTo>
                    <a:pt x="36059" y="39896"/>
                    <a:pt x="37093" y="40930"/>
                    <a:pt x="37093" y="42197"/>
                  </a:cubicBezTo>
                  <a:lnTo>
                    <a:pt x="37093" y="51938"/>
                  </a:lnTo>
                  <a:cubicBezTo>
                    <a:pt x="37093" y="53439"/>
                    <a:pt x="38294" y="54606"/>
                    <a:pt x="39795" y="54606"/>
                  </a:cubicBezTo>
                  <a:lnTo>
                    <a:pt x="46400" y="54606"/>
                  </a:ln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1336;p41">
              <a:extLst>
                <a:ext uri="{FF2B5EF4-FFF2-40B4-BE49-F238E27FC236}">
                  <a16:creationId xmlns:a16="http://schemas.microsoft.com/office/drawing/2014/main" id="{F4EB625E-EDFB-F350-9568-539570FEEFEF}"/>
                </a:ext>
              </a:extLst>
            </p:cNvPr>
            <p:cNvSpPr/>
            <p:nvPr/>
          </p:nvSpPr>
          <p:spPr>
            <a:xfrm>
              <a:off x="4531750" y="4434450"/>
              <a:ext cx="309400" cy="309425"/>
            </a:xfrm>
            <a:custGeom>
              <a:avLst/>
              <a:gdLst/>
              <a:ahLst/>
              <a:cxnLst/>
              <a:rect l="l" t="t" r="r" b="b"/>
              <a:pathLst>
                <a:path w="12376" h="12377" extrusionOk="0">
                  <a:moveTo>
                    <a:pt x="6171" y="0"/>
                  </a:moveTo>
                  <a:cubicBezTo>
                    <a:pt x="2769" y="0"/>
                    <a:pt x="0" y="2769"/>
                    <a:pt x="0" y="6172"/>
                  </a:cubicBezTo>
                  <a:cubicBezTo>
                    <a:pt x="0" y="9607"/>
                    <a:pt x="2769" y="12376"/>
                    <a:pt x="6171" y="12376"/>
                  </a:cubicBezTo>
                  <a:cubicBezTo>
                    <a:pt x="9607" y="12376"/>
                    <a:pt x="12376" y="9607"/>
                    <a:pt x="12376" y="6172"/>
                  </a:cubicBezTo>
                  <a:cubicBezTo>
                    <a:pt x="12376" y="2769"/>
                    <a:pt x="9607" y="0"/>
                    <a:pt x="6171"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 name="Google Shape;1337;p41">
              <a:extLst>
                <a:ext uri="{FF2B5EF4-FFF2-40B4-BE49-F238E27FC236}">
                  <a16:creationId xmlns:a16="http://schemas.microsoft.com/office/drawing/2014/main" id="{7D4EC598-3057-1F69-8AA3-662DBCE69894}"/>
                </a:ext>
              </a:extLst>
            </p:cNvPr>
            <p:cNvSpPr/>
            <p:nvPr/>
          </p:nvSpPr>
          <p:spPr>
            <a:xfrm>
              <a:off x="4621800" y="4517850"/>
              <a:ext cx="51725" cy="148450"/>
            </a:xfrm>
            <a:custGeom>
              <a:avLst/>
              <a:gdLst/>
              <a:ahLst/>
              <a:cxnLst/>
              <a:rect l="l" t="t" r="r" b="b"/>
              <a:pathLst>
                <a:path w="2069" h="5938" extrusionOk="0">
                  <a:moveTo>
                    <a:pt x="1" y="0"/>
                  </a:moveTo>
                  <a:lnTo>
                    <a:pt x="1" y="5938"/>
                  </a:lnTo>
                  <a:lnTo>
                    <a:pt x="2069" y="5938"/>
                  </a:lnTo>
                  <a:lnTo>
                    <a:pt x="2069"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338;p41">
              <a:extLst>
                <a:ext uri="{FF2B5EF4-FFF2-40B4-BE49-F238E27FC236}">
                  <a16:creationId xmlns:a16="http://schemas.microsoft.com/office/drawing/2014/main" id="{E3FC5DC7-E2D6-7A49-FB0B-5241CB72BB53}"/>
                </a:ext>
              </a:extLst>
            </p:cNvPr>
            <p:cNvSpPr/>
            <p:nvPr/>
          </p:nvSpPr>
          <p:spPr>
            <a:xfrm>
              <a:off x="4701850" y="4517850"/>
              <a:ext cx="51750" cy="148450"/>
            </a:xfrm>
            <a:custGeom>
              <a:avLst/>
              <a:gdLst/>
              <a:ahLst/>
              <a:cxnLst/>
              <a:rect l="l" t="t" r="r" b="b"/>
              <a:pathLst>
                <a:path w="2070" h="5938" extrusionOk="0">
                  <a:moveTo>
                    <a:pt x="1" y="0"/>
                  </a:moveTo>
                  <a:lnTo>
                    <a:pt x="1" y="5938"/>
                  </a:lnTo>
                  <a:lnTo>
                    <a:pt x="2069" y="5938"/>
                  </a:lnTo>
                  <a:lnTo>
                    <a:pt x="2069"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 name="Google Shape;1339;p41">
              <a:extLst>
                <a:ext uri="{FF2B5EF4-FFF2-40B4-BE49-F238E27FC236}">
                  <a16:creationId xmlns:a16="http://schemas.microsoft.com/office/drawing/2014/main" id="{38B2AA27-D346-25C1-3A6E-E03878926975}"/>
                </a:ext>
              </a:extLst>
            </p:cNvPr>
            <p:cNvSpPr/>
            <p:nvPr/>
          </p:nvSpPr>
          <p:spPr>
            <a:xfrm>
              <a:off x="4918675" y="4434450"/>
              <a:ext cx="309425" cy="309425"/>
            </a:xfrm>
            <a:custGeom>
              <a:avLst/>
              <a:gdLst/>
              <a:ahLst/>
              <a:cxnLst/>
              <a:rect l="l" t="t" r="r" b="b"/>
              <a:pathLst>
                <a:path w="12377" h="12377" extrusionOk="0">
                  <a:moveTo>
                    <a:pt x="6172" y="0"/>
                  </a:moveTo>
                  <a:cubicBezTo>
                    <a:pt x="2769" y="0"/>
                    <a:pt x="1" y="2769"/>
                    <a:pt x="1" y="6172"/>
                  </a:cubicBezTo>
                  <a:cubicBezTo>
                    <a:pt x="1" y="9607"/>
                    <a:pt x="2769" y="12376"/>
                    <a:pt x="6172" y="12376"/>
                  </a:cubicBezTo>
                  <a:cubicBezTo>
                    <a:pt x="9574" y="12376"/>
                    <a:pt x="12376" y="9607"/>
                    <a:pt x="12376" y="6172"/>
                  </a:cubicBezTo>
                  <a:cubicBezTo>
                    <a:pt x="12376" y="2769"/>
                    <a:pt x="9574" y="0"/>
                    <a:pt x="6172"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 name="Google Shape;1340;p41">
              <a:extLst>
                <a:ext uri="{FF2B5EF4-FFF2-40B4-BE49-F238E27FC236}">
                  <a16:creationId xmlns:a16="http://schemas.microsoft.com/office/drawing/2014/main" id="{2EB38CAD-E691-53EB-942E-AC0765B299BF}"/>
                </a:ext>
              </a:extLst>
            </p:cNvPr>
            <p:cNvSpPr/>
            <p:nvPr/>
          </p:nvSpPr>
          <p:spPr>
            <a:xfrm>
              <a:off x="4985400" y="4517850"/>
              <a:ext cx="51725" cy="148450"/>
            </a:xfrm>
            <a:custGeom>
              <a:avLst/>
              <a:gdLst/>
              <a:ahLst/>
              <a:cxnLst/>
              <a:rect l="l" t="t" r="r" b="b"/>
              <a:pathLst>
                <a:path w="2069" h="5938" extrusionOk="0">
                  <a:moveTo>
                    <a:pt x="0" y="0"/>
                  </a:moveTo>
                  <a:lnTo>
                    <a:pt x="0" y="5938"/>
                  </a:lnTo>
                  <a:lnTo>
                    <a:pt x="2069" y="5938"/>
                  </a:lnTo>
                  <a:lnTo>
                    <a:pt x="2069"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 name="Google Shape;1341;p41">
              <a:extLst>
                <a:ext uri="{FF2B5EF4-FFF2-40B4-BE49-F238E27FC236}">
                  <a16:creationId xmlns:a16="http://schemas.microsoft.com/office/drawing/2014/main" id="{63D3BAA9-A486-9F02-7F85-5BA80512925A}"/>
                </a:ext>
              </a:extLst>
            </p:cNvPr>
            <p:cNvSpPr/>
            <p:nvPr/>
          </p:nvSpPr>
          <p:spPr>
            <a:xfrm>
              <a:off x="5069625" y="4523675"/>
              <a:ext cx="111775" cy="137625"/>
            </a:xfrm>
            <a:custGeom>
              <a:avLst/>
              <a:gdLst/>
              <a:ahLst/>
              <a:cxnLst/>
              <a:rect l="l" t="t" r="r" b="b"/>
              <a:pathLst>
                <a:path w="4471" h="5505" extrusionOk="0">
                  <a:moveTo>
                    <a:pt x="0" y="1"/>
                  </a:moveTo>
                  <a:lnTo>
                    <a:pt x="0" y="5505"/>
                  </a:lnTo>
                  <a:lnTo>
                    <a:pt x="4470" y="2736"/>
                  </a:lnTo>
                  <a:lnTo>
                    <a:pt x="0"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 name="Google Shape;1342;p41">
              <a:extLst>
                <a:ext uri="{FF2B5EF4-FFF2-40B4-BE49-F238E27FC236}">
                  <a16:creationId xmlns:a16="http://schemas.microsoft.com/office/drawing/2014/main" id="{F72B804A-F952-E67C-6A48-599D62384873}"/>
                </a:ext>
              </a:extLst>
            </p:cNvPr>
            <p:cNvSpPr/>
            <p:nvPr/>
          </p:nvSpPr>
          <p:spPr>
            <a:xfrm>
              <a:off x="4126450" y="4434450"/>
              <a:ext cx="309425" cy="309425"/>
            </a:xfrm>
            <a:custGeom>
              <a:avLst/>
              <a:gdLst/>
              <a:ahLst/>
              <a:cxnLst/>
              <a:rect l="l" t="t" r="r" b="b"/>
              <a:pathLst>
                <a:path w="12377" h="12377" extrusionOk="0">
                  <a:moveTo>
                    <a:pt x="6205" y="0"/>
                  </a:moveTo>
                  <a:cubicBezTo>
                    <a:pt x="2769" y="0"/>
                    <a:pt x="1" y="2769"/>
                    <a:pt x="1" y="6172"/>
                  </a:cubicBezTo>
                  <a:cubicBezTo>
                    <a:pt x="1" y="9607"/>
                    <a:pt x="2769" y="12376"/>
                    <a:pt x="6205" y="12376"/>
                  </a:cubicBezTo>
                  <a:cubicBezTo>
                    <a:pt x="9607" y="12376"/>
                    <a:pt x="12376" y="9607"/>
                    <a:pt x="12376" y="6172"/>
                  </a:cubicBezTo>
                  <a:cubicBezTo>
                    <a:pt x="12376" y="2769"/>
                    <a:pt x="9607" y="0"/>
                    <a:pt x="6205"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 name="Google Shape;1343;p41">
              <a:extLst>
                <a:ext uri="{FF2B5EF4-FFF2-40B4-BE49-F238E27FC236}">
                  <a16:creationId xmlns:a16="http://schemas.microsoft.com/office/drawing/2014/main" id="{2CCAA2D7-890C-49F8-EF00-E6FBBA3749C7}"/>
                </a:ext>
              </a:extLst>
            </p:cNvPr>
            <p:cNvSpPr/>
            <p:nvPr/>
          </p:nvSpPr>
          <p:spPr>
            <a:xfrm>
              <a:off x="4317425" y="4517850"/>
              <a:ext cx="51725" cy="148450"/>
            </a:xfrm>
            <a:custGeom>
              <a:avLst/>
              <a:gdLst/>
              <a:ahLst/>
              <a:cxnLst/>
              <a:rect l="l" t="t" r="r" b="b"/>
              <a:pathLst>
                <a:path w="2069" h="5938" extrusionOk="0">
                  <a:moveTo>
                    <a:pt x="0" y="0"/>
                  </a:moveTo>
                  <a:lnTo>
                    <a:pt x="0" y="5938"/>
                  </a:lnTo>
                  <a:lnTo>
                    <a:pt x="2068" y="5938"/>
                  </a:lnTo>
                  <a:lnTo>
                    <a:pt x="2068"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 name="Google Shape;1344;p41">
              <a:extLst>
                <a:ext uri="{FF2B5EF4-FFF2-40B4-BE49-F238E27FC236}">
                  <a16:creationId xmlns:a16="http://schemas.microsoft.com/office/drawing/2014/main" id="{5C89346D-14EA-C5A3-368C-C11999D4361A}"/>
                </a:ext>
              </a:extLst>
            </p:cNvPr>
            <p:cNvSpPr/>
            <p:nvPr/>
          </p:nvSpPr>
          <p:spPr>
            <a:xfrm>
              <a:off x="4173150" y="4523675"/>
              <a:ext cx="111775" cy="137625"/>
            </a:xfrm>
            <a:custGeom>
              <a:avLst/>
              <a:gdLst/>
              <a:ahLst/>
              <a:cxnLst/>
              <a:rect l="l" t="t" r="r" b="b"/>
              <a:pathLst>
                <a:path w="4471" h="5505" extrusionOk="0">
                  <a:moveTo>
                    <a:pt x="4470" y="1"/>
                  </a:moveTo>
                  <a:lnTo>
                    <a:pt x="1" y="2736"/>
                  </a:lnTo>
                  <a:lnTo>
                    <a:pt x="4470" y="5505"/>
                  </a:lnTo>
                  <a:lnTo>
                    <a:pt x="4470"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 name="Google Shape;1345;p41">
              <a:extLst>
                <a:ext uri="{FF2B5EF4-FFF2-40B4-BE49-F238E27FC236}">
                  <a16:creationId xmlns:a16="http://schemas.microsoft.com/office/drawing/2014/main" id="{034AFB1A-45BE-220B-452F-B9B4ACB0F50C}"/>
                </a:ext>
              </a:extLst>
            </p:cNvPr>
            <p:cNvSpPr/>
            <p:nvPr/>
          </p:nvSpPr>
          <p:spPr>
            <a:xfrm>
              <a:off x="5240575" y="3829025"/>
              <a:ext cx="452025" cy="401975"/>
            </a:xfrm>
            <a:custGeom>
              <a:avLst/>
              <a:gdLst/>
              <a:ahLst/>
              <a:cxnLst/>
              <a:rect l="l" t="t" r="r" b="b"/>
              <a:pathLst>
                <a:path w="18081" h="16079" extrusionOk="0">
                  <a:moveTo>
                    <a:pt x="1402" y="0"/>
                  </a:moveTo>
                  <a:cubicBezTo>
                    <a:pt x="634" y="0"/>
                    <a:pt x="1" y="601"/>
                    <a:pt x="1" y="1368"/>
                  </a:cubicBezTo>
                  <a:lnTo>
                    <a:pt x="1" y="14711"/>
                  </a:lnTo>
                  <a:cubicBezTo>
                    <a:pt x="1" y="15478"/>
                    <a:pt x="634" y="16078"/>
                    <a:pt x="1402" y="16078"/>
                  </a:cubicBezTo>
                  <a:lnTo>
                    <a:pt x="16713" y="16078"/>
                  </a:lnTo>
                  <a:cubicBezTo>
                    <a:pt x="17480" y="16078"/>
                    <a:pt x="18080" y="15478"/>
                    <a:pt x="18080" y="14711"/>
                  </a:cubicBezTo>
                  <a:lnTo>
                    <a:pt x="18080" y="1368"/>
                  </a:lnTo>
                  <a:cubicBezTo>
                    <a:pt x="18080" y="601"/>
                    <a:pt x="17480" y="0"/>
                    <a:pt x="16713" y="0"/>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 name="Google Shape;1346;p41">
              <a:extLst>
                <a:ext uri="{FF2B5EF4-FFF2-40B4-BE49-F238E27FC236}">
                  <a16:creationId xmlns:a16="http://schemas.microsoft.com/office/drawing/2014/main" id="{D4196F60-7618-A5AE-945F-1129B0DADCF0}"/>
                </a:ext>
              </a:extLst>
            </p:cNvPr>
            <p:cNvSpPr/>
            <p:nvPr/>
          </p:nvSpPr>
          <p:spPr>
            <a:xfrm>
              <a:off x="5359825" y="3951100"/>
              <a:ext cx="233525" cy="206200"/>
            </a:xfrm>
            <a:custGeom>
              <a:avLst/>
              <a:gdLst/>
              <a:ahLst/>
              <a:cxnLst/>
              <a:rect l="l" t="t" r="r" b="b"/>
              <a:pathLst>
                <a:path w="9341" h="8248" extrusionOk="0">
                  <a:moveTo>
                    <a:pt x="4665" y="0"/>
                  </a:moveTo>
                  <a:cubicBezTo>
                    <a:pt x="3819" y="0"/>
                    <a:pt x="2967" y="256"/>
                    <a:pt x="2236" y="788"/>
                  </a:cubicBezTo>
                  <a:cubicBezTo>
                    <a:pt x="401" y="2122"/>
                    <a:pt x="1" y="4691"/>
                    <a:pt x="1335" y="6559"/>
                  </a:cubicBezTo>
                  <a:cubicBezTo>
                    <a:pt x="2138" y="7663"/>
                    <a:pt x="3399" y="8247"/>
                    <a:pt x="4677" y="8247"/>
                  </a:cubicBezTo>
                  <a:cubicBezTo>
                    <a:pt x="5522" y="8247"/>
                    <a:pt x="6375" y="7991"/>
                    <a:pt x="7106" y="7459"/>
                  </a:cubicBezTo>
                  <a:cubicBezTo>
                    <a:pt x="8940" y="6125"/>
                    <a:pt x="9341" y="3523"/>
                    <a:pt x="8006" y="1689"/>
                  </a:cubicBezTo>
                  <a:cubicBezTo>
                    <a:pt x="7204" y="585"/>
                    <a:pt x="5942" y="0"/>
                    <a:pt x="4665" y="0"/>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 name="Google Shape;1347;p41">
              <a:extLst>
                <a:ext uri="{FF2B5EF4-FFF2-40B4-BE49-F238E27FC236}">
                  <a16:creationId xmlns:a16="http://schemas.microsoft.com/office/drawing/2014/main" id="{F4B7C33C-7D11-37EB-F775-D5F5F6BBF5D1}"/>
                </a:ext>
              </a:extLst>
            </p:cNvPr>
            <p:cNvSpPr/>
            <p:nvPr/>
          </p:nvSpPr>
          <p:spPr>
            <a:xfrm>
              <a:off x="5546625" y="3853625"/>
              <a:ext cx="96775" cy="82150"/>
            </a:xfrm>
            <a:custGeom>
              <a:avLst/>
              <a:gdLst/>
              <a:ahLst/>
              <a:cxnLst/>
              <a:rect l="l" t="t" r="r" b="b"/>
              <a:pathLst>
                <a:path w="3871" h="3286" extrusionOk="0">
                  <a:moveTo>
                    <a:pt x="2190" y="0"/>
                  </a:moveTo>
                  <a:cubicBezTo>
                    <a:pt x="1783" y="0"/>
                    <a:pt x="1369" y="150"/>
                    <a:pt x="1035" y="484"/>
                  </a:cubicBezTo>
                  <a:cubicBezTo>
                    <a:pt x="1" y="1518"/>
                    <a:pt x="735" y="3286"/>
                    <a:pt x="2202" y="3286"/>
                  </a:cubicBezTo>
                  <a:cubicBezTo>
                    <a:pt x="3136" y="3286"/>
                    <a:pt x="3870" y="2552"/>
                    <a:pt x="3870" y="1651"/>
                  </a:cubicBezTo>
                  <a:cubicBezTo>
                    <a:pt x="3870" y="658"/>
                    <a:pt x="3045" y="0"/>
                    <a:pt x="2190" y="0"/>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1348;p41">
              <a:extLst>
                <a:ext uri="{FF2B5EF4-FFF2-40B4-BE49-F238E27FC236}">
                  <a16:creationId xmlns:a16="http://schemas.microsoft.com/office/drawing/2014/main" id="{110C57B5-2BA2-156A-4CF4-E5DDA83F01F4}"/>
                </a:ext>
              </a:extLst>
            </p:cNvPr>
            <p:cNvSpPr/>
            <p:nvPr/>
          </p:nvSpPr>
          <p:spPr>
            <a:xfrm>
              <a:off x="4490050" y="3568000"/>
              <a:ext cx="452000" cy="402800"/>
            </a:xfrm>
            <a:custGeom>
              <a:avLst/>
              <a:gdLst/>
              <a:ahLst/>
              <a:cxnLst/>
              <a:rect l="l" t="t" r="r" b="b"/>
              <a:pathLst>
                <a:path w="18080" h="16112" extrusionOk="0">
                  <a:moveTo>
                    <a:pt x="1368" y="0"/>
                  </a:moveTo>
                  <a:cubicBezTo>
                    <a:pt x="601" y="0"/>
                    <a:pt x="0" y="634"/>
                    <a:pt x="0" y="1401"/>
                  </a:cubicBezTo>
                  <a:lnTo>
                    <a:pt x="0" y="14711"/>
                  </a:lnTo>
                  <a:cubicBezTo>
                    <a:pt x="0" y="15478"/>
                    <a:pt x="601" y="16112"/>
                    <a:pt x="1368" y="16112"/>
                  </a:cubicBezTo>
                  <a:lnTo>
                    <a:pt x="16679" y="16112"/>
                  </a:lnTo>
                  <a:cubicBezTo>
                    <a:pt x="17446" y="16112"/>
                    <a:pt x="18080" y="15478"/>
                    <a:pt x="18080" y="14711"/>
                  </a:cubicBezTo>
                  <a:lnTo>
                    <a:pt x="18080" y="1401"/>
                  </a:lnTo>
                  <a:cubicBezTo>
                    <a:pt x="18080" y="634"/>
                    <a:pt x="17446" y="0"/>
                    <a:pt x="16679" y="0"/>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4" name="Google Shape;1349;p41">
              <a:extLst>
                <a:ext uri="{FF2B5EF4-FFF2-40B4-BE49-F238E27FC236}">
                  <a16:creationId xmlns:a16="http://schemas.microsoft.com/office/drawing/2014/main" id="{88979689-53F7-1CD4-B591-58FE0BE1533D}"/>
                </a:ext>
              </a:extLst>
            </p:cNvPr>
            <p:cNvSpPr/>
            <p:nvPr/>
          </p:nvSpPr>
          <p:spPr>
            <a:xfrm>
              <a:off x="4628475" y="3646375"/>
              <a:ext cx="219350" cy="252725"/>
            </a:xfrm>
            <a:custGeom>
              <a:avLst/>
              <a:gdLst/>
              <a:ahLst/>
              <a:cxnLst/>
              <a:rect l="l" t="t" r="r" b="b"/>
              <a:pathLst>
                <a:path w="8774" h="10109" extrusionOk="0">
                  <a:moveTo>
                    <a:pt x="1" y="1"/>
                  </a:moveTo>
                  <a:lnTo>
                    <a:pt x="1" y="10108"/>
                  </a:lnTo>
                  <a:lnTo>
                    <a:pt x="8773" y="5038"/>
                  </a:lnTo>
                  <a:lnTo>
                    <a:pt x="1"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 name="Google Shape;1350;p41">
              <a:extLst>
                <a:ext uri="{FF2B5EF4-FFF2-40B4-BE49-F238E27FC236}">
                  <a16:creationId xmlns:a16="http://schemas.microsoft.com/office/drawing/2014/main" id="{A2DED08C-44AA-946E-78F2-7C5B87A70784}"/>
                </a:ext>
              </a:extLst>
            </p:cNvPr>
            <p:cNvSpPr/>
            <p:nvPr/>
          </p:nvSpPr>
          <p:spPr>
            <a:xfrm>
              <a:off x="5024600" y="2971725"/>
              <a:ext cx="678000" cy="387825"/>
            </a:xfrm>
            <a:custGeom>
              <a:avLst/>
              <a:gdLst/>
              <a:ahLst/>
              <a:cxnLst/>
              <a:rect l="l" t="t" r="r" b="b"/>
              <a:pathLst>
                <a:path w="27120" h="15513" extrusionOk="0">
                  <a:moveTo>
                    <a:pt x="0" y="1"/>
                  </a:moveTo>
                  <a:lnTo>
                    <a:pt x="3569" y="15512"/>
                  </a:lnTo>
                  <a:lnTo>
                    <a:pt x="27120" y="15512"/>
                  </a:lnTo>
                  <a:lnTo>
                    <a:pt x="23550" y="1"/>
                  </a:ln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Google Shape;1351;p41">
              <a:extLst>
                <a:ext uri="{FF2B5EF4-FFF2-40B4-BE49-F238E27FC236}">
                  <a16:creationId xmlns:a16="http://schemas.microsoft.com/office/drawing/2014/main" id="{57B73E92-36A3-27FF-B4EE-EFFF966528D1}"/>
                </a:ext>
              </a:extLst>
            </p:cNvPr>
            <p:cNvSpPr/>
            <p:nvPr/>
          </p:nvSpPr>
          <p:spPr>
            <a:xfrm>
              <a:off x="5140500" y="2883350"/>
              <a:ext cx="562925" cy="442000"/>
            </a:xfrm>
            <a:custGeom>
              <a:avLst/>
              <a:gdLst/>
              <a:ahLst/>
              <a:cxnLst/>
              <a:rect l="l" t="t" r="r" b="b"/>
              <a:pathLst>
                <a:path w="22517" h="17680" extrusionOk="0">
                  <a:moveTo>
                    <a:pt x="1" y="0"/>
                  </a:moveTo>
                  <a:lnTo>
                    <a:pt x="1" y="17679"/>
                  </a:lnTo>
                  <a:lnTo>
                    <a:pt x="22517" y="17679"/>
                  </a:lnTo>
                  <a:lnTo>
                    <a:pt x="22517"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1352;p41">
              <a:extLst>
                <a:ext uri="{FF2B5EF4-FFF2-40B4-BE49-F238E27FC236}">
                  <a16:creationId xmlns:a16="http://schemas.microsoft.com/office/drawing/2014/main" id="{207A76C1-167B-A2C7-BC9D-A81E029E9EC8}"/>
                </a:ext>
              </a:extLst>
            </p:cNvPr>
            <p:cNvSpPr/>
            <p:nvPr/>
          </p:nvSpPr>
          <p:spPr>
            <a:xfrm>
              <a:off x="5114650" y="2910850"/>
              <a:ext cx="563775" cy="442025"/>
            </a:xfrm>
            <a:custGeom>
              <a:avLst/>
              <a:gdLst/>
              <a:ahLst/>
              <a:cxnLst/>
              <a:rect l="l" t="t" r="r" b="b"/>
              <a:pathLst>
                <a:path w="22551" h="17681" extrusionOk="0">
                  <a:moveTo>
                    <a:pt x="1" y="1"/>
                  </a:moveTo>
                  <a:lnTo>
                    <a:pt x="1" y="17680"/>
                  </a:lnTo>
                  <a:lnTo>
                    <a:pt x="22550" y="17680"/>
                  </a:lnTo>
                  <a:lnTo>
                    <a:pt x="22550"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1353;p41">
              <a:extLst>
                <a:ext uri="{FF2B5EF4-FFF2-40B4-BE49-F238E27FC236}">
                  <a16:creationId xmlns:a16="http://schemas.microsoft.com/office/drawing/2014/main" id="{B06BCBA8-79E4-66E2-0286-B60927F9630D}"/>
                </a:ext>
              </a:extLst>
            </p:cNvPr>
            <p:cNvSpPr/>
            <p:nvPr/>
          </p:nvSpPr>
          <p:spPr>
            <a:xfrm>
              <a:off x="5113825" y="2926700"/>
              <a:ext cx="609625" cy="432850"/>
            </a:xfrm>
            <a:custGeom>
              <a:avLst/>
              <a:gdLst/>
              <a:ahLst/>
              <a:cxnLst/>
              <a:rect l="l" t="t" r="r" b="b"/>
              <a:pathLst>
                <a:path w="24385" h="17314" extrusionOk="0">
                  <a:moveTo>
                    <a:pt x="14711" y="1"/>
                  </a:moveTo>
                  <a:lnTo>
                    <a:pt x="13377" y="901"/>
                  </a:lnTo>
                  <a:lnTo>
                    <a:pt x="1568" y="901"/>
                  </a:lnTo>
                  <a:lnTo>
                    <a:pt x="0" y="17313"/>
                  </a:lnTo>
                  <a:lnTo>
                    <a:pt x="23551" y="17313"/>
                  </a:lnTo>
                  <a:lnTo>
                    <a:pt x="24384" y="1"/>
                  </a:ln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 name="Google Shape;1354;p41">
              <a:extLst>
                <a:ext uri="{FF2B5EF4-FFF2-40B4-BE49-F238E27FC236}">
                  <a16:creationId xmlns:a16="http://schemas.microsoft.com/office/drawing/2014/main" id="{88AFB2D4-0CA9-9217-64F8-F8214253295F}"/>
                </a:ext>
              </a:extLst>
            </p:cNvPr>
            <p:cNvSpPr/>
            <p:nvPr/>
          </p:nvSpPr>
          <p:spPr>
            <a:xfrm>
              <a:off x="5340650" y="3006750"/>
              <a:ext cx="198500" cy="262725"/>
            </a:xfrm>
            <a:custGeom>
              <a:avLst/>
              <a:gdLst/>
              <a:ahLst/>
              <a:cxnLst/>
              <a:rect l="l" t="t" r="r" b="b"/>
              <a:pathLst>
                <a:path w="7940" h="10509" extrusionOk="0">
                  <a:moveTo>
                    <a:pt x="3970" y="1"/>
                  </a:moveTo>
                  <a:lnTo>
                    <a:pt x="1" y="6039"/>
                  </a:lnTo>
                  <a:lnTo>
                    <a:pt x="2202" y="6039"/>
                  </a:lnTo>
                  <a:lnTo>
                    <a:pt x="2202" y="10508"/>
                  </a:lnTo>
                  <a:lnTo>
                    <a:pt x="5738" y="10508"/>
                  </a:lnTo>
                  <a:lnTo>
                    <a:pt x="5738" y="6039"/>
                  </a:lnTo>
                  <a:lnTo>
                    <a:pt x="7940" y="6039"/>
                  </a:lnTo>
                  <a:lnTo>
                    <a:pt x="3970" y="1"/>
                  </a:lnTo>
                  <a:close/>
                </a:path>
              </a:pathLst>
            </a:custGeom>
            <a:solidFill>
              <a:schemeClr val="bg1"/>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1355;p41">
              <a:extLst>
                <a:ext uri="{FF2B5EF4-FFF2-40B4-BE49-F238E27FC236}">
                  <a16:creationId xmlns:a16="http://schemas.microsoft.com/office/drawing/2014/main" id="{B652564D-D536-10E2-5262-1352FC7B7103}"/>
                </a:ext>
              </a:extLst>
            </p:cNvPr>
            <p:cNvSpPr/>
            <p:nvPr/>
          </p:nvSpPr>
          <p:spPr>
            <a:xfrm>
              <a:off x="2586175" y="3129350"/>
              <a:ext cx="452025" cy="474525"/>
            </a:xfrm>
            <a:custGeom>
              <a:avLst/>
              <a:gdLst/>
              <a:ahLst/>
              <a:cxnLst/>
              <a:rect l="l" t="t" r="r" b="b"/>
              <a:pathLst>
                <a:path w="18081" h="18981" extrusionOk="0">
                  <a:moveTo>
                    <a:pt x="1369" y="0"/>
                  </a:moveTo>
                  <a:cubicBezTo>
                    <a:pt x="601" y="0"/>
                    <a:pt x="1" y="601"/>
                    <a:pt x="1" y="1368"/>
                  </a:cubicBezTo>
                  <a:lnTo>
                    <a:pt x="1" y="14678"/>
                  </a:lnTo>
                  <a:cubicBezTo>
                    <a:pt x="1" y="15445"/>
                    <a:pt x="601" y="16079"/>
                    <a:pt x="1369" y="16079"/>
                  </a:cubicBezTo>
                  <a:lnTo>
                    <a:pt x="7339" y="16079"/>
                  </a:lnTo>
                  <a:lnTo>
                    <a:pt x="9041" y="18981"/>
                  </a:lnTo>
                  <a:lnTo>
                    <a:pt x="10742" y="16079"/>
                  </a:lnTo>
                  <a:lnTo>
                    <a:pt x="16713" y="16079"/>
                  </a:lnTo>
                  <a:cubicBezTo>
                    <a:pt x="17480" y="16079"/>
                    <a:pt x="18080" y="15445"/>
                    <a:pt x="18080" y="14678"/>
                  </a:cubicBezTo>
                  <a:lnTo>
                    <a:pt x="18080" y="1368"/>
                  </a:lnTo>
                  <a:cubicBezTo>
                    <a:pt x="18080" y="601"/>
                    <a:pt x="17480" y="0"/>
                    <a:pt x="1671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1356;p41">
              <a:extLst>
                <a:ext uri="{FF2B5EF4-FFF2-40B4-BE49-F238E27FC236}">
                  <a16:creationId xmlns:a16="http://schemas.microsoft.com/office/drawing/2014/main" id="{2D8A7474-61F4-87DA-3730-3B38A89A3DDC}"/>
                </a:ext>
              </a:extLst>
            </p:cNvPr>
            <p:cNvSpPr/>
            <p:nvPr/>
          </p:nvSpPr>
          <p:spPr>
            <a:xfrm>
              <a:off x="2644550" y="3206075"/>
              <a:ext cx="333300" cy="246875"/>
            </a:xfrm>
            <a:custGeom>
              <a:avLst/>
              <a:gdLst/>
              <a:ahLst/>
              <a:cxnLst/>
              <a:rect l="l" t="t" r="r" b="b"/>
              <a:pathLst>
                <a:path w="13332" h="9875" extrusionOk="0">
                  <a:moveTo>
                    <a:pt x="3970" y="0"/>
                  </a:moveTo>
                  <a:cubicBezTo>
                    <a:pt x="1335" y="34"/>
                    <a:pt x="1" y="3203"/>
                    <a:pt x="1869" y="5071"/>
                  </a:cubicBezTo>
                  <a:lnTo>
                    <a:pt x="6706" y="9874"/>
                  </a:lnTo>
                  <a:lnTo>
                    <a:pt x="10875" y="5704"/>
                  </a:lnTo>
                  <a:lnTo>
                    <a:pt x="11542" y="5071"/>
                  </a:lnTo>
                  <a:lnTo>
                    <a:pt x="11509" y="5037"/>
                  </a:lnTo>
                  <a:cubicBezTo>
                    <a:pt x="13332" y="2876"/>
                    <a:pt x="11456" y="146"/>
                    <a:pt x="9228" y="146"/>
                  </a:cubicBezTo>
                  <a:cubicBezTo>
                    <a:pt x="8602" y="146"/>
                    <a:pt x="7947" y="362"/>
                    <a:pt x="7339" y="868"/>
                  </a:cubicBezTo>
                  <a:lnTo>
                    <a:pt x="6706" y="1535"/>
                  </a:lnTo>
                  <a:lnTo>
                    <a:pt x="6039" y="868"/>
                  </a:lnTo>
                  <a:cubicBezTo>
                    <a:pt x="5505" y="334"/>
                    <a:pt x="4738" y="0"/>
                    <a:pt x="3970" y="0"/>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 name="Google Shape;1357;p41">
              <a:extLst>
                <a:ext uri="{FF2B5EF4-FFF2-40B4-BE49-F238E27FC236}">
                  <a16:creationId xmlns:a16="http://schemas.microsoft.com/office/drawing/2014/main" id="{F4FE090B-9E4C-9F46-3670-3FA1E45AE2D1}"/>
                </a:ext>
              </a:extLst>
            </p:cNvPr>
            <p:cNvSpPr/>
            <p:nvPr/>
          </p:nvSpPr>
          <p:spPr>
            <a:xfrm>
              <a:off x="2977300" y="851050"/>
              <a:ext cx="1652025" cy="1059950"/>
            </a:xfrm>
            <a:custGeom>
              <a:avLst/>
              <a:gdLst/>
              <a:ahLst/>
              <a:cxnLst/>
              <a:rect l="l" t="t" r="r" b="b"/>
              <a:pathLst>
                <a:path w="66081" h="42398" fill="none" extrusionOk="0">
                  <a:moveTo>
                    <a:pt x="2936" y="1"/>
                  </a:moveTo>
                  <a:lnTo>
                    <a:pt x="63179" y="1"/>
                  </a:lnTo>
                  <a:cubicBezTo>
                    <a:pt x="64780" y="1"/>
                    <a:pt x="66081" y="1301"/>
                    <a:pt x="66081" y="2936"/>
                  </a:cubicBezTo>
                  <a:lnTo>
                    <a:pt x="66081" y="40396"/>
                  </a:lnTo>
                  <a:cubicBezTo>
                    <a:pt x="66081" y="41497"/>
                    <a:pt x="65214" y="42398"/>
                    <a:pt x="64113" y="42398"/>
                  </a:cubicBezTo>
                  <a:lnTo>
                    <a:pt x="1968" y="42398"/>
                  </a:lnTo>
                  <a:cubicBezTo>
                    <a:pt x="868" y="42398"/>
                    <a:pt x="0" y="41497"/>
                    <a:pt x="0" y="40396"/>
                  </a:cubicBezTo>
                  <a:lnTo>
                    <a:pt x="0" y="2903"/>
                  </a:lnTo>
                  <a:cubicBezTo>
                    <a:pt x="0" y="1301"/>
                    <a:pt x="1301" y="1"/>
                    <a:pt x="2936" y="1"/>
                  </a:cubicBezTo>
                  <a:close/>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1358;p41">
              <a:extLst>
                <a:ext uri="{FF2B5EF4-FFF2-40B4-BE49-F238E27FC236}">
                  <a16:creationId xmlns:a16="http://schemas.microsoft.com/office/drawing/2014/main" id="{606FBBD9-5A76-AB5E-8E16-6293E6D0A2DA}"/>
                </a:ext>
              </a:extLst>
            </p:cNvPr>
            <p:cNvSpPr/>
            <p:nvPr/>
          </p:nvSpPr>
          <p:spPr>
            <a:xfrm>
              <a:off x="2977300" y="851875"/>
              <a:ext cx="1652025" cy="125125"/>
            </a:xfrm>
            <a:custGeom>
              <a:avLst/>
              <a:gdLst/>
              <a:ahLst/>
              <a:cxnLst/>
              <a:rect l="l" t="t" r="r" b="b"/>
              <a:pathLst>
                <a:path w="66081" h="5005" extrusionOk="0">
                  <a:moveTo>
                    <a:pt x="2936" y="1"/>
                  </a:moveTo>
                  <a:cubicBezTo>
                    <a:pt x="1301" y="1"/>
                    <a:pt x="0" y="1302"/>
                    <a:pt x="0" y="2903"/>
                  </a:cubicBezTo>
                  <a:lnTo>
                    <a:pt x="0" y="5004"/>
                  </a:lnTo>
                  <a:lnTo>
                    <a:pt x="66081" y="5004"/>
                  </a:lnTo>
                  <a:lnTo>
                    <a:pt x="66081" y="2903"/>
                  </a:lnTo>
                  <a:cubicBezTo>
                    <a:pt x="66081" y="1302"/>
                    <a:pt x="64780" y="1"/>
                    <a:pt x="63179" y="1"/>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4" name="Google Shape;1359;p41">
              <a:extLst>
                <a:ext uri="{FF2B5EF4-FFF2-40B4-BE49-F238E27FC236}">
                  <a16:creationId xmlns:a16="http://schemas.microsoft.com/office/drawing/2014/main" id="{92BEDDA7-089F-9DA5-C282-D41F9AF32928}"/>
                </a:ext>
              </a:extLst>
            </p:cNvPr>
            <p:cNvSpPr/>
            <p:nvPr/>
          </p:nvSpPr>
          <p:spPr>
            <a:xfrm>
              <a:off x="3024825" y="890575"/>
              <a:ext cx="71750" cy="61400"/>
            </a:xfrm>
            <a:custGeom>
              <a:avLst/>
              <a:gdLst/>
              <a:ahLst/>
              <a:cxnLst/>
              <a:rect l="l" t="t" r="r" b="b"/>
              <a:pathLst>
                <a:path w="2870" h="2456" extrusionOk="0">
                  <a:moveTo>
                    <a:pt x="1615" y="0"/>
                  </a:moveTo>
                  <a:cubicBezTo>
                    <a:pt x="1316" y="0"/>
                    <a:pt x="1013" y="109"/>
                    <a:pt x="768" y="354"/>
                  </a:cubicBezTo>
                  <a:cubicBezTo>
                    <a:pt x="1" y="1121"/>
                    <a:pt x="534" y="2456"/>
                    <a:pt x="1635" y="2456"/>
                  </a:cubicBezTo>
                  <a:cubicBezTo>
                    <a:pt x="2302" y="2456"/>
                    <a:pt x="2836" y="1922"/>
                    <a:pt x="2869" y="1222"/>
                  </a:cubicBezTo>
                  <a:cubicBezTo>
                    <a:pt x="2869" y="495"/>
                    <a:pt x="2251" y="0"/>
                    <a:pt x="161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1360;p41">
              <a:extLst>
                <a:ext uri="{FF2B5EF4-FFF2-40B4-BE49-F238E27FC236}">
                  <a16:creationId xmlns:a16="http://schemas.microsoft.com/office/drawing/2014/main" id="{B382573A-26A5-6968-6BAC-D0624AF060B0}"/>
                </a:ext>
              </a:extLst>
            </p:cNvPr>
            <p:cNvSpPr/>
            <p:nvPr/>
          </p:nvSpPr>
          <p:spPr>
            <a:xfrm>
              <a:off x="3119075" y="890825"/>
              <a:ext cx="71725" cy="61150"/>
            </a:xfrm>
            <a:custGeom>
              <a:avLst/>
              <a:gdLst/>
              <a:ahLst/>
              <a:cxnLst/>
              <a:rect l="l" t="t" r="r" b="b"/>
              <a:pathLst>
                <a:path w="2869" h="2446" extrusionOk="0">
                  <a:moveTo>
                    <a:pt x="1634" y="1"/>
                  </a:moveTo>
                  <a:cubicBezTo>
                    <a:pt x="1329" y="1"/>
                    <a:pt x="1018" y="116"/>
                    <a:pt x="767" y="378"/>
                  </a:cubicBezTo>
                  <a:cubicBezTo>
                    <a:pt x="0" y="1145"/>
                    <a:pt x="567" y="2446"/>
                    <a:pt x="1668" y="2446"/>
                  </a:cubicBezTo>
                  <a:cubicBezTo>
                    <a:pt x="2302" y="2446"/>
                    <a:pt x="2835" y="1879"/>
                    <a:pt x="2869" y="1212"/>
                  </a:cubicBezTo>
                  <a:cubicBezTo>
                    <a:pt x="2869" y="493"/>
                    <a:pt x="2264" y="1"/>
                    <a:pt x="1634"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1361;p41">
              <a:extLst>
                <a:ext uri="{FF2B5EF4-FFF2-40B4-BE49-F238E27FC236}">
                  <a16:creationId xmlns:a16="http://schemas.microsoft.com/office/drawing/2014/main" id="{1FB70F97-7229-54B4-13C4-FDE34C848F7C}"/>
                </a:ext>
              </a:extLst>
            </p:cNvPr>
            <p:cNvSpPr/>
            <p:nvPr/>
          </p:nvSpPr>
          <p:spPr>
            <a:xfrm>
              <a:off x="3223300" y="891075"/>
              <a:ext cx="60900" cy="60900"/>
            </a:xfrm>
            <a:custGeom>
              <a:avLst/>
              <a:gdLst/>
              <a:ahLst/>
              <a:cxnLst/>
              <a:rect l="l" t="t" r="r" b="b"/>
              <a:pathLst>
                <a:path w="2436" h="2436" extrusionOk="0">
                  <a:moveTo>
                    <a:pt x="1235" y="1"/>
                  </a:moveTo>
                  <a:cubicBezTo>
                    <a:pt x="568" y="1"/>
                    <a:pt x="1" y="534"/>
                    <a:pt x="1" y="1202"/>
                  </a:cubicBezTo>
                  <a:cubicBezTo>
                    <a:pt x="1" y="1902"/>
                    <a:pt x="568" y="2436"/>
                    <a:pt x="1235" y="2436"/>
                  </a:cubicBezTo>
                  <a:cubicBezTo>
                    <a:pt x="1902" y="2436"/>
                    <a:pt x="2436" y="1902"/>
                    <a:pt x="2436" y="1202"/>
                  </a:cubicBezTo>
                  <a:cubicBezTo>
                    <a:pt x="2436" y="534"/>
                    <a:pt x="1902" y="1"/>
                    <a:pt x="123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1362;p41">
              <a:extLst>
                <a:ext uri="{FF2B5EF4-FFF2-40B4-BE49-F238E27FC236}">
                  <a16:creationId xmlns:a16="http://schemas.microsoft.com/office/drawing/2014/main" id="{6DAF9FEA-E276-00E2-A18C-E1557FF073FD}"/>
                </a:ext>
              </a:extLst>
            </p:cNvPr>
            <p:cNvSpPr/>
            <p:nvPr/>
          </p:nvSpPr>
          <p:spPr>
            <a:xfrm>
              <a:off x="4678500" y="1267275"/>
              <a:ext cx="697200" cy="454425"/>
            </a:xfrm>
            <a:custGeom>
              <a:avLst/>
              <a:gdLst/>
              <a:ahLst/>
              <a:cxnLst/>
              <a:rect l="l" t="t" r="r" b="b"/>
              <a:pathLst>
                <a:path w="27888" h="18177" extrusionOk="0">
                  <a:moveTo>
                    <a:pt x="13479" y="0"/>
                  </a:moveTo>
                  <a:cubicBezTo>
                    <a:pt x="9885" y="0"/>
                    <a:pt x="6673" y="2393"/>
                    <a:pt x="5638" y="5934"/>
                  </a:cubicBezTo>
                  <a:cubicBezTo>
                    <a:pt x="2403" y="6301"/>
                    <a:pt x="1" y="9137"/>
                    <a:pt x="201" y="12372"/>
                  </a:cubicBezTo>
                  <a:cubicBezTo>
                    <a:pt x="368" y="15641"/>
                    <a:pt x="3070" y="18176"/>
                    <a:pt x="6339" y="18176"/>
                  </a:cubicBezTo>
                  <a:lnTo>
                    <a:pt x="22384" y="18176"/>
                  </a:lnTo>
                  <a:cubicBezTo>
                    <a:pt x="25419" y="18176"/>
                    <a:pt x="27888" y="15708"/>
                    <a:pt x="27888" y="12673"/>
                  </a:cubicBezTo>
                  <a:cubicBezTo>
                    <a:pt x="27888" y="9637"/>
                    <a:pt x="25419" y="7169"/>
                    <a:pt x="22384" y="7169"/>
                  </a:cubicBezTo>
                  <a:cubicBezTo>
                    <a:pt x="22117" y="7169"/>
                    <a:pt x="21883" y="7169"/>
                    <a:pt x="21650" y="7202"/>
                  </a:cubicBezTo>
                  <a:cubicBezTo>
                    <a:pt x="21216" y="3333"/>
                    <a:pt x="18081" y="330"/>
                    <a:pt x="14178" y="30"/>
                  </a:cubicBezTo>
                  <a:cubicBezTo>
                    <a:pt x="13944" y="10"/>
                    <a:pt x="13711" y="0"/>
                    <a:pt x="1347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1363;p41">
              <a:extLst>
                <a:ext uri="{FF2B5EF4-FFF2-40B4-BE49-F238E27FC236}">
                  <a16:creationId xmlns:a16="http://schemas.microsoft.com/office/drawing/2014/main" id="{E163A343-7D5B-3C6E-C08B-EBFBB9EABF20}"/>
                </a:ext>
              </a:extLst>
            </p:cNvPr>
            <p:cNvSpPr/>
            <p:nvPr/>
          </p:nvSpPr>
          <p:spPr>
            <a:xfrm>
              <a:off x="4864475" y="1735850"/>
              <a:ext cx="114275" cy="178475"/>
            </a:xfrm>
            <a:custGeom>
              <a:avLst/>
              <a:gdLst/>
              <a:ahLst/>
              <a:cxnLst/>
              <a:rect l="l" t="t" r="r" b="b"/>
              <a:pathLst>
                <a:path w="4571" h="7139" extrusionOk="0">
                  <a:moveTo>
                    <a:pt x="2269" y="1"/>
                  </a:moveTo>
                  <a:lnTo>
                    <a:pt x="1" y="3970"/>
                  </a:lnTo>
                  <a:lnTo>
                    <a:pt x="1168" y="3970"/>
                  </a:lnTo>
                  <a:lnTo>
                    <a:pt x="1168" y="7139"/>
                  </a:lnTo>
                  <a:lnTo>
                    <a:pt x="3403" y="7139"/>
                  </a:lnTo>
                  <a:lnTo>
                    <a:pt x="3403" y="3970"/>
                  </a:lnTo>
                  <a:lnTo>
                    <a:pt x="4571" y="3970"/>
                  </a:lnTo>
                  <a:lnTo>
                    <a:pt x="2269" y="1"/>
                  </a:lnTo>
                  <a:close/>
                </a:path>
              </a:pathLst>
            </a:custGeom>
            <a:solidFill>
              <a:schemeClr val="bg1"/>
            </a:solidFill>
            <a:ln>
              <a:solidFill>
                <a:schemeClr val="tx1"/>
              </a:solid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1364;p41">
              <a:extLst>
                <a:ext uri="{FF2B5EF4-FFF2-40B4-BE49-F238E27FC236}">
                  <a16:creationId xmlns:a16="http://schemas.microsoft.com/office/drawing/2014/main" id="{DC4E3753-4C56-DD93-3F52-DAD4DCFC238A}"/>
                </a:ext>
              </a:extLst>
            </p:cNvPr>
            <p:cNvSpPr/>
            <p:nvPr/>
          </p:nvSpPr>
          <p:spPr>
            <a:xfrm>
              <a:off x="5045450" y="1735850"/>
              <a:ext cx="113425" cy="178475"/>
            </a:xfrm>
            <a:custGeom>
              <a:avLst/>
              <a:gdLst/>
              <a:ahLst/>
              <a:cxnLst/>
              <a:rect l="l" t="t" r="r" b="b"/>
              <a:pathLst>
                <a:path w="4537" h="7139" extrusionOk="0">
                  <a:moveTo>
                    <a:pt x="1134" y="1"/>
                  </a:moveTo>
                  <a:lnTo>
                    <a:pt x="1134" y="3169"/>
                  </a:lnTo>
                  <a:lnTo>
                    <a:pt x="0" y="3169"/>
                  </a:lnTo>
                  <a:lnTo>
                    <a:pt x="2268" y="7139"/>
                  </a:lnTo>
                  <a:lnTo>
                    <a:pt x="4537" y="3169"/>
                  </a:lnTo>
                  <a:lnTo>
                    <a:pt x="3403" y="3169"/>
                  </a:lnTo>
                  <a:lnTo>
                    <a:pt x="3403" y="1"/>
                  </a:lnTo>
                  <a:close/>
                </a:path>
              </a:pathLst>
            </a:custGeom>
            <a:solidFill>
              <a:schemeClr val="bg1"/>
            </a:solidFill>
            <a:ln>
              <a:solidFill>
                <a:schemeClr val="tx1"/>
              </a:solid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0" name="Google Shape;1365;p41">
              <a:extLst>
                <a:ext uri="{FF2B5EF4-FFF2-40B4-BE49-F238E27FC236}">
                  <a16:creationId xmlns:a16="http://schemas.microsoft.com/office/drawing/2014/main" id="{765B0EA1-FD48-FF56-3FB1-0D0A53FBEC0A}"/>
                </a:ext>
              </a:extLst>
            </p:cNvPr>
            <p:cNvSpPr/>
            <p:nvPr/>
          </p:nvSpPr>
          <p:spPr>
            <a:xfrm>
              <a:off x="5010425" y="2006875"/>
              <a:ext cx="25" cy="467875"/>
            </a:xfrm>
            <a:custGeom>
              <a:avLst/>
              <a:gdLst/>
              <a:ahLst/>
              <a:cxnLst/>
              <a:rect l="l" t="t" r="r" b="b"/>
              <a:pathLst>
                <a:path w="1" h="18715" fill="none" extrusionOk="0">
                  <a:moveTo>
                    <a:pt x="0" y="1"/>
                  </a:moveTo>
                  <a:lnTo>
                    <a:pt x="0" y="18714"/>
                  </a:ln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 name="Google Shape;1366;p41">
              <a:extLst>
                <a:ext uri="{FF2B5EF4-FFF2-40B4-BE49-F238E27FC236}">
                  <a16:creationId xmlns:a16="http://schemas.microsoft.com/office/drawing/2014/main" id="{E8C97184-28CC-B3DC-D877-B46D7F21C0CE}"/>
                </a:ext>
              </a:extLst>
            </p:cNvPr>
            <p:cNvSpPr/>
            <p:nvPr/>
          </p:nvSpPr>
          <p:spPr>
            <a:xfrm>
              <a:off x="3367225" y="1215500"/>
              <a:ext cx="991075" cy="784150"/>
            </a:xfrm>
            <a:custGeom>
              <a:avLst/>
              <a:gdLst/>
              <a:ahLst/>
              <a:cxnLst/>
              <a:rect l="l" t="t" r="r" b="b"/>
              <a:pathLst>
                <a:path w="39643" h="31366" extrusionOk="0">
                  <a:moveTo>
                    <a:pt x="18003" y="1"/>
                  </a:moveTo>
                  <a:cubicBezTo>
                    <a:pt x="15947" y="1"/>
                    <a:pt x="13688" y="466"/>
                    <a:pt x="11456" y="1901"/>
                  </a:cubicBezTo>
                  <a:cubicBezTo>
                    <a:pt x="5352" y="5770"/>
                    <a:pt x="7887" y="13142"/>
                    <a:pt x="8287" y="14677"/>
                  </a:cubicBezTo>
                  <a:cubicBezTo>
                    <a:pt x="8654" y="16178"/>
                    <a:pt x="1849" y="15844"/>
                    <a:pt x="915" y="21648"/>
                  </a:cubicBezTo>
                  <a:cubicBezTo>
                    <a:pt x="1" y="27103"/>
                    <a:pt x="3706" y="31366"/>
                    <a:pt x="12284" y="31366"/>
                  </a:cubicBezTo>
                  <a:cubicBezTo>
                    <a:pt x="12781" y="31366"/>
                    <a:pt x="13294" y="31351"/>
                    <a:pt x="13824" y="31322"/>
                  </a:cubicBezTo>
                  <a:cubicBezTo>
                    <a:pt x="23498" y="30755"/>
                    <a:pt x="23665" y="26952"/>
                    <a:pt x="23198" y="23717"/>
                  </a:cubicBezTo>
                  <a:cubicBezTo>
                    <a:pt x="22697" y="20448"/>
                    <a:pt x="24932" y="13242"/>
                    <a:pt x="27301" y="12675"/>
                  </a:cubicBezTo>
                  <a:cubicBezTo>
                    <a:pt x="27540" y="12618"/>
                    <a:pt x="27763" y="12592"/>
                    <a:pt x="27971" y="12592"/>
                  </a:cubicBezTo>
                  <a:cubicBezTo>
                    <a:pt x="29827" y="12592"/>
                    <a:pt x="30510" y="14681"/>
                    <a:pt x="30870" y="15611"/>
                  </a:cubicBezTo>
                  <a:cubicBezTo>
                    <a:pt x="31217" y="16478"/>
                    <a:pt x="31965" y="17271"/>
                    <a:pt x="32527" y="17271"/>
                  </a:cubicBezTo>
                  <a:cubicBezTo>
                    <a:pt x="32614" y="17271"/>
                    <a:pt x="32696" y="17252"/>
                    <a:pt x="32771" y="17212"/>
                  </a:cubicBezTo>
                  <a:cubicBezTo>
                    <a:pt x="32771" y="17212"/>
                    <a:pt x="32848" y="17216"/>
                    <a:pt x="32980" y="17216"/>
                  </a:cubicBezTo>
                  <a:cubicBezTo>
                    <a:pt x="33641" y="17216"/>
                    <a:pt x="35684" y="17123"/>
                    <a:pt x="36407" y="16011"/>
                  </a:cubicBezTo>
                  <a:cubicBezTo>
                    <a:pt x="37274" y="14677"/>
                    <a:pt x="35173" y="12909"/>
                    <a:pt x="35373" y="12042"/>
                  </a:cubicBezTo>
                  <a:cubicBezTo>
                    <a:pt x="35607" y="11174"/>
                    <a:pt x="39643" y="11341"/>
                    <a:pt x="38542" y="6738"/>
                  </a:cubicBezTo>
                  <a:cubicBezTo>
                    <a:pt x="37497" y="2368"/>
                    <a:pt x="33928" y="854"/>
                    <a:pt x="31828" y="854"/>
                  </a:cubicBezTo>
                  <a:cubicBezTo>
                    <a:pt x="31715" y="854"/>
                    <a:pt x="31607" y="858"/>
                    <a:pt x="31504" y="867"/>
                  </a:cubicBezTo>
                  <a:cubicBezTo>
                    <a:pt x="29764" y="1007"/>
                    <a:pt x="28072" y="1643"/>
                    <a:pt x="26506" y="1643"/>
                  </a:cubicBezTo>
                  <a:cubicBezTo>
                    <a:pt x="26210" y="1643"/>
                    <a:pt x="25919" y="1620"/>
                    <a:pt x="25633" y="1567"/>
                  </a:cubicBezTo>
                  <a:cubicBezTo>
                    <a:pt x="24473" y="1378"/>
                    <a:pt x="21539" y="1"/>
                    <a:pt x="1800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1367;p41">
              <a:extLst>
                <a:ext uri="{FF2B5EF4-FFF2-40B4-BE49-F238E27FC236}">
                  <a16:creationId xmlns:a16="http://schemas.microsoft.com/office/drawing/2014/main" id="{AAA7D558-C680-B582-6156-0B65D2621772}"/>
                </a:ext>
              </a:extLst>
            </p:cNvPr>
            <p:cNvSpPr/>
            <p:nvPr/>
          </p:nvSpPr>
          <p:spPr>
            <a:xfrm>
              <a:off x="4060525" y="2156575"/>
              <a:ext cx="252750" cy="632550"/>
            </a:xfrm>
            <a:custGeom>
              <a:avLst/>
              <a:gdLst/>
              <a:ahLst/>
              <a:cxnLst/>
              <a:rect l="l" t="t" r="r" b="b"/>
              <a:pathLst>
                <a:path w="10110" h="25302" extrusionOk="0">
                  <a:moveTo>
                    <a:pt x="2366" y="1"/>
                  </a:moveTo>
                  <a:cubicBezTo>
                    <a:pt x="759" y="1"/>
                    <a:pt x="0" y="6833"/>
                    <a:pt x="1103" y="14327"/>
                  </a:cubicBezTo>
                  <a:cubicBezTo>
                    <a:pt x="2204" y="22033"/>
                    <a:pt x="2304" y="25302"/>
                    <a:pt x="2304" y="25302"/>
                  </a:cubicBezTo>
                  <a:lnTo>
                    <a:pt x="10110" y="22233"/>
                  </a:lnTo>
                  <a:cubicBezTo>
                    <a:pt x="10110" y="22233"/>
                    <a:pt x="7908" y="5021"/>
                    <a:pt x="6874" y="2786"/>
                  </a:cubicBezTo>
                  <a:cubicBezTo>
                    <a:pt x="5840" y="551"/>
                    <a:pt x="2504" y="17"/>
                    <a:pt x="2504" y="17"/>
                  </a:cubicBezTo>
                  <a:cubicBezTo>
                    <a:pt x="2458" y="6"/>
                    <a:pt x="2412" y="1"/>
                    <a:pt x="2366" y="1"/>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1368;p41">
              <a:extLst>
                <a:ext uri="{FF2B5EF4-FFF2-40B4-BE49-F238E27FC236}">
                  <a16:creationId xmlns:a16="http://schemas.microsoft.com/office/drawing/2014/main" id="{F8E3EF17-F2C9-9DED-CB2D-D3B9E73BD6DB}"/>
                </a:ext>
              </a:extLst>
            </p:cNvPr>
            <p:cNvSpPr/>
            <p:nvPr/>
          </p:nvSpPr>
          <p:spPr>
            <a:xfrm>
              <a:off x="3142425" y="3026650"/>
              <a:ext cx="296900" cy="113575"/>
            </a:xfrm>
            <a:custGeom>
              <a:avLst/>
              <a:gdLst/>
              <a:ahLst/>
              <a:cxnLst/>
              <a:rect l="l" t="t" r="r" b="b"/>
              <a:pathLst>
                <a:path w="11876" h="4543" extrusionOk="0">
                  <a:moveTo>
                    <a:pt x="10323" y="0"/>
                  </a:moveTo>
                  <a:cubicBezTo>
                    <a:pt x="9217" y="0"/>
                    <a:pt x="2398" y="1722"/>
                    <a:pt x="0" y="3074"/>
                  </a:cubicBezTo>
                  <a:cubicBezTo>
                    <a:pt x="2469" y="4008"/>
                    <a:pt x="5070" y="4509"/>
                    <a:pt x="7706" y="4542"/>
                  </a:cubicBezTo>
                  <a:cubicBezTo>
                    <a:pt x="11875" y="4542"/>
                    <a:pt x="10574" y="372"/>
                    <a:pt x="10474" y="39"/>
                  </a:cubicBezTo>
                  <a:cubicBezTo>
                    <a:pt x="10469" y="13"/>
                    <a:pt x="10416" y="0"/>
                    <a:pt x="1032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1369;p41">
              <a:extLst>
                <a:ext uri="{FF2B5EF4-FFF2-40B4-BE49-F238E27FC236}">
                  <a16:creationId xmlns:a16="http://schemas.microsoft.com/office/drawing/2014/main" id="{2C5DC945-58CF-9495-0563-26D4605289D7}"/>
                </a:ext>
              </a:extLst>
            </p:cNvPr>
            <p:cNvSpPr/>
            <p:nvPr/>
          </p:nvSpPr>
          <p:spPr>
            <a:xfrm>
              <a:off x="3265825" y="2929475"/>
              <a:ext cx="935700" cy="1949125"/>
            </a:xfrm>
            <a:custGeom>
              <a:avLst/>
              <a:gdLst/>
              <a:ahLst/>
              <a:cxnLst/>
              <a:rect l="l" t="t" r="r" b="b"/>
              <a:pathLst>
                <a:path w="37428" h="77965" extrusionOk="0">
                  <a:moveTo>
                    <a:pt x="14732" y="0"/>
                  </a:moveTo>
                  <a:cubicBezTo>
                    <a:pt x="11407" y="0"/>
                    <a:pt x="7847" y="471"/>
                    <a:pt x="4204" y="1691"/>
                  </a:cubicBezTo>
                  <a:cubicBezTo>
                    <a:pt x="4204" y="1691"/>
                    <a:pt x="11409" y="14600"/>
                    <a:pt x="15579" y="19103"/>
                  </a:cubicBezTo>
                  <a:cubicBezTo>
                    <a:pt x="19782" y="23573"/>
                    <a:pt x="21283" y="27943"/>
                    <a:pt x="21283" y="27943"/>
                  </a:cubicBezTo>
                  <a:lnTo>
                    <a:pt x="23551" y="31546"/>
                  </a:lnTo>
                  <a:cubicBezTo>
                    <a:pt x="23551" y="31546"/>
                    <a:pt x="18748" y="40219"/>
                    <a:pt x="18748" y="40686"/>
                  </a:cubicBezTo>
                  <a:cubicBezTo>
                    <a:pt x="18748" y="41119"/>
                    <a:pt x="6606" y="61234"/>
                    <a:pt x="6005" y="61667"/>
                  </a:cubicBezTo>
                  <a:cubicBezTo>
                    <a:pt x="5405" y="62134"/>
                    <a:pt x="902" y="62735"/>
                    <a:pt x="468" y="64202"/>
                  </a:cubicBezTo>
                  <a:cubicBezTo>
                    <a:pt x="1" y="65703"/>
                    <a:pt x="1335" y="69006"/>
                    <a:pt x="1635" y="69606"/>
                  </a:cubicBezTo>
                  <a:cubicBezTo>
                    <a:pt x="1936" y="70207"/>
                    <a:pt x="2102" y="74877"/>
                    <a:pt x="3437" y="76511"/>
                  </a:cubicBezTo>
                  <a:cubicBezTo>
                    <a:pt x="4261" y="77516"/>
                    <a:pt x="4855" y="77964"/>
                    <a:pt x="5299" y="77964"/>
                  </a:cubicBezTo>
                  <a:cubicBezTo>
                    <a:pt x="5592" y="77964"/>
                    <a:pt x="5820" y="77770"/>
                    <a:pt x="6005" y="77412"/>
                  </a:cubicBezTo>
                  <a:cubicBezTo>
                    <a:pt x="6472" y="76511"/>
                    <a:pt x="6606" y="68405"/>
                    <a:pt x="8240" y="65737"/>
                  </a:cubicBezTo>
                  <a:cubicBezTo>
                    <a:pt x="9875" y="63068"/>
                    <a:pt x="28922" y="47290"/>
                    <a:pt x="32224" y="42787"/>
                  </a:cubicBezTo>
                  <a:cubicBezTo>
                    <a:pt x="35526" y="38317"/>
                    <a:pt x="37428" y="20438"/>
                    <a:pt x="36727" y="14600"/>
                  </a:cubicBezTo>
                  <a:cubicBezTo>
                    <a:pt x="36027" y="8796"/>
                    <a:pt x="34659" y="5460"/>
                    <a:pt x="34659" y="5460"/>
                  </a:cubicBezTo>
                  <a:cubicBezTo>
                    <a:pt x="34659" y="5460"/>
                    <a:pt x="26050" y="0"/>
                    <a:pt x="14732"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 name="Google Shape;1370;p41">
              <a:extLst>
                <a:ext uri="{FF2B5EF4-FFF2-40B4-BE49-F238E27FC236}">
                  <a16:creationId xmlns:a16="http://schemas.microsoft.com/office/drawing/2014/main" id="{5E42B734-50D8-8A55-3803-7777318E9F66}"/>
                </a:ext>
              </a:extLst>
            </p:cNvPr>
            <p:cNvSpPr/>
            <p:nvPr/>
          </p:nvSpPr>
          <p:spPr>
            <a:xfrm>
              <a:off x="3265825" y="4315200"/>
              <a:ext cx="377800" cy="563400"/>
            </a:xfrm>
            <a:custGeom>
              <a:avLst/>
              <a:gdLst/>
              <a:ahLst/>
              <a:cxnLst/>
              <a:rect l="l" t="t" r="r" b="b"/>
              <a:pathLst>
                <a:path w="15112" h="22536" extrusionOk="0">
                  <a:moveTo>
                    <a:pt x="10008" y="0"/>
                  </a:moveTo>
                  <a:cubicBezTo>
                    <a:pt x="7907" y="3403"/>
                    <a:pt x="6205" y="6071"/>
                    <a:pt x="6005" y="6238"/>
                  </a:cubicBezTo>
                  <a:cubicBezTo>
                    <a:pt x="5405" y="6705"/>
                    <a:pt x="902" y="7306"/>
                    <a:pt x="468" y="8773"/>
                  </a:cubicBezTo>
                  <a:cubicBezTo>
                    <a:pt x="1" y="10274"/>
                    <a:pt x="1335" y="13577"/>
                    <a:pt x="1635" y="14177"/>
                  </a:cubicBezTo>
                  <a:cubicBezTo>
                    <a:pt x="1936" y="14778"/>
                    <a:pt x="2102" y="19448"/>
                    <a:pt x="3437" y="21082"/>
                  </a:cubicBezTo>
                  <a:cubicBezTo>
                    <a:pt x="4261" y="22087"/>
                    <a:pt x="4855" y="22535"/>
                    <a:pt x="5299" y="22535"/>
                  </a:cubicBezTo>
                  <a:cubicBezTo>
                    <a:pt x="5592" y="22535"/>
                    <a:pt x="5820" y="22341"/>
                    <a:pt x="6005" y="21983"/>
                  </a:cubicBezTo>
                  <a:cubicBezTo>
                    <a:pt x="6472" y="21082"/>
                    <a:pt x="6606" y="12976"/>
                    <a:pt x="8240" y="10308"/>
                  </a:cubicBezTo>
                  <a:cubicBezTo>
                    <a:pt x="8841" y="9340"/>
                    <a:pt x="11609" y="6739"/>
                    <a:pt x="15112" y="3570"/>
                  </a:cubicBezTo>
                  <a:cubicBezTo>
                    <a:pt x="13077" y="2969"/>
                    <a:pt x="11276" y="1735"/>
                    <a:pt x="10008"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1371;p41">
              <a:extLst>
                <a:ext uri="{FF2B5EF4-FFF2-40B4-BE49-F238E27FC236}">
                  <a16:creationId xmlns:a16="http://schemas.microsoft.com/office/drawing/2014/main" id="{219AE6EF-0611-26B0-5EBF-9D3823A19801}"/>
                </a:ext>
              </a:extLst>
            </p:cNvPr>
            <p:cNvSpPr/>
            <p:nvPr/>
          </p:nvSpPr>
          <p:spPr>
            <a:xfrm>
              <a:off x="3265825" y="4476975"/>
              <a:ext cx="206025" cy="401625"/>
            </a:xfrm>
            <a:custGeom>
              <a:avLst/>
              <a:gdLst/>
              <a:ahLst/>
              <a:cxnLst/>
              <a:rect l="l" t="t" r="r" b="b"/>
              <a:pathLst>
                <a:path w="8241" h="16065" extrusionOk="0">
                  <a:moveTo>
                    <a:pt x="5438" y="1"/>
                  </a:moveTo>
                  <a:lnTo>
                    <a:pt x="5438" y="1"/>
                  </a:lnTo>
                  <a:cubicBezTo>
                    <a:pt x="4071" y="401"/>
                    <a:pt x="835" y="1068"/>
                    <a:pt x="435" y="2302"/>
                  </a:cubicBezTo>
                  <a:cubicBezTo>
                    <a:pt x="1" y="3803"/>
                    <a:pt x="1335" y="7106"/>
                    <a:pt x="1635" y="7706"/>
                  </a:cubicBezTo>
                  <a:cubicBezTo>
                    <a:pt x="1936" y="8307"/>
                    <a:pt x="2102" y="12977"/>
                    <a:pt x="3437" y="14611"/>
                  </a:cubicBezTo>
                  <a:cubicBezTo>
                    <a:pt x="4261" y="15616"/>
                    <a:pt x="4855" y="16064"/>
                    <a:pt x="5299" y="16064"/>
                  </a:cubicBezTo>
                  <a:cubicBezTo>
                    <a:pt x="5592" y="16064"/>
                    <a:pt x="5820" y="15870"/>
                    <a:pt x="6005" y="15512"/>
                  </a:cubicBezTo>
                  <a:cubicBezTo>
                    <a:pt x="6472" y="14611"/>
                    <a:pt x="6606" y="6505"/>
                    <a:pt x="8240" y="3837"/>
                  </a:cubicBezTo>
                  <a:lnTo>
                    <a:pt x="6139" y="3670"/>
                  </a:lnTo>
                  <a:cubicBezTo>
                    <a:pt x="5638" y="2503"/>
                    <a:pt x="5405" y="1268"/>
                    <a:pt x="5438"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 name="Google Shape;1372;p41">
              <a:extLst>
                <a:ext uri="{FF2B5EF4-FFF2-40B4-BE49-F238E27FC236}">
                  <a16:creationId xmlns:a16="http://schemas.microsoft.com/office/drawing/2014/main" id="{A5071DE8-721E-4583-639D-CAFAF112E1FA}"/>
                </a:ext>
              </a:extLst>
            </p:cNvPr>
            <p:cNvSpPr/>
            <p:nvPr/>
          </p:nvSpPr>
          <p:spPr>
            <a:xfrm>
              <a:off x="2921425" y="2975625"/>
              <a:ext cx="1206725" cy="1760250"/>
            </a:xfrm>
            <a:custGeom>
              <a:avLst/>
              <a:gdLst/>
              <a:ahLst/>
              <a:cxnLst/>
              <a:rect l="l" t="t" r="r" b="b"/>
              <a:pathLst>
                <a:path w="48269" h="70410" extrusionOk="0">
                  <a:moveTo>
                    <a:pt x="29457" y="0"/>
                  </a:moveTo>
                  <a:cubicBezTo>
                    <a:pt x="24737" y="0"/>
                    <a:pt x="14511" y="1513"/>
                    <a:pt x="14511" y="1513"/>
                  </a:cubicBezTo>
                  <a:cubicBezTo>
                    <a:pt x="14511" y="1513"/>
                    <a:pt x="16913" y="11987"/>
                    <a:pt x="21416" y="17691"/>
                  </a:cubicBezTo>
                  <a:cubicBezTo>
                    <a:pt x="25919" y="23395"/>
                    <a:pt x="34158" y="32101"/>
                    <a:pt x="34158" y="32101"/>
                  </a:cubicBezTo>
                  <a:cubicBezTo>
                    <a:pt x="34158" y="32101"/>
                    <a:pt x="25619" y="34937"/>
                    <a:pt x="23217" y="37338"/>
                  </a:cubicBezTo>
                  <a:cubicBezTo>
                    <a:pt x="20815" y="39740"/>
                    <a:pt x="8540" y="53216"/>
                    <a:pt x="8540" y="53216"/>
                  </a:cubicBezTo>
                  <a:cubicBezTo>
                    <a:pt x="8540" y="53216"/>
                    <a:pt x="8307" y="53212"/>
                    <a:pt x="7924" y="53212"/>
                  </a:cubicBezTo>
                  <a:cubicBezTo>
                    <a:pt x="6198" y="53212"/>
                    <a:pt x="1417" y="53301"/>
                    <a:pt x="1035" y="54284"/>
                  </a:cubicBezTo>
                  <a:cubicBezTo>
                    <a:pt x="601" y="55485"/>
                    <a:pt x="0" y="63124"/>
                    <a:pt x="901" y="66126"/>
                  </a:cubicBezTo>
                  <a:cubicBezTo>
                    <a:pt x="1572" y="68447"/>
                    <a:pt x="3080" y="70409"/>
                    <a:pt x="4068" y="70409"/>
                  </a:cubicBezTo>
                  <a:cubicBezTo>
                    <a:pt x="4359" y="70409"/>
                    <a:pt x="4604" y="70240"/>
                    <a:pt x="4771" y="69862"/>
                  </a:cubicBezTo>
                  <a:cubicBezTo>
                    <a:pt x="5538" y="68227"/>
                    <a:pt x="5538" y="66726"/>
                    <a:pt x="6138" y="65359"/>
                  </a:cubicBezTo>
                  <a:cubicBezTo>
                    <a:pt x="6739" y="64024"/>
                    <a:pt x="10475" y="57720"/>
                    <a:pt x="11542" y="56986"/>
                  </a:cubicBezTo>
                  <a:cubicBezTo>
                    <a:pt x="12576" y="56219"/>
                    <a:pt x="30722" y="43776"/>
                    <a:pt x="35659" y="41074"/>
                  </a:cubicBezTo>
                  <a:cubicBezTo>
                    <a:pt x="40629" y="38373"/>
                    <a:pt x="47668" y="31634"/>
                    <a:pt x="47968" y="30000"/>
                  </a:cubicBezTo>
                  <a:cubicBezTo>
                    <a:pt x="48268" y="28332"/>
                    <a:pt x="37761" y="7217"/>
                    <a:pt x="31623" y="2714"/>
                  </a:cubicBezTo>
                  <a:lnTo>
                    <a:pt x="30122" y="12"/>
                  </a:lnTo>
                  <a:cubicBezTo>
                    <a:pt x="29915" y="4"/>
                    <a:pt x="29693" y="0"/>
                    <a:pt x="29457"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1373;p41">
              <a:extLst>
                <a:ext uri="{FF2B5EF4-FFF2-40B4-BE49-F238E27FC236}">
                  <a16:creationId xmlns:a16="http://schemas.microsoft.com/office/drawing/2014/main" id="{474C8D7B-D697-1B64-DAFA-AE5764B8C051}"/>
                </a:ext>
              </a:extLst>
            </p:cNvPr>
            <p:cNvSpPr/>
            <p:nvPr/>
          </p:nvSpPr>
          <p:spPr>
            <a:xfrm>
              <a:off x="2921425" y="2971725"/>
              <a:ext cx="1206725" cy="1792150"/>
            </a:xfrm>
            <a:custGeom>
              <a:avLst/>
              <a:gdLst/>
              <a:ahLst/>
              <a:cxnLst/>
              <a:rect l="l" t="t" r="r" b="b"/>
              <a:pathLst>
                <a:path w="48269" h="71686" fill="none" extrusionOk="0">
                  <a:moveTo>
                    <a:pt x="31623" y="2870"/>
                  </a:moveTo>
                  <a:cubicBezTo>
                    <a:pt x="37761" y="7373"/>
                    <a:pt x="48268" y="28488"/>
                    <a:pt x="47968" y="30156"/>
                  </a:cubicBezTo>
                  <a:cubicBezTo>
                    <a:pt x="47668" y="31790"/>
                    <a:pt x="40629" y="38529"/>
                    <a:pt x="35659" y="41230"/>
                  </a:cubicBezTo>
                  <a:cubicBezTo>
                    <a:pt x="30722" y="43932"/>
                    <a:pt x="12576" y="56375"/>
                    <a:pt x="11542" y="57142"/>
                  </a:cubicBezTo>
                  <a:cubicBezTo>
                    <a:pt x="10475" y="57876"/>
                    <a:pt x="6739" y="64180"/>
                    <a:pt x="6138" y="65515"/>
                  </a:cubicBezTo>
                  <a:cubicBezTo>
                    <a:pt x="5538" y="66882"/>
                    <a:pt x="5538" y="68383"/>
                    <a:pt x="4771" y="70018"/>
                  </a:cubicBezTo>
                  <a:cubicBezTo>
                    <a:pt x="4037" y="71686"/>
                    <a:pt x="1768" y="69284"/>
                    <a:pt x="901" y="66282"/>
                  </a:cubicBezTo>
                  <a:cubicBezTo>
                    <a:pt x="0" y="63280"/>
                    <a:pt x="601" y="55641"/>
                    <a:pt x="1035" y="54440"/>
                  </a:cubicBezTo>
                  <a:cubicBezTo>
                    <a:pt x="1502" y="53239"/>
                    <a:pt x="8540" y="53372"/>
                    <a:pt x="8540" y="53372"/>
                  </a:cubicBezTo>
                  <a:cubicBezTo>
                    <a:pt x="8540" y="53372"/>
                    <a:pt x="20815" y="39896"/>
                    <a:pt x="23217" y="37494"/>
                  </a:cubicBezTo>
                  <a:cubicBezTo>
                    <a:pt x="25619" y="35093"/>
                    <a:pt x="34158" y="32257"/>
                    <a:pt x="34158" y="32257"/>
                  </a:cubicBezTo>
                  <a:cubicBezTo>
                    <a:pt x="34158" y="32257"/>
                    <a:pt x="25919" y="23551"/>
                    <a:pt x="21416" y="17847"/>
                  </a:cubicBezTo>
                  <a:cubicBezTo>
                    <a:pt x="16913" y="12143"/>
                    <a:pt x="14511" y="1669"/>
                    <a:pt x="14511" y="1669"/>
                  </a:cubicBezTo>
                  <a:cubicBezTo>
                    <a:pt x="14511" y="1669"/>
                    <a:pt x="25786" y="1"/>
                    <a:pt x="30122" y="168"/>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1374;p41">
              <a:extLst>
                <a:ext uri="{FF2B5EF4-FFF2-40B4-BE49-F238E27FC236}">
                  <a16:creationId xmlns:a16="http://schemas.microsoft.com/office/drawing/2014/main" id="{DB8D456B-D7C8-C006-7C84-86AC3A7CC55C}"/>
                </a:ext>
              </a:extLst>
            </p:cNvPr>
            <p:cNvSpPr/>
            <p:nvPr/>
          </p:nvSpPr>
          <p:spPr>
            <a:xfrm>
              <a:off x="3714500" y="3284450"/>
              <a:ext cx="443675" cy="805600"/>
            </a:xfrm>
            <a:custGeom>
              <a:avLst/>
              <a:gdLst/>
              <a:ahLst/>
              <a:cxnLst/>
              <a:rect l="l" t="t" r="r" b="b"/>
              <a:pathLst>
                <a:path w="17747" h="32224" fill="none" extrusionOk="0">
                  <a:moveTo>
                    <a:pt x="9007" y="1"/>
                  </a:moveTo>
                  <a:cubicBezTo>
                    <a:pt x="12142" y="5205"/>
                    <a:pt x="17746" y="15245"/>
                    <a:pt x="16745" y="18981"/>
                  </a:cubicBezTo>
                  <a:cubicBezTo>
                    <a:pt x="15411" y="24118"/>
                    <a:pt x="0" y="32224"/>
                    <a:pt x="0" y="32224"/>
                  </a:cubicBezTo>
                </a:path>
              </a:pathLst>
            </a:custGeom>
            <a:noFill/>
            <a:ln w="10850" cap="rnd" cmpd="sng">
              <a:solidFill>
                <a:srgbClr val="D1D1D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1375;p41">
              <a:extLst>
                <a:ext uri="{FF2B5EF4-FFF2-40B4-BE49-F238E27FC236}">
                  <a16:creationId xmlns:a16="http://schemas.microsoft.com/office/drawing/2014/main" id="{A648AF7C-46F8-7A7E-AD2A-5896C430C25D}"/>
                </a:ext>
              </a:extLst>
            </p:cNvPr>
            <p:cNvSpPr/>
            <p:nvPr/>
          </p:nvSpPr>
          <p:spPr>
            <a:xfrm>
              <a:off x="3890450" y="3205225"/>
              <a:ext cx="27550" cy="44225"/>
            </a:xfrm>
            <a:custGeom>
              <a:avLst/>
              <a:gdLst/>
              <a:ahLst/>
              <a:cxnLst/>
              <a:rect l="l" t="t" r="r" b="b"/>
              <a:pathLst>
                <a:path w="1102" h="1769" fill="none" extrusionOk="0">
                  <a:moveTo>
                    <a:pt x="0" y="1"/>
                  </a:moveTo>
                  <a:cubicBezTo>
                    <a:pt x="0" y="1"/>
                    <a:pt x="401" y="668"/>
                    <a:pt x="1101" y="1769"/>
                  </a:cubicBezTo>
                </a:path>
              </a:pathLst>
            </a:custGeom>
            <a:noFill/>
            <a:ln w="10850" cap="rnd" cmpd="sng">
              <a:solidFill>
                <a:srgbClr val="D1D1D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1376;p41">
              <a:extLst>
                <a:ext uri="{FF2B5EF4-FFF2-40B4-BE49-F238E27FC236}">
                  <a16:creationId xmlns:a16="http://schemas.microsoft.com/office/drawing/2014/main" id="{CAD46EAB-5BB9-0BDC-685C-46111DD5B6CA}"/>
                </a:ext>
              </a:extLst>
            </p:cNvPr>
            <p:cNvSpPr/>
            <p:nvPr/>
          </p:nvSpPr>
          <p:spPr>
            <a:xfrm>
              <a:off x="2920600" y="4130900"/>
              <a:ext cx="480350" cy="604975"/>
            </a:xfrm>
            <a:custGeom>
              <a:avLst/>
              <a:gdLst/>
              <a:ahLst/>
              <a:cxnLst/>
              <a:rect l="l" t="t" r="r" b="b"/>
              <a:pathLst>
                <a:path w="19214" h="24199" extrusionOk="0">
                  <a:moveTo>
                    <a:pt x="14977" y="0"/>
                  </a:moveTo>
                  <a:cubicBezTo>
                    <a:pt x="11608" y="3670"/>
                    <a:pt x="8573" y="7005"/>
                    <a:pt x="8573" y="7005"/>
                  </a:cubicBezTo>
                  <a:cubicBezTo>
                    <a:pt x="8573" y="7005"/>
                    <a:pt x="8340" y="7001"/>
                    <a:pt x="7957" y="7001"/>
                  </a:cubicBezTo>
                  <a:cubicBezTo>
                    <a:pt x="6231" y="7001"/>
                    <a:pt x="1450" y="7090"/>
                    <a:pt x="1068" y="8073"/>
                  </a:cubicBezTo>
                  <a:cubicBezTo>
                    <a:pt x="601" y="9274"/>
                    <a:pt x="0" y="16913"/>
                    <a:pt x="934" y="19915"/>
                  </a:cubicBezTo>
                  <a:cubicBezTo>
                    <a:pt x="1630" y="22236"/>
                    <a:pt x="3124" y="24198"/>
                    <a:pt x="4105" y="24198"/>
                  </a:cubicBezTo>
                  <a:cubicBezTo>
                    <a:pt x="4393" y="24198"/>
                    <a:pt x="4637" y="24029"/>
                    <a:pt x="4804" y="23651"/>
                  </a:cubicBezTo>
                  <a:cubicBezTo>
                    <a:pt x="5571" y="22016"/>
                    <a:pt x="5571" y="20515"/>
                    <a:pt x="6171" y="19148"/>
                  </a:cubicBezTo>
                  <a:cubicBezTo>
                    <a:pt x="6772" y="17813"/>
                    <a:pt x="10508" y="11509"/>
                    <a:pt x="11575" y="10775"/>
                  </a:cubicBezTo>
                  <a:cubicBezTo>
                    <a:pt x="11975" y="10475"/>
                    <a:pt x="15211" y="8240"/>
                    <a:pt x="19214" y="5538"/>
                  </a:cubicBezTo>
                  <a:cubicBezTo>
                    <a:pt x="17379" y="4070"/>
                    <a:pt x="15911" y="2169"/>
                    <a:pt x="14977"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1377;p41">
              <a:extLst>
                <a:ext uri="{FF2B5EF4-FFF2-40B4-BE49-F238E27FC236}">
                  <a16:creationId xmlns:a16="http://schemas.microsoft.com/office/drawing/2014/main" id="{52183DD5-C1D5-3FE9-E1A6-4CF2A6F1B104}"/>
                </a:ext>
              </a:extLst>
            </p:cNvPr>
            <p:cNvSpPr/>
            <p:nvPr/>
          </p:nvSpPr>
          <p:spPr>
            <a:xfrm>
              <a:off x="2921425" y="4306025"/>
              <a:ext cx="251875" cy="429500"/>
            </a:xfrm>
            <a:custGeom>
              <a:avLst/>
              <a:gdLst/>
              <a:ahLst/>
              <a:cxnLst/>
              <a:rect l="l" t="t" r="r" b="b"/>
              <a:pathLst>
                <a:path w="10075" h="17180" extrusionOk="0">
                  <a:moveTo>
                    <a:pt x="7839" y="0"/>
                  </a:moveTo>
                  <a:cubicBezTo>
                    <a:pt x="6038" y="0"/>
                    <a:pt x="1401" y="101"/>
                    <a:pt x="1035" y="1068"/>
                  </a:cubicBezTo>
                  <a:cubicBezTo>
                    <a:pt x="601" y="2269"/>
                    <a:pt x="0" y="9908"/>
                    <a:pt x="901" y="12910"/>
                  </a:cubicBezTo>
                  <a:cubicBezTo>
                    <a:pt x="1599" y="15235"/>
                    <a:pt x="3096" y="17179"/>
                    <a:pt x="4093" y="17179"/>
                  </a:cubicBezTo>
                  <a:cubicBezTo>
                    <a:pt x="4383" y="17179"/>
                    <a:pt x="4631" y="17014"/>
                    <a:pt x="4804" y="16646"/>
                  </a:cubicBezTo>
                  <a:cubicBezTo>
                    <a:pt x="5538" y="15011"/>
                    <a:pt x="5538" y="13510"/>
                    <a:pt x="6138" y="12143"/>
                  </a:cubicBezTo>
                  <a:cubicBezTo>
                    <a:pt x="7306" y="9908"/>
                    <a:pt x="8640" y="7706"/>
                    <a:pt x="10074" y="5571"/>
                  </a:cubicBezTo>
                  <a:cubicBezTo>
                    <a:pt x="9741" y="5204"/>
                    <a:pt x="9374" y="4737"/>
                    <a:pt x="9140" y="4504"/>
                  </a:cubicBezTo>
                  <a:cubicBezTo>
                    <a:pt x="8872" y="4235"/>
                    <a:pt x="8361" y="4184"/>
                    <a:pt x="8010" y="4184"/>
                  </a:cubicBezTo>
                  <a:cubicBezTo>
                    <a:pt x="7794" y="4184"/>
                    <a:pt x="7639" y="4203"/>
                    <a:pt x="7639" y="4203"/>
                  </a:cubicBezTo>
                  <a:cubicBezTo>
                    <a:pt x="7639" y="4203"/>
                    <a:pt x="7739" y="2436"/>
                    <a:pt x="783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1378;p41">
              <a:extLst>
                <a:ext uri="{FF2B5EF4-FFF2-40B4-BE49-F238E27FC236}">
                  <a16:creationId xmlns:a16="http://schemas.microsoft.com/office/drawing/2014/main" id="{C3AADD6A-9CF7-9186-CFD5-2CFCDA44B1AF}"/>
                </a:ext>
              </a:extLst>
            </p:cNvPr>
            <p:cNvSpPr/>
            <p:nvPr/>
          </p:nvSpPr>
          <p:spPr>
            <a:xfrm>
              <a:off x="4154800" y="2736575"/>
              <a:ext cx="743750" cy="239575"/>
            </a:xfrm>
            <a:custGeom>
              <a:avLst/>
              <a:gdLst/>
              <a:ahLst/>
              <a:cxnLst/>
              <a:rect l="l" t="t" r="r" b="b"/>
              <a:pathLst>
                <a:path w="29750" h="9583" extrusionOk="0">
                  <a:moveTo>
                    <a:pt x="5371" y="0"/>
                  </a:moveTo>
                  <a:lnTo>
                    <a:pt x="1" y="1902"/>
                  </a:lnTo>
                  <a:cubicBezTo>
                    <a:pt x="1" y="1902"/>
                    <a:pt x="2336" y="8506"/>
                    <a:pt x="2736" y="8840"/>
                  </a:cubicBezTo>
                  <a:cubicBezTo>
                    <a:pt x="3299" y="9309"/>
                    <a:pt x="4008" y="9543"/>
                    <a:pt x="4755" y="9543"/>
                  </a:cubicBezTo>
                  <a:cubicBezTo>
                    <a:pt x="4804" y="9543"/>
                    <a:pt x="4854" y="9542"/>
                    <a:pt x="4904" y="9540"/>
                  </a:cubicBezTo>
                  <a:cubicBezTo>
                    <a:pt x="5488" y="9540"/>
                    <a:pt x="6639" y="9582"/>
                    <a:pt x="8006" y="9582"/>
                  </a:cubicBezTo>
                  <a:cubicBezTo>
                    <a:pt x="9374" y="9582"/>
                    <a:pt x="10959" y="9540"/>
                    <a:pt x="12410" y="9374"/>
                  </a:cubicBezTo>
                  <a:cubicBezTo>
                    <a:pt x="18857" y="8671"/>
                    <a:pt x="22922" y="6625"/>
                    <a:pt x="24371" y="6625"/>
                  </a:cubicBezTo>
                  <a:cubicBezTo>
                    <a:pt x="24437" y="6625"/>
                    <a:pt x="24497" y="6630"/>
                    <a:pt x="24552" y="6638"/>
                  </a:cubicBezTo>
                  <a:cubicBezTo>
                    <a:pt x="25104" y="6729"/>
                    <a:pt x="25598" y="6769"/>
                    <a:pt x="26041" y="6769"/>
                  </a:cubicBezTo>
                  <a:cubicBezTo>
                    <a:pt x="29176" y="6769"/>
                    <a:pt x="29689" y="4770"/>
                    <a:pt x="29689" y="4770"/>
                  </a:cubicBezTo>
                  <a:cubicBezTo>
                    <a:pt x="29750" y="4280"/>
                    <a:pt x="28741" y="2184"/>
                    <a:pt x="27697" y="2184"/>
                  </a:cubicBezTo>
                  <a:cubicBezTo>
                    <a:pt x="27605" y="2184"/>
                    <a:pt x="27512" y="2200"/>
                    <a:pt x="27420" y="2235"/>
                  </a:cubicBezTo>
                  <a:cubicBezTo>
                    <a:pt x="26477" y="2596"/>
                    <a:pt x="20383" y="4342"/>
                    <a:pt x="15231" y="4342"/>
                  </a:cubicBezTo>
                  <a:cubicBezTo>
                    <a:pt x="14191" y="4342"/>
                    <a:pt x="13189" y="4271"/>
                    <a:pt x="12276" y="4103"/>
                  </a:cubicBezTo>
                  <a:cubicBezTo>
                    <a:pt x="6939" y="3136"/>
                    <a:pt x="6872" y="2635"/>
                    <a:pt x="6872" y="2635"/>
                  </a:cubicBezTo>
                  <a:lnTo>
                    <a:pt x="5371"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1379;p41">
              <a:extLst>
                <a:ext uri="{FF2B5EF4-FFF2-40B4-BE49-F238E27FC236}">
                  <a16:creationId xmlns:a16="http://schemas.microsoft.com/office/drawing/2014/main" id="{57AA6F53-3B17-9BA1-BE08-F53285C07744}"/>
                </a:ext>
              </a:extLst>
            </p:cNvPr>
            <p:cNvSpPr/>
            <p:nvPr/>
          </p:nvSpPr>
          <p:spPr>
            <a:xfrm>
              <a:off x="4110600" y="2676075"/>
              <a:ext cx="246050" cy="193950"/>
            </a:xfrm>
            <a:custGeom>
              <a:avLst/>
              <a:gdLst/>
              <a:ahLst/>
              <a:cxnLst/>
              <a:rect l="l" t="t" r="r" b="b"/>
              <a:pathLst>
                <a:path w="9842" h="7758" extrusionOk="0">
                  <a:moveTo>
                    <a:pt x="9255" y="1"/>
                  </a:moveTo>
                  <a:cubicBezTo>
                    <a:pt x="7910" y="1"/>
                    <a:pt x="1" y="2887"/>
                    <a:pt x="1" y="2887"/>
                  </a:cubicBezTo>
                  <a:lnTo>
                    <a:pt x="534" y="7757"/>
                  </a:lnTo>
                  <a:cubicBezTo>
                    <a:pt x="2302" y="7557"/>
                    <a:pt x="4070" y="7257"/>
                    <a:pt x="5805" y="6823"/>
                  </a:cubicBezTo>
                  <a:cubicBezTo>
                    <a:pt x="8740" y="6123"/>
                    <a:pt x="9841" y="5122"/>
                    <a:pt x="9841" y="5122"/>
                  </a:cubicBezTo>
                  <a:cubicBezTo>
                    <a:pt x="9841" y="5122"/>
                    <a:pt x="9741" y="552"/>
                    <a:pt x="9441" y="52"/>
                  </a:cubicBezTo>
                  <a:cubicBezTo>
                    <a:pt x="9420" y="17"/>
                    <a:pt x="9356" y="1"/>
                    <a:pt x="925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1380;p41">
              <a:extLst>
                <a:ext uri="{FF2B5EF4-FFF2-40B4-BE49-F238E27FC236}">
                  <a16:creationId xmlns:a16="http://schemas.microsoft.com/office/drawing/2014/main" id="{9B0038DC-3562-FCFB-0F94-A0F0FA36D33E}"/>
                </a:ext>
              </a:extLst>
            </p:cNvPr>
            <p:cNvSpPr/>
            <p:nvPr/>
          </p:nvSpPr>
          <p:spPr>
            <a:xfrm>
              <a:off x="4782750" y="2530575"/>
              <a:ext cx="283575" cy="373625"/>
            </a:xfrm>
            <a:custGeom>
              <a:avLst/>
              <a:gdLst/>
              <a:ahLst/>
              <a:cxnLst/>
              <a:rect l="l" t="t" r="r" b="b"/>
              <a:pathLst>
                <a:path w="11343" h="14945" extrusionOk="0">
                  <a:moveTo>
                    <a:pt x="7473" y="1"/>
                  </a:moveTo>
                  <a:lnTo>
                    <a:pt x="1" y="11709"/>
                  </a:lnTo>
                  <a:lnTo>
                    <a:pt x="3603" y="14945"/>
                  </a:lnTo>
                  <a:lnTo>
                    <a:pt x="11342" y="3370"/>
                  </a:lnTo>
                  <a:lnTo>
                    <a:pt x="7473" y="1"/>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1381;p41">
              <a:extLst>
                <a:ext uri="{FF2B5EF4-FFF2-40B4-BE49-F238E27FC236}">
                  <a16:creationId xmlns:a16="http://schemas.microsoft.com/office/drawing/2014/main" id="{3D51E39F-6510-6BC3-C533-130BC7144E04}"/>
                </a:ext>
              </a:extLst>
            </p:cNvPr>
            <p:cNvSpPr/>
            <p:nvPr/>
          </p:nvSpPr>
          <p:spPr>
            <a:xfrm>
              <a:off x="4738550" y="2686125"/>
              <a:ext cx="226750" cy="165550"/>
            </a:xfrm>
            <a:custGeom>
              <a:avLst/>
              <a:gdLst/>
              <a:ahLst/>
              <a:cxnLst/>
              <a:rect l="l" t="t" r="r" b="b"/>
              <a:pathLst>
                <a:path w="9070" h="6622" extrusionOk="0">
                  <a:moveTo>
                    <a:pt x="8158" y="1"/>
                  </a:moveTo>
                  <a:cubicBezTo>
                    <a:pt x="8109" y="1"/>
                    <a:pt x="8058" y="6"/>
                    <a:pt x="8006" y="17"/>
                  </a:cubicBezTo>
                  <a:cubicBezTo>
                    <a:pt x="7106" y="92"/>
                    <a:pt x="6205" y="129"/>
                    <a:pt x="5290" y="129"/>
                  </a:cubicBezTo>
                  <a:cubicBezTo>
                    <a:pt x="4986" y="129"/>
                    <a:pt x="4679" y="125"/>
                    <a:pt x="4370" y="117"/>
                  </a:cubicBezTo>
                  <a:cubicBezTo>
                    <a:pt x="3870" y="117"/>
                    <a:pt x="634" y="2986"/>
                    <a:pt x="634" y="2986"/>
                  </a:cubicBezTo>
                  <a:lnTo>
                    <a:pt x="1" y="6622"/>
                  </a:lnTo>
                  <a:lnTo>
                    <a:pt x="1769" y="5487"/>
                  </a:lnTo>
                  <a:lnTo>
                    <a:pt x="4771" y="1885"/>
                  </a:lnTo>
                  <a:lnTo>
                    <a:pt x="5638" y="1618"/>
                  </a:lnTo>
                  <a:cubicBezTo>
                    <a:pt x="6505" y="1384"/>
                    <a:pt x="8140" y="1384"/>
                    <a:pt x="8640" y="984"/>
                  </a:cubicBezTo>
                  <a:cubicBezTo>
                    <a:pt x="9069" y="647"/>
                    <a:pt x="8710" y="1"/>
                    <a:pt x="815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1382;p41">
              <a:extLst>
                <a:ext uri="{FF2B5EF4-FFF2-40B4-BE49-F238E27FC236}">
                  <a16:creationId xmlns:a16="http://schemas.microsoft.com/office/drawing/2014/main" id="{36A9C4F5-DF4E-7255-6621-CDABC483EC70}"/>
                </a:ext>
              </a:extLst>
            </p:cNvPr>
            <p:cNvSpPr/>
            <p:nvPr/>
          </p:nvSpPr>
          <p:spPr>
            <a:xfrm>
              <a:off x="4738550" y="2683200"/>
              <a:ext cx="227700" cy="168475"/>
            </a:xfrm>
            <a:custGeom>
              <a:avLst/>
              <a:gdLst/>
              <a:ahLst/>
              <a:cxnLst/>
              <a:rect l="l" t="t" r="r" b="b"/>
              <a:pathLst>
                <a:path w="9108" h="6739" fill="none" extrusionOk="0">
                  <a:moveTo>
                    <a:pt x="1769" y="5604"/>
                  </a:moveTo>
                  <a:lnTo>
                    <a:pt x="4771" y="2002"/>
                  </a:lnTo>
                  <a:lnTo>
                    <a:pt x="5638" y="1735"/>
                  </a:lnTo>
                  <a:cubicBezTo>
                    <a:pt x="6505" y="1501"/>
                    <a:pt x="8140" y="1501"/>
                    <a:pt x="8640" y="1101"/>
                  </a:cubicBezTo>
                  <a:cubicBezTo>
                    <a:pt x="9107" y="734"/>
                    <a:pt x="8640" y="0"/>
                    <a:pt x="8006" y="134"/>
                  </a:cubicBezTo>
                  <a:cubicBezTo>
                    <a:pt x="6806" y="234"/>
                    <a:pt x="5605" y="267"/>
                    <a:pt x="4370" y="234"/>
                  </a:cubicBezTo>
                  <a:cubicBezTo>
                    <a:pt x="3870" y="234"/>
                    <a:pt x="634" y="3103"/>
                    <a:pt x="634" y="3103"/>
                  </a:cubicBezTo>
                  <a:lnTo>
                    <a:pt x="1" y="6739"/>
                  </a:ln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1383;p41">
              <a:extLst>
                <a:ext uri="{FF2B5EF4-FFF2-40B4-BE49-F238E27FC236}">
                  <a16:creationId xmlns:a16="http://schemas.microsoft.com/office/drawing/2014/main" id="{18C88A82-1DDC-08C7-1C7D-C447DCABE9CA}"/>
                </a:ext>
              </a:extLst>
            </p:cNvPr>
            <p:cNvSpPr/>
            <p:nvPr/>
          </p:nvSpPr>
          <p:spPr>
            <a:xfrm>
              <a:off x="5002125" y="2679850"/>
              <a:ext cx="55850" cy="40850"/>
            </a:xfrm>
            <a:custGeom>
              <a:avLst/>
              <a:gdLst/>
              <a:ahLst/>
              <a:cxnLst/>
              <a:rect l="l" t="t" r="r" b="b"/>
              <a:pathLst>
                <a:path w="2234" h="1634" extrusionOk="0">
                  <a:moveTo>
                    <a:pt x="966" y="1"/>
                  </a:moveTo>
                  <a:lnTo>
                    <a:pt x="32" y="1302"/>
                  </a:lnTo>
                  <a:cubicBezTo>
                    <a:pt x="32" y="1302"/>
                    <a:pt x="0" y="1634"/>
                    <a:pt x="351" y="1634"/>
                  </a:cubicBezTo>
                  <a:cubicBezTo>
                    <a:pt x="509" y="1634"/>
                    <a:pt x="746" y="1566"/>
                    <a:pt x="1099" y="1369"/>
                  </a:cubicBezTo>
                  <a:cubicBezTo>
                    <a:pt x="2233" y="768"/>
                    <a:pt x="966" y="1"/>
                    <a:pt x="96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1384;p41">
              <a:extLst>
                <a:ext uri="{FF2B5EF4-FFF2-40B4-BE49-F238E27FC236}">
                  <a16:creationId xmlns:a16="http://schemas.microsoft.com/office/drawing/2014/main" id="{74CAED79-46B2-1CAB-FBEA-0A116CD4C94D}"/>
                </a:ext>
              </a:extLst>
            </p:cNvPr>
            <p:cNvSpPr/>
            <p:nvPr/>
          </p:nvSpPr>
          <p:spPr>
            <a:xfrm>
              <a:off x="4962050" y="2740725"/>
              <a:ext cx="33375" cy="32650"/>
            </a:xfrm>
            <a:custGeom>
              <a:avLst/>
              <a:gdLst/>
              <a:ahLst/>
              <a:cxnLst/>
              <a:rect l="l" t="t" r="r" b="b"/>
              <a:pathLst>
                <a:path w="1335" h="1306" extrusionOk="0">
                  <a:moveTo>
                    <a:pt x="1001" y="1"/>
                  </a:moveTo>
                  <a:lnTo>
                    <a:pt x="0" y="1302"/>
                  </a:lnTo>
                  <a:cubicBezTo>
                    <a:pt x="0" y="1302"/>
                    <a:pt x="45" y="1305"/>
                    <a:pt x="117" y="1305"/>
                  </a:cubicBezTo>
                  <a:cubicBezTo>
                    <a:pt x="369" y="1305"/>
                    <a:pt x="960" y="1265"/>
                    <a:pt x="1168" y="902"/>
                  </a:cubicBezTo>
                  <a:cubicBezTo>
                    <a:pt x="1335" y="568"/>
                    <a:pt x="1268" y="201"/>
                    <a:pt x="10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1385;p41">
              <a:extLst>
                <a:ext uri="{FF2B5EF4-FFF2-40B4-BE49-F238E27FC236}">
                  <a16:creationId xmlns:a16="http://schemas.microsoft.com/office/drawing/2014/main" id="{6F4965F3-8EB1-B177-6D0F-455001418968}"/>
                </a:ext>
              </a:extLst>
            </p:cNvPr>
            <p:cNvSpPr/>
            <p:nvPr/>
          </p:nvSpPr>
          <p:spPr>
            <a:xfrm>
              <a:off x="4935350" y="2784925"/>
              <a:ext cx="33400" cy="32775"/>
            </a:xfrm>
            <a:custGeom>
              <a:avLst/>
              <a:gdLst/>
              <a:ahLst/>
              <a:cxnLst/>
              <a:rect l="l" t="t" r="r" b="b"/>
              <a:pathLst>
                <a:path w="1336" h="1311" extrusionOk="0">
                  <a:moveTo>
                    <a:pt x="968" y="1"/>
                  </a:moveTo>
                  <a:lnTo>
                    <a:pt x="1" y="1302"/>
                  </a:lnTo>
                  <a:cubicBezTo>
                    <a:pt x="1" y="1302"/>
                    <a:pt x="72" y="1310"/>
                    <a:pt x="180" y="1310"/>
                  </a:cubicBezTo>
                  <a:cubicBezTo>
                    <a:pt x="450" y="1310"/>
                    <a:pt x="954" y="1259"/>
                    <a:pt x="1168" y="902"/>
                  </a:cubicBezTo>
                  <a:cubicBezTo>
                    <a:pt x="1335" y="601"/>
                    <a:pt x="1235" y="201"/>
                    <a:pt x="968"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1386;p41">
              <a:extLst>
                <a:ext uri="{FF2B5EF4-FFF2-40B4-BE49-F238E27FC236}">
                  <a16:creationId xmlns:a16="http://schemas.microsoft.com/office/drawing/2014/main" id="{A7036E86-E08E-1D2F-CFEF-6745A942E2E6}"/>
                </a:ext>
              </a:extLst>
            </p:cNvPr>
            <p:cNvSpPr/>
            <p:nvPr/>
          </p:nvSpPr>
          <p:spPr>
            <a:xfrm>
              <a:off x="4907850" y="2823300"/>
              <a:ext cx="33375" cy="32625"/>
            </a:xfrm>
            <a:custGeom>
              <a:avLst/>
              <a:gdLst/>
              <a:ahLst/>
              <a:cxnLst/>
              <a:rect l="l" t="t" r="r" b="b"/>
              <a:pathLst>
                <a:path w="1335" h="1305" extrusionOk="0">
                  <a:moveTo>
                    <a:pt x="1001" y="0"/>
                  </a:moveTo>
                  <a:lnTo>
                    <a:pt x="0" y="1301"/>
                  </a:lnTo>
                  <a:cubicBezTo>
                    <a:pt x="0" y="1301"/>
                    <a:pt x="45" y="1305"/>
                    <a:pt x="117" y="1305"/>
                  </a:cubicBezTo>
                  <a:cubicBezTo>
                    <a:pt x="369" y="1305"/>
                    <a:pt x="960" y="1264"/>
                    <a:pt x="1168" y="901"/>
                  </a:cubicBezTo>
                  <a:cubicBezTo>
                    <a:pt x="1334" y="567"/>
                    <a:pt x="1268" y="201"/>
                    <a:pt x="10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1387;p41">
              <a:extLst>
                <a:ext uri="{FF2B5EF4-FFF2-40B4-BE49-F238E27FC236}">
                  <a16:creationId xmlns:a16="http://schemas.microsoft.com/office/drawing/2014/main" id="{BC3F7675-443F-DD8A-3EA8-03DE170AFCEE}"/>
                </a:ext>
              </a:extLst>
            </p:cNvPr>
            <p:cNvSpPr/>
            <p:nvPr/>
          </p:nvSpPr>
          <p:spPr>
            <a:xfrm>
              <a:off x="4064250" y="2599775"/>
              <a:ext cx="196500" cy="606325"/>
            </a:xfrm>
            <a:custGeom>
              <a:avLst/>
              <a:gdLst/>
              <a:ahLst/>
              <a:cxnLst/>
              <a:rect l="l" t="t" r="r" b="b"/>
              <a:pathLst>
                <a:path w="7860" h="24253" extrusionOk="0">
                  <a:moveTo>
                    <a:pt x="737" y="0"/>
                  </a:moveTo>
                  <a:cubicBezTo>
                    <a:pt x="0" y="0"/>
                    <a:pt x="482" y="4704"/>
                    <a:pt x="1054" y="6740"/>
                  </a:cubicBezTo>
                  <a:cubicBezTo>
                    <a:pt x="1655" y="8875"/>
                    <a:pt x="1488" y="20817"/>
                    <a:pt x="1488" y="20817"/>
                  </a:cubicBezTo>
                  <a:lnTo>
                    <a:pt x="7859" y="24252"/>
                  </a:lnTo>
                  <a:lnTo>
                    <a:pt x="7859" y="24252"/>
                  </a:lnTo>
                  <a:lnTo>
                    <a:pt x="7592" y="19582"/>
                  </a:lnTo>
                  <a:cubicBezTo>
                    <a:pt x="7592" y="19582"/>
                    <a:pt x="7058" y="14579"/>
                    <a:pt x="5124" y="11243"/>
                  </a:cubicBezTo>
                  <a:cubicBezTo>
                    <a:pt x="3189" y="7874"/>
                    <a:pt x="2355" y="3204"/>
                    <a:pt x="2355" y="3204"/>
                  </a:cubicBezTo>
                  <a:cubicBezTo>
                    <a:pt x="2355" y="3204"/>
                    <a:pt x="1755" y="535"/>
                    <a:pt x="854" y="35"/>
                  </a:cubicBezTo>
                  <a:cubicBezTo>
                    <a:pt x="812" y="12"/>
                    <a:pt x="773" y="0"/>
                    <a:pt x="737"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 name="Google Shape;1388;p41">
              <a:extLst>
                <a:ext uri="{FF2B5EF4-FFF2-40B4-BE49-F238E27FC236}">
                  <a16:creationId xmlns:a16="http://schemas.microsoft.com/office/drawing/2014/main" id="{60434DB1-1C8E-D70C-477F-77BBBE4983B6}"/>
                </a:ext>
              </a:extLst>
            </p:cNvPr>
            <p:cNvSpPr/>
            <p:nvPr/>
          </p:nvSpPr>
          <p:spPr>
            <a:xfrm>
              <a:off x="3420875" y="2060150"/>
              <a:ext cx="745625" cy="1088400"/>
            </a:xfrm>
            <a:custGeom>
              <a:avLst/>
              <a:gdLst/>
              <a:ahLst/>
              <a:cxnLst/>
              <a:rect l="l" t="t" r="r" b="b"/>
              <a:pathLst>
                <a:path w="29825" h="43536" extrusionOk="0">
                  <a:moveTo>
                    <a:pt x="18254" y="1"/>
                  </a:moveTo>
                  <a:cubicBezTo>
                    <a:pt x="18217" y="1"/>
                    <a:pt x="18182" y="2"/>
                    <a:pt x="18150" y="5"/>
                  </a:cubicBezTo>
                  <a:cubicBezTo>
                    <a:pt x="16949" y="105"/>
                    <a:pt x="13580" y="405"/>
                    <a:pt x="9143" y="805"/>
                  </a:cubicBezTo>
                  <a:cubicBezTo>
                    <a:pt x="4673" y="1239"/>
                    <a:pt x="5874" y="11780"/>
                    <a:pt x="5574" y="19985"/>
                  </a:cubicBezTo>
                  <a:cubicBezTo>
                    <a:pt x="5277" y="28117"/>
                    <a:pt x="1" y="38868"/>
                    <a:pt x="586" y="38868"/>
                  </a:cubicBezTo>
                  <a:cubicBezTo>
                    <a:pt x="592" y="38868"/>
                    <a:pt x="597" y="38867"/>
                    <a:pt x="604" y="38866"/>
                  </a:cubicBezTo>
                  <a:cubicBezTo>
                    <a:pt x="1029" y="38744"/>
                    <a:pt x="3298" y="38426"/>
                    <a:pt x="6918" y="38426"/>
                  </a:cubicBezTo>
                  <a:cubicBezTo>
                    <a:pt x="9262" y="38426"/>
                    <a:pt x="12172" y="38559"/>
                    <a:pt x="15514" y="38966"/>
                  </a:cubicBezTo>
                  <a:cubicBezTo>
                    <a:pt x="20551" y="39533"/>
                    <a:pt x="25422" y="41101"/>
                    <a:pt x="29825" y="43536"/>
                  </a:cubicBezTo>
                  <a:cubicBezTo>
                    <a:pt x="29825" y="43536"/>
                    <a:pt x="27990" y="31260"/>
                    <a:pt x="27890" y="29125"/>
                  </a:cubicBezTo>
                  <a:cubicBezTo>
                    <a:pt x="27790" y="27024"/>
                    <a:pt x="27490" y="22154"/>
                    <a:pt x="27590" y="20219"/>
                  </a:cubicBezTo>
                  <a:cubicBezTo>
                    <a:pt x="27690" y="18284"/>
                    <a:pt x="26789" y="5909"/>
                    <a:pt x="26089" y="3974"/>
                  </a:cubicBezTo>
                  <a:cubicBezTo>
                    <a:pt x="25355" y="2073"/>
                    <a:pt x="24254" y="1772"/>
                    <a:pt x="24254" y="1772"/>
                  </a:cubicBezTo>
                  <a:cubicBezTo>
                    <a:pt x="24254" y="1772"/>
                    <a:pt x="19635" y="1"/>
                    <a:pt x="18254" y="1"/>
                  </a:cubicBezTo>
                  <a:close/>
                </a:path>
              </a:pathLst>
            </a:custGeom>
            <a:solidFill>
              <a:srgbClr val="D1D1D1"/>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 name="Google Shape;1389;p41">
              <a:extLst>
                <a:ext uri="{FF2B5EF4-FFF2-40B4-BE49-F238E27FC236}">
                  <a16:creationId xmlns:a16="http://schemas.microsoft.com/office/drawing/2014/main" id="{17BC630D-C472-9065-3C91-7C7D183A3664}"/>
                </a:ext>
              </a:extLst>
            </p:cNvPr>
            <p:cNvSpPr/>
            <p:nvPr/>
          </p:nvSpPr>
          <p:spPr>
            <a:xfrm>
              <a:off x="3793725" y="2550600"/>
              <a:ext cx="223500" cy="103425"/>
            </a:xfrm>
            <a:custGeom>
              <a:avLst/>
              <a:gdLst/>
              <a:ahLst/>
              <a:cxnLst/>
              <a:rect l="l" t="t" r="r" b="b"/>
              <a:pathLst>
                <a:path w="8940" h="4137" fill="none" extrusionOk="0">
                  <a:moveTo>
                    <a:pt x="8940" y="1"/>
                  </a:moveTo>
                  <a:lnTo>
                    <a:pt x="0" y="4137"/>
                  </a:ln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5" name="Google Shape;1390;p41">
              <a:extLst>
                <a:ext uri="{FF2B5EF4-FFF2-40B4-BE49-F238E27FC236}">
                  <a16:creationId xmlns:a16="http://schemas.microsoft.com/office/drawing/2014/main" id="{9F433308-8FB5-F0D6-1261-8310DC7CCB8F}"/>
                </a:ext>
              </a:extLst>
            </p:cNvPr>
            <p:cNvSpPr/>
            <p:nvPr/>
          </p:nvSpPr>
          <p:spPr>
            <a:xfrm>
              <a:off x="3821225" y="2608975"/>
              <a:ext cx="135125" cy="65900"/>
            </a:xfrm>
            <a:custGeom>
              <a:avLst/>
              <a:gdLst/>
              <a:ahLst/>
              <a:cxnLst/>
              <a:rect l="l" t="t" r="r" b="b"/>
              <a:pathLst>
                <a:path w="5405" h="2636" fill="none" extrusionOk="0">
                  <a:moveTo>
                    <a:pt x="5405" y="1"/>
                  </a:moveTo>
                  <a:lnTo>
                    <a:pt x="1" y="2636"/>
                  </a:ln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6" name="Google Shape;1391;p41">
              <a:extLst>
                <a:ext uri="{FF2B5EF4-FFF2-40B4-BE49-F238E27FC236}">
                  <a16:creationId xmlns:a16="http://schemas.microsoft.com/office/drawing/2014/main" id="{7F365818-1F83-4F4E-488C-9136A7CDE3EF}"/>
                </a:ext>
              </a:extLst>
            </p:cNvPr>
            <p:cNvSpPr/>
            <p:nvPr/>
          </p:nvSpPr>
          <p:spPr>
            <a:xfrm>
              <a:off x="3685300" y="1771700"/>
              <a:ext cx="375300" cy="524700"/>
            </a:xfrm>
            <a:custGeom>
              <a:avLst/>
              <a:gdLst/>
              <a:ahLst/>
              <a:cxnLst/>
              <a:rect l="l" t="t" r="r" b="b"/>
              <a:pathLst>
                <a:path w="15012" h="20988" extrusionOk="0">
                  <a:moveTo>
                    <a:pt x="6939" y="1"/>
                  </a:moveTo>
                  <a:cubicBezTo>
                    <a:pt x="6939" y="1"/>
                    <a:pt x="6238" y="5138"/>
                    <a:pt x="4937" y="8173"/>
                  </a:cubicBezTo>
                  <a:cubicBezTo>
                    <a:pt x="3603" y="11176"/>
                    <a:pt x="1" y="11809"/>
                    <a:pt x="401" y="12310"/>
                  </a:cubicBezTo>
                  <a:cubicBezTo>
                    <a:pt x="801" y="12810"/>
                    <a:pt x="6338" y="20782"/>
                    <a:pt x="8240" y="20983"/>
                  </a:cubicBezTo>
                  <a:cubicBezTo>
                    <a:pt x="8274" y="20986"/>
                    <a:pt x="8308" y="20988"/>
                    <a:pt x="8343" y="20988"/>
                  </a:cubicBezTo>
                  <a:cubicBezTo>
                    <a:pt x="10321" y="20988"/>
                    <a:pt x="14413" y="15527"/>
                    <a:pt x="14511" y="14511"/>
                  </a:cubicBezTo>
                  <a:cubicBezTo>
                    <a:pt x="14611" y="13477"/>
                    <a:pt x="13911" y="14311"/>
                    <a:pt x="13477" y="12010"/>
                  </a:cubicBezTo>
                  <a:cubicBezTo>
                    <a:pt x="13077" y="9708"/>
                    <a:pt x="15011" y="6472"/>
                    <a:pt x="15011" y="6472"/>
                  </a:cubicBezTo>
                  <a:cubicBezTo>
                    <a:pt x="15011" y="6472"/>
                    <a:pt x="7039" y="1635"/>
                    <a:pt x="693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 name="Google Shape;1392;p41">
              <a:extLst>
                <a:ext uri="{FF2B5EF4-FFF2-40B4-BE49-F238E27FC236}">
                  <a16:creationId xmlns:a16="http://schemas.microsoft.com/office/drawing/2014/main" id="{F6F3951E-9B50-7119-9A09-CABE1F9CAE65}"/>
                </a:ext>
              </a:extLst>
            </p:cNvPr>
            <p:cNvSpPr/>
            <p:nvPr/>
          </p:nvSpPr>
          <p:spPr>
            <a:xfrm>
              <a:off x="3763450" y="1474950"/>
              <a:ext cx="518125" cy="500400"/>
            </a:xfrm>
            <a:custGeom>
              <a:avLst/>
              <a:gdLst/>
              <a:ahLst/>
              <a:cxnLst/>
              <a:rect l="l" t="t" r="r" b="b"/>
              <a:pathLst>
                <a:path w="20725" h="20016" extrusionOk="0">
                  <a:moveTo>
                    <a:pt x="12324" y="1"/>
                  </a:moveTo>
                  <a:cubicBezTo>
                    <a:pt x="11701" y="1"/>
                    <a:pt x="11073" y="142"/>
                    <a:pt x="10484" y="429"/>
                  </a:cubicBezTo>
                  <a:cubicBezTo>
                    <a:pt x="8016" y="1630"/>
                    <a:pt x="7949" y="5900"/>
                    <a:pt x="6381" y="8068"/>
                  </a:cubicBezTo>
                  <a:cubicBezTo>
                    <a:pt x="5513" y="9226"/>
                    <a:pt x="4625" y="9491"/>
                    <a:pt x="3994" y="9491"/>
                  </a:cubicBezTo>
                  <a:cubicBezTo>
                    <a:pt x="3462" y="9491"/>
                    <a:pt x="3112" y="9302"/>
                    <a:pt x="3112" y="9302"/>
                  </a:cubicBezTo>
                  <a:cubicBezTo>
                    <a:pt x="3112" y="9302"/>
                    <a:pt x="2207" y="8171"/>
                    <a:pt x="1408" y="8171"/>
                  </a:cubicBezTo>
                  <a:cubicBezTo>
                    <a:pt x="869" y="8171"/>
                    <a:pt x="378" y="8685"/>
                    <a:pt x="244" y="10403"/>
                  </a:cubicBezTo>
                  <a:cubicBezTo>
                    <a:pt x="0" y="13894"/>
                    <a:pt x="1842" y="14224"/>
                    <a:pt x="2885" y="14224"/>
                  </a:cubicBezTo>
                  <a:cubicBezTo>
                    <a:pt x="3127" y="14224"/>
                    <a:pt x="3326" y="14206"/>
                    <a:pt x="3446" y="14206"/>
                  </a:cubicBezTo>
                  <a:cubicBezTo>
                    <a:pt x="3792" y="14206"/>
                    <a:pt x="3850" y="14067"/>
                    <a:pt x="3831" y="13940"/>
                  </a:cubicBezTo>
                  <a:lnTo>
                    <a:pt x="3831" y="13940"/>
                  </a:lnTo>
                  <a:cubicBezTo>
                    <a:pt x="4103" y="14579"/>
                    <a:pt x="4980" y="16546"/>
                    <a:pt x="5648" y="17075"/>
                  </a:cubicBezTo>
                  <a:cubicBezTo>
                    <a:pt x="6448" y="17708"/>
                    <a:pt x="12786" y="19910"/>
                    <a:pt x="14454" y="20010"/>
                  </a:cubicBezTo>
                  <a:cubicBezTo>
                    <a:pt x="14521" y="20013"/>
                    <a:pt x="14587" y="20015"/>
                    <a:pt x="14651" y="20015"/>
                  </a:cubicBezTo>
                  <a:cubicBezTo>
                    <a:pt x="17148" y="20015"/>
                    <a:pt x="16989" y="17542"/>
                    <a:pt x="16989" y="17542"/>
                  </a:cubicBezTo>
                  <a:lnTo>
                    <a:pt x="18323" y="12004"/>
                  </a:lnTo>
                  <a:cubicBezTo>
                    <a:pt x="18323" y="12004"/>
                    <a:pt x="20725" y="10236"/>
                    <a:pt x="20258" y="9536"/>
                  </a:cubicBezTo>
                  <a:cubicBezTo>
                    <a:pt x="19758" y="8835"/>
                    <a:pt x="17556" y="8268"/>
                    <a:pt x="16922" y="6767"/>
                  </a:cubicBezTo>
                  <a:cubicBezTo>
                    <a:pt x="16255" y="5233"/>
                    <a:pt x="17156" y="2364"/>
                    <a:pt x="14854" y="863"/>
                  </a:cubicBezTo>
                  <a:cubicBezTo>
                    <a:pt x="14107" y="293"/>
                    <a:pt x="13220" y="1"/>
                    <a:pt x="12324"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 name="Google Shape;1393;p41">
              <a:extLst>
                <a:ext uri="{FF2B5EF4-FFF2-40B4-BE49-F238E27FC236}">
                  <a16:creationId xmlns:a16="http://schemas.microsoft.com/office/drawing/2014/main" id="{8B276475-A9A9-7152-13EE-56A63820B5CA}"/>
                </a:ext>
              </a:extLst>
            </p:cNvPr>
            <p:cNvSpPr/>
            <p:nvPr/>
          </p:nvSpPr>
          <p:spPr>
            <a:xfrm>
              <a:off x="4053075" y="1764200"/>
              <a:ext cx="83400" cy="45050"/>
            </a:xfrm>
            <a:custGeom>
              <a:avLst/>
              <a:gdLst/>
              <a:ahLst/>
              <a:cxnLst/>
              <a:rect l="l" t="t" r="r" b="b"/>
              <a:pathLst>
                <a:path w="3336" h="1802" fill="none" extrusionOk="0">
                  <a:moveTo>
                    <a:pt x="0" y="1"/>
                  </a:moveTo>
                  <a:cubicBezTo>
                    <a:pt x="0" y="1"/>
                    <a:pt x="1601" y="1735"/>
                    <a:pt x="3336" y="1802"/>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 name="Google Shape;1394;p41">
              <a:extLst>
                <a:ext uri="{FF2B5EF4-FFF2-40B4-BE49-F238E27FC236}">
                  <a16:creationId xmlns:a16="http://schemas.microsoft.com/office/drawing/2014/main" id="{D380803E-BE3F-3C1F-BE9E-1606F7F23DDC}"/>
                </a:ext>
              </a:extLst>
            </p:cNvPr>
            <p:cNvSpPr/>
            <p:nvPr/>
          </p:nvSpPr>
          <p:spPr>
            <a:xfrm>
              <a:off x="4113100" y="1624950"/>
              <a:ext cx="21725" cy="53375"/>
            </a:xfrm>
            <a:custGeom>
              <a:avLst/>
              <a:gdLst/>
              <a:ahLst/>
              <a:cxnLst/>
              <a:rect l="l" t="t" r="r" b="b"/>
              <a:pathLst>
                <a:path w="869" h="2135" extrusionOk="0">
                  <a:moveTo>
                    <a:pt x="434" y="0"/>
                  </a:moveTo>
                  <a:cubicBezTo>
                    <a:pt x="201" y="0"/>
                    <a:pt x="1" y="500"/>
                    <a:pt x="1" y="1067"/>
                  </a:cubicBezTo>
                  <a:cubicBezTo>
                    <a:pt x="1" y="1668"/>
                    <a:pt x="201" y="2135"/>
                    <a:pt x="434" y="2135"/>
                  </a:cubicBezTo>
                  <a:cubicBezTo>
                    <a:pt x="668" y="2135"/>
                    <a:pt x="868" y="1668"/>
                    <a:pt x="868" y="1067"/>
                  </a:cubicBezTo>
                  <a:cubicBezTo>
                    <a:pt x="868" y="500"/>
                    <a:pt x="668" y="0"/>
                    <a:pt x="434"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 name="Google Shape;1395;p41">
              <a:extLst>
                <a:ext uri="{FF2B5EF4-FFF2-40B4-BE49-F238E27FC236}">
                  <a16:creationId xmlns:a16="http://schemas.microsoft.com/office/drawing/2014/main" id="{ECEAA973-8649-6C61-6B0B-0961D5FAC91F}"/>
                </a:ext>
              </a:extLst>
            </p:cNvPr>
            <p:cNvSpPr/>
            <p:nvPr/>
          </p:nvSpPr>
          <p:spPr>
            <a:xfrm>
              <a:off x="4084750" y="1551550"/>
              <a:ext cx="65900" cy="37550"/>
            </a:xfrm>
            <a:custGeom>
              <a:avLst/>
              <a:gdLst/>
              <a:ahLst/>
              <a:cxnLst/>
              <a:rect l="l" t="t" r="r" b="b"/>
              <a:pathLst>
                <a:path w="2636" h="1502" fill="none" extrusionOk="0">
                  <a:moveTo>
                    <a:pt x="1" y="1502"/>
                  </a:moveTo>
                  <a:cubicBezTo>
                    <a:pt x="1" y="1502"/>
                    <a:pt x="1435" y="1"/>
                    <a:pt x="2636" y="1035"/>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 name="Google Shape;1396;p41">
              <a:extLst>
                <a:ext uri="{FF2B5EF4-FFF2-40B4-BE49-F238E27FC236}">
                  <a16:creationId xmlns:a16="http://schemas.microsoft.com/office/drawing/2014/main" id="{0E633DBE-B85F-7DD8-FFD8-FE39BC224EFD}"/>
                </a:ext>
              </a:extLst>
            </p:cNvPr>
            <p:cNvSpPr/>
            <p:nvPr/>
          </p:nvSpPr>
          <p:spPr>
            <a:xfrm>
              <a:off x="3082375" y="2063425"/>
              <a:ext cx="629650" cy="1040100"/>
            </a:xfrm>
            <a:custGeom>
              <a:avLst/>
              <a:gdLst/>
              <a:ahLst/>
              <a:cxnLst/>
              <a:rect l="l" t="t" r="r" b="b"/>
              <a:pathLst>
                <a:path w="25186" h="41604" extrusionOk="0">
                  <a:moveTo>
                    <a:pt x="20376" y="0"/>
                  </a:moveTo>
                  <a:cubicBezTo>
                    <a:pt x="19693" y="0"/>
                    <a:pt x="18927" y="40"/>
                    <a:pt x="18080" y="140"/>
                  </a:cubicBezTo>
                  <a:cubicBezTo>
                    <a:pt x="13877" y="674"/>
                    <a:pt x="11509" y="2676"/>
                    <a:pt x="9707" y="5444"/>
                  </a:cubicBezTo>
                  <a:cubicBezTo>
                    <a:pt x="7873" y="8213"/>
                    <a:pt x="0" y="15451"/>
                    <a:pt x="0" y="15451"/>
                  </a:cubicBezTo>
                  <a:lnTo>
                    <a:pt x="14044" y="16519"/>
                  </a:lnTo>
                  <a:cubicBezTo>
                    <a:pt x="14044" y="16519"/>
                    <a:pt x="13410" y="24124"/>
                    <a:pt x="12109" y="27326"/>
                  </a:cubicBezTo>
                  <a:cubicBezTo>
                    <a:pt x="10841" y="30529"/>
                    <a:pt x="2435" y="41603"/>
                    <a:pt x="2435" y="41603"/>
                  </a:cubicBezTo>
                  <a:cubicBezTo>
                    <a:pt x="2435" y="41603"/>
                    <a:pt x="11675" y="40636"/>
                    <a:pt x="15145" y="39602"/>
                  </a:cubicBezTo>
                  <a:cubicBezTo>
                    <a:pt x="18614" y="38568"/>
                    <a:pt x="19214" y="37267"/>
                    <a:pt x="20515" y="35532"/>
                  </a:cubicBezTo>
                  <a:cubicBezTo>
                    <a:pt x="21816" y="33798"/>
                    <a:pt x="24518" y="25859"/>
                    <a:pt x="24751" y="22290"/>
                  </a:cubicBezTo>
                  <a:cubicBezTo>
                    <a:pt x="24985" y="18754"/>
                    <a:pt x="25185" y="6812"/>
                    <a:pt x="25185" y="6812"/>
                  </a:cubicBezTo>
                  <a:lnTo>
                    <a:pt x="24518" y="641"/>
                  </a:lnTo>
                  <a:cubicBezTo>
                    <a:pt x="24518" y="641"/>
                    <a:pt x="23109" y="0"/>
                    <a:pt x="20376" y="0"/>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72" name="Google Shape;1397;p41">
              <a:extLst>
                <a:ext uri="{FF2B5EF4-FFF2-40B4-BE49-F238E27FC236}">
                  <a16:creationId xmlns:a16="http://schemas.microsoft.com/office/drawing/2014/main" id="{9B435953-C7F1-6825-BB6A-70326FC598B7}"/>
                </a:ext>
              </a:extLst>
            </p:cNvPr>
            <p:cNvSpPr/>
            <p:nvPr/>
          </p:nvSpPr>
          <p:spPr>
            <a:xfrm>
              <a:off x="3569375" y="2023125"/>
              <a:ext cx="166825" cy="252300"/>
            </a:xfrm>
            <a:custGeom>
              <a:avLst/>
              <a:gdLst/>
              <a:ahLst/>
              <a:cxnLst/>
              <a:rect l="l" t="t" r="r" b="b"/>
              <a:pathLst>
                <a:path w="6673" h="10092" extrusionOk="0">
                  <a:moveTo>
                    <a:pt x="4526" y="1"/>
                  </a:moveTo>
                  <a:cubicBezTo>
                    <a:pt x="4028" y="1"/>
                    <a:pt x="3475" y="137"/>
                    <a:pt x="2903" y="518"/>
                  </a:cubicBezTo>
                  <a:cubicBezTo>
                    <a:pt x="902" y="1852"/>
                    <a:pt x="1" y="10092"/>
                    <a:pt x="1" y="10092"/>
                  </a:cubicBezTo>
                  <a:cubicBezTo>
                    <a:pt x="1" y="10092"/>
                    <a:pt x="2436" y="9658"/>
                    <a:pt x="3103" y="9425"/>
                  </a:cubicBezTo>
                  <a:cubicBezTo>
                    <a:pt x="3326" y="9347"/>
                    <a:pt x="3674" y="9321"/>
                    <a:pt x="4040" y="9321"/>
                  </a:cubicBezTo>
                  <a:cubicBezTo>
                    <a:pt x="4771" y="9321"/>
                    <a:pt x="5572" y="9425"/>
                    <a:pt x="5572" y="9425"/>
                  </a:cubicBezTo>
                  <a:cubicBezTo>
                    <a:pt x="5738" y="8390"/>
                    <a:pt x="5805" y="7356"/>
                    <a:pt x="5772" y="6322"/>
                  </a:cubicBezTo>
                  <a:cubicBezTo>
                    <a:pt x="5772" y="4187"/>
                    <a:pt x="6672" y="852"/>
                    <a:pt x="6672" y="852"/>
                  </a:cubicBezTo>
                  <a:cubicBezTo>
                    <a:pt x="6672" y="852"/>
                    <a:pt x="5770" y="1"/>
                    <a:pt x="452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 name="Google Shape;1398;p41">
              <a:extLst>
                <a:ext uri="{FF2B5EF4-FFF2-40B4-BE49-F238E27FC236}">
                  <a16:creationId xmlns:a16="http://schemas.microsoft.com/office/drawing/2014/main" id="{625E3326-8561-1CA3-8E8A-C12862BA4988}"/>
                </a:ext>
              </a:extLst>
            </p:cNvPr>
            <p:cNvSpPr/>
            <p:nvPr/>
          </p:nvSpPr>
          <p:spPr>
            <a:xfrm>
              <a:off x="4069750" y="2234225"/>
              <a:ext cx="106750" cy="445650"/>
            </a:xfrm>
            <a:custGeom>
              <a:avLst/>
              <a:gdLst/>
              <a:ahLst/>
              <a:cxnLst/>
              <a:rect l="l" t="t" r="r" b="b"/>
              <a:pathLst>
                <a:path w="4270" h="17826" extrusionOk="0">
                  <a:moveTo>
                    <a:pt x="1451" y="1"/>
                  </a:moveTo>
                  <a:cubicBezTo>
                    <a:pt x="834" y="1"/>
                    <a:pt x="179" y="645"/>
                    <a:pt x="0" y="2215"/>
                  </a:cubicBezTo>
                  <a:cubicBezTo>
                    <a:pt x="0" y="2215"/>
                    <a:pt x="1234" y="14790"/>
                    <a:pt x="2135" y="17826"/>
                  </a:cubicBezTo>
                  <a:cubicBezTo>
                    <a:pt x="2802" y="15891"/>
                    <a:pt x="3336" y="13923"/>
                    <a:pt x="3770" y="11922"/>
                  </a:cubicBezTo>
                  <a:cubicBezTo>
                    <a:pt x="4270" y="9286"/>
                    <a:pt x="2969" y="3015"/>
                    <a:pt x="2635" y="1281"/>
                  </a:cubicBezTo>
                  <a:cubicBezTo>
                    <a:pt x="2496" y="489"/>
                    <a:pt x="1988" y="1"/>
                    <a:pt x="1451" y="1"/>
                  </a:cubicBezTo>
                  <a:close/>
                </a:path>
              </a:pathLst>
            </a:custGeom>
            <a:solidFill>
              <a:srgbClr val="00B050"/>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 name="Google Shape;1399;p41">
              <a:extLst>
                <a:ext uri="{FF2B5EF4-FFF2-40B4-BE49-F238E27FC236}">
                  <a16:creationId xmlns:a16="http://schemas.microsoft.com/office/drawing/2014/main" id="{BBEFDEED-787B-258B-3129-B17076A85D34}"/>
                </a:ext>
              </a:extLst>
            </p:cNvPr>
            <p:cNvSpPr/>
            <p:nvPr/>
          </p:nvSpPr>
          <p:spPr>
            <a:xfrm>
              <a:off x="4022200" y="2065075"/>
              <a:ext cx="141800" cy="249550"/>
            </a:xfrm>
            <a:custGeom>
              <a:avLst/>
              <a:gdLst/>
              <a:ahLst/>
              <a:cxnLst/>
              <a:rect l="l" t="t" r="r" b="b"/>
              <a:pathLst>
                <a:path w="5672" h="9982" extrusionOk="0">
                  <a:moveTo>
                    <a:pt x="600" y="1"/>
                  </a:moveTo>
                  <a:cubicBezTo>
                    <a:pt x="340" y="1"/>
                    <a:pt x="132" y="89"/>
                    <a:pt x="1" y="275"/>
                  </a:cubicBezTo>
                  <a:lnTo>
                    <a:pt x="1235" y="5311"/>
                  </a:lnTo>
                  <a:lnTo>
                    <a:pt x="1902" y="8981"/>
                  </a:lnTo>
                  <a:lnTo>
                    <a:pt x="5371" y="9981"/>
                  </a:lnTo>
                  <a:cubicBezTo>
                    <a:pt x="5371" y="9981"/>
                    <a:pt x="5672" y="4911"/>
                    <a:pt x="4104" y="2676"/>
                  </a:cubicBezTo>
                  <a:cubicBezTo>
                    <a:pt x="2924" y="983"/>
                    <a:pt x="1468" y="1"/>
                    <a:pt x="60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 name="Google Shape;1400;p41">
              <a:extLst>
                <a:ext uri="{FF2B5EF4-FFF2-40B4-BE49-F238E27FC236}">
                  <a16:creationId xmlns:a16="http://schemas.microsoft.com/office/drawing/2014/main" id="{865CEA98-FFF6-A669-9A78-37A6C7353581}"/>
                </a:ext>
              </a:extLst>
            </p:cNvPr>
            <p:cNvSpPr/>
            <p:nvPr/>
          </p:nvSpPr>
          <p:spPr>
            <a:xfrm>
              <a:off x="3419275" y="2689875"/>
              <a:ext cx="268550" cy="326925"/>
            </a:xfrm>
            <a:custGeom>
              <a:avLst/>
              <a:gdLst/>
              <a:ahLst/>
              <a:cxnLst/>
              <a:rect l="l" t="t" r="r" b="b"/>
              <a:pathLst>
                <a:path w="10742" h="13077" extrusionOk="0">
                  <a:moveTo>
                    <a:pt x="10742" y="0"/>
                  </a:moveTo>
                  <a:cubicBezTo>
                    <a:pt x="10741" y="1"/>
                    <a:pt x="8240" y="3569"/>
                    <a:pt x="6505" y="4603"/>
                  </a:cubicBezTo>
                  <a:cubicBezTo>
                    <a:pt x="4771" y="5638"/>
                    <a:pt x="1" y="9974"/>
                    <a:pt x="1" y="9974"/>
                  </a:cubicBezTo>
                  <a:cubicBezTo>
                    <a:pt x="1" y="9974"/>
                    <a:pt x="3136" y="10474"/>
                    <a:pt x="4070" y="11508"/>
                  </a:cubicBezTo>
                  <a:cubicBezTo>
                    <a:pt x="5038" y="12576"/>
                    <a:pt x="4871" y="13076"/>
                    <a:pt x="4871" y="13076"/>
                  </a:cubicBezTo>
                  <a:cubicBezTo>
                    <a:pt x="4871" y="13076"/>
                    <a:pt x="6939" y="11875"/>
                    <a:pt x="8573" y="8239"/>
                  </a:cubicBezTo>
                  <a:cubicBezTo>
                    <a:pt x="10208" y="4604"/>
                    <a:pt x="10742" y="1"/>
                    <a:pt x="1074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 name="Google Shape;1401;p41">
              <a:extLst>
                <a:ext uri="{FF2B5EF4-FFF2-40B4-BE49-F238E27FC236}">
                  <a16:creationId xmlns:a16="http://schemas.microsoft.com/office/drawing/2014/main" id="{94D404A7-0F86-DB26-E14F-672968DCE262}"/>
                </a:ext>
              </a:extLst>
            </p:cNvPr>
            <p:cNvSpPr/>
            <p:nvPr/>
          </p:nvSpPr>
          <p:spPr>
            <a:xfrm>
              <a:off x="3030800" y="2382075"/>
              <a:ext cx="282600" cy="130200"/>
            </a:xfrm>
            <a:custGeom>
              <a:avLst/>
              <a:gdLst/>
              <a:ahLst/>
              <a:cxnLst/>
              <a:rect l="l" t="t" r="r" b="b"/>
              <a:pathLst>
                <a:path w="11304" h="5208" extrusionOk="0">
                  <a:moveTo>
                    <a:pt x="4036" y="1"/>
                  </a:moveTo>
                  <a:cubicBezTo>
                    <a:pt x="3510" y="1"/>
                    <a:pt x="3172" y="129"/>
                    <a:pt x="2931" y="370"/>
                  </a:cubicBezTo>
                  <a:cubicBezTo>
                    <a:pt x="2931" y="370"/>
                    <a:pt x="329" y="3839"/>
                    <a:pt x="162" y="4206"/>
                  </a:cubicBezTo>
                  <a:cubicBezTo>
                    <a:pt x="1" y="4475"/>
                    <a:pt x="489" y="4636"/>
                    <a:pt x="946" y="4636"/>
                  </a:cubicBezTo>
                  <a:cubicBezTo>
                    <a:pt x="1057" y="4636"/>
                    <a:pt x="1165" y="4626"/>
                    <a:pt x="1263" y="4607"/>
                  </a:cubicBezTo>
                  <a:cubicBezTo>
                    <a:pt x="1298" y="4600"/>
                    <a:pt x="1352" y="4597"/>
                    <a:pt x="1421" y="4597"/>
                  </a:cubicBezTo>
                  <a:cubicBezTo>
                    <a:pt x="2386" y="4597"/>
                    <a:pt x="6366" y="5207"/>
                    <a:pt x="6366" y="5207"/>
                  </a:cubicBezTo>
                  <a:lnTo>
                    <a:pt x="11303" y="3072"/>
                  </a:lnTo>
                  <a:cubicBezTo>
                    <a:pt x="11303" y="3072"/>
                    <a:pt x="11137" y="1938"/>
                    <a:pt x="7934" y="904"/>
                  </a:cubicBezTo>
                  <a:cubicBezTo>
                    <a:pt x="6018" y="285"/>
                    <a:pt x="4819" y="1"/>
                    <a:pt x="403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 name="Google Shape;1402;p41">
              <a:extLst>
                <a:ext uri="{FF2B5EF4-FFF2-40B4-BE49-F238E27FC236}">
                  <a16:creationId xmlns:a16="http://schemas.microsoft.com/office/drawing/2014/main" id="{09E7A21C-2C6A-477A-190B-059B1121C35E}"/>
                </a:ext>
              </a:extLst>
            </p:cNvPr>
            <p:cNvSpPr/>
            <p:nvPr/>
          </p:nvSpPr>
          <p:spPr>
            <a:xfrm>
              <a:off x="2968250" y="2212025"/>
              <a:ext cx="966425" cy="471750"/>
            </a:xfrm>
            <a:custGeom>
              <a:avLst/>
              <a:gdLst/>
              <a:ahLst/>
              <a:cxnLst/>
              <a:rect l="l" t="t" r="r" b="b"/>
              <a:pathLst>
                <a:path w="38657" h="18870" extrusionOk="0">
                  <a:moveTo>
                    <a:pt x="37622" y="1"/>
                  </a:moveTo>
                  <a:cubicBezTo>
                    <a:pt x="36588" y="1"/>
                    <a:pt x="31284" y="1201"/>
                    <a:pt x="30184" y="1969"/>
                  </a:cubicBezTo>
                  <a:cubicBezTo>
                    <a:pt x="29050" y="2769"/>
                    <a:pt x="24013" y="7773"/>
                    <a:pt x="24013" y="7773"/>
                  </a:cubicBezTo>
                  <a:cubicBezTo>
                    <a:pt x="24013" y="7773"/>
                    <a:pt x="6800" y="10808"/>
                    <a:pt x="3765" y="11409"/>
                  </a:cubicBezTo>
                  <a:cubicBezTo>
                    <a:pt x="763" y="12009"/>
                    <a:pt x="329" y="15378"/>
                    <a:pt x="129" y="16512"/>
                  </a:cubicBezTo>
                  <a:cubicBezTo>
                    <a:pt x="1" y="17385"/>
                    <a:pt x="2380" y="18870"/>
                    <a:pt x="6053" y="18870"/>
                  </a:cubicBezTo>
                  <a:cubicBezTo>
                    <a:pt x="7153" y="18870"/>
                    <a:pt x="8369" y="18737"/>
                    <a:pt x="9669" y="18414"/>
                  </a:cubicBezTo>
                  <a:cubicBezTo>
                    <a:pt x="15273" y="17046"/>
                    <a:pt x="23846" y="11575"/>
                    <a:pt x="24713" y="11142"/>
                  </a:cubicBezTo>
                  <a:cubicBezTo>
                    <a:pt x="25614" y="10708"/>
                    <a:pt x="27915" y="10275"/>
                    <a:pt x="29316" y="9941"/>
                  </a:cubicBezTo>
                  <a:cubicBezTo>
                    <a:pt x="30684" y="9607"/>
                    <a:pt x="31985" y="8206"/>
                    <a:pt x="32519" y="7940"/>
                  </a:cubicBezTo>
                  <a:cubicBezTo>
                    <a:pt x="33019" y="7706"/>
                    <a:pt x="35721" y="6572"/>
                    <a:pt x="37089" y="5605"/>
                  </a:cubicBezTo>
                  <a:cubicBezTo>
                    <a:pt x="38396" y="4702"/>
                    <a:pt x="38396" y="4060"/>
                    <a:pt x="37468" y="4060"/>
                  </a:cubicBezTo>
                  <a:cubicBezTo>
                    <a:pt x="37402" y="4060"/>
                    <a:pt x="37331" y="4063"/>
                    <a:pt x="37255" y="4070"/>
                  </a:cubicBezTo>
                  <a:cubicBezTo>
                    <a:pt x="36155" y="4137"/>
                    <a:pt x="34153" y="5104"/>
                    <a:pt x="33553" y="5171"/>
                  </a:cubicBezTo>
                  <a:lnTo>
                    <a:pt x="32952" y="5271"/>
                  </a:lnTo>
                  <a:lnTo>
                    <a:pt x="37022" y="1902"/>
                  </a:lnTo>
                  <a:cubicBezTo>
                    <a:pt x="37022" y="1902"/>
                    <a:pt x="38656" y="1"/>
                    <a:pt x="3762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 name="Google Shape;1403;p41">
              <a:extLst>
                <a:ext uri="{FF2B5EF4-FFF2-40B4-BE49-F238E27FC236}">
                  <a16:creationId xmlns:a16="http://schemas.microsoft.com/office/drawing/2014/main" id="{82117D33-3209-4AC6-B137-8D6B93568356}"/>
                </a:ext>
              </a:extLst>
            </p:cNvPr>
            <p:cNvSpPr/>
            <p:nvPr/>
          </p:nvSpPr>
          <p:spPr>
            <a:xfrm>
              <a:off x="3782050" y="2216200"/>
              <a:ext cx="127600" cy="121775"/>
            </a:xfrm>
            <a:custGeom>
              <a:avLst/>
              <a:gdLst/>
              <a:ahLst/>
              <a:cxnLst/>
              <a:rect l="l" t="t" r="r" b="b"/>
              <a:pathLst>
                <a:path w="5104" h="4871" extrusionOk="0">
                  <a:moveTo>
                    <a:pt x="4336" y="0"/>
                  </a:moveTo>
                  <a:lnTo>
                    <a:pt x="0" y="4870"/>
                  </a:lnTo>
                  <a:cubicBezTo>
                    <a:pt x="0" y="4870"/>
                    <a:pt x="4003" y="1735"/>
                    <a:pt x="4537" y="968"/>
                  </a:cubicBezTo>
                  <a:cubicBezTo>
                    <a:pt x="5104" y="200"/>
                    <a:pt x="4336" y="0"/>
                    <a:pt x="433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 name="Google Shape;1404;p41">
              <a:extLst>
                <a:ext uri="{FF2B5EF4-FFF2-40B4-BE49-F238E27FC236}">
                  <a16:creationId xmlns:a16="http://schemas.microsoft.com/office/drawing/2014/main" id="{15317D80-CBFB-07FF-3F95-9E600D435BC4}"/>
                </a:ext>
              </a:extLst>
            </p:cNvPr>
            <p:cNvSpPr/>
            <p:nvPr/>
          </p:nvSpPr>
          <p:spPr>
            <a:xfrm>
              <a:off x="3782050" y="2216200"/>
              <a:ext cx="127600" cy="121775"/>
            </a:xfrm>
            <a:custGeom>
              <a:avLst/>
              <a:gdLst/>
              <a:ahLst/>
              <a:cxnLst/>
              <a:rect l="l" t="t" r="r" b="b"/>
              <a:pathLst>
                <a:path w="5104" h="4871" fill="none" extrusionOk="0">
                  <a:moveTo>
                    <a:pt x="4336" y="0"/>
                  </a:moveTo>
                  <a:cubicBezTo>
                    <a:pt x="4336" y="0"/>
                    <a:pt x="5104" y="200"/>
                    <a:pt x="4537" y="968"/>
                  </a:cubicBezTo>
                  <a:cubicBezTo>
                    <a:pt x="4003" y="1735"/>
                    <a:pt x="0" y="4870"/>
                    <a:pt x="0" y="4870"/>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 name="Google Shape;1405;p41">
              <a:extLst>
                <a:ext uri="{FF2B5EF4-FFF2-40B4-BE49-F238E27FC236}">
                  <a16:creationId xmlns:a16="http://schemas.microsoft.com/office/drawing/2014/main" id="{E6218634-571D-9BE1-9C44-A4D513812114}"/>
                </a:ext>
              </a:extLst>
            </p:cNvPr>
            <p:cNvSpPr/>
            <p:nvPr/>
          </p:nvSpPr>
          <p:spPr>
            <a:xfrm>
              <a:off x="3691150" y="2232200"/>
              <a:ext cx="192800" cy="74925"/>
            </a:xfrm>
            <a:custGeom>
              <a:avLst/>
              <a:gdLst/>
              <a:ahLst/>
              <a:cxnLst/>
              <a:rect l="l" t="t" r="r" b="b"/>
              <a:pathLst>
                <a:path w="7712" h="2997" extrusionOk="0">
                  <a:moveTo>
                    <a:pt x="7275" y="1"/>
                  </a:moveTo>
                  <a:cubicBezTo>
                    <a:pt x="6380" y="1"/>
                    <a:pt x="4170" y="649"/>
                    <a:pt x="3436" y="1028"/>
                  </a:cubicBezTo>
                  <a:cubicBezTo>
                    <a:pt x="2469" y="1529"/>
                    <a:pt x="0" y="2996"/>
                    <a:pt x="0" y="2996"/>
                  </a:cubicBezTo>
                  <a:lnTo>
                    <a:pt x="5604" y="2162"/>
                  </a:lnTo>
                  <a:cubicBezTo>
                    <a:pt x="5604" y="2162"/>
                    <a:pt x="7305" y="895"/>
                    <a:pt x="7639" y="228"/>
                  </a:cubicBezTo>
                  <a:cubicBezTo>
                    <a:pt x="7711" y="66"/>
                    <a:pt x="7560" y="1"/>
                    <a:pt x="7275"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 name="Google Shape;1406;p41">
              <a:extLst>
                <a:ext uri="{FF2B5EF4-FFF2-40B4-BE49-F238E27FC236}">
                  <a16:creationId xmlns:a16="http://schemas.microsoft.com/office/drawing/2014/main" id="{A464D5FA-8005-1685-AD4A-0DB9AD8F5F4B}"/>
                </a:ext>
              </a:extLst>
            </p:cNvPr>
            <p:cNvSpPr/>
            <p:nvPr/>
          </p:nvSpPr>
          <p:spPr>
            <a:xfrm>
              <a:off x="3691150" y="2221200"/>
              <a:ext cx="198500" cy="85925"/>
            </a:xfrm>
            <a:custGeom>
              <a:avLst/>
              <a:gdLst/>
              <a:ahLst/>
              <a:cxnLst/>
              <a:rect l="l" t="t" r="r" b="b"/>
              <a:pathLst>
                <a:path w="7940" h="3437" fill="none" extrusionOk="0">
                  <a:moveTo>
                    <a:pt x="0" y="3436"/>
                  </a:moveTo>
                  <a:cubicBezTo>
                    <a:pt x="0" y="3436"/>
                    <a:pt x="2469" y="1969"/>
                    <a:pt x="3436" y="1468"/>
                  </a:cubicBezTo>
                  <a:cubicBezTo>
                    <a:pt x="4403" y="968"/>
                    <a:pt x="7939" y="0"/>
                    <a:pt x="7639" y="668"/>
                  </a:cubicBezTo>
                  <a:cubicBezTo>
                    <a:pt x="7305" y="1335"/>
                    <a:pt x="5604" y="2602"/>
                    <a:pt x="5604" y="2602"/>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 name="Google Shape;1407;p41">
              <a:extLst>
                <a:ext uri="{FF2B5EF4-FFF2-40B4-BE49-F238E27FC236}">
                  <a16:creationId xmlns:a16="http://schemas.microsoft.com/office/drawing/2014/main" id="{B2306D7D-D4E6-995A-0D8D-06729A1F2703}"/>
                </a:ext>
              </a:extLst>
            </p:cNvPr>
            <p:cNvSpPr/>
            <p:nvPr/>
          </p:nvSpPr>
          <p:spPr>
            <a:xfrm>
              <a:off x="3640275" y="2252750"/>
              <a:ext cx="211900" cy="195300"/>
            </a:xfrm>
            <a:custGeom>
              <a:avLst/>
              <a:gdLst/>
              <a:ahLst/>
              <a:cxnLst/>
              <a:rect l="l" t="t" r="r" b="b"/>
              <a:pathLst>
                <a:path w="8476" h="7812" extrusionOk="0">
                  <a:moveTo>
                    <a:pt x="8276" y="1"/>
                  </a:moveTo>
                  <a:cubicBezTo>
                    <a:pt x="7726" y="1"/>
                    <a:pt x="5903" y="1163"/>
                    <a:pt x="5004" y="1507"/>
                  </a:cubicBezTo>
                  <a:cubicBezTo>
                    <a:pt x="3903" y="1907"/>
                    <a:pt x="601" y="4876"/>
                    <a:pt x="601" y="4876"/>
                  </a:cubicBezTo>
                  <a:lnTo>
                    <a:pt x="0" y="7812"/>
                  </a:lnTo>
                  <a:cubicBezTo>
                    <a:pt x="334" y="7712"/>
                    <a:pt x="2169" y="6844"/>
                    <a:pt x="2936" y="5977"/>
                  </a:cubicBezTo>
                  <a:cubicBezTo>
                    <a:pt x="3503" y="5343"/>
                    <a:pt x="3970" y="4609"/>
                    <a:pt x="4337" y="3842"/>
                  </a:cubicBezTo>
                  <a:cubicBezTo>
                    <a:pt x="4337" y="3842"/>
                    <a:pt x="8039" y="1240"/>
                    <a:pt x="8406" y="273"/>
                  </a:cubicBezTo>
                  <a:cubicBezTo>
                    <a:pt x="8475" y="80"/>
                    <a:pt x="8419" y="1"/>
                    <a:pt x="827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 name="Google Shape;1408;p41">
              <a:extLst>
                <a:ext uri="{FF2B5EF4-FFF2-40B4-BE49-F238E27FC236}">
                  <a16:creationId xmlns:a16="http://schemas.microsoft.com/office/drawing/2014/main" id="{3AEB54DA-A35E-8417-4CCF-DBA0CA184AB1}"/>
                </a:ext>
              </a:extLst>
            </p:cNvPr>
            <p:cNvSpPr/>
            <p:nvPr/>
          </p:nvSpPr>
          <p:spPr>
            <a:xfrm>
              <a:off x="3640275" y="2236200"/>
              <a:ext cx="218500" cy="211850"/>
            </a:xfrm>
            <a:custGeom>
              <a:avLst/>
              <a:gdLst/>
              <a:ahLst/>
              <a:cxnLst/>
              <a:rect l="l" t="t" r="r" b="b"/>
              <a:pathLst>
                <a:path w="8740" h="8474" fill="none" extrusionOk="0">
                  <a:moveTo>
                    <a:pt x="601" y="5538"/>
                  </a:moveTo>
                  <a:cubicBezTo>
                    <a:pt x="601" y="5538"/>
                    <a:pt x="3903" y="2569"/>
                    <a:pt x="5004" y="2169"/>
                  </a:cubicBezTo>
                  <a:cubicBezTo>
                    <a:pt x="6138" y="1735"/>
                    <a:pt x="8740" y="1"/>
                    <a:pt x="8406" y="935"/>
                  </a:cubicBezTo>
                  <a:cubicBezTo>
                    <a:pt x="8039" y="1902"/>
                    <a:pt x="4337" y="4504"/>
                    <a:pt x="4337" y="4504"/>
                  </a:cubicBezTo>
                  <a:cubicBezTo>
                    <a:pt x="3970" y="5271"/>
                    <a:pt x="3503" y="6005"/>
                    <a:pt x="2936" y="6639"/>
                  </a:cubicBezTo>
                  <a:cubicBezTo>
                    <a:pt x="2169" y="7506"/>
                    <a:pt x="334" y="8374"/>
                    <a:pt x="0" y="8474"/>
                  </a:cubicBezTo>
                </a:path>
              </a:pathLst>
            </a:custGeom>
            <a:noFill/>
            <a:ln w="108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86" name="TextBox 85">
            <a:extLst>
              <a:ext uri="{FF2B5EF4-FFF2-40B4-BE49-F238E27FC236}">
                <a16:creationId xmlns:a16="http://schemas.microsoft.com/office/drawing/2014/main" id="{890182EB-0534-D329-D061-017378CA768A}"/>
              </a:ext>
            </a:extLst>
          </p:cNvPr>
          <p:cNvSpPr txBox="1"/>
          <p:nvPr/>
        </p:nvSpPr>
        <p:spPr>
          <a:xfrm>
            <a:off x="8194876" y="550439"/>
            <a:ext cx="3357610"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الوسيلة</a:t>
            </a: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 Copy   </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87" name="TextBox 86">
            <a:extLst>
              <a:ext uri="{FF2B5EF4-FFF2-40B4-BE49-F238E27FC236}">
                <a16:creationId xmlns:a16="http://schemas.microsoft.com/office/drawing/2014/main" id="{86E8A707-901E-53C0-D6AE-FA6A3ED5664E}"/>
              </a:ext>
            </a:extLst>
          </p:cNvPr>
          <p:cNvSpPr txBox="1"/>
          <p:nvPr/>
        </p:nvSpPr>
        <p:spPr>
          <a:xfrm>
            <a:off x="5851750" y="2547902"/>
            <a:ext cx="6207032" cy="3347070"/>
          </a:xfrm>
          <a:prstGeom prst="rect">
            <a:avLst/>
          </a:prstGeom>
          <a:noFill/>
        </p:spPr>
        <p:txBody>
          <a:bodyPr wrap="square" rtlCol="0">
            <a:spAutoFit/>
          </a:bodyPr>
          <a:lstStyle/>
          <a:p>
            <a:pPr marL="457200" indent="-457200" algn="r" rtl="1">
              <a:lnSpc>
                <a:spcPct val="150000"/>
              </a:lnSpc>
              <a:buFont typeface="Wingdings" panose="05000000000000000000" pitchFamily="2" charset="2"/>
              <a:buChar char="Ø"/>
            </a:pPr>
            <a:r>
              <a:rPr lang="ar-EG" sz="3600" dirty="0">
                <a:latin typeface="GE Snd Book" panose="02000000000000000000" pitchFamily="2" charset="-78"/>
                <a:cs typeface="GE Snd Book" panose="02000000000000000000" pitchFamily="2" charset="-78"/>
              </a:rPr>
              <a:t>تستخدم لنسخ مدي من الخلايا الي خلية اخري في ورقة العمل مع الاحتفاظ بالبيانات الأصلية في المدي الأصلي</a:t>
            </a:r>
            <a:endParaRPr lang="en-US" sz="3600" u="sng" dirty="0">
              <a:solidFill>
                <a:schemeClr val="accent1"/>
              </a:solidFill>
              <a:latin typeface="GE Snd Book" panose="02000000000000000000" pitchFamily="2" charset="-78"/>
              <a:cs typeface="GE Snd Book" panose="02000000000000000000" pitchFamily="2" charset="-78"/>
            </a:endParaRPr>
          </a:p>
        </p:txBody>
      </p:sp>
      <p:sp>
        <p:nvSpPr>
          <p:cNvPr id="88" name="Oval 87">
            <a:extLst>
              <a:ext uri="{FF2B5EF4-FFF2-40B4-BE49-F238E27FC236}">
                <a16:creationId xmlns:a16="http://schemas.microsoft.com/office/drawing/2014/main" id="{0A429677-B6F5-251B-F440-C1C47ACCBACA}"/>
              </a:ext>
            </a:extLst>
          </p:cNvPr>
          <p:cNvSpPr/>
          <p:nvPr/>
        </p:nvSpPr>
        <p:spPr>
          <a:xfrm>
            <a:off x="11400976" y="6130594"/>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89" name="Oval 88">
            <a:extLst>
              <a:ext uri="{FF2B5EF4-FFF2-40B4-BE49-F238E27FC236}">
                <a16:creationId xmlns:a16="http://schemas.microsoft.com/office/drawing/2014/main" id="{7EAA21A3-9F34-E44B-7FF9-729B3E6B73B6}"/>
              </a:ext>
            </a:extLst>
          </p:cNvPr>
          <p:cNvSpPr/>
          <p:nvPr/>
        </p:nvSpPr>
        <p:spPr>
          <a:xfrm>
            <a:off x="-645798" y="-5694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grpSp>
        <p:nvGrpSpPr>
          <p:cNvPr id="96" name="Google Shape;2262;p56">
            <a:extLst>
              <a:ext uri="{FF2B5EF4-FFF2-40B4-BE49-F238E27FC236}">
                <a16:creationId xmlns:a16="http://schemas.microsoft.com/office/drawing/2014/main" id="{052FD4D7-99B8-1EE5-6F2F-727FB2972826}"/>
              </a:ext>
            </a:extLst>
          </p:cNvPr>
          <p:cNvGrpSpPr/>
          <p:nvPr/>
        </p:nvGrpSpPr>
        <p:grpSpPr>
          <a:xfrm>
            <a:off x="-6385930" y="-249758"/>
            <a:ext cx="6331454" cy="5208866"/>
            <a:chOff x="5015625" y="2622250"/>
            <a:chExt cx="2406782" cy="1980051"/>
          </a:xfrm>
        </p:grpSpPr>
        <p:sp>
          <p:nvSpPr>
            <p:cNvPr id="97" name="Google Shape;2263;p56">
              <a:extLst>
                <a:ext uri="{FF2B5EF4-FFF2-40B4-BE49-F238E27FC236}">
                  <a16:creationId xmlns:a16="http://schemas.microsoft.com/office/drawing/2014/main" id="{D00E3884-AB41-E55E-5B6E-670E63842E93}"/>
                </a:ext>
              </a:extLst>
            </p:cNvPr>
            <p:cNvSpPr/>
            <p:nvPr/>
          </p:nvSpPr>
          <p:spPr>
            <a:xfrm>
              <a:off x="5173314" y="2622250"/>
              <a:ext cx="2081860" cy="1545328"/>
            </a:xfrm>
            <a:custGeom>
              <a:avLst/>
              <a:gdLst/>
              <a:ahLst/>
              <a:cxnLst/>
              <a:rect l="l" t="t" r="r" b="b"/>
              <a:pathLst>
                <a:path w="38828" h="28820" extrusionOk="0">
                  <a:moveTo>
                    <a:pt x="27760" y="0"/>
                  </a:moveTo>
                  <a:cubicBezTo>
                    <a:pt x="24666" y="0"/>
                    <a:pt x="22092" y="1671"/>
                    <a:pt x="20551" y="3413"/>
                  </a:cubicBezTo>
                  <a:cubicBezTo>
                    <a:pt x="18265" y="5997"/>
                    <a:pt x="16562" y="8604"/>
                    <a:pt x="13705" y="9080"/>
                  </a:cubicBezTo>
                  <a:cubicBezTo>
                    <a:pt x="13114" y="9178"/>
                    <a:pt x="12460" y="9205"/>
                    <a:pt x="11766" y="9205"/>
                  </a:cubicBezTo>
                  <a:cubicBezTo>
                    <a:pt x="10960" y="9205"/>
                    <a:pt x="10100" y="9169"/>
                    <a:pt x="9220" y="9169"/>
                  </a:cubicBezTo>
                  <a:cubicBezTo>
                    <a:pt x="7184" y="9169"/>
                    <a:pt x="5047" y="9360"/>
                    <a:pt x="3251" y="10628"/>
                  </a:cubicBezTo>
                  <a:cubicBezTo>
                    <a:pt x="1" y="12902"/>
                    <a:pt x="13" y="18974"/>
                    <a:pt x="2584" y="22403"/>
                  </a:cubicBezTo>
                  <a:cubicBezTo>
                    <a:pt x="5144" y="25844"/>
                    <a:pt x="11788" y="27487"/>
                    <a:pt x="19444" y="28595"/>
                  </a:cubicBezTo>
                  <a:cubicBezTo>
                    <a:pt x="20437" y="28745"/>
                    <a:pt x="21436" y="28819"/>
                    <a:pt x="22435" y="28819"/>
                  </a:cubicBezTo>
                  <a:cubicBezTo>
                    <a:pt x="24201" y="28819"/>
                    <a:pt x="25964" y="28587"/>
                    <a:pt x="27683" y="28130"/>
                  </a:cubicBezTo>
                  <a:lnTo>
                    <a:pt x="31159" y="26868"/>
                  </a:lnTo>
                  <a:cubicBezTo>
                    <a:pt x="32862" y="26094"/>
                    <a:pt x="34279" y="25213"/>
                    <a:pt x="35481" y="24511"/>
                  </a:cubicBezTo>
                  <a:cubicBezTo>
                    <a:pt x="37315" y="23427"/>
                    <a:pt x="37970" y="20784"/>
                    <a:pt x="38315" y="18855"/>
                  </a:cubicBezTo>
                  <a:cubicBezTo>
                    <a:pt x="38827" y="15962"/>
                    <a:pt x="38779" y="12997"/>
                    <a:pt x="38184" y="10116"/>
                  </a:cubicBezTo>
                  <a:cubicBezTo>
                    <a:pt x="37422" y="6485"/>
                    <a:pt x="35672" y="3127"/>
                    <a:pt x="32552" y="1353"/>
                  </a:cubicBezTo>
                  <a:cubicBezTo>
                    <a:pt x="30872" y="391"/>
                    <a:pt x="29255" y="0"/>
                    <a:pt x="27760"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8" name="Google Shape;2264;p56">
              <a:extLst>
                <a:ext uri="{FF2B5EF4-FFF2-40B4-BE49-F238E27FC236}">
                  <a16:creationId xmlns:a16="http://schemas.microsoft.com/office/drawing/2014/main" id="{BD580335-90D6-9E61-31CE-C5B91CB630C9}"/>
                </a:ext>
              </a:extLst>
            </p:cNvPr>
            <p:cNvSpPr/>
            <p:nvPr/>
          </p:nvSpPr>
          <p:spPr>
            <a:xfrm>
              <a:off x="7191903" y="2777902"/>
              <a:ext cx="157099" cy="416091"/>
            </a:xfrm>
            <a:custGeom>
              <a:avLst/>
              <a:gdLst/>
              <a:ahLst/>
              <a:cxnLst/>
              <a:rect l="l" t="t" r="r" b="b"/>
              <a:pathLst>
                <a:path w="2930" h="7760" extrusionOk="0">
                  <a:moveTo>
                    <a:pt x="1359" y="1"/>
                  </a:moveTo>
                  <a:cubicBezTo>
                    <a:pt x="1063" y="1"/>
                    <a:pt x="765" y="136"/>
                    <a:pt x="512" y="415"/>
                  </a:cubicBezTo>
                  <a:cubicBezTo>
                    <a:pt x="108" y="867"/>
                    <a:pt x="0" y="1510"/>
                    <a:pt x="215" y="2082"/>
                  </a:cubicBezTo>
                  <a:cubicBezTo>
                    <a:pt x="512" y="2867"/>
                    <a:pt x="1012" y="4272"/>
                    <a:pt x="1310" y="5368"/>
                  </a:cubicBezTo>
                  <a:cubicBezTo>
                    <a:pt x="1669" y="6686"/>
                    <a:pt x="1641" y="7760"/>
                    <a:pt x="1894" y="7760"/>
                  </a:cubicBezTo>
                  <a:cubicBezTo>
                    <a:pt x="1952" y="7760"/>
                    <a:pt x="2025" y="7704"/>
                    <a:pt x="2120" y="7582"/>
                  </a:cubicBezTo>
                  <a:cubicBezTo>
                    <a:pt x="2644" y="6915"/>
                    <a:pt x="2929" y="4487"/>
                    <a:pt x="2786" y="2058"/>
                  </a:cubicBezTo>
                  <a:cubicBezTo>
                    <a:pt x="2703" y="714"/>
                    <a:pt x="2037" y="1"/>
                    <a:pt x="1359"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9" name="Google Shape;2265;p56">
              <a:extLst>
                <a:ext uri="{FF2B5EF4-FFF2-40B4-BE49-F238E27FC236}">
                  <a16:creationId xmlns:a16="http://schemas.microsoft.com/office/drawing/2014/main" id="{7BB2DCBD-0145-FD57-A123-A01B6FB62200}"/>
                </a:ext>
              </a:extLst>
            </p:cNvPr>
            <p:cNvSpPr/>
            <p:nvPr/>
          </p:nvSpPr>
          <p:spPr>
            <a:xfrm>
              <a:off x="6109743" y="2662034"/>
              <a:ext cx="259723" cy="211316"/>
            </a:xfrm>
            <a:custGeom>
              <a:avLst/>
              <a:gdLst/>
              <a:ahLst/>
              <a:cxnLst/>
              <a:rect l="l" t="t" r="r" b="b"/>
              <a:pathLst>
                <a:path w="4844" h="3941" extrusionOk="0">
                  <a:moveTo>
                    <a:pt x="3781" y="1"/>
                  </a:moveTo>
                  <a:cubicBezTo>
                    <a:pt x="3496" y="1"/>
                    <a:pt x="3150" y="74"/>
                    <a:pt x="2800" y="242"/>
                  </a:cubicBezTo>
                  <a:cubicBezTo>
                    <a:pt x="2800" y="242"/>
                    <a:pt x="1836" y="456"/>
                    <a:pt x="1098" y="1933"/>
                  </a:cubicBezTo>
                  <a:cubicBezTo>
                    <a:pt x="425" y="3277"/>
                    <a:pt x="0" y="3940"/>
                    <a:pt x="541" y="3940"/>
                  </a:cubicBezTo>
                  <a:cubicBezTo>
                    <a:pt x="594" y="3940"/>
                    <a:pt x="656" y="3934"/>
                    <a:pt x="729" y="3921"/>
                  </a:cubicBezTo>
                  <a:cubicBezTo>
                    <a:pt x="1538" y="3778"/>
                    <a:pt x="2574" y="1861"/>
                    <a:pt x="3896" y="1052"/>
                  </a:cubicBezTo>
                  <a:cubicBezTo>
                    <a:pt x="4843" y="471"/>
                    <a:pt x="4505" y="1"/>
                    <a:pt x="3781"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0" name="Google Shape;2266;p56">
              <a:extLst>
                <a:ext uri="{FF2B5EF4-FFF2-40B4-BE49-F238E27FC236}">
                  <a16:creationId xmlns:a16="http://schemas.microsoft.com/office/drawing/2014/main" id="{6EBFB778-836C-B52B-07E1-CE76651C6171}"/>
                </a:ext>
              </a:extLst>
            </p:cNvPr>
            <p:cNvSpPr/>
            <p:nvPr/>
          </p:nvSpPr>
          <p:spPr>
            <a:xfrm>
              <a:off x="6050656" y="2711791"/>
              <a:ext cx="98763" cy="106489"/>
            </a:xfrm>
            <a:custGeom>
              <a:avLst/>
              <a:gdLst/>
              <a:ahLst/>
              <a:cxnLst/>
              <a:rect l="l" t="t" r="r" b="b"/>
              <a:pathLst>
                <a:path w="1842" h="1986" extrusionOk="0">
                  <a:moveTo>
                    <a:pt x="1183" y="1"/>
                  </a:moveTo>
                  <a:cubicBezTo>
                    <a:pt x="1166" y="1"/>
                    <a:pt x="1148" y="2"/>
                    <a:pt x="1128" y="5"/>
                  </a:cubicBezTo>
                  <a:cubicBezTo>
                    <a:pt x="938" y="28"/>
                    <a:pt x="783" y="159"/>
                    <a:pt x="699" y="338"/>
                  </a:cubicBezTo>
                  <a:cubicBezTo>
                    <a:pt x="481" y="820"/>
                    <a:pt x="0" y="1985"/>
                    <a:pt x="386" y="1985"/>
                  </a:cubicBezTo>
                  <a:cubicBezTo>
                    <a:pt x="420" y="1985"/>
                    <a:pt x="461" y="1976"/>
                    <a:pt x="509" y="1957"/>
                  </a:cubicBezTo>
                  <a:cubicBezTo>
                    <a:pt x="1147" y="1702"/>
                    <a:pt x="1841" y="1"/>
                    <a:pt x="1183"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267;p56">
              <a:extLst>
                <a:ext uri="{FF2B5EF4-FFF2-40B4-BE49-F238E27FC236}">
                  <a16:creationId xmlns:a16="http://schemas.microsoft.com/office/drawing/2014/main" id="{81BCE6B3-D0C0-8FF2-174D-0D13D79546FE}"/>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268;p56">
              <a:extLst>
                <a:ext uri="{FF2B5EF4-FFF2-40B4-BE49-F238E27FC236}">
                  <a16:creationId xmlns:a16="http://schemas.microsoft.com/office/drawing/2014/main" id="{76011ABF-13D8-F6F6-29FA-6D7057E9AB2C}"/>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00FF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269;p56">
              <a:extLst>
                <a:ext uri="{FF2B5EF4-FFF2-40B4-BE49-F238E27FC236}">
                  <a16:creationId xmlns:a16="http://schemas.microsoft.com/office/drawing/2014/main" id="{DBFEF554-2390-E6E9-4787-3A712A20043B}"/>
                </a:ext>
              </a:extLst>
            </p:cNvPr>
            <p:cNvSpPr/>
            <p:nvPr/>
          </p:nvSpPr>
          <p:spPr>
            <a:xfrm>
              <a:off x="6657552" y="2982668"/>
              <a:ext cx="186482" cy="1097494"/>
            </a:xfrm>
            <a:custGeom>
              <a:avLst/>
              <a:gdLst/>
              <a:ahLst/>
              <a:cxnLst/>
              <a:rect l="l" t="t" r="r" b="b"/>
              <a:pathLst>
                <a:path w="3478" h="20468" extrusionOk="0">
                  <a:moveTo>
                    <a:pt x="3168" y="1263"/>
                  </a:moveTo>
                  <a:lnTo>
                    <a:pt x="3168" y="2275"/>
                  </a:lnTo>
                  <a:lnTo>
                    <a:pt x="310" y="2275"/>
                  </a:lnTo>
                  <a:lnTo>
                    <a:pt x="310" y="1263"/>
                  </a:lnTo>
                  <a:close/>
                  <a:moveTo>
                    <a:pt x="3168" y="2584"/>
                  </a:moveTo>
                  <a:lnTo>
                    <a:pt x="3168" y="3596"/>
                  </a:lnTo>
                  <a:lnTo>
                    <a:pt x="310" y="3596"/>
                  </a:lnTo>
                  <a:lnTo>
                    <a:pt x="310" y="2584"/>
                  </a:lnTo>
                  <a:close/>
                  <a:moveTo>
                    <a:pt x="3168" y="3918"/>
                  </a:moveTo>
                  <a:lnTo>
                    <a:pt x="3168" y="4930"/>
                  </a:lnTo>
                  <a:lnTo>
                    <a:pt x="310" y="4930"/>
                  </a:lnTo>
                  <a:lnTo>
                    <a:pt x="310" y="3918"/>
                  </a:lnTo>
                  <a:close/>
                  <a:moveTo>
                    <a:pt x="3168" y="5240"/>
                  </a:moveTo>
                  <a:lnTo>
                    <a:pt x="3168" y="6252"/>
                  </a:lnTo>
                  <a:lnTo>
                    <a:pt x="310" y="6252"/>
                  </a:lnTo>
                  <a:lnTo>
                    <a:pt x="310" y="5240"/>
                  </a:lnTo>
                  <a:close/>
                  <a:moveTo>
                    <a:pt x="3168" y="6561"/>
                  </a:moveTo>
                  <a:lnTo>
                    <a:pt x="3168" y="7573"/>
                  </a:lnTo>
                  <a:lnTo>
                    <a:pt x="310" y="7573"/>
                  </a:lnTo>
                  <a:lnTo>
                    <a:pt x="310" y="6561"/>
                  </a:lnTo>
                  <a:close/>
                  <a:moveTo>
                    <a:pt x="3168" y="7883"/>
                  </a:moveTo>
                  <a:lnTo>
                    <a:pt x="3168" y="8883"/>
                  </a:lnTo>
                  <a:lnTo>
                    <a:pt x="310" y="8883"/>
                  </a:lnTo>
                  <a:lnTo>
                    <a:pt x="310" y="7883"/>
                  </a:lnTo>
                  <a:close/>
                  <a:moveTo>
                    <a:pt x="3168" y="9204"/>
                  </a:moveTo>
                  <a:lnTo>
                    <a:pt x="3168" y="10204"/>
                  </a:lnTo>
                  <a:lnTo>
                    <a:pt x="310" y="10204"/>
                  </a:lnTo>
                  <a:lnTo>
                    <a:pt x="310" y="9204"/>
                  </a:lnTo>
                  <a:close/>
                  <a:moveTo>
                    <a:pt x="3168" y="10526"/>
                  </a:moveTo>
                  <a:lnTo>
                    <a:pt x="3168" y="11526"/>
                  </a:lnTo>
                  <a:lnTo>
                    <a:pt x="310" y="11526"/>
                  </a:lnTo>
                  <a:lnTo>
                    <a:pt x="310" y="10526"/>
                  </a:lnTo>
                  <a:close/>
                  <a:moveTo>
                    <a:pt x="3168" y="11836"/>
                  </a:moveTo>
                  <a:lnTo>
                    <a:pt x="3168" y="12848"/>
                  </a:lnTo>
                  <a:lnTo>
                    <a:pt x="310" y="12848"/>
                  </a:lnTo>
                  <a:lnTo>
                    <a:pt x="310" y="11836"/>
                  </a:lnTo>
                  <a:close/>
                  <a:moveTo>
                    <a:pt x="3168" y="13157"/>
                  </a:moveTo>
                  <a:lnTo>
                    <a:pt x="3168" y="14169"/>
                  </a:lnTo>
                  <a:lnTo>
                    <a:pt x="310" y="14169"/>
                  </a:lnTo>
                  <a:lnTo>
                    <a:pt x="310" y="13157"/>
                  </a:lnTo>
                  <a:close/>
                  <a:moveTo>
                    <a:pt x="3168" y="14491"/>
                  </a:moveTo>
                  <a:lnTo>
                    <a:pt x="3168" y="15503"/>
                  </a:lnTo>
                  <a:lnTo>
                    <a:pt x="310" y="15503"/>
                  </a:lnTo>
                  <a:lnTo>
                    <a:pt x="310" y="14491"/>
                  </a:lnTo>
                  <a:close/>
                  <a:moveTo>
                    <a:pt x="156" y="1"/>
                  </a:moveTo>
                  <a:cubicBezTo>
                    <a:pt x="72" y="1"/>
                    <a:pt x="1" y="60"/>
                    <a:pt x="1" y="156"/>
                  </a:cubicBezTo>
                  <a:lnTo>
                    <a:pt x="1" y="20313"/>
                  </a:lnTo>
                  <a:cubicBezTo>
                    <a:pt x="1" y="20408"/>
                    <a:pt x="72" y="20468"/>
                    <a:pt x="156" y="20468"/>
                  </a:cubicBezTo>
                  <a:cubicBezTo>
                    <a:pt x="239" y="20468"/>
                    <a:pt x="310" y="20408"/>
                    <a:pt x="310" y="20313"/>
                  </a:cubicBezTo>
                  <a:lnTo>
                    <a:pt x="310" y="15812"/>
                  </a:lnTo>
                  <a:lnTo>
                    <a:pt x="3168" y="15812"/>
                  </a:lnTo>
                  <a:lnTo>
                    <a:pt x="3168" y="20313"/>
                  </a:lnTo>
                  <a:cubicBezTo>
                    <a:pt x="3168" y="20408"/>
                    <a:pt x="3239" y="20468"/>
                    <a:pt x="3323" y="20468"/>
                  </a:cubicBezTo>
                  <a:cubicBezTo>
                    <a:pt x="3406" y="20468"/>
                    <a:pt x="3477" y="20408"/>
                    <a:pt x="3477" y="20313"/>
                  </a:cubicBezTo>
                  <a:lnTo>
                    <a:pt x="3477" y="144"/>
                  </a:lnTo>
                  <a:cubicBezTo>
                    <a:pt x="3477" y="60"/>
                    <a:pt x="3406" y="1"/>
                    <a:pt x="3323" y="1"/>
                  </a:cubicBezTo>
                  <a:cubicBezTo>
                    <a:pt x="3239" y="1"/>
                    <a:pt x="3168" y="60"/>
                    <a:pt x="3168" y="156"/>
                  </a:cubicBezTo>
                  <a:lnTo>
                    <a:pt x="3168" y="953"/>
                  </a:lnTo>
                  <a:lnTo>
                    <a:pt x="310" y="953"/>
                  </a:lnTo>
                  <a:lnTo>
                    <a:pt x="310" y="156"/>
                  </a:lnTo>
                  <a:cubicBezTo>
                    <a:pt x="310" y="60"/>
                    <a:pt x="239" y="1"/>
                    <a:pt x="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270;p56">
              <a:extLst>
                <a:ext uri="{FF2B5EF4-FFF2-40B4-BE49-F238E27FC236}">
                  <a16:creationId xmlns:a16="http://schemas.microsoft.com/office/drawing/2014/main" id="{E1D69496-5240-6674-0257-834516A62EFA}"/>
                </a:ext>
              </a:extLst>
            </p:cNvPr>
            <p:cNvSpPr/>
            <p:nvPr/>
          </p:nvSpPr>
          <p:spPr>
            <a:xfrm>
              <a:off x="5321513" y="3633748"/>
              <a:ext cx="190235" cy="298020"/>
            </a:xfrm>
            <a:custGeom>
              <a:avLst/>
              <a:gdLst/>
              <a:ahLst/>
              <a:cxnLst/>
              <a:rect l="l" t="t" r="r" b="b"/>
              <a:pathLst>
                <a:path w="3548" h="5558" extrusionOk="0">
                  <a:moveTo>
                    <a:pt x="1952" y="0"/>
                  </a:moveTo>
                  <a:cubicBezTo>
                    <a:pt x="1077" y="0"/>
                    <a:pt x="631" y="1901"/>
                    <a:pt x="416" y="2907"/>
                  </a:cubicBezTo>
                  <a:cubicBezTo>
                    <a:pt x="5" y="4806"/>
                    <a:pt x="0" y="5557"/>
                    <a:pt x="181" y="5557"/>
                  </a:cubicBezTo>
                  <a:cubicBezTo>
                    <a:pt x="236" y="5557"/>
                    <a:pt x="309" y="5488"/>
                    <a:pt x="392" y="5360"/>
                  </a:cubicBezTo>
                  <a:lnTo>
                    <a:pt x="1213" y="4110"/>
                  </a:lnTo>
                  <a:cubicBezTo>
                    <a:pt x="1213" y="4110"/>
                    <a:pt x="3547" y="907"/>
                    <a:pt x="2404" y="157"/>
                  </a:cubicBezTo>
                  <a:cubicBezTo>
                    <a:pt x="2242" y="49"/>
                    <a:pt x="2091" y="0"/>
                    <a:pt x="1952"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271;p56">
              <a:extLst>
                <a:ext uri="{FF2B5EF4-FFF2-40B4-BE49-F238E27FC236}">
                  <a16:creationId xmlns:a16="http://schemas.microsoft.com/office/drawing/2014/main" id="{B9DBEFB1-E5D6-5017-D5A3-FF185EC3BD70}"/>
                </a:ext>
              </a:extLst>
            </p:cNvPr>
            <p:cNvSpPr/>
            <p:nvPr/>
          </p:nvSpPr>
          <p:spPr>
            <a:xfrm>
              <a:off x="5345319" y="3762645"/>
              <a:ext cx="262190" cy="253247"/>
            </a:xfrm>
            <a:custGeom>
              <a:avLst/>
              <a:gdLst/>
              <a:ahLst/>
              <a:cxnLst/>
              <a:rect l="l" t="t" r="r" b="b"/>
              <a:pathLst>
                <a:path w="4890" h="4723" extrusionOk="0">
                  <a:moveTo>
                    <a:pt x="3482" y="1"/>
                  </a:moveTo>
                  <a:cubicBezTo>
                    <a:pt x="2691" y="1"/>
                    <a:pt x="1775" y="1471"/>
                    <a:pt x="1281" y="2277"/>
                  </a:cubicBezTo>
                  <a:cubicBezTo>
                    <a:pt x="232" y="4024"/>
                    <a:pt x="0" y="4722"/>
                    <a:pt x="220" y="4722"/>
                  </a:cubicBezTo>
                  <a:cubicBezTo>
                    <a:pt x="274" y="4722"/>
                    <a:pt x="356" y="4679"/>
                    <a:pt x="460" y="4599"/>
                  </a:cubicBezTo>
                  <a:lnTo>
                    <a:pt x="1639" y="3670"/>
                  </a:lnTo>
                  <a:cubicBezTo>
                    <a:pt x="1639" y="3670"/>
                    <a:pt x="4889" y="1408"/>
                    <a:pt x="4056" y="325"/>
                  </a:cubicBezTo>
                  <a:cubicBezTo>
                    <a:pt x="3879" y="97"/>
                    <a:pt x="3684" y="1"/>
                    <a:pt x="348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6" name="Google Shape;2272;p56">
              <a:extLst>
                <a:ext uri="{FF2B5EF4-FFF2-40B4-BE49-F238E27FC236}">
                  <a16:creationId xmlns:a16="http://schemas.microsoft.com/office/drawing/2014/main" id="{2D461CB7-F08F-411B-9C8E-2196DFC72922}"/>
                </a:ext>
              </a:extLst>
            </p:cNvPr>
            <p:cNvSpPr/>
            <p:nvPr/>
          </p:nvSpPr>
          <p:spPr>
            <a:xfrm>
              <a:off x="5360921" y="3963925"/>
              <a:ext cx="226748" cy="168742"/>
            </a:xfrm>
            <a:custGeom>
              <a:avLst/>
              <a:gdLst/>
              <a:ahLst/>
              <a:cxnLst/>
              <a:rect l="l" t="t" r="r" b="b"/>
              <a:pathLst>
                <a:path w="4229" h="3147" extrusionOk="0">
                  <a:moveTo>
                    <a:pt x="3257" y="0"/>
                  </a:moveTo>
                  <a:cubicBezTo>
                    <a:pt x="2655" y="0"/>
                    <a:pt x="1813" y="909"/>
                    <a:pt x="1348" y="1428"/>
                  </a:cubicBezTo>
                  <a:cubicBezTo>
                    <a:pt x="254" y="2650"/>
                    <a:pt x="0" y="3146"/>
                    <a:pt x="201" y="3146"/>
                  </a:cubicBezTo>
                  <a:cubicBezTo>
                    <a:pt x="243" y="3146"/>
                    <a:pt x="305" y="3124"/>
                    <a:pt x="383" y="3083"/>
                  </a:cubicBezTo>
                  <a:lnTo>
                    <a:pt x="1419" y="2548"/>
                  </a:lnTo>
                  <a:cubicBezTo>
                    <a:pt x="1419" y="2548"/>
                    <a:pt x="4229" y="1286"/>
                    <a:pt x="3753" y="345"/>
                  </a:cubicBezTo>
                  <a:cubicBezTo>
                    <a:pt x="3628" y="100"/>
                    <a:pt x="3456" y="0"/>
                    <a:pt x="3257"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273;p56">
              <a:extLst>
                <a:ext uri="{FF2B5EF4-FFF2-40B4-BE49-F238E27FC236}">
                  <a16:creationId xmlns:a16="http://schemas.microsoft.com/office/drawing/2014/main" id="{3AFBCA18-6421-493D-06D4-022D6650E251}"/>
                </a:ext>
              </a:extLst>
            </p:cNvPr>
            <p:cNvSpPr/>
            <p:nvPr/>
          </p:nvSpPr>
          <p:spPr>
            <a:xfrm>
              <a:off x="5369822" y="4105369"/>
              <a:ext cx="226802" cy="169010"/>
            </a:xfrm>
            <a:custGeom>
              <a:avLst/>
              <a:gdLst/>
              <a:ahLst/>
              <a:cxnLst/>
              <a:rect l="l" t="t" r="r" b="b"/>
              <a:pathLst>
                <a:path w="4230" h="3152" extrusionOk="0">
                  <a:moveTo>
                    <a:pt x="3263" y="0"/>
                  </a:moveTo>
                  <a:cubicBezTo>
                    <a:pt x="2660" y="0"/>
                    <a:pt x="1815" y="913"/>
                    <a:pt x="1348" y="1434"/>
                  </a:cubicBezTo>
                  <a:cubicBezTo>
                    <a:pt x="255" y="2655"/>
                    <a:pt x="1" y="3151"/>
                    <a:pt x="202" y="3151"/>
                  </a:cubicBezTo>
                  <a:cubicBezTo>
                    <a:pt x="244" y="3151"/>
                    <a:pt x="306" y="3130"/>
                    <a:pt x="384" y="3089"/>
                  </a:cubicBezTo>
                  <a:lnTo>
                    <a:pt x="1420" y="2553"/>
                  </a:lnTo>
                  <a:cubicBezTo>
                    <a:pt x="1420" y="2553"/>
                    <a:pt x="4230" y="1291"/>
                    <a:pt x="3753" y="338"/>
                  </a:cubicBezTo>
                  <a:cubicBezTo>
                    <a:pt x="3630" y="98"/>
                    <a:pt x="3459" y="0"/>
                    <a:pt x="326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274;p56">
              <a:extLst>
                <a:ext uri="{FF2B5EF4-FFF2-40B4-BE49-F238E27FC236}">
                  <a16:creationId xmlns:a16="http://schemas.microsoft.com/office/drawing/2014/main" id="{AD4379F3-834E-E4B2-456D-610D6886A583}"/>
                </a:ext>
              </a:extLst>
            </p:cNvPr>
            <p:cNvSpPr/>
            <p:nvPr/>
          </p:nvSpPr>
          <p:spPr>
            <a:xfrm>
              <a:off x="5015625" y="3836905"/>
              <a:ext cx="333608" cy="153031"/>
            </a:xfrm>
            <a:custGeom>
              <a:avLst/>
              <a:gdLst/>
              <a:ahLst/>
              <a:cxnLst/>
              <a:rect l="l" t="t" r="r" b="b"/>
              <a:pathLst>
                <a:path w="6222" h="2854" extrusionOk="0">
                  <a:moveTo>
                    <a:pt x="1473" y="0"/>
                  </a:moveTo>
                  <a:cubicBezTo>
                    <a:pt x="1206" y="0"/>
                    <a:pt x="982" y="83"/>
                    <a:pt x="834" y="285"/>
                  </a:cubicBezTo>
                  <a:cubicBezTo>
                    <a:pt x="1" y="1428"/>
                    <a:pt x="2346" y="2095"/>
                    <a:pt x="3501" y="2404"/>
                  </a:cubicBezTo>
                  <a:cubicBezTo>
                    <a:pt x="4728" y="2726"/>
                    <a:pt x="5475" y="2854"/>
                    <a:pt x="5848" y="2854"/>
                  </a:cubicBezTo>
                  <a:cubicBezTo>
                    <a:pt x="6222" y="2854"/>
                    <a:pt x="6222" y="2726"/>
                    <a:pt x="5954" y="2535"/>
                  </a:cubicBezTo>
                  <a:lnTo>
                    <a:pt x="4728" y="1654"/>
                  </a:lnTo>
                  <a:cubicBezTo>
                    <a:pt x="4728" y="1654"/>
                    <a:pt x="2668" y="0"/>
                    <a:pt x="147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9" name="Google Shape;2275;p56">
              <a:extLst>
                <a:ext uri="{FF2B5EF4-FFF2-40B4-BE49-F238E27FC236}">
                  <a16:creationId xmlns:a16="http://schemas.microsoft.com/office/drawing/2014/main" id="{ABE0D790-C76C-037D-7BC3-4F278A807882}"/>
                </a:ext>
              </a:extLst>
            </p:cNvPr>
            <p:cNvSpPr/>
            <p:nvPr/>
          </p:nvSpPr>
          <p:spPr>
            <a:xfrm>
              <a:off x="5026465" y="3982799"/>
              <a:ext cx="349479" cy="108634"/>
            </a:xfrm>
            <a:custGeom>
              <a:avLst/>
              <a:gdLst/>
              <a:ahLst/>
              <a:cxnLst/>
              <a:rect l="l" t="t" r="r" b="b"/>
              <a:pathLst>
                <a:path w="6518" h="2026" extrusionOk="0">
                  <a:moveTo>
                    <a:pt x="1494" y="0"/>
                  </a:moveTo>
                  <a:cubicBezTo>
                    <a:pt x="1074" y="0"/>
                    <a:pt x="739" y="118"/>
                    <a:pt x="596" y="433"/>
                  </a:cubicBezTo>
                  <a:cubicBezTo>
                    <a:pt x="1" y="1719"/>
                    <a:pt x="2430" y="1910"/>
                    <a:pt x="3608" y="1981"/>
                  </a:cubicBezTo>
                  <a:cubicBezTo>
                    <a:pt x="4150" y="2012"/>
                    <a:pt x="4598" y="2025"/>
                    <a:pt x="4963" y="2025"/>
                  </a:cubicBezTo>
                  <a:cubicBezTo>
                    <a:pt x="6308" y="2025"/>
                    <a:pt x="6517" y="1840"/>
                    <a:pt x="6049" y="1624"/>
                  </a:cubicBezTo>
                  <a:lnTo>
                    <a:pt x="4680" y="1005"/>
                  </a:lnTo>
                  <a:cubicBezTo>
                    <a:pt x="4680" y="1005"/>
                    <a:pt x="2723" y="0"/>
                    <a:pt x="149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0" name="Google Shape;2276;p56">
              <a:extLst>
                <a:ext uri="{FF2B5EF4-FFF2-40B4-BE49-F238E27FC236}">
                  <a16:creationId xmlns:a16="http://schemas.microsoft.com/office/drawing/2014/main" id="{A8C717B9-E892-7FEA-8D4E-618BF61ED4DE}"/>
                </a:ext>
              </a:extLst>
            </p:cNvPr>
            <p:cNvSpPr/>
            <p:nvPr/>
          </p:nvSpPr>
          <p:spPr>
            <a:xfrm>
              <a:off x="5085864" y="4119685"/>
              <a:ext cx="298060" cy="88044"/>
            </a:xfrm>
            <a:custGeom>
              <a:avLst/>
              <a:gdLst/>
              <a:ahLst/>
              <a:cxnLst/>
              <a:rect l="l" t="t" r="r" b="b"/>
              <a:pathLst>
                <a:path w="5559" h="1642" extrusionOk="0">
                  <a:moveTo>
                    <a:pt x="1275" y="1"/>
                  </a:moveTo>
                  <a:cubicBezTo>
                    <a:pt x="892" y="1"/>
                    <a:pt x="586" y="106"/>
                    <a:pt x="465" y="393"/>
                  </a:cubicBezTo>
                  <a:cubicBezTo>
                    <a:pt x="1" y="1500"/>
                    <a:pt x="2049" y="1595"/>
                    <a:pt x="3061" y="1631"/>
                  </a:cubicBezTo>
                  <a:cubicBezTo>
                    <a:pt x="3319" y="1638"/>
                    <a:pt x="3552" y="1641"/>
                    <a:pt x="3762" y="1641"/>
                  </a:cubicBezTo>
                  <a:cubicBezTo>
                    <a:pt x="5291" y="1641"/>
                    <a:pt x="5559" y="1462"/>
                    <a:pt x="5108" y="1274"/>
                  </a:cubicBezTo>
                  <a:lnTo>
                    <a:pt x="3942" y="774"/>
                  </a:lnTo>
                  <a:lnTo>
                    <a:pt x="3942" y="786"/>
                  </a:lnTo>
                  <a:cubicBezTo>
                    <a:pt x="3942" y="786"/>
                    <a:pt x="2321" y="1"/>
                    <a:pt x="1275"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277;p56">
              <a:extLst>
                <a:ext uri="{FF2B5EF4-FFF2-40B4-BE49-F238E27FC236}">
                  <a16:creationId xmlns:a16="http://schemas.microsoft.com/office/drawing/2014/main" id="{783AA3BB-8A12-40A6-AB95-3506318C4563}"/>
                </a:ext>
              </a:extLst>
            </p:cNvPr>
            <p:cNvSpPr/>
            <p:nvPr/>
          </p:nvSpPr>
          <p:spPr>
            <a:xfrm>
              <a:off x="5090958" y="4204991"/>
              <a:ext cx="290232" cy="105792"/>
            </a:xfrm>
            <a:custGeom>
              <a:avLst/>
              <a:gdLst/>
              <a:ahLst/>
              <a:cxnLst/>
              <a:rect l="l" t="t" r="r" b="b"/>
              <a:pathLst>
                <a:path w="5413" h="1973" extrusionOk="0">
                  <a:moveTo>
                    <a:pt x="1243" y="0"/>
                  </a:moveTo>
                  <a:cubicBezTo>
                    <a:pt x="948" y="0"/>
                    <a:pt x="709" y="88"/>
                    <a:pt x="584" y="314"/>
                  </a:cubicBezTo>
                  <a:cubicBezTo>
                    <a:pt x="1" y="1362"/>
                    <a:pt x="2037" y="1683"/>
                    <a:pt x="3025" y="1814"/>
                  </a:cubicBezTo>
                  <a:cubicBezTo>
                    <a:pt x="3829" y="1926"/>
                    <a:pt x="4392" y="1972"/>
                    <a:pt x="4755" y="1972"/>
                  </a:cubicBezTo>
                  <a:cubicBezTo>
                    <a:pt x="5356" y="1972"/>
                    <a:pt x="5413" y="1846"/>
                    <a:pt x="5109" y="1683"/>
                  </a:cubicBezTo>
                  <a:lnTo>
                    <a:pt x="3989" y="1064"/>
                  </a:lnTo>
                  <a:cubicBezTo>
                    <a:pt x="3989" y="1064"/>
                    <a:pt x="2272" y="0"/>
                    <a:pt x="124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278;p56">
              <a:extLst>
                <a:ext uri="{FF2B5EF4-FFF2-40B4-BE49-F238E27FC236}">
                  <a16:creationId xmlns:a16="http://schemas.microsoft.com/office/drawing/2014/main" id="{15E609E7-FEB0-EDD2-FEE4-6A38C19642C4}"/>
                </a:ext>
              </a:extLst>
            </p:cNvPr>
            <p:cNvSpPr/>
            <p:nvPr/>
          </p:nvSpPr>
          <p:spPr>
            <a:xfrm>
              <a:off x="5069886" y="3531767"/>
              <a:ext cx="239563" cy="339093"/>
            </a:xfrm>
            <a:custGeom>
              <a:avLst/>
              <a:gdLst/>
              <a:ahLst/>
              <a:cxnLst/>
              <a:rect l="l" t="t" r="r" b="b"/>
              <a:pathLst>
                <a:path w="4468" h="6324" extrusionOk="0">
                  <a:moveTo>
                    <a:pt x="2072" y="1"/>
                  </a:moveTo>
                  <a:cubicBezTo>
                    <a:pt x="1992" y="1"/>
                    <a:pt x="1909" y="12"/>
                    <a:pt x="1823" y="35"/>
                  </a:cubicBezTo>
                  <a:cubicBezTo>
                    <a:pt x="1" y="535"/>
                    <a:pt x="1525" y="2880"/>
                    <a:pt x="2299" y="4012"/>
                  </a:cubicBezTo>
                  <a:cubicBezTo>
                    <a:pt x="3434" y="5677"/>
                    <a:pt x="4070" y="6324"/>
                    <a:pt x="4320" y="6324"/>
                  </a:cubicBezTo>
                  <a:cubicBezTo>
                    <a:pt x="4434" y="6324"/>
                    <a:pt x="4468" y="6188"/>
                    <a:pt x="4430" y="5952"/>
                  </a:cubicBezTo>
                  <a:lnTo>
                    <a:pt x="4121" y="4202"/>
                  </a:lnTo>
                  <a:cubicBezTo>
                    <a:pt x="4121" y="4202"/>
                    <a:pt x="3636" y="1"/>
                    <a:pt x="207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279;p56">
              <a:extLst>
                <a:ext uri="{FF2B5EF4-FFF2-40B4-BE49-F238E27FC236}">
                  <a16:creationId xmlns:a16="http://schemas.microsoft.com/office/drawing/2014/main" id="{27C307AC-6B97-8ADC-21DD-4F9CD3B0E049}"/>
                </a:ext>
              </a:extLst>
            </p:cNvPr>
            <p:cNvSpPr/>
            <p:nvPr/>
          </p:nvSpPr>
          <p:spPr>
            <a:xfrm>
              <a:off x="5186718" y="3624257"/>
              <a:ext cx="195436" cy="821673"/>
            </a:xfrm>
            <a:custGeom>
              <a:avLst/>
              <a:gdLst/>
              <a:ahLst/>
              <a:cxnLst/>
              <a:rect l="l" t="t" r="r" b="b"/>
              <a:pathLst>
                <a:path w="3645" h="15324" fill="none" extrusionOk="0">
                  <a:moveTo>
                    <a:pt x="1" y="1"/>
                  </a:moveTo>
                  <a:cubicBezTo>
                    <a:pt x="1" y="1"/>
                    <a:pt x="2680" y="5013"/>
                    <a:pt x="3096" y="7335"/>
                  </a:cubicBezTo>
                  <a:cubicBezTo>
                    <a:pt x="3573" y="10002"/>
                    <a:pt x="3644" y="12978"/>
                    <a:pt x="3311" y="15324"/>
                  </a:cubicBezTo>
                </a:path>
              </a:pathLst>
            </a:custGeom>
            <a:solidFill>
              <a:srgbClr val="115000"/>
            </a:solidFill>
            <a:ln w="4775" cap="rnd" cmpd="sng">
              <a:solidFill>
                <a:srgbClr val="115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4" name="Google Shape;2280;p56">
              <a:extLst>
                <a:ext uri="{FF2B5EF4-FFF2-40B4-BE49-F238E27FC236}">
                  <a16:creationId xmlns:a16="http://schemas.microsoft.com/office/drawing/2014/main" id="{F7F0107E-2DC6-9588-77D7-44CF2771A404}"/>
                </a:ext>
              </a:extLst>
            </p:cNvPr>
            <p:cNvSpPr/>
            <p:nvPr/>
          </p:nvSpPr>
          <p:spPr>
            <a:xfrm>
              <a:off x="5329716" y="3719375"/>
              <a:ext cx="70293" cy="215177"/>
            </a:xfrm>
            <a:custGeom>
              <a:avLst/>
              <a:gdLst/>
              <a:ahLst/>
              <a:cxnLst/>
              <a:rect l="l" t="t" r="r" b="b"/>
              <a:pathLst>
                <a:path w="1311" h="4013" fill="none" extrusionOk="0">
                  <a:moveTo>
                    <a:pt x="1" y="4013"/>
                  </a:moveTo>
                  <a:lnTo>
                    <a:pt x="131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281;p56">
              <a:extLst>
                <a:ext uri="{FF2B5EF4-FFF2-40B4-BE49-F238E27FC236}">
                  <a16:creationId xmlns:a16="http://schemas.microsoft.com/office/drawing/2014/main" id="{FA41122D-E5F9-365F-36B9-8F89B6C66214}"/>
                </a:ext>
              </a:extLst>
            </p:cNvPr>
            <p:cNvSpPr/>
            <p:nvPr/>
          </p:nvSpPr>
          <p:spPr>
            <a:xfrm>
              <a:off x="5352718" y="3850899"/>
              <a:ext cx="131577" cy="166651"/>
            </a:xfrm>
            <a:custGeom>
              <a:avLst/>
              <a:gdLst/>
              <a:ahLst/>
              <a:cxnLst/>
              <a:rect l="l" t="t" r="r" b="b"/>
              <a:pathLst>
                <a:path w="2454" h="3108" fill="none" extrusionOk="0">
                  <a:moveTo>
                    <a:pt x="0" y="3108"/>
                  </a:moveTo>
                  <a:lnTo>
                    <a:pt x="2453"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282;p56">
              <a:extLst>
                <a:ext uri="{FF2B5EF4-FFF2-40B4-BE49-F238E27FC236}">
                  <a16:creationId xmlns:a16="http://schemas.microsoft.com/office/drawing/2014/main" id="{439B45E9-62F3-07EB-E861-00AE67495DA8}"/>
                </a:ext>
              </a:extLst>
            </p:cNvPr>
            <p:cNvSpPr/>
            <p:nvPr/>
          </p:nvSpPr>
          <p:spPr>
            <a:xfrm>
              <a:off x="5156059" y="3906447"/>
              <a:ext cx="190932" cy="80484"/>
            </a:xfrm>
            <a:custGeom>
              <a:avLst/>
              <a:gdLst/>
              <a:ahLst/>
              <a:cxnLst/>
              <a:rect l="l" t="t" r="r" b="b"/>
              <a:pathLst>
                <a:path w="3561" h="1501" fill="none" extrusionOk="0">
                  <a:moveTo>
                    <a:pt x="3561" y="1500"/>
                  </a:moveTo>
                  <a:lnTo>
                    <a:pt x="1"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7" name="Google Shape;2283;p56">
              <a:extLst>
                <a:ext uri="{FF2B5EF4-FFF2-40B4-BE49-F238E27FC236}">
                  <a16:creationId xmlns:a16="http://schemas.microsoft.com/office/drawing/2014/main" id="{027EB215-15F4-0338-C308-6B86C032BA6C}"/>
                </a:ext>
              </a:extLst>
            </p:cNvPr>
            <p:cNvSpPr/>
            <p:nvPr/>
          </p:nvSpPr>
          <p:spPr>
            <a:xfrm>
              <a:off x="5369339" y="4019420"/>
              <a:ext cx="143641" cy="110511"/>
            </a:xfrm>
            <a:custGeom>
              <a:avLst/>
              <a:gdLst/>
              <a:ahLst/>
              <a:cxnLst/>
              <a:rect l="l" t="t" r="r" b="b"/>
              <a:pathLst>
                <a:path w="2679" h="2061" fill="none" extrusionOk="0">
                  <a:moveTo>
                    <a:pt x="0" y="2060"/>
                  </a:moveTo>
                  <a:lnTo>
                    <a:pt x="2679"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284;p56">
              <a:extLst>
                <a:ext uri="{FF2B5EF4-FFF2-40B4-BE49-F238E27FC236}">
                  <a16:creationId xmlns:a16="http://schemas.microsoft.com/office/drawing/2014/main" id="{522CF849-0834-D9C2-966E-9AEFE0CC7E65}"/>
                </a:ext>
              </a:extLst>
            </p:cNvPr>
            <p:cNvSpPr/>
            <p:nvPr/>
          </p:nvSpPr>
          <p:spPr>
            <a:xfrm>
              <a:off x="5211007" y="4051322"/>
              <a:ext cx="150719" cy="31368"/>
            </a:xfrm>
            <a:custGeom>
              <a:avLst/>
              <a:gdLst/>
              <a:ahLst/>
              <a:cxnLst/>
              <a:rect l="l" t="t" r="r" b="b"/>
              <a:pathLst>
                <a:path w="2811" h="585" fill="none" extrusionOk="0">
                  <a:moveTo>
                    <a:pt x="2810" y="584"/>
                  </a:moveTo>
                  <a:lnTo>
                    <a:pt x="0"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9" name="Google Shape;2285;p56">
              <a:extLst>
                <a:ext uri="{FF2B5EF4-FFF2-40B4-BE49-F238E27FC236}">
                  <a16:creationId xmlns:a16="http://schemas.microsoft.com/office/drawing/2014/main" id="{A8D275E2-43E4-2B82-D097-26AD7362F2A3}"/>
                </a:ext>
              </a:extLst>
            </p:cNvPr>
            <p:cNvSpPr/>
            <p:nvPr/>
          </p:nvSpPr>
          <p:spPr>
            <a:xfrm>
              <a:off x="5252507" y="4179040"/>
              <a:ext cx="116243" cy="18553"/>
            </a:xfrm>
            <a:custGeom>
              <a:avLst/>
              <a:gdLst/>
              <a:ahLst/>
              <a:cxnLst/>
              <a:rect l="l" t="t" r="r" b="b"/>
              <a:pathLst>
                <a:path w="2168" h="346" fill="none" extrusionOk="0">
                  <a:moveTo>
                    <a:pt x="2167" y="345"/>
                  </a:moveTo>
                  <a:lnTo>
                    <a:pt x="0"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286;p56">
              <a:extLst>
                <a:ext uri="{FF2B5EF4-FFF2-40B4-BE49-F238E27FC236}">
                  <a16:creationId xmlns:a16="http://schemas.microsoft.com/office/drawing/2014/main" id="{DB6F8186-F215-DEB8-CD43-592903ECA291}"/>
                </a:ext>
              </a:extLst>
            </p:cNvPr>
            <p:cNvSpPr/>
            <p:nvPr/>
          </p:nvSpPr>
          <p:spPr>
            <a:xfrm>
              <a:off x="5378240" y="4201988"/>
              <a:ext cx="78603" cy="70296"/>
            </a:xfrm>
            <a:custGeom>
              <a:avLst/>
              <a:gdLst/>
              <a:ahLst/>
              <a:cxnLst/>
              <a:rect l="l" t="t" r="r" b="b"/>
              <a:pathLst>
                <a:path w="1466" h="1311" fill="none" extrusionOk="0">
                  <a:moveTo>
                    <a:pt x="1" y="1310"/>
                  </a:moveTo>
                  <a:lnTo>
                    <a:pt x="1465"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287;p56">
              <a:extLst>
                <a:ext uri="{FF2B5EF4-FFF2-40B4-BE49-F238E27FC236}">
                  <a16:creationId xmlns:a16="http://schemas.microsoft.com/office/drawing/2014/main" id="{B75A9645-CE3E-434F-C27B-7B91C7CCA793}"/>
                </a:ext>
              </a:extLst>
            </p:cNvPr>
            <p:cNvSpPr/>
            <p:nvPr/>
          </p:nvSpPr>
          <p:spPr>
            <a:xfrm>
              <a:off x="5242909" y="4270297"/>
              <a:ext cx="134097" cy="33244"/>
            </a:xfrm>
            <a:custGeom>
              <a:avLst/>
              <a:gdLst/>
              <a:ahLst/>
              <a:cxnLst/>
              <a:rect l="l" t="t" r="r" b="b"/>
              <a:pathLst>
                <a:path w="2501" h="620" fill="none" extrusionOk="0">
                  <a:moveTo>
                    <a:pt x="2501" y="620"/>
                  </a:moveTo>
                  <a:lnTo>
                    <a:pt x="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288;p56">
              <a:extLst>
                <a:ext uri="{FF2B5EF4-FFF2-40B4-BE49-F238E27FC236}">
                  <a16:creationId xmlns:a16="http://schemas.microsoft.com/office/drawing/2014/main" id="{80AB258D-A3C5-2593-511E-93D4E1BE412D}"/>
                </a:ext>
              </a:extLst>
            </p:cNvPr>
            <p:cNvSpPr/>
            <p:nvPr/>
          </p:nvSpPr>
          <p:spPr>
            <a:xfrm>
              <a:off x="5278029" y="4344343"/>
              <a:ext cx="157743" cy="211370"/>
            </a:xfrm>
            <a:custGeom>
              <a:avLst/>
              <a:gdLst/>
              <a:ahLst/>
              <a:cxnLst/>
              <a:rect l="l" t="t" r="r" b="b"/>
              <a:pathLst>
                <a:path w="2942" h="3942" extrusionOk="0">
                  <a:moveTo>
                    <a:pt x="0" y="1"/>
                  </a:moveTo>
                  <a:lnTo>
                    <a:pt x="0" y="608"/>
                  </a:lnTo>
                  <a:lnTo>
                    <a:pt x="250" y="608"/>
                  </a:lnTo>
                  <a:lnTo>
                    <a:pt x="786" y="3942"/>
                  </a:lnTo>
                  <a:lnTo>
                    <a:pt x="2155" y="3942"/>
                  </a:lnTo>
                  <a:lnTo>
                    <a:pt x="2691" y="608"/>
                  </a:lnTo>
                  <a:lnTo>
                    <a:pt x="2941" y="608"/>
                  </a:lnTo>
                  <a:lnTo>
                    <a:pt x="2941" y="1"/>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289;p56">
              <a:extLst>
                <a:ext uri="{FF2B5EF4-FFF2-40B4-BE49-F238E27FC236}">
                  <a16:creationId xmlns:a16="http://schemas.microsoft.com/office/drawing/2014/main" id="{621A1012-4283-244E-840F-E5F23089DC83}"/>
                </a:ext>
              </a:extLst>
            </p:cNvPr>
            <p:cNvSpPr/>
            <p:nvPr/>
          </p:nvSpPr>
          <p:spPr>
            <a:xfrm>
              <a:off x="5412072" y="2646163"/>
              <a:ext cx="289266" cy="420381"/>
            </a:xfrm>
            <a:custGeom>
              <a:avLst/>
              <a:gdLst/>
              <a:ahLst/>
              <a:cxnLst/>
              <a:rect l="l" t="t" r="r" b="b"/>
              <a:pathLst>
                <a:path w="5395" h="7840" extrusionOk="0">
                  <a:moveTo>
                    <a:pt x="1703" y="1"/>
                  </a:moveTo>
                  <a:cubicBezTo>
                    <a:pt x="1600" y="1"/>
                    <a:pt x="1496" y="17"/>
                    <a:pt x="1394" y="50"/>
                  </a:cubicBezTo>
                  <a:cubicBezTo>
                    <a:pt x="822" y="240"/>
                    <a:pt x="275" y="1074"/>
                    <a:pt x="417" y="1776"/>
                  </a:cubicBezTo>
                  <a:cubicBezTo>
                    <a:pt x="513" y="2264"/>
                    <a:pt x="953" y="2979"/>
                    <a:pt x="1096" y="3241"/>
                  </a:cubicBezTo>
                  <a:cubicBezTo>
                    <a:pt x="1227" y="3515"/>
                    <a:pt x="1037" y="3979"/>
                    <a:pt x="608" y="4943"/>
                  </a:cubicBezTo>
                  <a:cubicBezTo>
                    <a:pt x="179" y="5896"/>
                    <a:pt x="1" y="6801"/>
                    <a:pt x="1263" y="7586"/>
                  </a:cubicBezTo>
                  <a:cubicBezTo>
                    <a:pt x="1541" y="7764"/>
                    <a:pt x="1829" y="7840"/>
                    <a:pt x="2115" y="7840"/>
                  </a:cubicBezTo>
                  <a:cubicBezTo>
                    <a:pt x="3115" y="7840"/>
                    <a:pt x="4103" y="6921"/>
                    <a:pt x="4668" y="6217"/>
                  </a:cubicBezTo>
                  <a:cubicBezTo>
                    <a:pt x="5394" y="5324"/>
                    <a:pt x="4120" y="3241"/>
                    <a:pt x="4013" y="2372"/>
                  </a:cubicBezTo>
                  <a:cubicBezTo>
                    <a:pt x="3918" y="1590"/>
                    <a:pt x="3757" y="180"/>
                    <a:pt x="2766" y="180"/>
                  </a:cubicBezTo>
                  <a:cubicBezTo>
                    <a:pt x="2640" y="180"/>
                    <a:pt x="2501" y="203"/>
                    <a:pt x="2346" y="252"/>
                  </a:cubicBezTo>
                  <a:lnTo>
                    <a:pt x="2346" y="240"/>
                  </a:lnTo>
                  <a:cubicBezTo>
                    <a:pt x="2165" y="83"/>
                    <a:pt x="1937" y="1"/>
                    <a:pt x="17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290;p56">
              <a:extLst>
                <a:ext uri="{FF2B5EF4-FFF2-40B4-BE49-F238E27FC236}">
                  <a16:creationId xmlns:a16="http://schemas.microsoft.com/office/drawing/2014/main" id="{075A3311-A258-F48F-57F3-E8B40A59A4AE}"/>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6453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291;p56">
              <a:extLst>
                <a:ext uri="{FF2B5EF4-FFF2-40B4-BE49-F238E27FC236}">
                  <a16:creationId xmlns:a16="http://schemas.microsoft.com/office/drawing/2014/main" id="{3CA45EA6-DFE0-A59F-C9AA-AAE64D47A902}"/>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292;p56">
              <a:extLst>
                <a:ext uri="{FF2B5EF4-FFF2-40B4-BE49-F238E27FC236}">
                  <a16:creationId xmlns:a16="http://schemas.microsoft.com/office/drawing/2014/main" id="{97A8A141-C569-2F9F-D5EE-3078138930A5}"/>
                </a:ext>
              </a:extLst>
            </p:cNvPr>
            <p:cNvSpPr/>
            <p:nvPr/>
          </p:nvSpPr>
          <p:spPr>
            <a:xfrm>
              <a:off x="5475287" y="2779671"/>
              <a:ext cx="220904" cy="252604"/>
            </a:xfrm>
            <a:custGeom>
              <a:avLst/>
              <a:gdLst/>
              <a:ahLst/>
              <a:cxnLst/>
              <a:rect l="l" t="t" r="r" b="b"/>
              <a:pathLst>
                <a:path w="4120" h="4711" extrusionOk="0">
                  <a:moveTo>
                    <a:pt x="3549" y="1"/>
                  </a:moveTo>
                  <a:lnTo>
                    <a:pt x="1858" y="346"/>
                  </a:lnTo>
                  <a:lnTo>
                    <a:pt x="1001" y="894"/>
                  </a:lnTo>
                  <a:cubicBezTo>
                    <a:pt x="1001" y="894"/>
                    <a:pt x="0" y="1679"/>
                    <a:pt x="0" y="1763"/>
                  </a:cubicBezTo>
                  <a:cubicBezTo>
                    <a:pt x="0" y="1846"/>
                    <a:pt x="1703" y="4704"/>
                    <a:pt x="1703" y="4704"/>
                  </a:cubicBezTo>
                  <a:cubicBezTo>
                    <a:pt x="1772" y="4708"/>
                    <a:pt x="1841" y="4710"/>
                    <a:pt x="1910" y="4710"/>
                  </a:cubicBezTo>
                  <a:cubicBezTo>
                    <a:pt x="2740" y="4710"/>
                    <a:pt x="3526" y="4381"/>
                    <a:pt x="4120" y="3799"/>
                  </a:cubicBezTo>
                  <a:lnTo>
                    <a:pt x="4120" y="3787"/>
                  </a:lnTo>
                  <a:lnTo>
                    <a:pt x="354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293;p56">
              <a:extLst>
                <a:ext uri="{FF2B5EF4-FFF2-40B4-BE49-F238E27FC236}">
                  <a16:creationId xmlns:a16="http://schemas.microsoft.com/office/drawing/2014/main" id="{E38BAF25-98BA-4A60-7524-62A19E9495C5}"/>
                </a:ext>
              </a:extLst>
            </p:cNvPr>
            <p:cNvSpPr/>
            <p:nvPr/>
          </p:nvSpPr>
          <p:spPr>
            <a:xfrm>
              <a:off x="5475287" y="2779671"/>
              <a:ext cx="220904" cy="255446"/>
            </a:xfrm>
            <a:custGeom>
              <a:avLst/>
              <a:gdLst/>
              <a:ahLst/>
              <a:cxnLst/>
              <a:rect l="l" t="t" r="r" b="b"/>
              <a:pathLst>
                <a:path w="4120" h="4764" fill="none" extrusionOk="0">
                  <a:moveTo>
                    <a:pt x="4120" y="3787"/>
                  </a:moveTo>
                  <a:lnTo>
                    <a:pt x="4120" y="3787"/>
                  </a:lnTo>
                  <a:lnTo>
                    <a:pt x="3549" y="1"/>
                  </a:lnTo>
                  <a:lnTo>
                    <a:pt x="1858" y="346"/>
                  </a:lnTo>
                  <a:lnTo>
                    <a:pt x="1001" y="894"/>
                  </a:lnTo>
                  <a:cubicBezTo>
                    <a:pt x="1001" y="894"/>
                    <a:pt x="0" y="1679"/>
                    <a:pt x="0" y="1763"/>
                  </a:cubicBezTo>
                  <a:cubicBezTo>
                    <a:pt x="0" y="1846"/>
                    <a:pt x="1703" y="4704"/>
                    <a:pt x="1703" y="4704"/>
                  </a:cubicBezTo>
                  <a:cubicBezTo>
                    <a:pt x="2608" y="4763"/>
                    <a:pt x="3477" y="4430"/>
                    <a:pt x="4120" y="3799"/>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294;p56">
              <a:extLst>
                <a:ext uri="{FF2B5EF4-FFF2-40B4-BE49-F238E27FC236}">
                  <a16:creationId xmlns:a16="http://schemas.microsoft.com/office/drawing/2014/main" id="{41924FC7-A856-B881-61B4-82D017DE788B}"/>
                </a:ext>
              </a:extLst>
            </p:cNvPr>
            <p:cNvSpPr/>
            <p:nvPr/>
          </p:nvSpPr>
          <p:spPr>
            <a:xfrm>
              <a:off x="5559359" y="2937951"/>
              <a:ext cx="73778" cy="53137"/>
            </a:xfrm>
            <a:custGeom>
              <a:avLst/>
              <a:gdLst/>
              <a:ahLst/>
              <a:cxnLst/>
              <a:rect l="l" t="t" r="r" b="b"/>
              <a:pathLst>
                <a:path w="1376" h="991" extrusionOk="0">
                  <a:moveTo>
                    <a:pt x="1344" y="1"/>
                  </a:moveTo>
                  <a:cubicBezTo>
                    <a:pt x="1183" y="1"/>
                    <a:pt x="278" y="680"/>
                    <a:pt x="278" y="680"/>
                  </a:cubicBezTo>
                  <a:cubicBezTo>
                    <a:pt x="278" y="680"/>
                    <a:pt x="0" y="991"/>
                    <a:pt x="185" y="991"/>
                  </a:cubicBezTo>
                  <a:cubicBezTo>
                    <a:pt x="191" y="991"/>
                    <a:pt x="199" y="990"/>
                    <a:pt x="206" y="990"/>
                  </a:cubicBezTo>
                  <a:cubicBezTo>
                    <a:pt x="421" y="966"/>
                    <a:pt x="1254" y="311"/>
                    <a:pt x="1361" y="49"/>
                  </a:cubicBezTo>
                  <a:cubicBezTo>
                    <a:pt x="1375" y="15"/>
                    <a:pt x="1368" y="1"/>
                    <a:pt x="1344"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295;p56">
              <a:extLst>
                <a:ext uri="{FF2B5EF4-FFF2-40B4-BE49-F238E27FC236}">
                  <a16:creationId xmlns:a16="http://schemas.microsoft.com/office/drawing/2014/main" id="{EC0F4EB3-01AC-F44F-E17C-2C565EFE3F3B}"/>
                </a:ext>
              </a:extLst>
            </p:cNvPr>
            <p:cNvSpPr/>
            <p:nvPr/>
          </p:nvSpPr>
          <p:spPr>
            <a:xfrm>
              <a:off x="5576142" y="2852430"/>
              <a:ext cx="70936" cy="114371"/>
            </a:xfrm>
            <a:custGeom>
              <a:avLst/>
              <a:gdLst/>
              <a:ahLst/>
              <a:cxnLst/>
              <a:rect l="l" t="t" r="r" b="b"/>
              <a:pathLst>
                <a:path w="1323" h="2133" extrusionOk="0">
                  <a:moveTo>
                    <a:pt x="72" y="1"/>
                  </a:moveTo>
                  <a:lnTo>
                    <a:pt x="1" y="584"/>
                  </a:lnTo>
                  <a:lnTo>
                    <a:pt x="48" y="632"/>
                  </a:lnTo>
                  <a:lnTo>
                    <a:pt x="334" y="942"/>
                  </a:lnTo>
                  <a:lnTo>
                    <a:pt x="417" y="2132"/>
                  </a:lnTo>
                  <a:lnTo>
                    <a:pt x="775" y="2073"/>
                  </a:lnTo>
                  <a:lnTo>
                    <a:pt x="489" y="965"/>
                  </a:lnTo>
                  <a:lnTo>
                    <a:pt x="941" y="1906"/>
                  </a:lnTo>
                  <a:lnTo>
                    <a:pt x="1322" y="1525"/>
                  </a:lnTo>
                  <a:lnTo>
                    <a:pt x="513" y="799"/>
                  </a:lnTo>
                  <a:lnTo>
                    <a:pt x="489" y="215"/>
                  </a:lnTo>
                  <a:lnTo>
                    <a:pt x="7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296;p56">
              <a:extLst>
                <a:ext uri="{FF2B5EF4-FFF2-40B4-BE49-F238E27FC236}">
                  <a16:creationId xmlns:a16="http://schemas.microsoft.com/office/drawing/2014/main" id="{C96D2839-B582-C46D-E425-95A86309793B}"/>
                </a:ext>
              </a:extLst>
            </p:cNvPr>
            <p:cNvSpPr/>
            <p:nvPr/>
          </p:nvSpPr>
          <p:spPr>
            <a:xfrm>
              <a:off x="5521881" y="2792968"/>
              <a:ext cx="120050" cy="111262"/>
            </a:xfrm>
            <a:custGeom>
              <a:avLst/>
              <a:gdLst/>
              <a:ahLst/>
              <a:cxnLst/>
              <a:rect l="l" t="t" r="r" b="b"/>
              <a:pathLst>
                <a:path w="2239" h="2075" extrusionOk="0">
                  <a:moveTo>
                    <a:pt x="1080" y="0"/>
                  </a:moveTo>
                  <a:cubicBezTo>
                    <a:pt x="742" y="0"/>
                    <a:pt x="358" y="288"/>
                    <a:pt x="358" y="288"/>
                  </a:cubicBezTo>
                  <a:cubicBezTo>
                    <a:pt x="358" y="288"/>
                    <a:pt x="1" y="455"/>
                    <a:pt x="1" y="777"/>
                  </a:cubicBezTo>
                  <a:cubicBezTo>
                    <a:pt x="1" y="1110"/>
                    <a:pt x="382" y="1884"/>
                    <a:pt x="632" y="2051"/>
                  </a:cubicBezTo>
                  <a:cubicBezTo>
                    <a:pt x="655" y="2067"/>
                    <a:pt x="681" y="2075"/>
                    <a:pt x="707" y="2075"/>
                  </a:cubicBezTo>
                  <a:cubicBezTo>
                    <a:pt x="947" y="2075"/>
                    <a:pt x="1275" y="1467"/>
                    <a:pt x="1275" y="1467"/>
                  </a:cubicBezTo>
                  <a:cubicBezTo>
                    <a:pt x="1275" y="1467"/>
                    <a:pt x="1571" y="1607"/>
                    <a:pt x="1811" y="1607"/>
                  </a:cubicBezTo>
                  <a:cubicBezTo>
                    <a:pt x="1921" y="1607"/>
                    <a:pt x="2020" y="1577"/>
                    <a:pt x="2072" y="1491"/>
                  </a:cubicBezTo>
                  <a:cubicBezTo>
                    <a:pt x="2239" y="1217"/>
                    <a:pt x="1691" y="324"/>
                    <a:pt x="1334" y="74"/>
                  </a:cubicBezTo>
                  <a:cubicBezTo>
                    <a:pt x="1258" y="21"/>
                    <a:pt x="1171" y="0"/>
                    <a:pt x="1080"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297;p56">
              <a:extLst>
                <a:ext uri="{FF2B5EF4-FFF2-40B4-BE49-F238E27FC236}">
                  <a16:creationId xmlns:a16="http://schemas.microsoft.com/office/drawing/2014/main" id="{50C1BF94-3923-5A4B-41F6-7199022CCD2D}"/>
                </a:ext>
              </a:extLst>
            </p:cNvPr>
            <p:cNvSpPr/>
            <p:nvPr/>
          </p:nvSpPr>
          <p:spPr>
            <a:xfrm>
              <a:off x="5525098" y="2768840"/>
              <a:ext cx="67075" cy="104130"/>
            </a:xfrm>
            <a:custGeom>
              <a:avLst/>
              <a:gdLst/>
              <a:ahLst/>
              <a:cxnLst/>
              <a:rect l="l" t="t" r="r" b="b"/>
              <a:pathLst>
                <a:path w="1251" h="1942" extrusionOk="0">
                  <a:moveTo>
                    <a:pt x="1036" y="0"/>
                  </a:moveTo>
                  <a:lnTo>
                    <a:pt x="0" y="417"/>
                  </a:lnTo>
                  <a:cubicBezTo>
                    <a:pt x="95" y="667"/>
                    <a:pt x="179" y="917"/>
                    <a:pt x="238" y="1179"/>
                  </a:cubicBezTo>
                  <a:cubicBezTo>
                    <a:pt x="298" y="1453"/>
                    <a:pt x="1036" y="1917"/>
                    <a:pt x="1119" y="1941"/>
                  </a:cubicBezTo>
                  <a:cubicBezTo>
                    <a:pt x="1120" y="1941"/>
                    <a:pt x="1121" y="1941"/>
                    <a:pt x="1122" y="1941"/>
                  </a:cubicBezTo>
                  <a:cubicBezTo>
                    <a:pt x="1192" y="1941"/>
                    <a:pt x="1250" y="1072"/>
                    <a:pt x="1250" y="1072"/>
                  </a:cubicBezTo>
                  <a:lnTo>
                    <a:pt x="10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298;p56">
              <a:extLst>
                <a:ext uri="{FF2B5EF4-FFF2-40B4-BE49-F238E27FC236}">
                  <a16:creationId xmlns:a16="http://schemas.microsoft.com/office/drawing/2014/main" id="{56BE1387-E8FC-9C05-3C4E-79D6A5D0507E}"/>
                </a:ext>
              </a:extLst>
            </p:cNvPr>
            <p:cNvSpPr/>
            <p:nvPr/>
          </p:nvSpPr>
          <p:spPr>
            <a:xfrm>
              <a:off x="5528261" y="2773291"/>
              <a:ext cx="61982" cy="63915"/>
            </a:xfrm>
            <a:custGeom>
              <a:avLst/>
              <a:gdLst/>
              <a:ahLst/>
              <a:cxnLst/>
              <a:rect l="l" t="t" r="r" b="b"/>
              <a:pathLst>
                <a:path w="1156" h="1192" extrusionOk="0">
                  <a:moveTo>
                    <a:pt x="858" y="1"/>
                  </a:moveTo>
                  <a:lnTo>
                    <a:pt x="108" y="274"/>
                  </a:lnTo>
                  <a:lnTo>
                    <a:pt x="1" y="524"/>
                  </a:lnTo>
                  <a:cubicBezTo>
                    <a:pt x="60" y="667"/>
                    <a:pt x="120" y="858"/>
                    <a:pt x="155" y="1001"/>
                  </a:cubicBezTo>
                  <a:cubicBezTo>
                    <a:pt x="286" y="1108"/>
                    <a:pt x="429" y="1167"/>
                    <a:pt x="584" y="1191"/>
                  </a:cubicBezTo>
                  <a:cubicBezTo>
                    <a:pt x="591" y="1192"/>
                    <a:pt x="598" y="1192"/>
                    <a:pt x="605" y="1192"/>
                  </a:cubicBezTo>
                  <a:cubicBezTo>
                    <a:pt x="823" y="1192"/>
                    <a:pt x="1017" y="1018"/>
                    <a:pt x="1156" y="810"/>
                  </a:cubicBezTo>
                  <a:lnTo>
                    <a:pt x="1001" y="36"/>
                  </a:lnTo>
                  <a:cubicBezTo>
                    <a:pt x="953" y="24"/>
                    <a:pt x="906" y="12"/>
                    <a:pt x="858"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299;p56">
              <a:extLst>
                <a:ext uri="{FF2B5EF4-FFF2-40B4-BE49-F238E27FC236}">
                  <a16:creationId xmlns:a16="http://schemas.microsoft.com/office/drawing/2014/main" id="{5BFFD611-EE9F-CB3F-0626-A3AECCE939B4}"/>
                </a:ext>
              </a:extLst>
            </p:cNvPr>
            <p:cNvSpPr/>
            <p:nvPr/>
          </p:nvSpPr>
          <p:spPr>
            <a:xfrm>
              <a:off x="5525098" y="2768840"/>
              <a:ext cx="67075" cy="105363"/>
            </a:xfrm>
            <a:custGeom>
              <a:avLst/>
              <a:gdLst/>
              <a:ahLst/>
              <a:cxnLst/>
              <a:rect l="l" t="t" r="r" b="b"/>
              <a:pathLst>
                <a:path w="1251" h="1965" fill="none" extrusionOk="0">
                  <a:moveTo>
                    <a:pt x="0" y="417"/>
                  </a:moveTo>
                  <a:cubicBezTo>
                    <a:pt x="95" y="667"/>
                    <a:pt x="179" y="917"/>
                    <a:pt x="238" y="1179"/>
                  </a:cubicBezTo>
                  <a:cubicBezTo>
                    <a:pt x="298" y="1453"/>
                    <a:pt x="1036" y="1917"/>
                    <a:pt x="1119" y="1941"/>
                  </a:cubicBezTo>
                  <a:cubicBezTo>
                    <a:pt x="1191" y="1965"/>
                    <a:pt x="1250" y="1072"/>
                    <a:pt x="1250" y="1072"/>
                  </a:cubicBezTo>
                  <a:lnTo>
                    <a:pt x="1036" y="0"/>
                  </a:lnTo>
                  <a:lnTo>
                    <a:pt x="0" y="41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300;p56">
              <a:extLst>
                <a:ext uri="{FF2B5EF4-FFF2-40B4-BE49-F238E27FC236}">
                  <a16:creationId xmlns:a16="http://schemas.microsoft.com/office/drawing/2014/main" id="{06DAED56-85C3-0AE4-54DC-E3938589A949}"/>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301;p56">
              <a:extLst>
                <a:ext uri="{FF2B5EF4-FFF2-40B4-BE49-F238E27FC236}">
                  <a16:creationId xmlns:a16="http://schemas.microsoft.com/office/drawing/2014/main" id="{851B5E4A-CAC4-E989-1AE3-418313019F12}"/>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302;p56">
              <a:extLst>
                <a:ext uri="{FF2B5EF4-FFF2-40B4-BE49-F238E27FC236}">
                  <a16:creationId xmlns:a16="http://schemas.microsoft.com/office/drawing/2014/main" id="{4539468C-C765-67CD-8C35-98743537B107}"/>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303;p56">
              <a:extLst>
                <a:ext uri="{FF2B5EF4-FFF2-40B4-BE49-F238E27FC236}">
                  <a16:creationId xmlns:a16="http://schemas.microsoft.com/office/drawing/2014/main" id="{58DAAD17-0133-492E-E948-A1EE0EF8804A}"/>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304;p56">
              <a:extLst>
                <a:ext uri="{FF2B5EF4-FFF2-40B4-BE49-F238E27FC236}">
                  <a16:creationId xmlns:a16="http://schemas.microsoft.com/office/drawing/2014/main" id="{EC1834FC-3536-0A44-0722-492E71BC61D5}"/>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305;p56">
              <a:extLst>
                <a:ext uri="{FF2B5EF4-FFF2-40B4-BE49-F238E27FC236}">
                  <a16:creationId xmlns:a16="http://schemas.microsoft.com/office/drawing/2014/main" id="{2A9AD3F4-D5BB-6952-15EF-638229A48E05}"/>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E7FFEC"/>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306;p56">
              <a:extLst>
                <a:ext uri="{FF2B5EF4-FFF2-40B4-BE49-F238E27FC236}">
                  <a16:creationId xmlns:a16="http://schemas.microsoft.com/office/drawing/2014/main" id="{ED05EE45-AB1C-31D7-DAC6-1C8E09F602B8}"/>
                </a:ext>
              </a:extLst>
            </p:cNvPr>
            <p:cNvSpPr/>
            <p:nvPr/>
          </p:nvSpPr>
          <p:spPr>
            <a:xfrm>
              <a:off x="5480381" y="2676296"/>
              <a:ext cx="113669" cy="143165"/>
            </a:xfrm>
            <a:custGeom>
              <a:avLst/>
              <a:gdLst/>
              <a:ahLst/>
              <a:cxnLst/>
              <a:rect l="l" t="t" r="r" b="b"/>
              <a:pathLst>
                <a:path w="2120" h="2670" extrusionOk="0">
                  <a:moveTo>
                    <a:pt x="919" y="1"/>
                  </a:moveTo>
                  <a:cubicBezTo>
                    <a:pt x="585" y="1"/>
                    <a:pt x="224" y="194"/>
                    <a:pt x="1" y="881"/>
                  </a:cubicBezTo>
                  <a:cubicBezTo>
                    <a:pt x="1" y="881"/>
                    <a:pt x="239" y="1857"/>
                    <a:pt x="739" y="2345"/>
                  </a:cubicBezTo>
                  <a:cubicBezTo>
                    <a:pt x="955" y="2551"/>
                    <a:pt x="1177" y="2670"/>
                    <a:pt x="1376" y="2670"/>
                  </a:cubicBezTo>
                  <a:cubicBezTo>
                    <a:pt x="1637" y="2670"/>
                    <a:pt x="1857" y="2464"/>
                    <a:pt x="1965" y="1976"/>
                  </a:cubicBezTo>
                  <a:cubicBezTo>
                    <a:pt x="2120" y="1262"/>
                    <a:pt x="1739" y="321"/>
                    <a:pt x="1739" y="321"/>
                  </a:cubicBezTo>
                  <a:cubicBezTo>
                    <a:pt x="1739" y="321"/>
                    <a:pt x="1350" y="1"/>
                    <a:pt x="9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307;p56">
              <a:extLst>
                <a:ext uri="{FF2B5EF4-FFF2-40B4-BE49-F238E27FC236}">
                  <a16:creationId xmlns:a16="http://schemas.microsoft.com/office/drawing/2014/main" id="{EEDA831A-B2CD-FC2A-4628-FB7E7149EF30}"/>
                </a:ext>
              </a:extLst>
            </p:cNvPr>
            <p:cNvSpPr/>
            <p:nvPr/>
          </p:nvSpPr>
          <p:spPr>
            <a:xfrm>
              <a:off x="5526975" y="2676189"/>
              <a:ext cx="67075" cy="143165"/>
            </a:xfrm>
            <a:custGeom>
              <a:avLst/>
              <a:gdLst/>
              <a:ahLst/>
              <a:cxnLst/>
              <a:rect l="l" t="t" r="r" b="b"/>
              <a:pathLst>
                <a:path w="1251" h="2670" extrusionOk="0">
                  <a:moveTo>
                    <a:pt x="46" y="1"/>
                  </a:moveTo>
                  <a:cubicBezTo>
                    <a:pt x="31" y="1"/>
                    <a:pt x="16" y="1"/>
                    <a:pt x="1" y="2"/>
                  </a:cubicBezTo>
                  <a:lnTo>
                    <a:pt x="191" y="478"/>
                  </a:lnTo>
                  <a:cubicBezTo>
                    <a:pt x="191" y="478"/>
                    <a:pt x="210" y="474"/>
                    <a:pt x="241" y="474"/>
                  </a:cubicBezTo>
                  <a:cubicBezTo>
                    <a:pt x="333" y="474"/>
                    <a:pt x="534" y="508"/>
                    <a:pt x="668" y="776"/>
                  </a:cubicBezTo>
                  <a:cubicBezTo>
                    <a:pt x="834" y="1145"/>
                    <a:pt x="1001" y="1669"/>
                    <a:pt x="906" y="2085"/>
                  </a:cubicBezTo>
                  <a:cubicBezTo>
                    <a:pt x="810" y="2478"/>
                    <a:pt x="596" y="2609"/>
                    <a:pt x="251" y="2609"/>
                  </a:cubicBezTo>
                  <a:cubicBezTo>
                    <a:pt x="339" y="2649"/>
                    <a:pt x="425" y="2670"/>
                    <a:pt x="507" y="2670"/>
                  </a:cubicBezTo>
                  <a:cubicBezTo>
                    <a:pt x="768" y="2670"/>
                    <a:pt x="987" y="2459"/>
                    <a:pt x="1096" y="1978"/>
                  </a:cubicBezTo>
                  <a:cubicBezTo>
                    <a:pt x="1251" y="1264"/>
                    <a:pt x="870" y="323"/>
                    <a:pt x="870" y="323"/>
                  </a:cubicBezTo>
                  <a:cubicBezTo>
                    <a:pt x="870" y="323"/>
                    <a:pt x="481" y="1"/>
                    <a:pt x="46"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308;p56">
              <a:extLst>
                <a:ext uri="{FF2B5EF4-FFF2-40B4-BE49-F238E27FC236}">
                  <a16:creationId xmlns:a16="http://schemas.microsoft.com/office/drawing/2014/main" id="{981B61D3-DC45-5A25-C395-9BAFFF496B2C}"/>
                </a:ext>
              </a:extLst>
            </p:cNvPr>
            <p:cNvSpPr/>
            <p:nvPr/>
          </p:nvSpPr>
          <p:spPr>
            <a:xfrm>
              <a:off x="5480381" y="2639246"/>
              <a:ext cx="113669" cy="189010"/>
            </a:xfrm>
            <a:custGeom>
              <a:avLst/>
              <a:gdLst/>
              <a:ahLst/>
              <a:cxnLst/>
              <a:rect l="l" t="t" r="r" b="b"/>
              <a:pathLst>
                <a:path w="2120" h="3525" fill="none" extrusionOk="0">
                  <a:moveTo>
                    <a:pt x="1" y="1572"/>
                  </a:moveTo>
                  <a:cubicBezTo>
                    <a:pt x="1" y="1572"/>
                    <a:pt x="239" y="2548"/>
                    <a:pt x="739" y="3036"/>
                  </a:cubicBezTo>
                  <a:cubicBezTo>
                    <a:pt x="1239" y="3513"/>
                    <a:pt x="1775" y="3525"/>
                    <a:pt x="1965" y="2667"/>
                  </a:cubicBezTo>
                  <a:cubicBezTo>
                    <a:pt x="2120" y="1953"/>
                    <a:pt x="1739" y="1012"/>
                    <a:pt x="1739" y="1012"/>
                  </a:cubicBezTo>
                  <a:cubicBezTo>
                    <a:pt x="1739" y="1012"/>
                    <a:pt x="513" y="0"/>
                    <a:pt x="1" y="1572"/>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309;p56">
              <a:extLst>
                <a:ext uri="{FF2B5EF4-FFF2-40B4-BE49-F238E27FC236}">
                  <a16:creationId xmlns:a16="http://schemas.microsoft.com/office/drawing/2014/main" id="{2C428198-8DE2-F270-3B7C-93A942A84A3D}"/>
                </a:ext>
              </a:extLst>
            </p:cNvPr>
            <p:cNvSpPr/>
            <p:nvPr/>
          </p:nvSpPr>
          <p:spPr>
            <a:xfrm>
              <a:off x="5521881" y="2747608"/>
              <a:ext cx="10295" cy="11475"/>
            </a:xfrm>
            <a:custGeom>
              <a:avLst/>
              <a:gdLst/>
              <a:ahLst/>
              <a:cxnLst/>
              <a:rect l="l" t="t" r="r" b="b"/>
              <a:pathLst>
                <a:path w="192" h="214" extrusionOk="0">
                  <a:moveTo>
                    <a:pt x="56" y="0"/>
                  </a:moveTo>
                  <a:cubicBezTo>
                    <a:pt x="49" y="0"/>
                    <a:pt x="42" y="1"/>
                    <a:pt x="36" y="3"/>
                  </a:cubicBezTo>
                  <a:cubicBezTo>
                    <a:pt x="1" y="27"/>
                    <a:pt x="1" y="87"/>
                    <a:pt x="24" y="134"/>
                  </a:cubicBezTo>
                  <a:cubicBezTo>
                    <a:pt x="52" y="181"/>
                    <a:pt x="88" y="213"/>
                    <a:pt x="119" y="213"/>
                  </a:cubicBezTo>
                  <a:cubicBezTo>
                    <a:pt x="128" y="213"/>
                    <a:pt x="136" y="211"/>
                    <a:pt x="143" y="206"/>
                  </a:cubicBezTo>
                  <a:cubicBezTo>
                    <a:pt x="179" y="182"/>
                    <a:pt x="191" y="122"/>
                    <a:pt x="155" y="75"/>
                  </a:cubicBezTo>
                  <a:cubicBezTo>
                    <a:pt x="136" y="25"/>
                    <a:pt x="91" y="0"/>
                    <a:pt x="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310;p56">
              <a:extLst>
                <a:ext uri="{FF2B5EF4-FFF2-40B4-BE49-F238E27FC236}">
                  <a16:creationId xmlns:a16="http://schemas.microsoft.com/office/drawing/2014/main" id="{8AC4886B-8734-B9BC-EB96-C9C5AD999DF8}"/>
                </a:ext>
              </a:extLst>
            </p:cNvPr>
            <p:cNvSpPr/>
            <p:nvPr/>
          </p:nvSpPr>
          <p:spPr>
            <a:xfrm>
              <a:off x="5551263" y="2738064"/>
              <a:ext cx="9598" cy="11421"/>
            </a:xfrm>
            <a:custGeom>
              <a:avLst/>
              <a:gdLst/>
              <a:ahLst/>
              <a:cxnLst/>
              <a:rect l="l" t="t" r="r" b="b"/>
              <a:pathLst>
                <a:path w="179" h="213" extrusionOk="0">
                  <a:moveTo>
                    <a:pt x="62" y="0"/>
                  </a:moveTo>
                  <a:cubicBezTo>
                    <a:pt x="57" y="0"/>
                    <a:pt x="53" y="1"/>
                    <a:pt x="48" y="3"/>
                  </a:cubicBezTo>
                  <a:cubicBezTo>
                    <a:pt x="12" y="15"/>
                    <a:pt x="0" y="74"/>
                    <a:pt x="24" y="134"/>
                  </a:cubicBezTo>
                  <a:cubicBezTo>
                    <a:pt x="33" y="181"/>
                    <a:pt x="65" y="213"/>
                    <a:pt x="95" y="213"/>
                  </a:cubicBezTo>
                  <a:cubicBezTo>
                    <a:pt x="104" y="213"/>
                    <a:pt x="112" y="210"/>
                    <a:pt x="119" y="205"/>
                  </a:cubicBezTo>
                  <a:cubicBezTo>
                    <a:pt x="155" y="193"/>
                    <a:pt x="179" y="134"/>
                    <a:pt x="155" y="86"/>
                  </a:cubicBezTo>
                  <a:cubicBezTo>
                    <a:pt x="134" y="34"/>
                    <a:pt x="96" y="0"/>
                    <a:pt x="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311;p56">
              <a:extLst>
                <a:ext uri="{FF2B5EF4-FFF2-40B4-BE49-F238E27FC236}">
                  <a16:creationId xmlns:a16="http://schemas.microsoft.com/office/drawing/2014/main" id="{39B91E83-1C5E-07AD-1796-BD63E27BE7EF}"/>
                </a:ext>
              </a:extLst>
            </p:cNvPr>
            <p:cNvSpPr/>
            <p:nvPr/>
          </p:nvSpPr>
          <p:spPr>
            <a:xfrm>
              <a:off x="5538502" y="2722247"/>
              <a:ext cx="23002" cy="51743"/>
            </a:xfrm>
            <a:custGeom>
              <a:avLst/>
              <a:gdLst/>
              <a:ahLst/>
              <a:cxnLst/>
              <a:rect l="l" t="t" r="r" b="b"/>
              <a:pathLst>
                <a:path w="429" h="965" fill="none" extrusionOk="0">
                  <a:moveTo>
                    <a:pt x="429" y="60"/>
                  </a:moveTo>
                  <a:cubicBezTo>
                    <a:pt x="345" y="0"/>
                    <a:pt x="226" y="12"/>
                    <a:pt x="143" y="83"/>
                  </a:cubicBezTo>
                  <a:cubicBezTo>
                    <a:pt x="0" y="191"/>
                    <a:pt x="274" y="786"/>
                    <a:pt x="274" y="786"/>
                  </a:cubicBezTo>
                  <a:cubicBezTo>
                    <a:pt x="274" y="786"/>
                    <a:pt x="286" y="964"/>
                    <a:pt x="48" y="881"/>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312;p56">
              <a:extLst>
                <a:ext uri="{FF2B5EF4-FFF2-40B4-BE49-F238E27FC236}">
                  <a16:creationId xmlns:a16="http://schemas.microsoft.com/office/drawing/2014/main" id="{8E1A0439-BC0E-48E9-56B0-9D27A87C4398}"/>
                </a:ext>
              </a:extLst>
            </p:cNvPr>
            <p:cNvSpPr/>
            <p:nvPr/>
          </p:nvSpPr>
          <p:spPr>
            <a:xfrm>
              <a:off x="5539146" y="2779671"/>
              <a:ext cx="22358" cy="10938"/>
            </a:xfrm>
            <a:custGeom>
              <a:avLst/>
              <a:gdLst/>
              <a:ahLst/>
              <a:cxnLst/>
              <a:rect l="l" t="t" r="r" b="b"/>
              <a:pathLst>
                <a:path w="417" h="204" fill="none" extrusionOk="0">
                  <a:moveTo>
                    <a:pt x="417" y="1"/>
                  </a:moveTo>
                  <a:cubicBezTo>
                    <a:pt x="357" y="132"/>
                    <a:pt x="202" y="203"/>
                    <a:pt x="60" y="144"/>
                  </a:cubicBezTo>
                  <a:cubicBezTo>
                    <a:pt x="36" y="132"/>
                    <a:pt x="24" y="120"/>
                    <a:pt x="0"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313;p56">
              <a:extLst>
                <a:ext uri="{FF2B5EF4-FFF2-40B4-BE49-F238E27FC236}">
                  <a16:creationId xmlns:a16="http://schemas.microsoft.com/office/drawing/2014/main" id="{A3428250-1595-3A08-79F8-776B4C521A79}"/>
                </a:ext>
              </a:extLst>
            </p:cNvPr>
            <p:cNvSpPr/>
            <p:nvPr/>
          </p:nvSpPr>
          <p:spPr>
            <a:xfrm>
              <a:off x="5506546" y="2720316"/>
              <a:ext cx="21125" cy="26220"/>
            </a:xfrm>
            <a:custGeom>
              <a:avLst/>
              <a:gdLst/>
              <a:ahLst/>
              <a:cxnLst/>
              <a:rect l="l" t="t" r="r" b="b"/>
              <a:pathLst>
                <a:path w="394" h="489" fill="none" extrusionOk="0">
                  <a:moveTo>
                    <a:pt x="394" y="250"/>
                  </a:moveTo>
                  <a:cubicBezTo>
                    <a:pt x="394" y="250"/>
                    <a:pt x="120" y="0"/>
                    <a:pt x="1" y="489"/>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314;p56">
              <a:extLst>
                <a:ext uri="{FF2B5EF4-FFF2-40B4-BE49-F238E27FC236}">
                  <a16:creationId xmlns:a16="http://schemas.microsoft.com/office/drawing/2014/main" id="{CE7AA0BF-BA04-CF2B-0754-C7842C7E2A70}"/>
                </a:ext>
              </a:extLst>
            </p:cNvPr>
            <p:cNvSpPr/>
            <p:nvPr/>
          </p:nvSpPr>
          <p:spPr>
            <a:xfrm>
              <a:off x="5445905" y="2659031"/>
              <a:ext cx="159030" cy="135980"/>
            </a:xfrm>
            <a:custGeom>
              <a:avLst/>
              <a:gdLst/>
              <a:ahLst/>
              <a:cxnLst/>
              <a:rect l="l" t="t" r="r" b="b"/>
              <a:pathLst>
                <a:path w="2966" h="2536" extrusionOk="0">
                  <a:moveTo>
                    <a:pt x="1269" y="0"/>
                  </a:moveTo>
                  <a:cubicBezTo>
                    <a:pt x="614" y="0"/>
                    <a:pt x="513" y="581"/>
                    <a:pt x="513" y="1131"/>
                  </a:cubicBezTo>
                  <a:cubicBezTo>
                    <a:pt x="513" y="1727"/>
                    <a:pt x="1" y="2441"/>
                    <a:pt x="358" y="2524"/>
                  </a:cubicBezTo>
                  <a:cubicBezTo>
                    <a:pt x="390" y="2532"/>
                    <a:pt x="423" y="2536"/>
                    <a:pt x="454" y="2536"/>
                  </a:cubicBezTo>
                  <a:cubicBezTo>
                    <a:pt x="622" y="2536"/>
                    <a:pt x="776" y="2435"/>
                    <a:pt x="846" y="2274"/>
                  </a:cubicBezTo>
                  <a:cubicBezTo>
                    <a:pt x="846" y="2274"/>
                    <a:pt x="1227" y="1643"/>
                    <a:pt x="1227" y="1215"/>
                  </a:cubicBezTo>
                  <a:cubicBezTo>
                    <a:pt x="1227" y="836"/>
                    <a:pt x="1580" y="809"/>
                    <a:pt x="1678" y="809"/>
                  </a:cubicBezTo>
                  <a:cubicBezTo>
                    <a:pt x="1694" y="809"/>
                    <a:pt x="1703" y="810"/>
                    <a:pt x="1703" y="810"/>
                  </a:cubicBezTo>
                  <a:cubicBezTo>
                    <a:pt x="1755" y="736"/>
                    <a:pt x="1835" y="698"/>
                    <a:pt x="1917" y="698"/>
                  </a:cubicBezTo>
                  <a:cubicBezTo>
                    <a:pt x="1966" y="698"/>
                    <a:pt x="2016" y="712"/>
                    <a:pt x="2061" y="739"/>
                  </a:cubicBezTo>
                  <a:cubicBezTo>
                    <a:pt x="2072" y="750"/>
                    <a:pt x="2072" y="762"/>
                    <a:pt x="2084" y="762"/>
                  </a:cubicBezTo>
                  <a:cubicBezTo>
                    <a:pt x="2299" y="953"/>
                    <a:pt x="2322" y="1167"/>
                    <a:pt x="2501" y="1227"/>
                  </a:cubicBezTo>
                  <a:cubicBezTo>
                    <a:pt x="2515" y="1231"/>
                    <a:pt x="2530" y="1232"/>
                    <a:pt x="2546" y="1232"/>
                  </a:cubicBezTo>
                  <a:cubicBezTo>
                    <a:pt x="2724" y="1232"/>
                    <a:pt x="2965" y="1000"/>
                    <a:pt x="2965" y="1000"/>
                  </a:cubicBezTo>
                  <a:cubicBezTo>
                    <a:pt x="2799" y="750"/>
                    <a:pt x="2608" y="536"/>
                    <a:pt x="2394" y="334"/>
                  </a:cubicBezTo>
                  <a:cubicBezTo>
                    <a:pt x="2192" y="149"/>
                    <a:pt x="2014" y="100"/>
                    <a:pt x="1890" y="100"/>
                  </a:cubicBezTo>
                  <a:cubicBezTo>
                    <a:pt x="1837" y="100"/>
                    <a:pt x="1794" y="109"/>
                    <a:pt x="1763" y="119"/>
                  </a:cubicBezTo>
                  <a:cubicBezTo>
                    <a:pt x="1668" y="60"/>
                    <a:pt x="1560" y="24"/>
                    <a:pt x="1441" y="12"/>
                  </a:cubicBezTo>
                  <a:cubicBezTo>
                    <a:pt x="1380" y="4"/>
                    <a:pt x="1323" y="0"/>
                    <a:pt x="12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315;p56">
              <a:extLst>
                <a:ext uri="{FF2B5EF4-FFF2-40B4-BE49-F238E27FC236}">
                  <a16:creationId xmlns:a16="http://schemas.microsoft.com/office/drawing/2014/main" id="{9B4176C0-04E9-C0C6-6B3B-6D25B18C2A9F}"/>
                </a:ext>
              </a:extLst>
            </p:cNvPr>
            <p:cNvSpPr/>
            <p:nvPr/>
          </p:nvSpPr>
          <p:spPr>
            <a:xfrm>
              <a:off x="5466333" y="2671149"/>
              <a:ext cx="72223" cy="104773"/>
            </a:xfrm>
            <a:custGeom>
              <a:avLst/>
              <a:gdLst/>
              <a:ahLst/>
              <a:cxnLst/>
              <a:rect l="l" t="t" r="r" b="b"/>
              <a:pathLst>
                <a:path w="1347" h="1954" fill="none" extrusionOk="0">
                  <a:moveTo>
                    <a:pt x="1346" y="274"/>
                  </a:moveTo>
                  <a:cubicBezTo>
                    <a:pt x="1346" y="274"/>
                    <a:pt x="1013" y="1"/>
                    <a:pt x="715" y="298"/>
                  </a:cubicBezTo>
                  <a:cubicBezTo>
                    <a:pt x="429" y="596"/>
                    <a:pt x="453" y="1155"/>
                    <a:pt x="358" y="1525"/>
                  </a:cubicBezTo>
                  <a:cubicBezTo>
                    <a:pt x="263" y="1894"/>
                    <a:pt x="1" y="1953"/>
                    <a:pt x="1" y="195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2316;p56">
              <a:extLst>
                <a:ext uri="{FF2B5EF4-FFF2-40B4-BE49-F238E27FC236}">
                  <a16:creationId xmlns:a16="http://schemas.microsoft.com/office/drawing/2014/main" id="{8CBE4280-EBD9-5713-9AB2-FD5A53A38A33}"/>
                </a:ext>
              </a:extLst>
            </p:cNvPr>
            <p:cNvSpPr/>
            <p:nvPr/>
          </p:nvSpPr>
          <p:spPr>
            <a:xfrm>
              <a:off x="5465046" y="2661551"/>
              <a:ext cx="61338" cy="84344"/>
            </a:xfrm>
            <a:custGeom>
              <a:avLst/>
              <a:gdLst/>
              <a:ahLst/>
              <a:cxnLst/>
              <a:rect l="l" t="t" r="r" b="b"/>
              <a:pathLst>
                <a:path w="1144" h="1573" fill="none" extrusionOk="0">
                  <a:moveTo>
                    <a:pt x="1144" y="346"/>
                  </a:moveTo>
                  <a:cubicBezTo>
                    <a:pt x="1144" y="346"/>
                    <a:pt x="787" y="1"/>
                    <a:pt x="334" y="442"/>
                  </a:cubicBezTo>
                  <a:cubicBezTo>
                    <a:pt x="1" y="787"/>
                    <a:pt x="144" y="1013"/>
                    <a:pt x="84" y="157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2317;p56">
              <a:extLst>
                <a:ext uri="{FF2B5EF4-FFF2-40B4-BE49-F238E27FC236}">
                  <a16:creationId xmlns:a16="http://schemas.microsoft.com/office/drawing/2014/main" id="{99E4FF2F-D824-1D58-BC42-08B303CBFEF3}"/>
                </a:ext>
              </a:extLst>
            </p:cNvPr>
            <p:cNvSpPr/>
            <p:nvPr/>
          </p:nvSpPr>
          <p:spPr>
            <a:xfrm>
              <a:off x="5547403" y="2660962"/>
              <a:ext cx="47934" cy="40912"/>
            </a:xfrm>
            <a:custGeom>
              <a:avLst/>
              <a:gdLst/>
              <a:ahLst/>
              <a:cxnLst/>
              <a:rect l="l" t="t" r="r" b="b"/>
              <a:pathLst>
                <a:path w="894" h="763" fill="none" extrusionOk="0">
                  <a:moveTo>
                    <a:pt x="1" y="298"/>
                  </a:moveTo>
                  <a:cubicBezTo>
                    <a:pt x="1" y="298"/>
                    <a:pt x="620" y="0"/>
                    <a:pt x="894" y="762"/>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2318;p56">
              <a:extLst>
                <a:ext uri="{FF2B5EF4-FFF2-40B4-BE49-F238E27FC236}">
                  <a16:creationId xmlns:a16="http://schemas.microsoft.com/office/drawing/2014/main" id="{D2C45510-28E7-E420-1BAE-D26378AA6E83}"/>
                </a:ext>
              </a:extLst>
            </p:cNvPr>
            <p:cNvSpPr/>
            <p:nvPr/>
          </p:nvSpPr>
          <p:spPr>
            <a:xfrm>
              <a:off x="5424190" y="2874146"/>
              <a:ext cx="156456" cy="245848"/>
            </a:xfrm>
            <a:custGeom>
              <a:avLst/>
              <a:gdLst/>
              <a:ahLst/>
              <a:cxnLst/>
              <a:rect l="l" t="t" r="r" b="b"/>
              <a:pathLst>
                <a:path w="2918" h="4585" extrusionOk="0">
                  <a:moveTo>
                    <a:pt x="953" y="1"/>
                  </a:moveTo>
                  <a:lnTo>
                    <a:pt x="1" y="3811"/>
                  </a:lnTo>
                  <a:lnTo>
                    <a:pt x="2775" y="4585"/>
                  </a:lnTo>
                  <a:lnTo>
                    <a:pt x="2918" y="4096"/>
                  </a:lnTo>
                  <a:lnTo>
                    <a:pt x="1096" y="3263"/>
                  </a:lnTo>
                  <a:lnTo>
                    <a:pt x="1715" y="1072"/>
                  </a:lnTo>
                  <a:cubicBezTo>
                    <a:pt x="1715" y="1072"/>
                    <a:pt x="1632" y="668"/>
                    <a:pt x="1192" y="203"/>
                  </a:cubicBezTo>
                  <a:lnTo>
                    <a:pt x="95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319;p56">
              <a:extLst>
                <a:ext uri="{FF2B5EF4-FFF2-40B4-BE49-F238E27FC236}">
                  <a16:creationId xmlns:a16="http://schemas.microsoft.com/office/drawing/2014/main" id="{DDEF30BB-5E7F-A077-B1CA-419A93229B0C}"/>
                </a:ext>
              </a:extLst>
            </p:cNvPr>
            <p:cNvSpPr/>
            <p:nvPr/>
          </p:nvSpPr>
          <p:spPr>
            <a:xfrm>
              <a:off x="5442098" y="2902241"/>
              <a:ext cx="138548" cy="199895"/>
            </a:xfrm>
            <a:custGeom>
              <a:avLst/>
              <a:gdLst/>
              <a:ahLst/>
              <a:cxnLst/>
              <a:rect l="l" t="t" r="r" b="b"/>
              <a:pathLst>
                <a:path w="2584" h="3728" extrusionOk="0">
                  <a:moveTo>
                    <a:pt x="1084" y="1"/>
                  </a:moveTo>
                  <a:lnTo>
                    <a:pt x="1084" y="608"/>
                  </a:lnTo>
                  <a:cubicBezTo>
                    <a:pt x="1084" y="989"/>
                    <a:pt x="608" y="2215"/>
                    <a:pt x="441" y="2513"/>
                  </a:cubicBezTo>
                  <a:cubicBezTo>
                    <a:pt x="262" y="2799"/>
                    <a:pt x="0" y="3168"/>
                    <a:pt x="0" y="3168"/>
                  </a:cubicBezTo>
                  <a:lnTo>
                    <a:pt x="536" y="2918"/>
                  </a:lnTo>
                  <a:lnTo>
                    <a:pt x="2548" y="3727"/>
                  </a:lnTo>
                  <a:lnTo>
                    <a:pt x="2584" y="3584"/>
                  </a:lnTo>
                  <a:lnTo>
                    <a:pt x="2584" y="3572"/>
                  </a:lnTo>
                  <a:lnTo>
                    <a:pt x="762" y="2739"/>
                  </a:lnTo>
                  <a:lnTo>
                    <a:pt x="1381" y="548"/>
                  </a:lnTo>
                  <a:cubicBezTo>
                    <a:pt x="1334" y="370"/>
                    <a:pt x="1250" y="203"/>
                    <a:pt x="1143" y="48"/>
                  </a:cubicBezTo>
                  <a:lnTo>
                    <a:pt x="1084"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320;p56">
              <a:extLst>
                <a:ext uri="{FF2B5EF4-FFF2-40B4-BE49-F238E27FC236}">
                  <a16:creationId xmlns:a16="http://schemas.microsoft.com/office/drawing/2014/main" id="{BDADC3ED-5B51-843F-5B91-972E146625F8}"/>
                </a:ext>
              </a:extLst>
            </p:cNvPr>
            <p:cNvSpPr/>
            <p:nvPr/>
          </p:nvSpPr>
          <p:spPr>
            <a:xfrm>
              <a:off x="5424190" y="2874146"/>
              <a:ext cx="156456" cy="245848"/>
            </a:xfrm>
            <a:custGeom>
              <a:avLst/>
              <a:gdLst/>
              <a:ahLst/>
              <a:cxnLst/>
              <a:rect l="l" t="t" r="r" b="b"/>
              <a:pathLst>
                <a:path w="2918" h="4585" fill="none" extrusionOk="0">
                  <a:moveTo>
                    <a:pt x="953" y="1"/>
                  </a:moveTo>
                  <a:lnTo>
                    <a:pt x="1" y="3811"/>
                  </a:lnTo>
                  <a:lnTo>
                    <a:pt x="2775" y="4585"/>
                  </a:lnTo>
                  <a:lnTo>
                    <a:pt x="2918" y="4096"/>
                  </a:lnTo>
                  <a:lnTo>
                    <a:pt x="1096" y="3263"/>
                  </a:lnTo>
                  <a:lnTo>
                    <a:pt x="1715" y="1072"/>
                  </a:lnTo>
                  <a:cubicBezTo>
                    <a:pt x="1715" y="1072"/>
                    <a:pt x="1632" y="668"/>
                    <a:pt x="1192" y="20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321;p56">
              <a:extLst>
                <a:ext uri="{FF2B5EF4-FFF2-40B4-BE49-F238E27FC236}">
                  <a16:creationId xmlns:a16="http://schemas.microsoft.com/office/drawing/2014/main" id="{F1B0B972-EED1-7602-32C1-3953DAE10566}"/>
                </a:ext>
              </a:extLst>
            </p:cNvPr>
            <p:cNvSpPr/>
            <p:nvPr/>
          </p:nvSpPr>
          <p:spPr>
            <a:xfrm>
              <a:off x="5665522" y="2779028"/>
              <a:ext cx="228571" cy="180753"/>
            </a:xfrm>
            <a:custGeom>
              <a:avLst/>
              <a:gdLst/>
              <a:ahLst/>
              <a:cxnLst/>
              <a:rect l="l" t="t" r="r" b="b"/>
              <a:pathLst>
                <a:path w="4263" h="3371" extrusionOk="0">
                  <a:moveTo>
                    <a:pt x="1" y="1"/>
                  </a:moveTo>
                  <a:lnTo>
                    <a:pt x="310" y="2001"/>
                  </a:lnTo>
                  <a:lnTo>
                    <a:pt x="1632" y="3251"/>
                  </a:lnTo>
                  <a:lnTo>
                    <a:pt x="4263" y="3370"/>
                  </a:lnTo>
                  <a:lnTo>
                    <a:pt x="4239" y="2918"/>
                  </a:lnTo>
                  <a:lnTo>
                    <a:pt x="2144" y="2477"/>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322;p56">
              <a:extLst>
                <a:ext uri="{FF2B5EF4-FFF2-40B4-BE49-F238E27FC236}">
                  <a16:creationId xmlns:a16="http://schemas.microsoft.com/office/drawing/2014/main" id="{92E0132F-B49D-972F-03FE-F1F8C32D16F2}"/>
                </a:ext>
              </a:extLst>
            </p:cNvPr>
            <p:cNvSpPr/>
            <p:nvPr/>
          </p:nvSpPr>
          <p:spPr>
            <a:xfrm>
              <a:off x="5665522" y="2779028"/>
              <a:ext cx="226695" cy="166705"/>
            </a:xfrm>
            <a:custGeom>
              <a:avLst/>
              <a:gdLst/>
              <a:ahLst/>
              <a:cxnLst/>
              <a:rect l="l" t="t" r="r" b="b"/>
              <a:pathLst>
                <a:path w="4228" h="3109" extrusionOk="0">
                  <a:moveTo>
                    <a:pt x="1" y="1"/>
                  </a:moveTo>
                  <a:lnTo>
                    <a:pt x="251" y="1596"/>
                  </a:lnTo>
                  <a:lnTo>
                    <a:pt x="417" y="2096"/>
                  </a:lnTo>
                  <a:lnTo>
                    <a:pt x="429" y="2108"/>
                  </a:lnTo>
                  <a:cubicBezTo>
                    <a:pt x="501" y="2049"/>
                    <a:pt x="846" y="1691"/>
                    <a:pt x="929" y="1691"/>
                  </a:cubicBezTo>
                  <a:cubicBezTo>
                    <a:pt x="1024" y="1691"/>
                    <a:pt x="2013" y="2561"/>
                    <a:pt x="1870" y="2620"/>
                  </a:cubicBezTo>
                  <a:lnTo>
                    <a:pt x="1727" y="2692"/>
                  </a:lnTo>
                  <a:lnTo>
                    <a:pt x="4215" y="3108"/>
                  </a:lnTo>
                  <a:lnTo>
                    <a:pt x="4227" y="2918"/>
                  </a:lnTo>
                  <a:lnTo>
                    <a:pt x="2144" y="2477"/>
                  </a:lnTo>
                  <a:lnTo>
                    <a:pt x="1"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323;p56">
              <a:extLst>
                <a:ext uri="{FF2B5EF4-FFF2-40B4-BE49-F238E27FC236}">
                  <a16:creationId xmlns:a16="http://schemas.microsoft.com/office/drawing/2014/main" id="{007DDB07-9C79-1BCF-F214-8EA936254EA5}"/>
                </a:ext>
              </a:extLst>
            </p:cNvPr>
            <p:cNvSpPr/>
            <p:nvPr/>
          </p:nvSpPr>
          <p:spPr>
            <a:xfrm>
              <a:off x="5665522" y="2779028"/>
              <a:ext cx="228571" cy="180753"/>
            </a:xfrm>
            <a:custGeom>
              <a:avLst/>
              <a:gdLst/>
              <a:ahLst/>
              <a:cxnLst/>
              <a:rect l="l" t="t" r="r" b="b"/>
              <a:pathLst>
                <a:path w="4263" h="3371" fill="none" extrusionOk="0">
                  <a:moveTo>
                    <a:pt x="4239" y="2918"/>
                  </a:moveTo>
                  <a:lnTo>
                    <a:pt x="2144" y="2477"/>
                  </a:lnTo>
                  <a:lnTo>
                    <a:pt x="1" y="1"/>
                  </a:lnTo>
                  <a:lnTo>
                    <a:pt x="310" y="2001"/>
                  </a:lnTo>
                  <a:lnTo>
                    <a:pt x="1632" y="3251"/>
                  </a:lnTo>
                  <a:lnTo>
                    <a:pt x="4263" y="337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324;p56">
              <a:extLst>
                <a:ext uri="{FF2B5EF4-FFF2-40B4-BE49-F238E27FC236}">
                  <a16:creationId xmlns:a16="http://schemas.microsoft.com/office/drawing/2014/main" id="{5BFD2897-2189-9426-F9B9-B3136E18B684}"/>
                </a:ext>
              </a:extLst>
            </p:cNvPr>
            <p:cNvSpPr/>
            <p:nvPr/>
          </p:nvSpPr>
          <p:spPr>
            <a:xfrm>
              <a:off x="5494429" y="2928514"/>
              <a:ext cx="1587721" cy="1137119"/>
            </a:xfrm>
            <a:custGeom>
              <a:avLst/>
              <a:gdLst/>
              <a:ahLst/>
              <a:cxnLst/>
              <a:rect l="l" t="t" r="r" b="b"/>
              <a:pathLst>
                <a:path w="29612" h="21207" extrusionOk="0">
                  <a:moveTo>
                    <a:pt x="4638" y="0"/>
                  </a:moveTo>
                  <a:cubicBezTo>
                    <a:pt x="4483" y="0"/>
                    <a:pt x="4328" y="56"/>
                    <a:pt x="4204" y="142"/>
                  </a:cubicBezTo>
                  <a:cubicBezTo>
                    <a:pt x="4168" y="165"/>
                    <a:pt x="4144" y="201"/>
                    <a:pt x="4120" y="237"/>
                  </a:cubicBezTo>
                  <a:lnTo>
                    <a:pt x="3453" y="1392"/>
                  </a:lnTo>
                  <a:cubicBezTo>
                    <a:pt x="3388" y="1501"/>
                    <a:pt x="3273" y="1560"/>
                    <a:pt x="3153" y="1560"/>
                  </a:cubicBezTo>
                  <a:cubicBezTo>
                    <a:pt x="3142" y="1560"/>
                    <a:pt x="3131" y="1559"/>
                    <a:pt x="3120" y="1558"/>
                  </a:cubicBezTo>
                  <a:lnTo>
                    <a:pt x="2620" y="1475"/>
                  </a:lnTo>
                  <a:cubicBezTo>
                    <a:pt x="2605" y="1473"/>
                    <a:pt x="2590" y="1472"/>
                    <a:pt x="2575" y="1472"/>
                  </a:cubicBezTo>
                  <a:cubicBezTo>
                    <a:pt x="2414" y="1472"/>
                    <a:pt x="2273" y="1586"/>
                    <a:pt x="2251" y="1749"/>
                  </a:cubicBezTo>
                  <a:lnTo>
                    <a:pt x="24" y="16918"/>
                  </a:lnTo>
                  <a:cubicBezTo>
                    <a:pt x="1" y="17096"/>
                    <a:pt x="120" y="17263"/>
                    <a:pt x="298" y="17287"/>
                  </a:cubicBezTo>
                  <a:lnTo>
                    <a:pt x="27004" y="21204"/>
                  </a:lnTo>
                  <a:cubicBezTo>
                    <a:pt x="27019" y="21206"/>
                    <a:pt x="27034" y="21207"/>
                    <a:pt x="27049" y="21207"/>
                  </a:cubicBezTo>
                  <a:cubicBezTo>
                    <a:pt x="27208" y="21207"/>
                    <a:pt x="27340" y="21093"/>
                    <a:pt x="27373" y="20930"/>
                  </a:cubicBezTo>
                  <a:lnTo>
                    <a:pt x="29588" y="5761"/>
                  </a:lnTo>
                  <a:cubicBezTo>
                    <a:pt x="29611" y="5583"/>
                    <a:pt x="29492" y="5416"/>
                    <a:pt x="29314" y="5392"/>
                  </a:cubicBezTo>
                  <a:lnTo>
                    <a:pt x="12800" y="2975"/>
                  </a:lnTo>
                  <a:cubicBezTo>
                    <a:pt x="12693" y="2963"/>
                    <a:pt x="12586" y="2880"/>
                    <a:pt x="12550" y="2773"/>
                  </a:cubicBezTo>
                  <a:lnTo>
                    <a:pt x="11955" y="1297"/>
                  </a:lnTo>
                  <a:cubicBezTo>
                    <a:pt x="11931" y="1249"/>
                    <a:pt x="11907" y="1213"/>
                    <a:pt x="11883" y="1189"/>
                  </a:cubicBezTo>
                  <a:cubicBezTo>
                    <a:pt x="11764" y="1082"/>
                    <a:pt x="11633" y="1023"/>
                    <a:pt x="11478" y="999"/>
                  </a:cubicBezTo>
                  <a:lnTo>
                    <a:pt x="4751" y="11"/>
                  </a:lnTo>
                  <a:cubicBezTo>
                    <a:pt x="4714" y="4"/>
                    <a:pt x="4676" y="0"/>
                    <a:pt x="4638" y="0"/>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325;p56">
              <a:extLst>
                <a:ext uri="{FF2B5EF4-FFF2-40B4-BE49-F238E27FC236}">
                  <a16:creationId xmlns:a16="http://schemas.microsoft.com/office/drawing/2014/main" id="{A02B7924-0398-859D-EDD7-C3787B51B649}"/>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326;p56">
              <a:extLst>
                <a:ext uri="{FF2B5EF4-FFF2-40B4-BE49-F238E27FC236}">
                  <a16:creationId xmlns:a16="http://schemas.microsoft.com/office/drawing/2014/main" id="{375088A1-0CB8-BE37-30E3-669775AE54B6}"/>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327;p56">
              <a:extLst>
                <a:ext uri="{FF2B5EF4-FFF2-40B4-BE49-F238E27FC236}">
                  <a16:creationId xmlns:a16="http://schemas.microsoft.com/office/drawing/2014/main" id="{66C08FD3-4269-E57A-A275-7B9FC881CBEA}"/>
                </a:ext>
              </a:extLst>
            </p:cNvPr>
            <p:cNvSpPr/>
            <p:nvPr/>
          </p:nvSpPr>
          <p:spPr>
            <a:xfrm>
              <a:off x="5507190" y="3109742"/>
              <a:ext cx="1481773" cy="951916"/>
            </a:xfrm>
            <a:custGeom>
              <a:avLst/>
              <a:gdLst/>
              <a:ahLst/>
              <a:cxnLst/>
              <a:rect l="l" t="t" r="r" b="b"/>
              <a:pathLst>
                <a:path w="27636" h="17753" fill="none" extrusionOk="0">
                  <a:moveTo>
                    <a:pt x="27052" y="17752"/>
                  </a:moveTo>
                  <a:lnTo>
                    <a:pt x="584" y="17752"/>
                  </a:lnTo>
                  <a:cubicBezTo>
                    <a:pt x="263" y="17752"/>
                    <a:pt x="1" y="17490"/>
                    <a:pt x="1" y="17169"/>
                  </a:cubicBezTo>
                  <a:lnTo>
                    <a:pt x="1" y="2358"/>
                  </a:lnTo>
                  <a:cubicBezTo>
                    <a:pt x="1" y="2036"/>
                    <a:pt x="263" y="1774"/>
                    <a:pt x="584" y="1774"/>
                  </a:cubicBezTo>
                  <a:lnTo>
                    <a:pt x="656" y="1774"/>
                  </a:lnTo>
                  <a:cubicBezTo>
                    <a:pt x="894" y="1774"/>
                    <a:pt x="1108" y="1619"/>
                    <a:pt x="1191" y="1405"/>
                  </a:cubicBezTo>
                  <a:lnTo>
                    <a:pt x="1596" y="393"/>
                  </a:lnTo>
                  <a:cubicBezTo>
                    <a:pt x="1644" y="274"/>
                    <a:pt x="1727" y="167"/>
                    <a:pt x="1834" y="107"/>
                  </a:cubicBezTo>
                  <a:cubicBezTo>
                    <a:pt x="1953" y="36"/>
                    <a:pt x="2084" y="0"/>
                    <a:pt x="2215" y="0"/>
                  </a:cubicBezTo>
                  <a:lnTo>
                    <a:pt x="9014" y="0"/>
                  </a:lnTo>
                  <a:cubicBezTo>
                    <a:pt x="9109" y="0"/>
                    <a:pt x="9192" y="24"/>
                    <a:pt x="9288" y="48"/>
                  </a:cubicBezTo>
                  <a:cubicBezTo>
                    <a:pt x="9407" y="95"/>
                    <a:pt x="9502" y="191"/>
                    <a:pt x="9561" y="298"/>
                  </a:cubicBezTo>
                  <a:lnTo>
                    <a:pt x="10252" y="1477"/>
                  </a:lnTo>
                  <a:cubicBezTo>
                    <a:pt x="10359" y="1655"/>
                    <a:pt x="10550" y="1762"/>
                    <a:pt x="10764" y="1762"/>
                  </a:cubicBezTo>
                  <a:lnTo>
                    <a:pt x="27052" y="1762"/>
                  </a:lnTo>
                  <a:cubicBezTo>
                    <a:pt x="27373" y="1762"/>
                    <a:pt x="27635" y="2024"/>
                    <a:pt x="27635" y="2346"/>
                  </a:cubicBezTo>
                  <a:lnTo>
                    <a:pt x="27635" y="17157"/>
                  </a:lnTo>
                  <a:cubicBezTo>
                    <a:pt x="27635" y="17490"/>
                    <a:pt x="27373" y="17752"/>
                    <a:pt x="27052" y="17752"/>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2328;p56">
              <a:extLst>
                <a:ext uri="{FF2B5EF4-FFF2-40B4-BE49-F238E27FC236}">
                  <a16:creationId xmlns:a16="http://schemas.microsoft.com/office/drawing/2014/main" id="{65B9083A-57E0-BF9B-816E-8F8C9E932059}"/>
                </a:ext>
              </a:extLst>
            </p:cNvPr>
            <p:cNvSpPr/>
            <p:nvPr/>
          </p:nvSpPr>
          <p:spPr>
            <a:xfrm>
              <a:off x="5660428" y="3160786"/>
              <a:ext cx="268141" cy="40912"/>
            </a:xfrm>
            <a:custGeom>
              <a:avLst/>
              <a:gdLst/>
              <a:ahLst/>
              <a:cxnLst/>
              <a:rect l="l" t="t" r="r" b="b"/>
              <a:pathLst>
                <a:path w="5001" h="763" extrusionOk="0">
                  <a:moveTo>
                    <a:pt x="381" y="1"/>
                  </a:moveTo>
                  <a:cubicBezTo>
                    <a:pt x="167" y="1"/>
                    <a:pt x="0" y="179"/>
                    <a:pt x="0" y="382"/>
                  </a:cubicBezTo>
                  <a:cubicBezTo>
                    <a:pt x="0" y="596"/>
                    <a:pt x="167" y="763"/>
                    <a:pt x="381" y="763"/>
                  </a:cubicBezTo>
                  <a:lnTo>
                    <a:pt x="4620" y="763"/>
                  </a:lnTo>
                  <a:cubicBezTo>
                    <a:pt x="4822" y="763"/>
                    <a:pt x="5001" y="596"/>
                    <a:pt x="5001" y="382"/>
                  </a:cubicBezTo>
                  <a:cubicBezTo>
                    <a:pt x="5001" y="179"/>
                    <a:pt x="4822" y="1"/>
                    <a:pt x="4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329;p56">
              <a:extLst>
                <a:ext uri="{FF2B5EF4-FFF2-40B4-BE49-F238E27FC236}">
                  <a16:creationId xmlns:a16="http://schemas.microsoft.com/office/drawing/2014/main" id="{F059F0C8-6F2A-35EB-AFB8-FB1E13583C4B}"/>
                </a:ext>
              </a:extLst>
            </p:cNvPr>
            <p:cNvSpPr/>
            <p:nvPr/>
          </p:nvSpPr>
          <p:spPr>
            <a:xfrm>
              <a:off x="5507190" y="3248236"/>
              <a:ext cx="1481773" cy="951916"/>
            </a:xfrm>
            <a:custGeom>
              <a:avLst/>
              <a:gdLst/>
              <a:ahLst/>
              <a:cxnLst/>
              <a:rect l="l" t="t" r="r" b="b"/>
              <a:pathLst>
                <a:path w="27636" h="17753" extrusionOk="0">
                  <a:moveTo>
                    <a:pt x="2215" y="1"/>
                  </a:moveTo>
                  <a:cubicBezTo>
                    <a:pt x="2084" y="1"/>
                    <a:pt x="1953" y="37"/>
                    <a:pt x="1834" y="108"/>
                  </a:cubicBezTo>
                  <a:cubicBezTo>
                    <a:pt x="1727" y="179"/>
                    <a:pt x="1644" y="275"/>
                    <a:pt x="1596" y="394"/>
                  </a:cubicBezTo>
                  <a:lnTo>
                    <a:pt x="1191" y="1406"/>
                  </a:lnTo>
                  <a:cubicBezTo>
                    <a:pt x="1108" y="1632"/>
                    <a:pt x="894" y="1775"/>
                    <a:pt x="656" y="1775"/>
                  </a:cubicBezTo>
                  <a:lnTo>
                    <a:pt x="584" y="1775"/>
                  </a:lnTo>
                  <a:cubicBezTo>
                    <a:pt x="263" y="1775"/>
                    <a:pt x="1" y="2037"/>
                    <a:pt x="1" y="2358"/>
                  </a:cubicBezTo>
                  <a:lnTo>
                    <a:pt x="1" y="17170"/>
                  </a:lnTo>
                  <a:cubicBezTo>
                    <a:pt x="1" y="17491"/>
                    <a:pt x="263" y="17753"/>
                    <a:pt x="584" y="17753"/>
                  </a:cubicBezTo>
                  <a:lnTo>
                    <a:pt x="27052" y="17753"/>
                  </a:lnTo>
                  <a:cubicBezTo>
                    <a:pt x="27373" y="17753"/>
                    <a:pt x="27635" y="17491"/>
                    <a:pt x="27635" y="17170"/>
                  </a:cubicBezTo>
                  <a:lnTo>
                    <a:pt x="27635" y="2358"/>
                  </a:lnTo>
                  <a:cubicBezTo>
                    <a:pt x="27635" y="2037"/>
                    <a:pt x="27373" y="1775"/>
                    <a:pt x="27052" y="1775"/>
                  </a:cubicBezTo>
                  <a:lnTo>
                    <a:pt x="10764" y="1775"/>
                  </a:lnTo>
                  <a:cubicBezTo>
                    <a:pt x="10550" y="1775"/>
                    <a:pt x="10359" y="1656"/>
                    <a:pt x="10252" y="1477"/>
                  </a:cubicBezTo>
                  <a:lnTo>
                    <a:pt x="9561" y="298"/>
                  </a:lnTo>
                  <a:cubicBezTo>
                    <a:pt x="9502" y="191"/>
                    <a:pt x="9407" y="108"/>
                    <a:pt x="9288" y="60"/>
                  </a:cubicBezTo>
                  <a:cubicBezTo>
                    <a:pt x="9192" y="25"/>
                    <a:pt x="9109" y="1"/>
                    <a:pt x="9014"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330;p56">
              <a:extLst>
                <a:ext uri="{FF2B5EF4-FFF2-40B4-BE49-F238E27FC236}">
                  <a16:creationId xmlns:a16="http://schemas.microsoft.com/office/drawing/2014/main" id="{2AA14346-2171-D2EB-5075-DFA3FDC0BF95}"/>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331;p56">
              <a:extLst>
                <a:ext uri="{FF2B5EF4-FFF2-40B4-BE49-F238E27FC236}">
                  <a16:creationId xmlns:a16="http://schemas.microsoft.com/office/drawing/2014/main" id="{6DC2A66E-C4BD-DA2B-85DC-973984494D25}"/>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2332;p56">
              <a:extLst>
                <a:ext uri="{FF2B5EF4-FFF2-40B4-BE49-F238E27FC236}">
                  <a16:creationId xmlns:a16="http://schemas.microsoft.com/office/drawing/2014/main" id="{56445F50-1FA4-692F-78F8-B1369F351AB2}"/>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333;p56">
              <a:extLst>
                <a:ext uri="{FF2B5EF4-FFF2-40B4-BE49-F238E27FC236}">
                  <a16:creationId xmlns:a16="http://schemas.microsoft.com/office/drawing/2014/main" id="{3B48CD35-4D9A-9C81-5090-605257D800A3}"/>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334;p56">
              <a:extLst>
                <a:ext uri="{FF2B5EF4-FFF2-40B4-BE49-F238E27FC236}">
                  <a16:creationId xmlns:a16="http://schemas.microsoft.com/office/drawing/2014/main" id="{44944467-E5A9-1E7B-D65B-FE7D8FBC9C0A}"/>
                </a:ext>
              </a:extLst>
            </p:cNvPr>
            <p:cNvSpPr/>
            <p:nvPr/>
          </p:nvSpPr>
          <p:spPr>
            <a:xfrm>
              <a:off x="5462526" y="3582114"/>
              <a:ext cx="1570457" cy="973632"/>
            </a:xfrm>
            <a:custGeom>
              <a:avLst/>
              <a:gdLst/>
              <a:ahLst/>
              <a:cxnLst/>
              <a:rect l="l" t="t" r="r" b="b"/>
              <a:pathLst>
                <a:path w="29290" h="18158" extrusionOk="0">
                  <a:moveTo>
                    <a:pt x="548" y="1"/>
                  </a:moveTo>
                  <a:cubicBezTo>
                    <a:pt x="238" y="1"/>
                    <a:pt x="0" y="239"/>
                    <a:pt x="0" y="548"/>
                  </a:cubicBezTo>
                  <a:lnTo>
                    <a:pt x="0" y="17610"/>
                  </a:lnTo>
                  <a:cubicBezTo>
                    <a:pt x="0" y="17908"/>
                    <a:pt x="238" y="18158"/>
                    <a:pt x="548" y="18158"/>
                  </a:cubicBezTo>
                  <a:lnTo>
                    <a:pt x="28742" y="18158"/>
                  </a:lnTo>
                  <a:cubicBezTo>
                    <a:pt x="29052" y="18158"/>
                    <a:pt x="29290" y="17908"/>
                    <a:pt x="29290" y="17610"/>
                  </a:cubicBezTo>
                  <a:lnTo>
                    <a:pt x="29290" y="548"/>
                  </a:lnTo>
                  <a:cubicBezTo>
                    <a:pt x="29290" y="239"/>
                    <a:pt x="29052" y="1"/>
                    <a:pt x="287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2335;p56">
              <a:extLst>
                <a:ext uri="{FF2B5EF4-FFF2-40B4-BE49-F238E27FC236}">
                  <a16:creationId xmlns:a16="http://schemas.microsoft.com/office/drawing/2014/main" id="{5E84AE9E-1CDA-58F7-AD0D-2FE60EB78634}"/>
                </a:ext>
              </a:extLst>
            </p:cNvPr>
            <p:cNvSpPr/>
            <p:nvPr/>
          </p:nvSpPr>
          <p:spPr>
            <a:xfrm>
              <a:off x="5555070" y="3843875"/>
              <a:ext cx="1477913" cy="711859"/>
            </a:xfrm>
            <a:custGeom>
              <a:avLst/>
              <a:gdLst/>
              <a:ahLst/>
              <a:cxnLst/>
              <a:rect l="l" t="t" r="r" b="b"/>
              <a:pathLst>
                <a:path w="27564" h="13276" extrusionOk="0">
                  <a:moveTo>
                    <a:pt x="27564" y="0"/>
                  </a:moveTo>
                  <a:cubicBezTo>
                    <a:pt x="24325" y="3036"/>
                    <a:pt x="20634" y="5561"/>
                    <a:pt x="16622" y="7489"/>
                  </a:cubicBezTo>
                  <a:cubicBezTo>
                    <a:pt x="10704" y="10323"/>
                    <a:pt x="3942" y="12276"/>
                    <a:pt x="1" y="13276"/>
                  </a:cubicBezTo>
                  <a:lnTo>
                    <a:pt x="27016" y="13276"/>
                  </a:lnTo>
                  <a:cubicBezTo>
                    <a:pt x="27326" y="13276"/>
                    <a:pt x="27564" y="13038"/>
                    <a:pt x="27564" y="12728"/>
                  </a:cubicBezTo>
                  <a:lnTo>
                    <a:pt x="27564" y="0"/>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0" name="Google Shape;2336;p56">
              <a:extLst>
                <a:ext uri="{FF2B5EF4-FFF2-40B4-BE49-F238E27FC236}">
                  <a16:creationId xmlns:a16="http://schemas.microsoft.com/office/drawing/2014/main" id="{4A66E4D9-6F96-409F-CDDF-8CB00E41F262}"/>
                </a:ext>
              </a:extLst>
            </p:cNvPr>
            <p:cNvSpPr/>
            <p:nvPr/>
          </p:nvSpPr>
          <p:spPr>
            <a:xfrm>
              <a:off x="5462526" y="3582114"/>
              <a:ext cx="1570457" cy="973632"/>
            </a:xfrm>
            <a:custGeom>
              <a:avLst/>
              <a:gdLst/>
              <a:ahLst/>
              <a:cxnLst/>
              <a:rect l="l" t="t" r="r" b="b"/>
              <a:pathLst>
                <a:path w="29290" h="18158" fill="none" extrusionOk="0">
                  <a:moveTo>
                    <a:pt x="548" y="1"/>
                  </a:moveTo>
                  <a:lnTo>
                    <a:pt x="28742" y="1"/>
                  </a:lnTo>
                  <a:cubicBezTo>
                    <a:pt x="29052" y="1"/>
                    <a:pt x="29290" y="239"/>
                    <a:pt x="29290" y="548"/>
                  </a:cubicBezTo>
                  <a:lnTo>
                    <a:pt x="29290" y="17610"/>
                  </a:lnTo>
                  <a:cubicBezTo>
                    <a:pt x="29290" y="17908"/>
                    <a:pt x="29052" y="18158"/>
                    <a:pt x="28742" y="18158"/>
                  </a:cubicBezTo>
                  <a:lnTo>
                    <a:pt x="548" y="18158"/>
                  </a:lnTo>
                  <a:cubicBezTo>
                    <a:pt x="238" y="18158"/>
                    <a:pt x="0" y="17908"/>
                    <a:pt x="0" y="17610"/>
                  </a:cubicBezTo>
                  <a:lnTo>
                    <a:pt x="0" y="548"/>
                  </a:lnTo>
                  <a:cubicBezTo>
                    <a:pt x="0" y="239"/>
                    <a:pt x="238" y="1"/>
                    <a:pt x="548" y="1"/>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2337;p56">
              <a:extLst>
                <a:ext uri="{FF2B5EF4-FFF2-40B4-BE49-F238E27FC236}">
                  <a16:creationId xmlns:a16="http://schemas.microsoft.com/office/drawing/2014/main" id="{57C3D9E8-B2C0-66AF-AD1C-1DA936045FAC}"/>
                </a:ext>
              </a:extLst>
            </p:cNvPr>
            <p:cNvSpPr/>
            <p:nvPr/>
          </p:nvSpPr>
          <p:spPr>
            <a:xfrm>
              <a:off x="5484885" y="3598735"/>
              <a:ext cx="93884" cy="69009"/>
            </a:xfrm>
            <a:custGeom>
              <a:avLst/>
              <a:gdLst/>
              <a:ahLst/>
              <a:cxnLst/>
              <a:rect l="l" t="t" r="r" b="b"/>
              <a:pathLst>
                <a:path w="1751" h="1287" fill="none" extrusionOk="0">
                  <a:moveTo>
                    <a:pt x="0" y="1286"/>
                  </a:moveTo>
                  <a:lnTo>
                    <a:pt x="0" y="560"/>
                  </a:lnTo>
                  <a:cubicBezTo>
                    <a:pt x="0" y="250"/>
                    <a:pt x="250" y="0"/>
                    <a:pt x="560" y="0"/>
                  </a:cubicBezTo>
                  <a:lnTo>
                    <a:pt x="175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338;p56">
              <a:extLst>
                <a:ext uri="{FF2B5EF4-FFF2-40B4-BE49-F238E27FC236}">
                  <a16:creationId xmlns:a16="http://schemas.microsoft.com/office/drawing/2014/main" id="{9DC63791-DEDE-354B-A2D7-520276DF746B}"/>
                </a:ext>
              </a:extLst>
            </p:cNvPr>
            <p:cNvSpPr/>
            <p:nvPr/>
          </p:nvSpPr>
          <p:spPr>
            <a:xfrm>
              <a:off x="5484885" y="3714925"/>
              <a:ext cx="54" cy="545905"/>
            </a:xfrm>
            <a:custGeom>
              <a:avLst/>
              <a:gdLst/>
              <a:ahLst/>
              <a:cxnLst/>
              <a:rect l="l" t="t" r="r" b="b"/>
              <a:pathLst>
                <a:path w="1" h="10181" fill="none" extrusionOk="0">
                  <a:moveTo>
                    <a:pt x="0" y="10180"/>
                  </a:moveTo>
                  <a:lnTo>
                    <a:pt x="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339;p56">
              <a:extLst>
                <a:ext uri="{FF2B5EF4-FFF2-40B4-BE49-F238E27FC236}">
                  <a16:creationId xmlns:a16="http://schemas.microsoft.com/office/drawing/2014/main" id="{35E11117-F6D3-3C1C-8086-626BF00F3250}"/>
                </a:ext>
              </a:extLst>
            </p:cNvPr>
            <p:cNvSpPr/>
            <p:nvPr/>
          </p:nvSpPr>
          <p:spPr>
            <a:xfrm>
              <a:off x="6929500" y="4447128"/>
              <a:ext cx="81123" cy="91368"/>
            </a:xfrm>
            <a:custGeom>
              <a:avLst/>
              <a:gdLst/>
              <a:ahLst/>
              <a:cxnLst/>
              <a:rect l="l" t="t" r="r" b="b"/>
              <a:pathLst>
                <a:path w="1513" h="1704" fill="none" extrusionOk="0">
                  <a:moveTo>
                    <a:pt x="1513" y="1"/>
                  </a:moveTo>
                  <a:lnTo>
                    <a:pt x="1513" y="1156"/>
                  </a:lnTo>
                  <a:cubicBezTo>
                    <a:pt x="1513" y="1453"/>
                    <a:pt x="1263" y="1703"/>
                    <a:pt x="965" y="1703"/>
                  </a:cubicBezTo>
                  <a:lnTo>
                    <a:pt x="1" y="170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340;p56">
              <a:extLst>
                <a:ext uri="{FF2B5EF4-FFF2-40B4-BE49-F238E27FC236}">
                  <a16:creationId xmlns:a16="http://schemas.microsoft.com/office/drawing/2014/main" id="{D6A064D2-5592-E435-75A5-E10FC571BC57}"/>
                </a:ext>
              </a:extLst>
            </p:cNvPr>
            <p:cNvSpPr/>
            <p:nvPr/>
          </p:nvSpPr>
          <p:spPr>
            <a:xfrm>
              <a:off x="7010569" y="3653640"/>
              <a:ext cx="54" cy="747624"/>
            </a:xfrm>
            <a:custGeom>
              <a:avLst/>
              <a:gdLst/>
              <a:ahLst/>
              <a:cxnLst/>
              <a:rect l="l" t="t" r="r" b="b"/>
              <a:pathLst>
                <a:path w="1" h="13943" fill="none" extrusionOk="0">
                  <a:moveTo>
                    <a:pt x="1" y="0"/>
                  </a:moveTo>
                  <a:lnTo>
                    <a:pt x="1" y="13942"/>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341;p56">
              <a:extLst>
                <a:ext uri="{FF2B5EF4-FFF2-40B4-BE49-F238E27FC236}">
                  <a16:creationId xmlns:a16="http://schemas.microsoft.com/office/drawing/2014/main" id="{F52C7DED-B6DC-88AE-042B-9DBF81CDA388}"/>
                </a:ext>
              </a:extLst>
            </p:cNvPr>
            <p:cNvSpPr/>
            <p:nvPr/>
          </p:nvSpPr>
          <p:spPr>
            <a:xfrm>
              <a:off x="5998754" y="3937706"/>
              <a:ext cx="497999" cy="268851"/>
            </a:xfrm>
            <a:custGeom>
              <a:avLst/>
              <a:gdLst/>
              <a:ahLst/>
              <a:cxnLst/>
              <a:rect l="l" t="t" r="r" b="b"/>
              <a:pathLst>
                <a:path w="9288" h="5014" extrusionOk="0">
                  <a:moveTo>
                    <a:pt x="286" y="1"/>
                  </a:moveTo>
                  <a:cubicBezTo>
                    <a:pt x="132" y="1"/>
                    <a:pt x="1" y="131"/>
                    <a:pt x="1" y="286"/>
                  </a:cubicBezTo>
                  <a:lnTo>
                    <a:pt x="1" y="4739"/>
                  </a:lnTo>
                  <a:cubicBezTo>
                    <a:pt x="1" y="4894"/>
                    <a:pt x="132" y="5013"/>
                    <a:pt x="286" y="5013"/>
                  </a:cubicBezTo>
                  <a:lnTo>
                    <a:pt x="9002" y="5013"/>
                  </a:lnTo>
                  <a:cubicBezTo>
                    <a:pt x="9156" y="5013"/>
                    <a:pt x="9287" y="4894"/>
                    <a:pt x="9287" y="4739"/>
                  </a:cubicBezTo>
                  <a:lnTo>
                    <a:pt x="9287" y="286"/>
                  </a:lnTo>
                  <a:cubicBezTo>
                    <a:pt x="9287" y="131"/>
                    <a:pt x="9156" y="1"/>
                    <a:pt x="9002"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342;p56">
              <a:extLst>
                <a:ext uri="{FF2B5EF4-FFF2-40B4-BE49-F238E27FC236}">
                  <a16:creationId xmlns:a16="http://schemas.microsoft.com/office/drawing/2014/main" id="{BD37F6AC-48CC-3E5E-5807-583D8EF330A6}"/>
                </a:ext>
              </a:extLst>
            </p:cNvPr>
            <p:cNvSpPr/>
            <p:nvPr/>
          </p:nvSpPr>
          <p:spPr>
            <a:xfrm>
              <a:off x="5998754" y="3937706"/>
              <a:ext cx="497999" cy="81771"/>
            </a:xfrm>
            <a:custGeom>
              <a:avLst/>
              <a:gdLst/>
              <a:ahLst/>
              <a:cxnLst/>
              <a:rect l="l" t="t" r="r" b="b"/>
              <a:pathLst>
                <a:path w="9288" h="1525" extrusionOk="0">
                  <a:moveTo>
                    <a:pt x="286" y="1"/>
                  </a:moveTo>
                  <a:cubicBezTo>
                    <a:pt x="132" y="1"/>
                    <a:pt x="1" y="131"/>
                    <a:pt x="1" y="286"/>
                  </a:cubicBezTo>
                  <a:lnTo>
                    <a:pt x="1" y="1251"/>
                  </a:lnTo>
                  <a:cubicBezTo>
                    <a:pt x="1" y="1405"/>
                    <a:pt x="132" y="1525"/>
                    <a:pt x="286" y="1525"/>
                  </a:cubicBezTo>
                  <a:lnTo>
                    <a:pt x="9002" y="1525"/>
                  </a:lnTo>
                  <a:cubicBezTo>
                    <a:pt x="9156" y="1525"/>
                    <a:pt x="9287" y="1405"/>
                    <a:pt x="9287" y="1251"/>
                  </a:cubicBezTo>
                  <a:lnTo>
                    <a:pt x="9287" y="286"/>
                  </a:lnTo>
                  <a:cubicBezTo>
                    <a:pt x="9287" y="131"/>
                    <a:pt x="9156" y="1"/>
                    <a:pt x="9002"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343;p56">
              <a:extLst>
                <a:ext uri="{FF2B5EF4-FFF2-40B4-BE49-F238E27FC236}">
                  <a16:creationId xmlns:a16="http://schemas.microsoft.com/office/drawing/2014/main" id="{BCB01E65-2C6F-CA60-CF53-87ADA89B2A2A}"/>
                </a:ext>
              </a:extLst>
            </p:cNvPr>
            <p:cNvSpPr/>
            <p:nvPr/>
          </p:nvSpPr>
          <p:spPr>
            <a:xfrm>
              <a:off x="5572978" y="3089957"/>
              <a:ext cx="52384" cy="66596"/>
            </a:xfrm>
            <a:custGeom>
              <a:avLst/>
              <a:gdLst/>
              <a:ahLst/>
              <a:cxnLst/>
              <a:rect l="l" t="t" r="r" b="b"/>
              <a:pathLst>
                <a:path w="977" h="1242" extrusionOk="0">
                  <a:moveTo>
                    <a:pt x="0" y="560"/>
                  </a:moveTo>
                  <a:lnTo>
                    <a:pt x="0" y="572"/>
                  </a:lnTo>
                  <a:lnTo>
                    <a:pt x="2" y="564"/>
                  </a:lnTo>
                  <a:lnTo>
                    <a:pt x="0" y="560"/>
                  </a:lnTo>
                  <a:close/>
                  <a:moveTo>
                    <a:pt x="584" y="0"/>
                  </a:moveTo>
                  <a:lnTo>
                    <a:pt x="131" y="71"/>
                  </a:lnTo>
                  <a:lnTo>
                    <a:pt x="2" y="564"/>
                  </a:lnTo>
                  <a:lnTo>
                    <a:pt x="191" y="917"/>
                  </a:lnTo>
                  <a:lnTo>
                    <a:pt x="595" y="1214"/>
                  </a:lnTo>
                  <a:cubicBezTo>
                    <a:pt x="619" y="1232"/>
                    <a:pt x="649" y="1241"/>
                    <a:pt x="680" y="1241"/>
                  </a:cubicBezTo>
                  <a:cubicBezTo>
                    <a:pt x="712" y="1241"/>
                    <a:pt x="744" y="1232"/>
                    <a:pt x="774" y="1214"/>
                  </a:cubicBezTo>
                  <a:lnTo>
                    <a:pt x="810" y="1191"/>
                  </a:lnTo>
                  <a:cubicBezTo>
                    <a:pt x="857" y="1167"/>
                    <a:pt x="881" y="1095"/>
                    <a:pt x="857" y="1036"/>
                  </a:cubicBezTo>
                  <a:lnTo>
                    <a:pt x="631" y="512"/>
                  </a:lnTo>
                  <a:lnTo>
                    <a:pt x="786" y="631"/>
                  </a:lnTo>
                  <a:cubicBezTo>
                    <a:pt x="807" y="647"/>
                    <a:pt x="832" y="655"/>
                    <a:pt x="857" y="655"/>
                  </a:cubicBezTo>
                  <a:cubicBezTo>
                    <a:pt x="889" y="655"/>
                    <a:pt x="921" y="641"/>
                    <a:pt x="941" y="607"/>
                  </a:cubicBezTo>
                  <a:cubicBezTo>
                    <a:pt x="976" y="572"/>
                    <a:pt x="976" y="500"/>
                    <a:pt x="941" y="464"/>
                  </a:cubicBezTo>
                  <a:lnTo>
                    <a:pt x="584" y="0"/>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344;p56">
              <a:extLst>
                <a:ext uri="{FF2B5EF4-FFF2-40B4-BE49-F238E27FC236}">
                  <a16:creationId xmlns:a16="http://schemas.microsoft.com/office/drawing/2014/main" id="{445E8257-6471-46D7-20CA-919BD53FB24B}"/>
                </a:ext>
              </a:extLst>
            </p:cNvPr>
            <p:cNvSpPr/>
            <p:nvPr/>
          </p:nvSpPr>
          <p:spPr>
            <a:xfrm>
              <a:off x="5597213" y="3128240"/>
              <a:ext cx="19195" cy="25577"/>
            </a:xfrm>
            <a:custGeom>
              <a:avLst/>
              <a:gdLst/>
              <a:ahLst/>
              <a:cxnLst/>
              <a:rect l="l" t="t" r="r" b="b"/>
              <a:pathLst>
                <a:path w="358" h="477" fill="none" extrusionOk="0">
                  <a:moveTo>
                    <a:pt x="358" y="477"/>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345;p56">
              <a:extLst>
                <a:ext uri="{FF2B5EF4-FFF2-40B4-BE49-F238E27FC236}">
                  <a16:creationId xmlns:a16="http://schemas.microsoft.com/office/drawing/2014/main" id="{B68BB61A-881A-3A9B-A966-FCCF08C448A7}"/>
                </a:ext>
              </a:extLst>
            </p:cNvPr>
            <p:cNvSpPr/>
            <p:nvPr/>
          </p:nvSpPr>
          <p:spPr>
            <a:xfrm>
              <a:off x="5589546" y="3134620"/>
              <a:ext cx="15388" cy="20483"/>
            </a:xfrm>
            <a:custGeom>
              <a:avLst/>
              <a:gdLst/>
              <a:ahLst/>
              <a:cxnLst/>
              <a:rect l="l" t="t" r="r" b="b"/>
              <a:pathLst>
                <a:path w="287" h="382" fill="none" extrusionOk="0">
                  <a:moveTo>
                    <a:pt x="286" y="381"/>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346;p56">
              <a:extLst>
                <a:ext uri="{FF2B5EF4-FFF2-40B4-BE49-F238E27FC236}">
                  <a16:creationId xmlns:a16="http://schemas.microsoft.com/office/drawing/2014/main" id="{9738075C-620A-E87D-DB94-3570882343C8}"/>
                </a:ext>
              </a:extLst>
            </p:cNvPr>
            <p:cNvSpPr/>
            <p:nvPr/>
          </p:nvSpPr>
          <p:spPr>
            <a:xfrm>
              <a:off x="5892806" y="2935431"/>
              <a:ext cx="68952" cy="33941"/>
            </a:xfrm>
            <a:custGeom>
              <a:avLst/>
              <a:gdLst/>
              <a:ahLst/>
              <a:cxnLst/>
              <a:rect l="l" t="t" r="r" b="b"/>
              <a:pathLst>
                <a:path w="1286" h="633" extrusionOk="0">
                  <a:moveTo>
                    <a:pt x="0" y="1"/>
                  </a:moveTo>
                  <a:lnTo>
                    <a:pt x="36" y="453"/>
                  </a:lnTo>
                  <a:lnTo>
                    <a:pt x="584" y="453"/>
                  </a:lnTo>
                  <a:cubicBezTo>
                    <a:pt x="584" y="453"/>
                    <a:pt x="1065" y="632"/>
                    <a:pt x="1181" y="632"/>
                  </a:cubicBezTo>
                  <a:cubicBezTo>
                    <a:pt x="1185" y="632"/>
                    <a:pt x="1188" y="632"/>
                    <a:pt x="1191" y="632"/>
                  </a:cubicBezTo>
                  <a:cubicBezTo>
                    <a:pt x="1286" y="608"/>
                    <a:pt x="1250" y="477"/>
                    <a:pt x="1250" y="477"/>
                  </a:cubicBezTo>
                  <a:lnTo>
                    <a:pt x="560" y="36"/>
                  </a:lnTo>
                  <a:lnTo>
                    <a:pt x="0"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347;p56">
              <a:extLst>
                <a:ext uri="{FF2B5EF4-FFF2-40B4-BE49-F238E27FC236}">
                  <a16:creationId xmlns:a16="http://schemas.microsoft.com/office/drawing/2014/main" id="{E2952480-FA9E-4717-55C0-7A0134AAA3D1}"/>
                </a:ext>
              </a:extLst>
            </p:cNvPr>
            <p:cNvSpPr/>
            <p:nvPr/>
          </p:nvSpPr>
          <p:spPr>
            <a:xfrm>
              <a:off x="5894040" y="2952695"/>
              <a:ext cx="37103" cy="17266"/>
            </a:xfrm>
            <a:custGeom>
              <a:avLst/>
              <a:gdLst/>
              <a:ahLst/>
              <a:cxnLst/>
              <a:rect l="l" t="t" r="r" b="b"/>
              <a:pathLst>
                <a:path w="692" h="322" extrusionOk="0">
                  <a:moveTo>
                    <a:pt x="358" y="0"/>
                  </a:moveTo>
                  <a:lnTo>
                    <a:pt x="1" y="60"/>
                  </a:lnTo>
                  <a:lnTo>
                    <a:pt x="596" y="322"/>
                  </a:lnTo>
                  <a:cubicBezTo>
                    <a:pt x="596" y="322"/>
                    <a:pt x="692" y="191"/>
                    <a:pt x="561" y="131"/>
                  </a:cubicBezTo>
                  <a:lnTo>
                    <a:pt x="3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348;p56">
              <a:extLst>
                <a:ext uri="{FF2B5EF4-FFF2-40B4-BE49-F238E27FC236}">
                  <a16:creationId xmlns:a16="http://schemas.microsoft.com/office/drawing/2014/main" id="{BE99E490-5926-829E-A130-C1FC63A68036}"/>
                </a:ext>
              </a:extLst>
            </p:cNvPr>
            <p:cNvSpPr/>
            <p:nvPr/>
          </p:nvSpPr>
          <p:spPr>
            <a:xfrm>
              <a:off x="5894040" y="2952695"/>
              <a:ext cx="37103" cy="17266"/>
            </a:xfrm>
            <a:custGeom>
              <a:avLst/>
              <a:gdLst/>
              <a:ahLst/>
              <a:cxnLst/>
              <a:rect l="l" t="t" r="r" b="b"/>
              <a:pathLst>
                <a:path w="692" h="322" fill="none" extrusionOk="0">
                  <a:moveTo>
                    <a:pt x="1" y="60"/>
                  </a:moveTo>
                  <a:lnTo>
                    <a:pt x="596" y="322"/>
                  </a:lnTo>
                  <a:cubicBezTo>
                    <a:pt x="596" y="322"/>
                    <a:pt x="692" y="191"/>
                    <a:pt x="561" y="131"/>
                  </a:cubicBezTo>
                  <a:lnTo>
                    <a:pt x="358" y="0"/>
                  </a:lnTo>
                </a:path>
              </a:pathLst>
            </a:custGeom>
            <a:noFill/>
            <a:ln w="387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349;p56">
              <a:extLst>
                <a:ext uri="{FF2B5EF4-FFF2-40B4-BE49-F238E27FC236}">
                  <a16:creationId xmlns:a16="http://schemas.microsoft.com/office/drawing/2014/main" id="{7B6344FA-D931-E4D4-4939-9BDDE3C50BA7}"/>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350;p56">
              <a:extLst>
                <a:ext uri="{FF2B5EF4-FFF2-40B4-BE49-F238E27FC236}">
                  <a16:creationId xmlns:a16="http://schemas.microsoft.com/office/drawing/2014/main" id="{417F9686-2D0F-C271-28AB-D4730182BB92}"/>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351;p56">
              <a:extLst>
                <a:ext uri="{FF2B5EF4-FFF2-40B4-BE49-F238E27FC236}">
                  <a16:creationId xmlns:a16="http://schemas.microsoft.com/office/drawing/2014/main" id="{042051A0-B78D-B13E-6C18-4A79CA8FEB49}"/>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352;p56">
              <a:extLst>
                <a:ext uri="{FF2B5EF4-FFF2-40B4-BE49-F238E27FC236}">
                  <a16:creationId xmlns:a16="http://schemas.microsoft.com/office/drawing/2014/main" id="{9A76F3B3-EBCB-E683-9538-247290425693}"/>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353;p56">
              <a:extLst>
                <a:ext uri="{FF2B5EF4-FFF2-40B4-BE49-F238E27FC236}">
                  <a16:creationId xmlns:a16="http://schemas.microsoft.com/office/drawing/2014/main" id="{0097BC8A-24CE-634C-E39E-EDAC2B0325B7}"/>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354;p56">
              <a:extLst>
                <a:ext uri="{FF2B5EF4-FFF2-40B4-BE49-F238E27FC236}">
                  <a16:creationId xmlns:a16="http://schemas.microsoft.com/office/drawing/2014/main" id="{9C634187-3A70-E008-7EFE-5BD6C0FD46E3}"/>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355;p56">
              <a:extLst>
                <a:ext uri="{FF2B5EF4-FFF2-40B4-BE49-F238E27FC236}">
                  <a16:creationId xmlns:a16="http://schemas.microsoft.com/office/drawing/2014/main" id="{0ABDF4D3-9767-A6DE-8F64-C6410E9419B0}"/>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356;p56">
              <a:extLst>
                <a:ext uri="{FF2B5EF4-FFF2-40B4-BE49-F238E27FC236}">
                  <a16:creationId xmlns:a16="http://schemas.microsoft.com/office/drawing/2014/main" id="{566BA281-A689-D096-7986-F21A7FD75D34}"/>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357;p56">
              <a:extLst>
                <a:ext uri="{FF2B5EF4-FFF2-40B4-BE49-F238E27FC236}">
                  <a16:creationId xmlns:a16="http://schemas.microsoft.com/office/drawing/2014/main" id="{4181CDEC-2798-990C-67D4-056226C742DC}"/>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358;p56">
              <a:extLst>
                <a:ext uri="{FF2B5EF4-FFF2-40B4-BE49-F238E27FC236}">
                  <a16:creationId xmlns:a16="http://schemas.microsoft.com/office/drawing/2014/main" id="{9AD09774-02F4-F625-6668-48944B5958BD}"/>
                </a:ext>
              </a:extLst>
            </p:cNvPr>
            <p:cNvSpPr/>
            <p:nvPr/>
          </p:nvSpPr>
          <p:spPr>
            <a:xfrm>
              <a:off x="6988264" y="3439115"/>
              <a:ext cx="31956" cy="76033"/>
            </a:xfrm>
            <a:custGeom>
              <a:avLst/>
              <a:gdLst/>
              <a:ahLst/>
              <a:cxnLst/>
              <a:rect l="l" t="t" r="r" b="b"/>
              <a:pathLst>
                <a:path w="596" h="1418" fill="none" extrusionOk="0">
                  <a:moveTo>
                    <a:pt x="596" y="1144"/>
                  </a:moveTo>
                  <a:lnTo>
                    <a:pt x="346" y="406"/>
                  </a:lnTo>
                  <a:lnTo>
                    <a:pt x="72" y="25"/>
                  </a:lnTo>
                  <a:cubicBezTo>
                    <a:pt x="60" y="13"/>
                    <a:pt x="36" y="1"/>
                    <a:pt x="24" y="13"/>
                  </a:cubicBezTo>
                  <a:cubicBezTo>
                    <a:pt x="12" y="25"/>
                    <a:pt x="0" y="36"/>
                    <a:pt x="12" y="48"/>
                  </a:cubicBezTo>
                  <a:lnTo>
                    <a:pt x="12" y="1144"/>
                  </a:lnTo>
                  <a:lnTo>
                    <a:pt x="215" y="1418"/>
                  </a:lnTo>
                  <a:lnTo>
                    <a:pt x="596" y="1144"/>
                  </a:ln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2359;p56">
              <a:extLst>
                <a:ext uri="{FF2B5EF4-FFF2-40B4-BE49-F238E27FC236}">
                  <a16:creationId xmlns:a16="http://schemas.microsoft.com/office/drawing/2014/main" id="{1906C552-9D85-3B9B-056A-1FFB8030C596}"/>
                </a:ext>
              </a:extLst>
            </p:cNvPr>
            <p:cNvSpPr/>
            <p:nvPr/>
          </p:nvSpPr>
          <p:spPr>
            <a:xfrm>
              <a:off x="7201447" y="3554393"/>
              <a:ext cx="70185" cy="95444"/>
            </a:xfrm>
            <a:custGeom>
              <a:avLst/>
              <a:gdLst/>
              <a:ahLst/>
              <a:cxnLst/>
              <a:rect l="l" t="t" r="r" b="b"/>
              <a:pathLst>
                <a:path w="1309" h="1780" extrusionOk="0">
                  <a:moveTo>
                    <a:pt x="1008" y="1"/>
                  </a:moveTo>
                  <a:cubicBezTo>
                    <a:pt x="904" y="1"/>
                    <a:pt x="777" y="32"/>
                    <a:pt x="644" y="101"/>
                  </a:cubicBezTo>
                  <a:cubicBezTo>
                    <a:pt x="358" y="256"/>
                    <a:pt x="156" y="542"/>
                    <a:pt x="84" y="863"/>
                  </a:cubicBezTo>
                  <a:cubicBezTo>
                    <a:pt x="84" y="994"/>
                    <a:pt x="1" y="1780"/>
                    <a:pt x="1" y="1780"/>
                  </a:cubicBezTo>
                  <a:lnTo>
                    <a:pt x="1073" y="1661"/>
                  </a:lnTo>
                  <a:cubicBezTo>
                    <a:pt x="1073" y="1661"/>
                    <a:pt x="1025" y="887"/>
                    <a:pt x="1049" y="684"/>
                  </a:cubicBezTo>
                  <a:cubicBezTo>
                    <a:pt x="1096" y="530"/>
                    <a:pt x="1156" y="387"/>
                    <a:pt x="1263" y="268"/>
                  </a:cubicBezTo>
                  <a:cubicBezTo>
                    <a:pt x="1309" y="100"/>
                    <a:pt x="1194" y="1"/>
                    <a:pt x="10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2360;p56">
              <a:extLst>
                <a:ext uri="{FF2B5EF4-FFF2-40B4-BE49-F238E27FC236}">
                  <a16:creationId xmlns:a16="http://schemas.microsoft.com/office/drawing/2014/main" id="{111A4B23-0123-5BB8-733F-8C5FFCC0BAE4}"/>
                </a:ext>
              </a:extLst>
            </p:cNvPr>
            <p:cNvSpPr/>
            <p:nvPr/>
          </p:nvSpPr>
          <p:spPr>
            <a:xfrm>
              <a:off x="7204021" y="3560399"/>
              <a:ext cx="64555" cy="84988"/>
            </a:xfrm>
            <a:custGeom>
              <a:avLst/>
              <a:gdLst/>
              <a:ahLst/>
              <a:cxnLst/>
              <a:rect l="l" t="t" r="r" b="b"/>
              <a:pathLst>
                <a:path w="1204" h="1585" extrusionOk="0">
                  <a:moveTo>
                    <a:pt x="572" y="1"/>
                  </a:moveTo>
                  <a:cubicBezTo>
                    <a:pt x="298" y="168"/>
                    <a:pt x="96" y="441"/>
                    <a:pt x="36" y="751"/>
                  </a:cubicBezTo>
                  <a:cubicBezTo>
                    <a:pt x="36" y="811"/>
                    <a:pt x="24" y="953"/>
                    <a:pt x="1" y="1108"/>
                  </a:cubicBezTo>
                  <a:cubicBezTo>
                    <a:pt x="108" y="1084"/>
                    <a:pt x="274" y="1049"/>
                    <a:pt x="393" y="1025"/>
                  </a:cubicBezTo>
                  <a:cubicBezTo>
                    <a:pt x="489" y="1013"/>
                    <a:pt x="584" y="989"/>
                    <a:pt x="679" y="953"/>
                  </a:cubicBezTo>
                  <a:lnTo>
                    <a:pt x="679" y="953"/>
                  </a:lnTo>
                  <a:lnTo>
                    <a:pt x="644" y="1584"/>
                  </a:lnTo>
                  <a:lnTo>
                    <a:pt x="667" y="1584"/>
                  </a:lnTo>
                  <a:lnTo>
                    <a:pt x="1025" y="1537"/>
                  </a:lnTo>
                  <a:cubicBezTo>
                    <a:pt x="1025" y="1537"/>
                    <a:pt x="977" y="775"/>
                    <a:pt x="1001" y="572"/>
                  </a:cubicBezTo>
                  <a:cubicBezTo>
                    <a:pt x="1036" y="418"/>
                    <a:pt x="1108" y="287"/>
                    <a:pt x="1203" y="156"/>
                  </a:cubicBezTo>
                  <a:cubicBezTo>
                    <a:pt x="1013" y="108"/>
                    <a:pt x="774" y="49"/>
                    <a:pt x="572" y="1"/>
                  </a:cubicBez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2361;p56">
              <a:extLst>
                <a:ext uri="{FF2B5EF4-FFF2-40B4-BE49-F238E27FC236}">
                  <a16:creationId xmlns:a16="http://schemas.microsoft.com/office/drawing/2014/main" id="{9E757CC7-CF01-453D-49AC-5DCA221A8207}"/>
                </a:ext>
              </a:extLst>
            </p:cNvPr>
            <p:cNvSpPr/>
            <p:nvPr/>
          </p:nvSpPr>
          <p:spPr>
            <a:xfrm>
              <a:off x="7201447" y="3549568"/>
              <a:ext cx="71579" cy="100269"/>
            </a:xfrm>
            <a:custGeom>
              <a:avLst/>
              <a:gdLst/>
              <a:ahLst/>
              <a:cxnLst/>
              <a:rect l="l" t="t" r="r" b="b"/>
              <a:pathLst>
                <a:path w="1335" h="1870" fill="none" extrusionOk="0">
                  <a:moveTo>
                    <a:pt x="1263" y="358"/>
                  </a:moveTo>
                  <a:cubicBezTo>
                    <a:pt x="1156" y="477"/>
                    <a:pt x="1096" y="620"/>
                    <a:pt x="1049" y="774"/>
                  </a:cubicBezTo>
                  <a:cubicBezTo>
                    <a:pt x="1025" y="977"/>
                    <a:pt x="1073" y="1751"/>
                    <a:pt x="1073" y="1751"/>
                  </a:cubicBezTo>
                  <a:lnTo>
                    <a:pt x="1" y="1870"/>
                  </a:lnTo>
                  <a:cubicBezTo>
                    <a:pt x="1" y="1870"/>
                    <a:pt x="84" y="1084"/>
                    <a:pt x="84" y="953"/>
                  </a:cubicBezTo>
                  <a:cubicBezTo>
                    <a:pt x="156" y="632"/>
                    <a:pt x="358" y="346"/>
                    <a:pt x="644" y="191"/>
                  </a:cubicBezTo>
                  <a:cubicBezTo>
                    <a:pt x="1013" y="1"/>
                    <a:pt x="1334" y="96"/>
                    <a:pt x="1263" y="35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2362;p56">
              <a:extLst>
                <a:ext uri="{FF2B5EF4-FFF2-40B4-BE49-F238E27FC236}">
                  <a16:creationId xmlns:a16="http://schemas.microsoft.com/office/drawing/2014/main" id="{8F73A414-892E-356B-0239-9E35E31839CB}"/>
                </a:ext>
              </a:extLst>
            </p:cNvPr>
            <p:cNvSpPr/>
            <p:nvPr/>
          </p:nvSpPr>
          <p:spPr>
            <a:xfrm>
              <a:off x="7152334" y="3484637"/>
              <a:ext cx="162675" cy="125203"/>
            </a:xfrm>
            <a:custGeom>
              <a:avLst/>
              <a:gdLst/>
              <a:ahLst/>
              <a:cxnLst/>
              <a:rect l="l" t="t" r="r" b="b"/>
              <a:pathLst>
                <a:path w="3034" h="2335" extrusionOk="0">
                  <a:moveTo>
                    <a:pt x="1347" y="0"/>
                  </a:moveTo>
                  <a:cubicBezTo>
                    <a:pt x="1035" y="0"/>
                    <a:pt x="744" y="139"/>
                    <a:pt x="584" y="473"/>
                  </a:cubicBezTo>
                  <a:cubicBezTo>
                    <a:pt x="500" y="616"/>
                    <a:pt x="441" y="771"/>
                    <a:pt x="393" y="926"/>
                  </a:cubicBezTo>
                  <a:cubicBezTo>
                    <a:pt x="310" y="973"/>
                    <a:pt x="84" y="1116"/>
                    <a:pt x="48" y="1152"/>
                  </a:cubicBezTo>
                  <a:cubicBezTo>
                    <a:pt x="0" y="1188"/>
                    <a:pt x="143" y="1295"/>
                    <a:pt x="226" y="1343"/>
                  </a:cubicBezTo>
                  <a:cubicBezTo>
                    <a:pt x="72" y="1712"/>
                    <a:pt x="95" y="2105"/>
                    <a:pt x="143" y="2200"/>
                  </a:cubicBezTo>
                  <a:cubicBezTo>
                    <a:pt x="189" y="2299"/>
                    <a:pt x="363" y="2335"/>
                    <a:pt x="548" y="2335"/>
                  </a:cubicBezTo>
                  <a:cubicBezTo>
                    <a:pt x="650" y="2335"/>
                    <a:pt x="756" y="2324"/>
                    <a:pt x="846" y="2307"/>
                  </a:cubicBezTo>
                  <a:cubicBezTo>
                    <a:pt x="1084" y="2271"/>
                    <a:pt x="1179" y="2033"/>
                    <a:pt x="1250" y="1962"/>
                  </a:cubicBezTo>
                  <a:cubicBezTo>
                    <a:pt x="1268" y="1947"/>
                    <a:pt x="1305" y="1941"/>
                    <a:pt x="1351" y="1941"/>
                  </a:cubicBezTo>
                  <a:cubicBezTo>
                    <a:pt x="1491" y="1941"/>
                    <a:pt x="1721" y="1994"/>
                    <a:pt x="1810" y="2021"/>
                  </a:cubicBezTo>
                  <a:cubicBezTo>
                    <a:pt x="1824" y="2025"/>
                    <a:pt x="1841" y="2027"/>
                    <a:pt x="1858" y="2027"/>
                  </a:cubicBezTo>
                  <a:cubicBezTo>
                    <a:pt x="2002" y="2027"/>
                    <a:pt x="2246" y="1901"/>
                    <a:pt x="2405" y="1700"/>
                  </a:cubicBezTo>
                  <a:cubicBezTo>
                    <a:pt x="3034" y="859"/>
                    <a:pt x="2124" y="0"/>
                    <a:pt x="13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2363;p56">
              <a:extLst>
                <a:ext uri="{FF2B5EF4-FFF2-40B4-BE49-F238E27FC236}">
                  <a16:creationId xmlns:a16="http://schemas.microsoft.com/office/drawing/2014/main" id="{66EB3FF1-5D64-11D0-EF3F-39198604B33D}"/>
                </a:ext>
              </a:extLst>
            </p:cNvPr>
            <p:cNvSpPr/>
            <p:nvPr/>
          </p:nvSpPr>
          <p:spPr>
            <a:xfrm>
              <a:off x="7164451" y="3569353"/>
              <a:ext cx="94528" cy="40751"/>
            </a:xfrm>
            <a:custGeom>
              <a:avLst/>
              <a:gdLst/>
              <a:ahLst/>
              <a:cxnLst/>
              <a:rect l="l" t="t" r="r" b="b"/>
              <a:pathLst>
                <a:path w="1763" h="760" extrusionOk="0">
                  <a:moveTo>
                    <a:pt x="1298" y="1"/>
                  </a:moveTo>
                  <a:cubicBezTo>
                    <a:pt x="1298" y="1"/>
                    <a:pt x="1310" y="96"/>
                    <a:pt x="1131" y="167"/>
                  </a:cubicBezTo>
                  <a:cubicBezTo>
                    <a:pt x="953" y="239"/>
                    <a:pt x="917" y="179"/>
                    <a:pt x="870" y="310"/>
                  </a:cubicBezTo>
                  <a:cubicBezTo>
                    <a:pt x="822" y="477"/>
                    <a:pt x="679" y="608"/>
                    <a:pt x="512" y="632"/>
                  </a:cubicBezTo>
                  <a:cubicBezTo>
                    <a:pt x="346" y="667"/>
                    <a:pt x="167" y="679"/>
                    <a:pt x="0" y="691"/>
                  </a:cubicBezTo>
                  <a:cubicBezTo>
                    <a:pt x="82" y="739"/>
                    <a:pt x="206" y="759"/>
                    <a:pt x="335" y="759"/>
                  </a:cubicBezTo>
                  <a:cubicBezTo>
                    <a:pt x="432" y="759"/>
                    <a:pt x="532" y="747"/>
                    <a:pt x="620" y="727"/>
                  </a:cubicBezTo>
                  <a:cubicBezTo>
                    <a:pt x="870" y="691"/>
                    <a:pt x="965" y="453"/>
                    <a:pt x="1036" y="382"/>
                  </a:cubicBezTo>
                  <a:cubicBezTo>
                    <a:pt x="1054" y="367"/>
                    <a:pt x="1090" y="361"/>
                    <a:pt x="1135" y="361"/>
                  </a:cubicBezTo>
                  <a:cubicBezTo>
                    <a:pt x="1272" y="361"/>
                    <a:pt x="1498" y="414"/>
                    <a:pt x="1596" y="441"/>
                  </a:cubicBezTo>
                  <a:lnTo>
                    <a:pt x="1679" y="441"/>
                  </a:lnTo>
                  <a:cubicBezTo>
                    <a:pt x="1727" y="334"/>
                    <a:pt x="1763" y="227"/>
                    <a:pt x="1763" y="108"/>
                  </a:cubicBezTo>
                  <a:lnTo>
                    <a:pt x="1298"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2364;p56">
              <a:extLst>
                <a:ext uri="{FF2B5EF4-FFF2-40B4-BE49-F238E27FC236}">
                  <a16:creationId xmlns:a16="http://schemas.microsoft.com/office/drawing/2014/main" id="{D7378156-5D01-DB44-FBF6-47D9F88208BA}"/>
                </a:ext>
              </a:extLst>
            </p:cNvPr>
            <p:cNvSpPr/>
            <p:nvPr/>
          </p:nvSpPr>
          <p:spPr>
            <a:xfrm>
              <a:off x="7152334" y="3447426"/>
              <a:ext cx="176241" cy="163487"/>
            </a:xfrm>
            <a:custGeom>
              <a:avLst/>
              <a:gdLst/>
              <a:ahLst/>
              <a:cxnLst/>
              <a:rect l="l" t="t" r="r" b="b"/>
              <a:pathLst>
                <a:path w="3287" h="3049" fill="none" extrusionOk="0">
                  <a:moveTo>
                    <a:pt x="2405" y="2394"/>
                  </a:moveTo>
                  <a:cubicBezTo>
                    <a:pt x="3286" y="1215"/>
                    <a:pt x="1143" y="1"/>
                    <a:pt x="584" y="1167"/>
                  </a:cubicBezTo>
                  <a:cubicBezTo>
                    <a:pt x="500" y="1310"/>
                    <a:pt x="441" y="1465"/>
                    <a:pt x="393" y="1620"/>
                  </a:cubicBezTo>
                  <a:cubicBezTo>
                    <a:pt x="310" y="1667"/>
                    <a:pt x="84" y="1810"/>
                    <a:pt x="48" y="1846"/>
                  </a:cubicBezTo>
                  <a:cubicBezTo>
                    <a:pt x="0" y="1882"/>
                    <a:pt x="143" y="1989"/>
                    <a:pt x="226" y="2037"/>
                  </a:cubicBezTo>
                  <a:cubicBezTo>
                    <a:pt x="72" y="2406"/>
                    <a:pt x="95" y="2799"/>
                    <a:pt x="143" y="2894"/>
                  </a:cubicBezTo>
                  <a:cubicBezTo>
                    <a:pt x="214" y="3049"/>
                    <a:pt x="595" y="3049"/>
                    <a:pt x="846" y="3001"/>
                  </a:cubicBezTo>
                  <a:cubicBezTo>
                    <a:pt x="1084" y="2965"/>
                    <a:pt x="1179" y="2727"/>
                    <a:pt x="1250" y="2656"/>
                  </a:cubicBezTo>
                  <a:cubicBezTo>
                    <a:pt x="1322" y="2596"/>
                    <a:pt x="1691" y="2679"/>
                    <a:pt x="1810" y="2715"/>
                  </a:cubicBezTo>
                  <a:cubicBezTo>
                    <a:pt x="1941" y="2751"/>
                    <a:pt x="2227" y="2620"/>
                    <a:pt x="2405" y="2394"/>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2365;p56">
              <a:extLst>
                <a:ext uri="{FF2B5EF4-FFF2-40B4-BE49-F238E27FC236}">
                  <a16:creationId xmlns:a16="http://schemas.microsoft.com/office/drawing/2014/main" id="{3D27D5FE-5A1C-FED4-E66D-FBD8BACE45D1}"/>
                </a:ext>
              </a:extLst>
            </p:cNvPr>
            <p:cNvSpPr/>
            <p:nvPr/>
          </p:nvSpPr>
          <p:spPr>
            <a:xfrm>
              <a:off x="7181662" y="3533482"/>
              <a:ext cx="7721" cy="9920"/>
            </a:xfrm>
            <a:custGeom>
              <a:avLst/>
              <a:gdLst/>
              <a:ahLst/>
              <a:cxnLst/>
              <a:rect l="l" t="t" r="r" b="b"/>
              <a:pathLst>
                <a:path w="144" h="185" extrusionOk="0">
                  <a:moveTo>
                    <a:pt x="110" y="1"/>
                  </a:moveTo>
                  <a:cubicBezTo>
                    <a:pt x="87" y="1"/>
                    <a:pt x="57" y="33"/>
                    <a:pt x="37" y="74"/>
                  </a:cubicBezTo>
                  <a:cubicBezTo>
                    <a:pt x="1" y="122"/>
                    <a:pt x="1" y="170"/>
                    <a:pt x="37" y="181"/>
                  </a:cubicBezTo>
                  <a:cubicBezTo>
                    <a:pt x="41" y="184"/>
                    <a:pt x="45" y="185"/>
                    <a:pt x="50" y="185"/>
                  </a:cubicBezTo>
                  <a:cubicBezTo>
                    <a:pt x="72" y="185"/>
                    <a:pt x="100" y="161"/>
                    <a:pt x="120" y="122"/>
                  </a:cubicBezTo>
                  <a:cubicBezTo>
                    <a:pt x="144" y="62"/>
                    <a:pt x="144" y="15"/>
                    <a:pt x="120" y="3"/>
                  </a:cubicBezTo>
                  <a:cubicBezTo>
                    <a:pt x="117" y="1"/>
                    <a:pt x="113" y="1"/>
                    <a:pt x="1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366;p56">
              <a:extLst>
                <a:ext uri="{FF2B5EF4-FFF2-40B4-BE49-F238E27FC236}">
                  <a16:creationId xmlns:a16="http://schemas.microsoft.com/office/drawing/2014/main" id="{FDAEABE1-23D0-2F68-8EBA-423FFB50C929}"/>
                </a:ext>
              </a:extLst>
            </p:cNvPr>
            <p:cNvSpPr/>
            <p:nvPr/>
          </p:nvSpPr>
          <p:spPr>
            <a:xfrm>
              <a:off x="7186810" y="3517665"/>
              <a:ext cx="6434" cy="10885"/>
            </a:xfrm>
            <a:custGeom>
              <a:avLst/>
              <a:gdLst/>
              <a:ahLst/>
              <a:cxnLst/>
              <a:rect l="l" t="t" r="r" b="b"/>
              <a:pathLst>
                <a:path w="120" h="203" fill="none" extrusionOk="0">
                  <a:moveTo>
                    <a:pt x="0" y="95"/>
                  </a:moveTo>
                  <a:cubicBezTo>
                    <a:pt x="0" y="95"/>
                    <a:pt x="107" y="0"/>
                    <a:pt x="119" y="203"/>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367;p56">
              <a:extLst>
                <a:ext uri="{FF2B5EF4-FFF2-40B4-BE49-F238E27FC236}">
                  <a16:creationId xmlns:a16="http://schemas.microsoft.com/office/drawing/2014/main" id="{FAD311B9-D6C8-6CA6-3598-D9986D687A7F}"/>
                </a:ext>
              </a:extLst>
            </p:cNvPr>
            <p:cNvSpPr/>
            <p:nvPr/>
          </p:nvSpPr>
          <p:spPr>
            <a:xfrm>
              <a:off x="7163164" y="3567423"/>
              <a:ext cx="10295" cy="5845"/>
            </a:xfrm>
            <a:custGeom>
              <a:avLst/>
              <a:gdLst/>
              <a:ahLst/>
              <a:cxnLst/>
              <a:rect l="l" t="t" r="r" b="b"/>
              <a:pathLst>
                <a:path w="192" h="109" fill="none" extrusionOk="0">
                  <a:moveTo>
                    <a:pt x="1" y="1"/>
                  </a:moveTo>
                  <a:cubicBezTo>
                    <a:pt x="1" y="1"/>
                    <a:pt x="1" y="108"/>
                    <a:pt x="191"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368;p56">
              <a:extLst>
                <a:ext uri="{FF2B5EF4-FFF2-40B4-BE49-F238E27FC236}">
                  <a16:creationId xmlns:a16="http://schemas.microsoft.com/office/drawing/2014/main" id="{6B6DA416-4809-C05B-3E4F-8EA3D32F81F6}"/>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6453C2"/>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369;p56">
              <a:extLst>
                <a:ext uri="{FF2B5EF4-FFF2-40B4-BE49-F238E27FC236}">
                  <a16:creationId xmlns:a16="http://schemas.microsoft.com/office/drawing/2014/main" id="{7D80ABA6-B5C7-CE68-5996-36414EE1453F}"/>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370;p56">
              <a:extLst>
                <a:ext uri="{FF2B5EF4-FFF2-40B4-BE49-F238E27FC236}">
                  <a16:creationId xmlns:a16="http://schemas.microsoft.com/office/drawing/2014/main" id="{64A10EF2-F712-6BF0-D7E3-BB1E211483D6}"/>
                </a:ext>
              </a:extLst>
            </p:cNvPr>
            <p:cNvSpPr/>
            <p:nvPr/>
          </p:nvSpPr>
          <p:spPr>
            <a:xfrm>
              <a:off x="7145310" y="4131159"/>
              <a:ext cx="51097" cy="375394"/>
            </a:xfrm>
            <a:custGeom>
              <a:avLst/>
              <a:gdLst/>
              <a:ahLst/>
              <a:cxnLst/>
              <a:rect l="l" t="t" r="r" b="b"/>
              <a:pathLst>
                <a:path w="953" h="7001" fill="none" extrusionOk="0">
                  <a:moveTo>
                    <a:pt x="953" y="0"/>
                  </a:moveTo>
                  <a:cubicBezTo>
                    <a:pt x="953" y="0"/>
                    <a:pt x="691" y="1548"/>
                    <a:pt x="488" y="2310"/>
                  </a:cubicBezTo>
                  <a:cubicBezTo>
                    <a:pt x="286" y="3072"/>
                    <a:pt x="298" y="3834"/>
                    <a:pt x="298" y="4655"/>
                  </a:cubicBezTo>
                  <a:cubicBezTo>
                    <a:pt x="298" y="5477"/>
                    <a:pt x="0" y="7001"/>
                    <a:pt x="0" y="700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371;p56">
              <a:extLst>
                <a:ext uri="{FF2B5EF4-FFF2-40B4-BE49-F238E27FC236}">
                  <a16:creationId xmlns:a16="http://schemas.microsoft.com/office/drawing/2014/main" id="{59DF246F-F091-94D4-40A6-7C5D43056782}"/>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372;p56">
              <a:extLst>
                <a:ext uri="{FF2B5EF4-FFF2-40B4-BE49-F238E27FC236}">
                  <a16:creationId xmlns:a16="http://schemas.microsoft.com/office/drawing/2014/main" id="{738FC9FF-0FCC-24B3-0159-E7CC37B49E93}"/>
                </a:ext>
              </a:extLst>
            </p:cNvPr>
            <p:cNvSpPr/>
            <p:nvPr/>
          </p:nvSpPr>
          <p:spPr>
            <a:xfrm>
              <a:off x="7164451" y="3898137"/>
              <a:ext cx="153239" cy="625692"/>
            </a:xfrm>
            <a:custGeom>
              <a:avLst/>
              <a:gdLst/>
              <a:ahLst/>
              <a:cxnLst/>
              <a:rect l="l" t="t" r="r" b="b"/>
              <a:pathLst>
                <a:path w="2858" h="11669" fill="none" extrusionOk="0">
                  <a:moveTo>
                    <a:pt x="1120" y="393"/>
                  </a:moveTo>
                  <a:cubicBezTo>
                    <a:pt x="1572" y="155"/>
                    <a:pt x="2060" y="0"/>
                    <a:pt x="2191" y="310"/>
                  </a:cubicBezTo>
                  <a:cubicBezTo>
                    <a:pt x="2477" y="941"/>
                    <a:pt x="2144" y="1905"/>
                    <a:pt x="2144" y="1905"/>
                  </a:cubicBezTo>
                  <a:lnTo>
                    <a:pt x="2394" y="6323"/>
                  </a:lnTo>
                  <a:lnTo>
                    <a:pt x="2858" y="11668"/>
                  </a:lnTo>
                  <a:lnTo>
                    <a:pt x="2167" y="11549"/>
                  </a:lnTo>
                  <a:cubicBezTo>
                    <a:pt x="2167" y="11549"/>
                    <a:pt x="1108" y="7049"/>
                    <a:pt x="953" y="6775"/>
                  </a:cubicBezTo>
                  <a:cubicBezTo>
                    <a:pt x="786" y="6501"/>
                    <a:pt x="524" y="2644"/>
                    <a:pt x="524" y="2644"/>
                  </a:cubicBezTo>
                  <a:lnTo>
                    <a:pt x="0" y="2167"/>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373;p56">
              <a:extLst>
                <a:ext uri="{FF2B5EF4-FFF2-40B4-BE49-F238E27FC236}">
                  <a16:creationId xmlns:a16="http://schemas.microsoft.com/office/drawing/2014/main" id="{40DC0160-3AC5-8E3F-B77F-45938EB200E0}"/>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374;p56">
              <a:extLst>
                <a:ext uri="{FF2B5EF4-FFF2-40B4-BE49-F238E27FC236}">
                  <a16:creationId xmlns:a16="http://schemas.microsoft.com/office/drawing/2014/main" id="{01C06249-5991-81F9-5D21-7FDE218C1D1A}"/>
                </a:ext>
              </a:extLst>
            </p:cNvPr>
            <p:cNvSpPr/>
            <p:nvPr/>
          </p:nvSpPr>
          <p:spPr>
            <a:xfrm>
              <a:off x="7253188" y="4098560"/>
              <a:ext cx="49864" cy="405474"/>
            </a:xfrm>
            <a:custGeom>
              <a:avLst/>
              <a:gdLst/>
              <a:ahLst/>
              <a:cxnLst/>
              <a:rect l="l" t="t" r="r" b="b"/>
              <a:pathLst>
                <a:path w="930" h="7562" fill="none" extrusionOk="0">
                  <a:moveTo>
                    <a:pt x="0" y="1"/>
                  </a:moveTo>
                  <a:cubicBezTo>
                    <a:pt x="12" y="1037"/>
                    <a:pt x="119" y="1525"/>
                    <a:pt x="203" y="1799"/>
                  </a:cubicBezTo>
                  <a:cubicBezTo>
                    <a:pt x="298" y="2120"/>
                    <a:pt x="262" y="2751"/>
                    <a:pt x="262" y="3049"/>
                  </a:cubicBezTo>
                  <a:cubicBezTo>
                    <a:pt x="262" y="3335"/>
                    <a:pt x="131" y="2977"/>
                    <a:pt x="429" y="4335"/>
                  </a:cubicBezTo>
                  <a:cubicBezTo>
                    <a:pt x="727" y="5680"/>
                    <a:pt x="929" y="7561"/>
                    <a:pt x="929" y="756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375;p56">
              <a:extLst>
                <a:ext uri="{FF2B5EF4-FFF2-40B4-BE49-F238E27FC236}">
                  <a16:creationId xmlns:a16="http://schemas.microsoft.com/office/drawing/2014/main" id="{7AD232B7-52E2-8C65-D520-1B5E6934FFEB}"/>
                </a:ext>
              </a:extLst>
            </p:cNvPr>
            <p:cNvSpPr/>
            <p:nvPr/>
          </p:nvSpPr>
          <p:spPr>
            <a:xfrm>
              <a:off x="7253188" y="3975346"/>
              <a:ext cx="1984" cy="96462"/>
            </a:xfrm>
            <a:custGeom>
              <a:avLst/>
              <a:gdLst/>
              <a:ahLst/>
              <a:cxnLst/>
              <a:rect l="l" t="t" r="r" b="b"/>
              <a:pathLst>
                <a:path w="37" h="1799" fill="none" extrusionOk="0">
                  <a:moveTo>
                    <a:pt x="0" y="72"/>
                  </a:moveTo>
                  <a:cubicBezTo>
                    <a:pt x="0" y="72"/>
                    <a:pt x="36" y="1"/>
                    <a:pt x="0" y="1549"/>
                  </a:cubicBezTo>
                  <a:lnTo>
                    <a:pt x="0" y="179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376;p56">
              <a:extLst>
                <a:ext uri="{FF2B5EF4-FFF2-40B4-BE49-F238E27FC236}">
                  <a16:creationId xmlns:a16="http://schemas.microsoft.com/office/drawing/2014/main" id="{076039C7-79FA-3BBD-8DC3-B30B36F321C6}"/>
                </a:ext>
              </a:extLst>
            </p:cNvPr>
            <p:cNvSpPr/>
            <p:nvPr/>
          </p:nvSpPr>
          <p:spPr>
            <a:xfrm>
              <a:off x="7164451" y="3963228"/>
              <a:ext cx="9008" cy="52440"/>
            </a:xfrm>
            <a:custGeom>
              <a:avLst/>
              <a:gdLst/>
              <a:ahLst/>
              <a:cxnLst/>
              <a:rect l="l" t="t" r="r" b="b"/>
              <a:pathLst>
                <a:path w="168" h="978" fill="none" extrusionOk="0">
                  <a:moveTo>
                    <a:pt x="131" y="1"/>
                  </a:moveTo>
                  <a:lnTo>
                    <a:pt x="108" y="465"/>
                  </a:lnTo>
                  <a:lnTo>
                    <a:pt x="0" y="787"/>
                  </a:lnTo>
                  <a:lnTo>
                    <a:pt x="167" y="977"/>
                  </a:ln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377;p56">
              <a:extLst>
                <a:ext uri="{FF2B5EF4-FFF2-40B4-BE49-F238E27FC236}">
                  <a16:creationId xmlns:a16="http://schemas.microsoft.com/office/drawing/2014/main" id="{17E3E5C8-1644-FD5D-1E8C-7CBA431F3777}"/>
                </a:ext>
              </a:extLst>
            </p:cNvPr>
            <p:cNvSpPr/>
            <p:nvPr/>
          </p:nvSpPr>
          <p:spPr>
            <a:xfrm>
              <a:off x="7160001" y="3977920"/>
              <a:ext cx="52384" cy="14746"/>
            </a:xfrm>
            <a:custGeom>
              <a:avLst/>
              <a:gdLst/>
              <a:ahLst/>
              <a:cxnLst/>
              <a:rect l="l" t="t" r="r" b="b"/>
              <a:pathLst>
                <a:path w="977" h="275" fill="none" extrusionOk="0">
                  <a:moveTo>
                    <a:pt x="0" y="1"/>
                  </a:moveTo>
                  <a:cubicBezTo>
                    <a:pt x="0" y="1"/>
                    <a:pt x="274" y="274"/>
                    <a:pt x="976" y="191"/>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378;p56">
              <a:extLst>
                <a:ext uri="{FF2B5EF4-FFF2-40B4-BE49-F238E27FC236}">
                  <a16:creationId xmlns:a16="http://schemas.microsoft.com/office/drawing/2014/main" id="{4E317BBB-7D6D-4D31-73FD-5FF2832DAA31}"/>
                </a:ext>
              </a:extLst>
            </p:cNvPr>
            <p:cNvSpPr/>
            <p:nvPr/>
          </p:nvSpPr>
          <p:spPr>
            <a:xfrm>
              <a:off x="7147830" y="3905429"/>
              <a:ext cx="140531" cy="62950"/>
            </a:xfrm>
            <a:custGeom>
              <a:avLst/>
              <a:gdLst/>
              <a:ahLst/>
              <a:cxnLst/>
              <a:rect l="l" t="t" r="r" b="b"/>
              <a:pathLst>
                <a:path w="2621" h="1174" extrusionOk="0">
                  <a:moveTo>
                    <a:pt x="2202" y="1"/>
                  </a:moveTo>
                  <a:cubicBezTo>
                    <a:pt x="1987" y="1"/>
                    <a:pt x="1702" y="114"/>
                    <a:pt x="1430" y="257"/>
                  </a:cubicBezTo>
                  <a:lnTo>
                    <a:pt x="1215" y="603"/>
                  </a:lnTo>
                  <a:lnTo>
                    <a:pt x="37" y="507"/>
                  </a:lnTo>
                  <a:lnTo>
                    <a:pt x="1" y="972"/>
                  </a:lnTo>
                  <a:cubicBezTo>
                    <a:pt x="408" y="1107"/>
                    <a:pt x="832" y="1174"/>
                    <a:pt x="1257" y="1174"/>
                  </a:cubicBezTo>
                  <a:cubicBezTo>
                    <a:pt x="1466" y="1174"/>
                    <a:pt x="1675" y="1158"/>
                    <a:pt x="1882" y="1126"/>
                  </a:cubicBezTo>
                  <a:cubicBezTo>
                    <a:pt x="2406" y="1019"/>
                    <a:pt x="2430" y="876"/>
                    <a:pt x="2608" y="757"/>
                  </a:cubicBezTo>
                  <a:cubicBezTo>
                    <a:pt x="2620" y="555"/>
                    <a:pt x="2584" y="364"/>
                    <a:pt x="2513" y="174"/>
                  </a:cubicBezTo>
                  <a:cubicBezTo>
                    <a:pt x="2456" y="51"/>
                    <a:pt x="2344" y="1"/>
                    <a:pt x="22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379;p56">
              <a:extLst>
                <a:ext uri="{FF2B5EF4-FFF2-40B4-BE49-F238E27FC236}">
                  <a16:creationId xmlns:a16="http://schemas.microsoft.com/office/drawing/2014/main" id="{54FDDC1A-9289-BD1F-CCA8-D01DD472DAFB}"/>
                </a:ext>
              </a:extLst>
            </p:cNvPr>
            <p:cNvSpPr/>
            <p:nvPr/>
          </p:nvSpPr>
          <p:spPr>
            <a:xfrm>
              <a:off x="7155497" y="3949824"/>
              <a:ext cx="17318" cy="13459"/>
            </a:xfrm>
            <a:custGeom>
              <a:avLst/>
              <a:gdLst/>
              <a:ahLst/>
              <a:cxnLst/>
              <a:rect l="l" t="t" r="r" b="b"/>
              <a:pathLst>
                <a:path w="323" h="251" extrusionOk="0">
                  <a:moveTo>
                    <a:pt x="13" y="1"/>
                  </a:moveTo>
                  <a:lnTo>
                    <a:pt x="1" y="179"/>
                  </a:lnTo>
                  <a:lnTo>
                    <a:pt x="298" y="251"/>
                  </a:lnTo>
                  <a:lnTo>
                    <a:pt x="322" y="13"/>
                  </a:lnTo>
                  <a:lnTo>
                    <a:pt x="13" y="1"/>
                  </a:lnTo>
                  <a:close/>
                </a:path>
              </a:pathLst>
            </a:custGeom>
            <a:solidFill>
              <a:srgbClr val="FFFFFF"/>
            </a:solid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380;p56">
              <a:extLst>
                <a:ext uri="{FF2B5EF4-FFF2-40B4-BE49-F238E27FC236}">
                  <a16:creationId xmlns:a16="http://schemas.microsoft.com/office/drawing/2014/main" id="{A26E1FF8-447A-4CC9-C235-D6E24B6C19B3}"/>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381;p56">
              <a:extLst>
                <a:ext uri="{FF2B5EF4-FFF2-40B4-BE49-F238E27FC236}">
                  <a16:creationId xmlns:a16="http://schemas.microsoft.com/office/drawing/2014/main" id="{812A1942-7965-6365-B6CA-57706E257046}"/>
                </a:ext>
              </a:extLst>
            </p:cNvPr>
            <p:cNvSpPr/>
            <p:nvPr/>
          </p:nvSpPr>
          <p:spPr>
            <a:xfrm>
              <a:off x="7264662" y="3937063"/>
              <a:ext cx="12171" cy="27507"/>
            </a:xfrm>
            <a:custGeom>
              <a:avLst/>
              <a:gdLst/>
              <a:ahLst/>
              <a:cxnLst/>
              <a:rect l="l" t="t" r="r" b="b"/>
              <a:pathLst>
                <a:path w="227" h="513" fill="none" extrusionOk="0">
                  <a:moveTo>
                    <a:pt x="60" y="513"/>
                  </a:moveTo>
                  <a:lnTo>
                    <a:pt x="1" y="48"/>
                  </a:lnTo>
                  <a:lnTo>
                    <a:pt x="155" y="1"/>
                  </a:lnTo>
                  <a:lnTo>
                    <a:pt x="227" y="405"/>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382;p56">
              <a:extLst>
                <a:ext uri="{FF2B5EF4-FFF2-40B4-BE49-F238E27FC236}">
                  <a16:creationId xmlns:a16="http://schemas.microsoft.com/office/drawing/2014/main" id="{B689A6B7-8D3C-0473-7313-D6D25C3E4ADF}"/>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383;p56">
              <a:extLst>
                <a:ext uri="{FF2B5EF4-FFF2-40B4-BE49-F238E27FC236}">
                  <a16:creationId xmlns:a16="http://schemas.microsoft.com/office/drawing/2014/main" id="{D80EC59A-408A-C8C6-33D9-4B3D1599BD6F}"/>
                </a:ext>
              </a:extLst>
            </p:cNvPr>
            <p:cNvSpPr/>
            <p:nvPr/>
          </p:nvSpPr>
          <p:spPr>
            <a:xfrm>
              <a:off x="7199571" y="3944087"/>
              <a:ext cx="19195" cy="28150"/>
            </a:xfrm>
            <a:custGeom>
              <a:avLst/>
              <a:gdLst/>
              <a:ahLst/>
              <a:cxnLst/>
              <a:rect l="l" t="t" r="r" b="b"/>
              <a:pathLst>
                <a:path w="358" h="525" fill="none" extrusionOk="0">
                  <a:moveTo>
                    <a:pt x="107" y="524"/>
                  </a:moveTo>
                  <a:lnTo>
                    <a:pt x="0" y="1"/>
                  </a:lnTo>
                  <a:lnTo>
                    <a:pt x="262" y="1"/>
                  </a:lnTo>
                  <a:lnTo>
                    <a:pt x="357" y="45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384;p56">
              <a:extLst>
                <a:ext uri="{FF2B5EF4-FFF2-40B4-BE49-F238E27FC236}">
                  <a16:creationId xmlns:a16="http://schemas.microsoft.com/office/drawing/2014/main" id="{22A3AB19-F0A5-18D6-AC6D-6FE52FF2A369}"/>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385;p56">
              <a:extLst>
                <a:ext uri="{FF2B5EF4-FFF2-40B4-BE49-F238E27FC236}">
                  <a16:creationId xmlns:a16="http://schemas.microsoft.com/office/drawing/2014/main" id="{CDA18808-96D7-A8E0-F7B1-E61C94368DBC}"/>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386;p56">
              <a:extLst>
                <a:ext uri="{FF2B5EF4-FFF2-40B4-BE49-F238E27FC236}">
                  <a16:creationId xmlns:a16="http://schemas.microsoft.com/office/drawing/2014/main" id="{855062D1-A1A6-F6C0-51A3-AA684AD408A3}"/>
                </a:ext>
              </a:extLst>
            </p:cNvPr>
            <p:cNvSpPr/>
            <p:nvPr/>
          </p:nvSpPr>
          <p:spPr>
            <a:xfrm>
              <a:off x="7096143" y="3716212"/>
              <a:ext cx="46647" cy="232389"/>
            </a:xfrm>
            <a:custGeom>
              <a:avLst/>
              <a:gdLst/>
              <a:ahLst/>
              <a:cxnLst/>
              <a:rect l="l" t="t" r="r" b="b"/>
              <a:pathLst>
                <a:path w="870" h="4334" extrusionOk="0">
                  <a:moveTo>
                    <a:pt x="870" y="0"/>
                  </a:moveTo>
                  <a:cubicBezTo>
                    <a:pt x="870" y="1"/>
                    <a:pt x="786" y="584"/>
                    <a:pt x="524" y="1560"/>
                  </a:cubicBezTo>
                  <a:cubicBezTo>
                    <a:pt x="262" y="2548"/>
                    <a:pt x="0" y="3727"/>
                    <a:pt x="0" y="3727"/>
                  </a:cubicBezTo>
                  <a:lnTo>
                    <a:pt x="143" y="4334"/>
                  </a:lnTo>
                  <a:lnTo>
                    <a:pt x="572" y="3691"/>
                  </a:lnTo>
                  <a:lnTo>
                    <a:pt x="870"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387;p56">
              <a:extLst>
                <a:ext uri="{FF2B5EF4-FFF2-40B4-BE49-F238E27FC236}">
                  <a16:creationId xmlns:a16="http://schemas.microsoft.com/office/drawing/2014/main" id="{63FA2689-6D7D-583C-23B6-D918396C691A}"/>
                </a:ext>
              </a:extLst>
            </p:cNvPr>
            <p:cNvSpPr/>
            <p:nvPr/>
          </p:nvSpPr>
          <p:spPr>
            <a:xfrm>
              <a:off x="7142736" y="3651066"/>
              <a:ext cx="111149" cy="65202"/>
            </a:xfrm>
            <a:custGeom>
              <a:avLst/>
              <a:gdLst/>
              <a:ahLst/>
              <a:cxnLst/>
              <a:rect l="l" t="t" r="r" b="b"/>
              <a:pathLst>
                <a:path w="2073" h="1216" extrusionOk="0">
                  <a:moveTo>
                    <a:pt x="2072" y="1"/>
                  </a:moveTo>
                  <a:lnTo>
                    <a:pt x="715" y="382"/>
                  </a:lnTo>
                  <a:cubicBezTo>
                    <a:pt x="715" y="382"/>
                    <a:pt x="120" y="525"/>
                    <a:pt x="60" y="810"/>
                  </a:cubicBezTo>
                  <a:cubicBezTo>
                    <a:pt x="24" y="941"/>
                    <a:pt x="1" y="1084"/>
                    <a:pt x="1" y="1215"/>
                  </a:cubicBezTo>
                  <a:lnTo>
                    <a:pt x="917" y="465"/>
                  </a:lnTo>
                  <a:lnTo>
                    <a:pt x="2072" y="1"/>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2388;p56">
              <a:extLst>
                <a:ext uri="{FF2B5EF4-FFF2-40B4-BE49-F238E27FC236}">
                  <a16:creationId xmlns:a16="http://schemas.microsoft.com/office/drawing/2014/main" id="{8924389B-B5ED-2E87-CE7B-F30E42EB0ECE}"/>
                </a:ext>
              </a:extLst>
            </p:cNvPr>
            <p:cNvSpPr/>
            <p:nvPr/>
          </p:nvSpPr>
          <p:spPr>
            <a:xfrm>
              <a:off x="7132549" y="3647903"/>
              <a:ext cx="170504" cy="305527"/>
            </a:xfrm>
            <a:custGeom>
              <a:avLst/>
              <a:gdLst/>
              <a:ahLst/>
              <a:cxnLst/>
              <a:rect l="l" t="t" r="r" b="b"/>
              <a:pathLst>
                <a:path w="3180" h="5698" extrusionOk="0">
                  <a:moveTo>
                    <a:pt x="2415" y="1"/>
                  </a:moveTo>
                  <a:cubicBezTo>
                    <a:pt x="1995" y="1"/>
                    <a:pt x="1072" y="214"/>
                    <a:pt x="1072" y="214"/>
                  </a:cubicBezTo>
                  <a:cubicBezTo>
                    <a:pt x="1072" y="214"/>
                    <a:pt x="583" y="774"/>
                    <a:pt x="393" y="1000"/>
                  </a:cubicBezTo>
                  <a:cubicBezTo>
                    <a:pt x="191" y="1226"/>
                    <a:pt x="191" y="3691"/>
                    <a:pt x="191" y="4048"/>
                  </a:cubicBezTo>
                  <a:cubicBezTo>
                    <a:pt x="191" y="4417"/>
                    <a:pt x="0" y="5394"/>
                    <a:pt x="322" y="5584"/>
                  </a:cubicBezTo>
                  <a:cubicBezTo>
                    <a:pt x="447" y="5660"/>
                    <a:pt x="806" y="5698"/>
                    <a:pt x="1216" y="5698"/>
                  </a:cubicBezTo>
                  <a:cubicBezTo>
                    <a:pt x="1897" y="5698"/>
                    <a:pt x="2719" y="5594"/>
                    <a:pt x="2846" y="5394"/>
                  </a:cubicBezTo>
                  <a:cubicBezTo>
                    <a:pt x="3048" y="5060"/>
                    <a:pt x="3179" y="1131"/>
                    <a:pt x="3143" y="774"/>
                  </a:cubicBezTo>
                  <a:cubicBezTo>
                    <a:pt x="3096" y="441"/>
                    <a:pt x="2881" y="167"/>
                    <a:pt x="2584" y="24"/>
                  </a:cubicBezTo>
                  <a:cubicBezTo>
                    <a:pt x="2549" y="8"/>
                    <a:pt x="2490" y="1"/>
                    <a:pt x="24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389;p56">
              <a:extLst>
                <a:ext uri="{FF2B5EF4-FFF2-40B4-BE49-F238E27FC236}">
                  <a16:creationId xmlns:a16="http://schemas.microsoft.com/office/drawing/2014/main" id="{CEA4CE08-EB3B-15E9-97C0-B59030C10D8D}"/>
                </a:ext>
              </a:extLst>
            </p:cNvPr>
            <p:cNvSpPr/>
            <p:nvPr/>
          </p:nvSpPr>
          <p:spPr>
            <a:xfrm>
              <a:off x="7158071" y="3647903"/>
              <a:ext cx="144338" cy="305848"/>
            </a:xfrm>
            <a:custGeom>
              <a:avLst/>
              <a:gdLst/>
              <a:ahLst/>
              <a:cxnLst/>
              <a:rect l="l" t="t" r="r" b="b"/>
              <a:pathLst>
                <a:path w="2692" h="5704" extrusionOk="0">
                  <a:moveTo>
                    <a:pt x="2024" y="0"/>
                  </a:moveTo>
                  <a:lnTo>
                    <a:pt x="1882" y="72"/>
                  </a:lnTo>
                  <a:cubicBezTo>
                    <a:pt x="2120" y="274"/>
                    <a:pt x="2286" y="536"/>
                    <a:pt x="2346" y="845"/>
                  </a:cubicBezTo>
                  <a:cubicBezTo>
                    <a:pt x="2405" y="1286"/>
                    <a:pt x="2405" y="1727"/>
                    <a:pt x="2322" y="2167"/>
                  </a:cubicBezTo>
                  <a:cubicBezTo>
                    <a:pt x="2296" y="2338"/>
                    <a:pt x="2133" y="2386"/>
                    <a:pt x="1944" y="2386"/>
                  </a:cubicBezTo>
                  <a:cubicBezTo>
                    <a:pt x="1697" y="2386"/>
                    <a:pt x="1406" y="2303"/>
                    <a:pt x="1320" y="2303"/>
                  </a:cubicBezTo>
                  <a:cubicBezTo>
                    <a:pt x="1288" y="2303"/>
                    <a:pt x="1285" y="2315"/>
                    <a:pt x="1322" y="2346"/>
                  </a:cubicBezTo>
                  <a:cubicBezTo>
                    <a:pt x="1536" y="2524"/>
                    <a:pt x="2346" y="2822"/>
                    <a:pt x="2382" y="2989"/>
                  </a:cubicBezTo>
                  <a:cubicBezTo>
                    <a:pt x="2417" y="3143"/>
                    <a:pt x="1977" y="3417"/>
                    <a:pt x="1822" y="3429"/>
                  </a:cubicBezTo>
                  <a:cubicBezTo>
                    <a:pt x="1667" y="3453"/>
                    <a:pt x="1929" y="3810"/>
                    <a:pt x="2096" y="4108"/>
                  </a:cubicBezTo>
                  <a:cubicBezTo>
                    <a:pt x="2251" y="4417"/>
                    <a:pt x="2191" y="4834"/>
                    <a:pt x="1822" y="5132"/>
                  </a:cubicBezTo>
                  <a:cubicBezTo>
                    <a:pt x="1453" y="5417"/>
                    <a:pt x="584" y="5560"/>
                    <a:pt x="215" y="5572"/>
                  </a:cubicBezTo>
                  <a:cubicBezTo>
                    <a:pt x="96" y="5572"/>
                    <a:pt x="24" y="5608"/>
                    <a:pt x="0" y="5644"/>
                  </a:cubicBezTo>
                  <a:cubicBezTo>
                    <a:pt x="175" y="5684"/>
                    <a:pt x="447" y="5704"/>
                    <a:pt x="747" y="5704"/>
                  </a:cubicBezTo>
                  <a:cubicBezTo>
                    <a:pt x="1427" y="5704"/>
                    <a:pt x="2246" y="5600"/>
                    <a:pt x="2370" y="5394"/>
                  </a:cubicBezTo>
                  <a:cubicBezTo>
                    <a:pt x="2560" y="5060"/>
                    <a:pt x="2691" y="1131"/>
                    <a:pt x="2667" y="774"/>
                  </a:cubicBezTo>
                  <a:cubicBezTo>
                    <a:pt x="2620" y="441"/>
                    <a:pt x="2405" y="167"/>
                    <a:pt x="2108" y="24"/>
                  </a:cubicBezTo>
                  <a:cubicBezTo>
                    <a:pt x="2072" y="12"/>
                    <a:pt x="2048" y="0"/>
                    <a:pt x="2024"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390;p56">
              <a:extLst>
                <a:ext uri="{FF2B5EF4-FFF2-40B4-BE49-F238E27FC236}">
                  <a16:creationId xmlns:a16="http://schemas.microsoft.com/office/drawing/2014/main" id="{4268809F-E43D-8B45-D693-72DE1564659E}"/>
                </a:ext>
              </a:extLst>
            </p:cNvPr>
            <p:cNvSpPr/>
            <p:nvPr/>
          </p:nvSpPr>
          <p:spPr>
            <a:xfrm>
              <a:off x="7132549" y="3643399"/>
              <a:ext cx="170504" cy="314803"/>
            </a:xfrm>
            <a:custGeom>
              <a:avLst/>
              <a:gdLst/>
              <a:ahLst/>
              <a:cxnLst/>
              <a:rect l="l" t="t" r="r" b="b"/>
              <a:pathLst>
                <a:path w="3180" h="5871" fill="none" extrusionOk="0">
                  <a:moveTo>
                    <a:pt x="1072" y="298"/>
                  </a:moveTo>
                  <a:cubicBezTo>
                    <a:pt x="1072" y="298"/>
                    <a:pt x="583" y="858"/>
                    <a:pt x="393" y="1084"/>
                  </a:cubicBezTo>
                  <a:cubicBezTo>
                    <a:pt x="191" y="1310"/>
                    <a:pt x="191" y="3775"/>
                    <a:pt x="191" y="4132"/>
                  </a:cubicBezTo>
                  <a:cubicBezTo>
                    <a:pt x="191" y="4501"/>
                    <a:pt x="0" y="5478"/>
                    <a:pt x="322" y="5668"/>
                  </a:cubicBezTo>
                  <a:cubicBezTo>
                    <a:pt x="655" y="5871"/>
                    <a:pt x="2643" y="5799"/>
                    <a:pt x="2846" y="5478"/>
                  </a:cubicBezTo>
                  <a:cubicBezTo>
                    <a:pt x="3048" y="5144"/>
                    <a:pt x="3179" y="1215"/>
                    <a:pt x="3143" y="858"/>
                  </a:cubicBezTo>
                  <a:cubicBezTo>
                    <a:pt x="3096" y="525"/>
                    <a:pt x="2881" y="251"/>
                    <a:pt x="2584" y="108"/>
                  </a:cubicBezTo>
                  <a:cubicBezTo>
                    <a:pt x="2358" y="1"/>
                    <a:pt x="1072" y="298"/>
                    <a:pt x="1072" y="29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391;p56">
              <a:extLst>
                <a:ext uri="{FF2B5EF4-FFF2-40B4-BE49-F238E27FC236}">
                  <a16:creationId xmlns:a16="http://schemas.microsoft.com/office/drawing/2014/main" id="{B1B2ADA6-6400-E2D9-DD60-88D456581640}"/>
                </a:ext>
              </a:extLst>
            </p:cNvPr>
            <p:cNvSpPr/>
            <p:nvPr/>
          </p:nvSpPr>
          <p:spPr>
            <a:xfrm>
              <a:off x="7191260" y="3759588"/>
              <a:ext cx="53028" cy="72816"/>
            </a:xfrm>
            <a:custGeom>
              <a:avLst/>
              <a:gdLst/>
              <a:ahLst/>
              <a:cxnLst/>
              <a:rect l="l" t="t" r="r" b="b"/>
              <a:pathLst>
                <a:path w="989" h="1358" extrusionOk="0">
                  <a:moveTo>
                    <a:pt x="0" y="1"/>
                  </a:moveTo>
                  <a:lnTo>
                    <a:pt x="0" y="1"/>
                  </a:lnTo>
                  <a:cubicBezTo>
                    <a:pt x="120" y="548"/>
                    <a:pt x="429" y="1025"/>
                    <a:pt x="893" y="1358"/>
                  </a:cubicBezTo>
                  <a:lnTo>
                    <a:pt x="989" y="632"/>
                  </a:lnTo>
                  <a:cubicBezTo>
                    <a:pt x="465" y="465"/>
                    <a:pt x="1"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392;p56">
              <a:extLst>
                <a:ext uri="{FF2B5EF4-FFF2-40B4-BE49-F238E27FC236}">
                  <a16:creationId xmlns:a16="http://schemas.microsoft.com/office/drawing/2014/main" id="{DE17631A-B61B-7D8B-62EA-30FADBA6C22F}"/>
                </a:ext>
              </a:extLst>
            </p:cNvPr>
            <p:cNvSpPr/>
            <p:nvPr/>
          </p:nvSpPr>
          <p:spPr>
            <a:xfrm>
              <a:off x="7191260" y="3759588"/>
              <a:ext cx="53028" cy="72816"/>
            </a:xfrm>
            <a:custGeom>
              <a:avLst/>
              <a:gdLst/>
              <a:ahLst/>
              <a:cxnLst/>
              <a:rect l="l" t="t" r="r" b="b"/>
              <a:pathLst>
                <a:path w="989" h="1358" fill="none" extrusionOk="0">
                  <a:moveTo>
                    <a:pt x="989" y="632"/>
                  </a:moveTo>
                  <a:cubicBezTo>
                    <a:pt x="465" y="465"/>
                    <a:pt x="0" y="1"/>
                    <a:pt x="0" y="1"/>
                  </a:cubicBezTo>
                  <a:cubicBezTo>
                    <a:pt x="120" y="548"/>
                    <a:pt x="429" y="1025"/>
                    <a:pt x="893" y="1358"/>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393;p56">
              <a:extLst>
                <a:ext uri="{FF2B5EF4-FFF2-40B4-BE49-F238E27FC236}">
                  <a16:creationId xmlns:a16="http://schemas.microsoft.com/office/drawing/2014/main" id="{4C04482E-EE7C-B939-AEAC-8674F7D2B742}"/>
                </a:ext>
              </a:extLst>
            </p:cNvPr>
            <p:cNvSpPr/>
            <p:nvPr/>
          </p:nvSpPr>
          <p:spPr>
            <a:xfrm>
              <a:off x="7175925" y="3629351"/>
              <a:ext cx="95171" cy="44129"/>
            </a:xfrm>
            <a:custGeom>
              <a:avLst/>
              <a:gdLst/>
              <a:ahLst/>
              <a:cxnLst/>
              <a:rect l="l" t="t" r="r" b="b"/>
              <a:pathLst>
                <a:path w="1775" h="823" extrusionOk="0">
                  <a:moveTo>
                    <a:pt x="1679" y="1"/>
                  </a:moveTo>
                  <a:lnTo>
                    <a:pt x="108" y="370"/>
                  </a:lnTo>
                  <a:lnTo>
                    <a:pt x="1" y="822"/>
                  </a:lnTo>
                  <a:lnTo>
                    <a:pt x="1775" y="370"/>
                  </a:lnTo>
                  <a:lnTo>
                    <a:pt x="1679"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394;p56">
              <a:extLst>
                <a:ext uri="{FF2B5EF4-FFF2-40B4-BE49-F238E27FC236}">
                  <a16:creationId xmlns:a16="http://schemas.microsoft.com/office/drawing/2014/main" id="{4A94630A-1B23-4805-5803-3691E6CFFC55}"/>
                </a:ext>
              </a:extLst>
            </p:cNvPr>
            <p:cNvSpPr/>
            <p:nvPr/>
          </p:nvSpPr>
          <p:spPr>
            <a:xfrm>
              <a:off x="7062953" y="4512274"/>
              <a:ext cx="99621" cy="42789"/>
            </a:xfrm>
            <a:custGeom>
              <a:avLst/>
              <a:gdLst/>
              <a:ahLst/>
              <a:cxnLst/>
              <a:rect l="l" t="t" r="r" b="b"/>
              <a:pathLst>
                <a:path w="1858" h="798" extrusionOk="0">
                  <a:moveTo>
                    <a:pt x="1084" y="0"/>
                  </a:moveTo>
                  <a:lnTo>
                    <a:pt x="512" y="405"/>
                  </a:lnTo>
                  <a:lnTo>
                    <a:pt x="0" y="679"/>
                  </a:lnTo>
                  <a:lnTo>
                    <a:pt x="0" y="798"/>
                  </a:lnTo>
                  <a:lnTo>
                    <a:pt x="1858" y="798"/>
                  </a:lnTo>
                  <a:lnTo>
                    <a:pt x="1774" y="107"/>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395;p56">
              <a:extLst>
                <a:ext uri="{FF2B5EF4-FFF2-40B4-BE49-F238E27FC236}">
                  <a16:creationId xmlns:a16="http://schemas.microsoft.com/office/drawing/2014/main" id="{19BCE078-FAC4-19A9-17BC-8AF2C254DBA8}"/>
                </a:ext>
              </a:extLst>
            </p:cNvPr>
            <p:cNvSpPr/>
            <p:nvPr/>
          </p:nvSpPr>
          <p:spPr>
            <a:xfrm>
              <a:off x="7222519" y="4517367"/>
              <a:ext cx="99675" cy="40269"/>
            </a:xfrm>
            <a:custGeom>
              <a:avLst/>
              <a:gdLst/>
              <a:ahLst/>
              <a:cxnLst/>
              <a:rect l="l" t="t" r="r" b="b"/>
              <a:pathLst>
                <a:path w="1859" h="751" extrusionOk="0">
                  <a:moveTo>
                    <a:pt x="1084" y="0"/>
                  </a:moveTo>
                  <a:lnTo>
                    <a:pt x="513" y="405"/>
                  </a:lnTo>
                  <a:lnTo>
                    <a:pt x="1" y="691"/>
                  </a:lnTo>
                  <a:lnTo>
                    <a:pt x="1" y="750"/>
                  </a:lnTo>
                  <a:lnTo>
                    <a:pt x="1858" y="750"/>
                  </a:lnTo>
                  <a:lnTo>
                    <a:pt x="1763" y="108"/>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96;p56">
              <a:extLst>
                <a:ext uri="{FF2B5EF4-FFF2-40B4-BE49-F238E27FC236}">
                  <a16:creationId xmlns:a16="http://schemas.microsoft.com/office/drawing/2014/main" id="{0E0BEE06-91EA-B55C-AD4F-0B9FFF5CD4E8}"/>
                </a:ext>
              </a:extLst>
            </p:cNvPr>
            <p:cNvSpPr/>
            <p:nvPr/>
          </p:nvSpPr>
          <p:spPr>
            <a:xfrm>
              <a:off x="6973573" y="3455040"/>
              <a:ext cx="30669" cy="26274"/>
            </a:xfrm>
            <a:custGeom>
              <a:avLst/>
              <a:gdLst/>
              <a:ahLst/>
              <a:cxnLst/>
              <a:rect l="l" t="t" r="r" b="b"/>
              <a:pathLst>
                <a:path w="572" h="490" extrusionOk="0">
                  <a:moveTo>
                    <a:pt x="128" y="0"/>
                  </a:moveTo>
                  <a:cubicBezTo>
                    <a:pt x="90" y="0"/>
                    <a:pt x="0" y="16"/>
                    <a:pt x="48" y="168"/>
                  </a:cubicBezTo>
                  <a:lnTo>
                    <a:pt x="477" y="490"/>
                  </a:lnTo>
                  <a:lnTo>
                    <a:pt x="572" y="240"/>
                  </a:lnTo>
                  <a:lnTo>
                    <a:pt x="143" y="1"/>
                  </a:lnTo>
                  <a:cubicBezTo>
                    <a:pt x="143" y="1"/>
                    <a:pt x="137" y="0"/>
                    <a:pt x="1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397;p56">
              <a:extLst>
                <a:ext uri="{FF2B5EF4-FFF2-40B4-BE49-F238E27FC236}">
                  <a16:creationId xmlns:a16="http://schemas.microsoft.com/office/drawing/2014/main" id="{C14220A4-50B7-D40A-E141-39461DEC5C66}"/>
                </a:ext>
              </a:extLst>
            </p:cNvPr>
            <p:cNvSpPr/>
            <p:nvPr/>
          </p:nvSpPr>
          <p:spPr>
            <a:xfrm>
              <a:off x="6972930" y="3453807"/>
              <a:ext cx="31313" cy="27507"/>
            </a:xfrm>
            <a:custGeom>
              <a:avLst/>
              <a:gdLst/>
              <a:ahLst/>
              <a:cxnLst/>
              <a:rect l="l" t="t" r="r" b="b"/>
              <a:pathLst>
                <a:path w="584" h="513" fill="none" extrusionOk="0">
                  <a:moveTo>
                    <a:pt x="584" y="263"/>
                  </a:moveTo>
                  <a:lnTo>
                    <a:pt x="155" y="24"/>
                  </a:lnTo>
                  <a:cubicBezTo>
                    <a:pt x="155" y="24"/>
                    <a:pt x="1" y="1"/>
                    <a:pt x="60" y="191"/>
                  </a:cubicBezTo>
                  <a:lnTo>
                    <a:pt x="489" y="51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398;p56">
              <a:extLst>
                <a:ext uri="{FF2B5EF4-FFF2-40B4-BE49-F238E27FC236}">
                  <a16:creationId xmlns:a16="http://schemas.microsoft.com/office/drawing/2014/main" id="{0C093B98-713F-33D7-CDBD-6BB9B582E210}"/>
                </a:ext>
              </a:extLst>
            </p:cNvPr>
            <p:cNvSpPr/>
            <p:nvPr/>
          </p:nvSpPr>
          <p:spPr>
            <a:xfrm>
              <a:off x="6939741" y="3460509"/>
              <a:ext cx="71526" cy="78285"/>
            </a:xfrm>
            <a:custGeom>
              <a:avLst/>
              <a:gdLst/>
              <a:ahLst/>
              <a:cxnLst/>
              <a:rect l="l" t="t" r="r" b="b"/>
              <a:pathLst>
                <a:path w="1334" h="1460" extrusionOk="0">
                  <a:moveTo>
                    <a:pt x="487" y="0"/>
                  </a:moveTo>
                  <a:cubicBezTo>
                    <a:pt x="454" y="0"/>
                    <a:pt x="422" y="24"/>
                    <a:pt x="441" y="126"/>
                  </a:cubicBezTo>
                  <a:lnTo>
                    <a:pt x="703" y="650"/>
                  </a:lnTo>
                  <a:lnTo>
                    <a:pt x="227" y="209"/>
                  </a:lnTo>
                  <a:cubicBezTo>
                    <a:pt x="227" y="209"/>
                    <a:pt x="196" y="178"/>
                    <a:pt x="172" y="178"/>
                  </a:cubicBezTo>
                  <a:cubicBezTo>
                    <a:pt x="156" y="178"/>
                    <a:pt x="143" y="191"/>
                    <a:pt x="143" y="233"/>
                  </a:cubicBezTo>
                  <a:cubicBezTo>
                    <a:pt x="143" y="340"/>
                    <a:pt x="572" y="792"/>
                    <a:pt x="572" y="792"/>
                  </a:cubicBezTo>
                  <a:lnTo>
                    <a:pt x="96" y="578"/>
                  </a:lnTo>
                  <a:cubicBezTo>
                    <a:pt x="96" y="578"/>
                    <a:pt x="0" y="650"/>
                    <a:pt x="72" y="721"/>
                  </a:cubicBezTo>
                  <a:cubicBezTo>
                    <a:pt x="143" y="792"/>
                    <a:pt x="548" y="947"/>
                    <a:pt x="548" y="947"/>
                  </a:cubicBezTo>
                  <a:lnTo>
                    <a:pt x="191" y="935"/>
                  </a:lnTo>
                  <a:cubicBezTo>
                    <a:pt x="191" y="935"/>
                    <a:pt x="84" y="1019"/>
                    <a:pt x="155" y="1042"/>
                  </a:cubicBezTo>
                  <a:cubicBezTo>
                    <a:pt x="227" y="1078"/>
                    <a:pt x="643" y="1161"/>
                    <a:pt x="643" y="1161"/>
                  </a:cubicBezTo>
                  <a:cubicBezTo>
                    <a:pt x="703" y="1209"/>
                    <a:pt x="762" y="1245"/>
                    <a:pt x="822" y="1269"/>
                  </a:cubicBezTo>
                  <a:lnTo>
                    <a:pt x="929" y="1459"/>
                  </a:lnTo>
                  <a:lnTo>
                    <a:pt x="1334" y="1257"/>
                  </a:lnTo>
                  <a:lnTo>
                    <a:pt x="1143" y="780"/>
                  </a:lnTo>
                  <a:cubicBezTo>
                    <a:pt x="1120" y="733"/>
                    <a:pt x="1096" y="685"/>
                    <a:pt x="1048" y="638"/>
                  </a:cubicBezTo>
                  <a:lnTo>
                    <a:pt x="977" y="554"/>
                  </a:lnTo>
                  <a:lnTo>
                    <a:pt x="548" y="18"/>
                  </a:lnTo>
                  <a:cubicBezTo>
                    <a:pt x="548" y="18"/>
                    <a:pt x="517" y="0"/>
                    <a:pt x="487"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399;p56">
              <a:extLst>
                <a:ext uri="{FF2B5EF4-FFF2-40B4-BE49-F238E27FC236}">
                  <a16:creationId xmlns:a16="http://schemas.microsoft.com/office/drawing/2014/main" id="{038BDB20-8E09-6DA1-04F9-556B76B4D1AA}"/>
                </a:ext>
              </a:extLst>
            </p:cNvPr>
            <p:cNvSpPr/>
            <p:nvPr/>
          </p:nvSpPr>
          <p:spPr>
            <a:xfrm>
              <a:off x="6989551" y="3527853"/>
              <a:ext cx="239402" cy="252550"/>
            </a:xfrm>
            <a:custGeom>
              <a:avLst/>
              <a:gdLst/>
              <a:ahLst/>
              <a:cxnLst/>
              <a:rect l="l" t="t" r="r" b="b"/>
              <a:pathLst>
                <a:path w="4465" h="4710" extrusionOk="0">
                  <a:moveTo>
                    <a:pt x="405" y="1"/>
                  </a:moveTo>
                  <a:lnTo>
                    <a:pt x="0" y="203"/>
                  </a:lnTo>
                  <a:lnTo>
                    <a:pt x="1500" y="4370"/>
                  </a:lnTo>
                  <a:cubicBezTo>
                    <a:pt x="1585" y="4582"/>
                    <a:pt x="1783" y="4710"/>
                    <a:pt x="2011" y="4710"/>
                  </a:cubicBezTo>
                  <a:cubicBezTo>
                    <a:pt x="2039" y="4710"/>
                    <a:pt x="2067" y="4708"/>
                    <a:pt x="2096" y="4704"/>
                  </a:cubicBezTo>
                  <a:lnTo>
                    <a:pt x="4465" y="4144"/>
                  </a:lnTo>
                  <a:lnTo>
                    <a:pt x="4274" y="2751"/>
                  </a:lnTo>
                  <a:lnTo>
                    <a:pt x="2453" y="3263"/>
                  </a:lnTo>
                  <a:cubicBezTo>
                    <a:pt x="2433" y="3266"/>
                    <a:pt x="2413" y="3268"/>
                    <a:pt x="2393" y="3268"/>
                  </a:cubicBezTo>
                  <a:cubicBezTo>
                    <a:pt x="2257" y="3268"/>
                    <a:pt x="2122" y="3197"/>
                    <a:pt x="2060" y="3073"/>
                  </a:cubicBezTo>
                  <a:lnTo>
                    <a:pt x="40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400;p56">
              <a:extLst>
                <a:ext uri="{FF2B5EF4-FFF2-40B4-BE49-F238E27FC236}">
                  <a16:creationId xmlns:a16="http://schemas.microsoft.com/office/drawing/2014/main" id="{E328FCA0-4BE5-786C-1221-6176A6E99A94}"/>
                </a:ext>
              </a:extLst>
            </p:cNvPr>
            <p:cNvSpPr/>
            <p:nvPr/>
          </p:nvSpPr>
          <p:spPr>
            <a:xfrm>
              <a:off x="6989551" y="3527853"/>
              <a:ext cx="239402" cy="254159"/>
            </a:xfrm>
            <a:custGeom>
              <a:avLst/>
              <a:gdLst/>
              <a:ahLst/>
              <a:cxnLst/>
              <a:rect l="l" t="t" r="r" b="b"/>
              <a:pathLst>
                <a:path w="4465" h="4740" fill="none" extrusionOk="0">
                  <a:moveTo>
                    <a:pt x="4465" y="4144"/>
                  </a:moveTo>
                  <a:lnTo>
                    <a:pt x="2096" y="4704"/>
                  </a:lnTo>
                  <a:cubicBezTo>
                    <a:pt x="1834" y="4739"/>
                    <a:pt x="1596" y="4608"/>
                    <a:pt x="1500" y="4370"/>
                  </a:cubicBezTo>
                  <a:lnTo>
                    <a:pt x="0" y="203"/>
                  </a:lnTo>
                  <a:lnTo>
                    <a:pt x="405" y="1"/>
                  </a:lnTo>
                  <a:lnTo>
                    <a:pt x="2060" y="3073"/>
                  </a:lnTo>
                  <a:cubicBezTo>
                    <a:pt x="2131" y="3215"/>
                    <a:pt x="2298" y="3287"/>
                    <a:pt x="2453" y="3263"/>
                  </a:cubicBezTo>
                  <a:lnTo>
                    <a:pt x="4274" y="2751"/>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401;p56">
              <a:extLst>
                <a:ext uri="{FF2B5EF4-FFF2-40B4-BE49-F238E27FC236}">
                  <a16:creationId xmlns:a16="http://schemas.microsoft.com/office/drawing/2014/main" id="{9F1C246B-DE4A-1F01-FFEB-809A43973313}"/>
                </a:ext>
              </a:extLst>
            </p:cNvPr>
            <p:cNvSpPr/>
            <p:nvPr/>
          </p:nvSpPr>
          <p:spPr>
            <a:xfrm>
              <a:off x="6998452" y="3548924"/>
              <a:ext cx="24342" cy="12815"/>
            </a:xfrm>
            <a:custGeom>
              <a:avLst/>
              <a:gdLst/>
              <a:ahLst/>
              <a:cxnLst/>
              <a:rect l="l" t="t" r="r" b="b"/>
              <a:pathLst>
                <a:path w="454" h="239" fill="none" extrusionOk="0">
                  <a:moveTo>
                    <a:pt x="453" y="1"/>
                  </a:moveTo>
                  <a:lnTo>
                    <a:pt x="1" y="23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402;p56">
              <a:extLst>
                <a:ext uri="{FF2B5EF4-FFF2-40B4-BE49-F238E27FC236}">
                  <a16:creationId xmlns:a16="http://schemas.microsoft.com/office/drawing/2014/main" id="{CB2FA13B-7A5C-B556-4A91-7B9482BA12F5}"/>
                </a:ext>
              </a:extLst>
            </p:cNvPr>
            <p:cNvSpPr/>
            <p:nvPr/>
          </p:nvSpPr>
          <p:spPr>
            <a:xfrm>
              <a:off x="7157427" y="3442386"/>
              <a:ext cx="159619" cy="159573"/>
            </a:xfrm>
            <a:custGeom>
              <a:avLst/>
              <a:gdLst/>
              <a:ahLst/>
              <a:cxnLst/>
              <a:rect l="l" t="t" r="r" b="b"/>
              <a:pathLst>
                <a:path w="2977" h="2976" extrusionOk="0">
                  <a:moveTo>
                    <a:pt x="1320" y="1"/>
                  </a:moveTo>
                  <a:cubicBezTo>
                    <a:pt x="1218" y="1"/>
                    <a:pt x="1150" y="25"/>
                    <a:pt x="1143" y="71"/>
                  </a:cubicBezTo>
                  <a:cubicBezTo>
                    <a:pt x="1132" y="154"/>
                    <a:pt x="1155" y="226"/>
                    <a:pt x="1227" y="273"/>
                  </a:cubicBezTo>
                  <a:cubicBezTo>
                    <a:pt x="1227" y="273"/>
                    <a:pt x="962" y="158"/>
                    <a:pt x="694" y="158"/>
                  </a:cubicBezTo>
                  <a:cubicBezTo>
                    <a:pt x="549" y="158"/>
                    <a:pt x="403" y="192"/>
                    <a:pt x="298" y="297"/>
                  </a:cubicBezTo>
                  <a:cubicBezTo>
                    <a:pt x="0" y="595"/>
                    <a:pt x="1036" y="1273"/>
                    <a:pt x="1036" y="1273"/>
                  </a:cubicBezTo>
                  <a:cubicBezTo>
                    <a:pt x="1036" y="1273"/>
                    <a:pt x="786" y="1523"/>
                    <a:pt x="917" y="1714"/>
                  </a:cubicBezTo>
                  <a:cubicBezTo>
                    <a:pt x="989" y="1821"/>
                    <a:pt x="1048" y="1940"/>
                    <a:pt x="1084" y="2071"/>
                  </a:cubicBezTo>
                  <a:cubicBezTo>
                    <a:pt x="1084" y="2071"/>
                    <a:pt x="977" y="2321"/>
                    <a:pt x="1060" y="2321"/>
                  </a:cubicBezTo>
                  <a:cubicBezTo>
                    <a:pt x="1134" y="2321"/>
                    <a:pt x="1114" y="2170"/>
                    <a:pt x="1209" y="2170"/>
                  </a:cubicBezTo>
                  <a:cubicBezTo>
                    <a:pt x="1221" y="2170"/>
                    <a:pt x="1235" y="2173"/>
                    <a:pt x="1251" y="2178"/>
                  </a:cubicBezTo>
                  <a:cubicBezTo>
                    <a:pt x="1393" y="2214"/>
                    <a:pt x="1548" y="2476"/>
                    <a:pt x="1417" y="2559"/>
                  </a:cubicBezTo>
                  <a:cubicBezTo>
                    <a:pt x="1322" y="2607"/>
                    <a:pt x="1227" y="2654"/>
                    <a:pt x="1120" y="2678"/>
                  </a:cubicBezTo>
                  <a:cubicBezTo>
                    <a:pt x="1084" y="2690"/>
                    <a:pt x="1060" y="2726"/>
                    <a:pt x="1072" y="2773"/>
                  </a:cubicBezTo>
                  <a:cubicBezTo>
                    <a:pt x="1084" y="2785"/>
                    <a:pt x="1084" y="2797"/>
                    <a:pt x="1108" y="2809"/>
                  </a:cubicBezTo>
                  <a:cubicBezTo>
                    <a:pt x="1239" y="2904"/>
                    <a:pt x="1405" y="2964"/>
                    <a:pt x="1560" y="2976"/>
                  </a:cubicBezTo>
                  <a:cubicBezTo>
                    <a:pt x="1703" y="2976"/>
                    <a:pt x="1834" y="2964"/>
                    <a:pt x="1965" y="2928"/>
                  </a:cubicBezTo>
                  <a:cubicBezTo>
                    <a:pt x="1965" y="2928"/>
                    <a:pt x="2382" y="2369"/>
                    <a:pt x="2679" y="2214"/>
                  </a:cubicBezTo>
                  <a:cubicBezTo>
                    <a:pt x="2977" y="2071"/>
                    <a:pt x="2846" y="1392"/>
                    <a:pt x="2846" y="1309"/>
                  </a:cubicBezTo>
                  <a:cubicBezTo>
                    <a:pt x="2846" y="1226"/>
                    <a:pt x="2548" y="1035"/>
                    <a:pt x="2548" y="1035"/>
                  </a:cubicBezTo>
                  <a:cubicBezTo>
                    <a:pt x="2548" y="1035"/>
                    <a:pt x="2644" y="845"/>
                    <a:pt x="2263" y="428"/>
                  </a:cubicBezTo>
                  <a:cubicBezTo>
                    <a:pt x="1995" y="135"/>
                    <a:pt x="1562" y="1"/>
                    <a:pt x="1320"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403;p56">
              <a:extLst>
                <a:ext uri="{FF2B5EF4-FFF2-40B4-BE49-F238E27FC236}">
                  <a16:creationId xmlns:a16="http://schemas.microsoft.com/office/drawing/2014/main" id="{628B6E74-E906-B9EE-B2A1-8CB9056FE380}"/>
                </a:ext>
              </a:extLst>
            </p:cNvPr>
            <p:cNvSpPr/>
            <p:nvPr/>
          </p:nvSpPr>
          <p:spPr>
            <a:xfrm>
              <a:off x="7212975" y="3510641"/>
              <a:ext cx="68362" cy="36408"/>
            </a:xfrm>
            <a:custGeom>
              <a:avLst/>
              <a:gdLst/>
              <a:ahLst/>
              <a:cxnLst/>
              <a:rect l="l" t="t" r="r" b="b"/>
              <a:pathLst>
                <a:path w="1275" h="679" fill="none" extrusionOk="0">
                  <a:moveTo>
                    <a:pt x="0" y="0"/>
                  </a:moveTo>
                  <a:cubicBezTo>
                    <a:pt x="0" y="0"/>
                    <a:pt x="512" y="619"/>
                    <a:pt x="1274" y="679"/>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404;p56">
              <a:extLst>
                <a:ext uri="{FF2B5EF4-FFF2-40B4-BE49-F238E27FC236}">
                  <a16:creationId xmlns:a16="http://schemas.microsoft.com/office/drawing/2014/main" id="{AF8FF26B-C236-B3E8-DB5D-D2EAE9A64EA6}"/>
                </a:ext>
              </a:extLst>
            </p:cNvPr>
            <p:cNvSpPr/>
            <p:nvPr/>
          </p:nvSpPr>
          <p:spPr>
            <a:xfrm>
              <a:off x="7203378" y="3520829"/>
              <a:ext cx="65789" cy="47936"/>
            </a:xfrm>
            <a:custGeom>
              <a:avLst/>
              <a:gdLst/>
              <a:ahLst/>
              <a:cxnLst/>
              <a:rect l="l" t="t" r="r" b="b"/>
              <a:pathLst>
                <a:path w="1227" h="894" fill="none" extrusionOk="0">
                  <a:moveTo>
                    <a:pt x="1" y="1"/>
                  </a:moveTo>
                  <a:cubicBezTo>
                    <a:pt x="1" y="1"/>
                    <a:pt x="239" y="691"/>
                    <a:pt x="1227" y="894"/>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9" name="TextBox 238">
            <a:extLst>
              <a:ext uri="{FF2B5EF4-FFF2-40B4-BE49-F238E27FC236}">
                <a16:creationId xmlns:a16="http://schemas.microsoft.com/office/drawing/2014/main" id="{5478FE10-ED70-90DD-99F9-58360039561E}"/>
              </a:ext>
            </a:extLst>
          </p:cNvPr>
          <p:cNvSpPr txBox="1"/>
          <p:nvPr/>
        </p:nvSpPr>
        <p:spPr>
          <a:xfrm>
            <a:off x="11400976" y="5228738"/>
            <a:ext cx="12156589" cy="707886"/>
          </a:xfrm>
          <a:prstGeom prst="rect">
            <a:avLst/>
          </a:prstGeom>
          <a:noFill/>
        </p:spPr>
        <p:txBody>
          <a:bodyPr wrap="square" rtlCol="0">
            <a:spAutoFit/>
          </a:bodyPr>
          <a:lstStyle/>
          <a:p>
            <a:pPr algn="ctr"/>
            <a:r>
              <a:rPr lang="ar-EG" sz="4000" dirty="0">
                <a:latin typeface="HSIshraq-Bold" panose="02000906030000020004" pitchFamily="50" charset="-78"/>
                <a:cs typeface="HSIshraq-Bold" panose="02000906030000020004" pitchFamily="50" charset="-78"/>
              </a:rPr>
              <a:t>سنوضح ذلك بالأمثلة التالية</a:t>
            </a:r>
            <a:endParaRPr lang="en-US" sz="4000" dirty="0">
              <a:latin typeface="HSIshraq-Bold" panose="02000906030000020004" pitchFamily="50" charset="-78"/>
              <a:cs typeface="HSIshraq-Bold" panose="02000906030000020004" pitchFamily="50" charset="-78"/>
            </a:endParaRPr>
          </a:p>
        </p:txBody>
      </p:sp>
    </p:spTree>
    <p:extLst>
      <p:ext uri="{BB962C8B-B14F-4D97-AF65-F5344CB8AC3E}">
        <p14:creationId xmlns:p14="http://schemas.microsoft.com/office/powerpoint/2010/main" val="2494650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oogle Shape;2262;p56">
            <a:extLst>
              <a:ext uri="{FF2B5EF4-FFF2-40B4-BE49-F238E27FC236}">
                <a16:creationId xmlns:a16="http://schemas.microsoft.com/office/drawing/2014/main" id="{9094F0FB-D8FF-D32E-BFBF-F4C2D3B39A26}"/>
              </a:ext>
            </a:extLst>
          </p:cNvPr>
          <p:cNvGrpSpPr/>
          <p:nvPr/>
        </p:nvGrpSpPr>
        <p:grpSpPr>
          <a:xfrm>
            <a:off x="2930273" y="246126"/>
            <a:ext cx="6331454" cy="5208866"/>
            <a:chOff x="5015625" y="2622250"/>
            <a:chExt cx="2406782" cy="1980051"/>
          </a:xfrm>
        </p:grpSpPr>
        <p:sp>
          <p:nvSpPr>
            <p:cNvPr id="149" name="Google Shape;2263;p56">
              <a:extLst>
                <a:ext uri="{FF2B5EF4-FFF2-40B4-BE49-F238E27FC236}">
                  <a16:creationId xmlns:a16="http://schemas.microsoft.com/office/drawing/2014/main" id="{A0AEEA9F-1021-5570-0A55-FBB5CEA185D1}"/>
                </a:ext>
              </a:extLst>
            </p:cNvPr>
            <p:cNvSpPr/>
            <p:nvPr/>
          </p:nvSpPr>
          <p:spPr>
            <a:xfrm>
              <a:off x="5173314" y="2622250"/>
              <a:ext cx="2081860" cy="1545328"/>
            </a:xfrm>
            <a:custGeom>
              <a:avLst/>
              <a:gdLst/>
              <a:ahLst/>
              <a:cxnLst/>
              <a:rect l="l" t="t" r="r" b="b"/>
              <a:pathLst>
                <a:path w="38828" h="28820" extrusionOk="0">
                  <a:moveTo>
                    <a:pt x="27760" y="0"/>
                  </a:moveTo>
                  <a:cubicBezTo>
                    <a:pt x="24666" y="0"/>
                    <a:pt x="22092" y="1671"/>
                    <a:pt x="20551" y="3413"/>
                  </a:cubicBezTo>
                  <a:cubicBezTo>
                    <a:pt x="18265" y="5997"/>
                    <a:pt x="16562" y="8604"/>
                    <a:pt x="13705" y="9080"/>
                  </a:cubicBezTo>
                  <a:cubicBezTo>
                    <a:pt x="13114" y="9178"/>
                    <a:pt x="12460" y="9205"/>
                    <a:pt x="11766" y="9205"/>
                  </a:cubicBezTo>
                  <a:cubicBezTo>
                    <a:pt x="10960" y="9205"/>
                    <a:pt x="10100" y="9169"/>
                    <a:pt x="9220" y="9169"/>
                  </a:cubicBezTo>
                  <a:cubicBezTo>
                    <a:pt x="7184" y="9169"/>
                    <a:pt x="5047" y="9360"/>
                    <a:pt x="3251" y="10628"/>
                  </a:cubicBezTo>
                  <a:cubicBezTo>
                    <a:pt x="1" y="12902"/>
                    <a:pt x="13" y="18974"/>
                    <a:pt x="2584" y="22403"/>
                  </a:cubicBezTo>
                  <a:cubicBezTo>
                    <a:pt x="5144" y="25844"/>
                    <a:pt x="11788" y="27487"/>
                    <a:pt x="19444" y="28595"/>
                  </a:cubicBezTo>
                  <a:cubicBezTo>
                    <a:pt x="20437" y="28745"/>
                    <a:pt x="21436" y="28819"/>
                    <a:pt x="22435" y="28819"/>
                  </a:cubicBezTo>
                  <a:cubicBezTo>
                    <a:pt x="24201" y="28819"/>
                    <a:pt x="25964" y="28587"/>
                    <a:pt x="27683" y="28130"/>
                  </a:cubicBezTo>
                  <a:lnTo>
                    <a:pt x="31159" y="26868"/>
                  </a:lnTo>
                  <a:cubicBezTo>
                    <a:pt x="32862" y="26094"/>
                    <a:pt x="34279" y="25213"/>
                    <a:pt x="35481" y="24511"/>
                  </a:cubicBezTo>
                  <a:cubicBezTo>
                    <a:pt x="37315" y="23427"/>
                    <a:pt x="37970" y="20784"/>
                    <a:pt x="38315" y="18855"/>
                  </a:cubicBezTo>
                  <a:cubicBezTo>
                    <a:pt x="38827" y="15962"/>
                    <a:pt x="38779" y="12997"/>
                    <a:pt x="38184" y="10116"/>
                  </a:cubicBezTo>
                  <a:cubicBezTo>
                    <a:pt x="37422" y="6485"/>
                    <a:pt x="35672" y="3127"/>
                    <a:pt x="32552" y="1353"/>
                  </a:cubicBezTo>
                  <a:cubicBezTo>
                    <a:pt x="30872" y="391"/>
                    <a:pt x="29255" y="0"/>
                    <a:pt x="27760"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0" name="Google Shape;2264;p56">
              <a:extLst>
                <a:ext uri="{FF2B5EF4-FFF2-40B4-BE49-F238E27FC236}">
                  <a16:creationId xmlns:a16="http://schemas.microsoft.com/office/drawing/2014/main" id="{4A1F1F66-B6BC-1CBD-5C31-EFB0512708D8}"/>
                </a:ext>
              </a:extLst>
            </p:cNvPr>
            <p:cNvSpPr/>
            <p:nvPr/>
          </p:nvSpPr>
          <p:spPr>
            <a:xfrm>
              <a:off x="7191903" y="2777902"/>
              <a:ext cx="157099" cy="416091"/>
            </a:xfrm>
            <a:custGeom>
              <a:avLst/>
              <a:gdLst/>
              <a:ahLst/>
              <a:cxnLst/>
              <a:rect l="l" t="t" r="r" b="b"/>
              <a:pathLst>
                <a:path w="2930" h="7760" extrusionOk="0">
                  <a:moveTo>
                    <a:pt x="1359" y="1"/>
                  </a:moveTo>
                  <a:cubicBezTo>
                    <a:pt x="1063" y="1"/>
                    <a:pt x="765" y="136"/>
                    <a:pt x="512" y="415"/>
                  </a:cubicBezTo>
                  <a:cubicBezTo>
                    <a:pt x="108" y="867"/>
                    <a:pt x="0" y="1510"/>
                    <a:pt x="215" y="2082"/>
                  </a:cubicBezTo>
                  <a:cubicBezTo>
                    <a:pt x="512" y="2867"/>
                    <a:pt x="1012" y="4272"/>
                    <a:pt x="1310" y="5368"/>
                  </a:cubicBezTo>
                  <a:cubicBezTo>
                    <a:pt x="1669" y="6686"/>
                    <a:pt x="1641" y="7760"/>
                    <a:pt x="1894" y="7760"/>
                  </a:cubicBezTo>
                  <a:cubicBezTo>
                    <a:pt x="1952" y="7760"/>
                    <a:pt x="2025" y="7704"/>
                    <a:pt x="2120" y="7582"/>
                  </a:cubicBezTo>
                  <a:cubicBezTo>
                    <a:pt x="2644" y="6915"/>
                    <a:pt x="2929" y="4487"/>
                    <a:pt x="2786" y="2058"/>
                  </a:cubicBezTo>
                  <a:cubicBezTo>
                    <a:pt x="2703" y="714"/>
                    <a:pt x="2037" y="1"/>
                    <a:pt x="1359"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1" name="Google Shape;2265;p56">
              <a:extLst>
                <a:ext uri="{FF2B5EF4-FFF2-40B4-BE49-F238E27FC236}">
                  <a16:creationId xmlns:a16="http://schemas.microsoft.com/office/drawing/2014/main" id="{9B9D6DDD-B087-28E0-ECA2-907FAF615910}"/>
                </a:ext>
              </a:extLst>
            </p:cNvPr>
            <p:cNvSpPr/>
            <p:nvPr/>
          </p:nvSpPr>
          <p:spPr>
            <a:xfrm>
              <a:off x="6109743" y="2662034"/>
              <a:ext cx="259723" cy="211316"/>
            </a:xfrm>
            <a:custGeom>
              <a:avLst/>
              <a:gdLst/>
              <a:ahLst/>
              <a:cxnLst/>
              <a:rect l="l" t="t" r="r" b="b"/>
              <a:pathLst>
                <a:path w="4844" h="3941" extrusionOk="0">
                  <a:moveTo>
                    <a:pt x="3781" y="1"/>
                  </a:moveTo>
                  <a:cubicBezTo>
                    <a:pt x="3496" y="1"/>
                    <a:pt x="3150" y="74"/>
                    <a:pt x="2800" y="242"/>
                  </a:cubicBezTo>
                  <a:cubicBezTo>
                    <a:pt x="2800" y="242"/>
                    <a:pt x="1836" y="456"/>
                    <a:pt x="1098" y="1933"/>
                  </a:cubicBezTo>
                  <a:cubicBezTo>
                    <a:pt x="425" y="3277"/>
                    <a:pt x="0" y="3940"/>
                    <a:pt x="541" y="3940"/>
                  </a:cubicBezTo>
                  <a:cubicBezTo>
                    <a:pt x="594" y="3940"/>
                    <a:pt x="656" y="3934"/>
                    <a:pt x="729" y="3921"/>
                  </a:cubicBezTo>
                  <a:cubicBezTo>
                    <a:pt x="1538" y="3778"/>
                    <a:pt x="2574" y="1861"/>
                    <a:pt x="3896" y="1052"/>
                  </a:cubicBezTo>
                  <a:cubicBezTo>
                    <a:pt x="4843" y="471"/>
                    <a:pt x="4505" y="1"/>
                    <a:pt x="3781"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2" name="Google Shape;2266;p56">
              <a:extLst>
                <a:ext uri="{FF2B5EF4-FFF2-40B4-BE49-F238E27FC236}">
                  <a16:creationId xmlns:a16="http://schemas.microsoft.com/office/drawing/2014/main" id="{9FD4743D-3C99-365B-3D97-F38B1A0898C1}"/>
                </a:ext>
              </a:extLst>
            </p:cNvPr>
            <p:cNvSpPr/>
            <p:nvPr/>
          </p:nvSpPr>
          <p:spPr>
            <a:xfrm>
              <a:off x="6050656" y="2711791"/>
              <a:ext cx="98763" cy="106489"/>
            </a:xfrm>
            <a:custGeom>
              <a:avLst/>
              <a:gdLst/>
              <a:ahLst/>
              <a:cxnLst/>
              <a:rect l="l" t="t" r="r" b="b"/>
              <a:pathLst>
                <a:path w="1842" h="1986" extrusionOk="0">
                  <a:moveTo>
                    <a:pt x="1183" y="1"/>
                  </a:moveTo>
                  <a:cubicBezTo>
                    <a:pt x="1166" y="1"/>
                    <a:pt x="1148" y="2"/>
                    <a:pt x="1128" y="5"/>
                  </a:cubicBezTo>
                  <a:cubicBezTo>
                    <a:pt x="938" y="28"/>
                    <a:pt x="783" y="159"/>
                    <a:pt x="699" y="338"/>
                  </a:cubicBezTo>
                  <a:cubicBezTo>
                    <a:pt x="481" y="820"/>
                    <a:pt x="0" y="1985"/>
                    <a:pt x="386" y="1985"/>
                  </a:cubicBezTo>
                  <a:cubicBezTo>
                    <a:pt x="420" y="1985"/>
                    <a:pt x="461" y="1976"/>
                    <a:pt x="509" y="1957"/>
                  </a:cubicBezTo>
                  <a:cubicBezTo>
                    <a:pt x="1147" y="1702"/>
                    <a:pt x="1841" y="1"/>
                    <a:pt x="1183"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267;p56">
              <a:extLst>
                <a:ext uri="{FF2B5EF4-FFF2-40B4-BE49-F238E27FC236}">
                  <a16:creationId xmlns:a16="http://schemas.microsoft.com/office/drawing/2014/main" id="{94C096DB-A8FC-3E85-4945-18704BF8178B}"/>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268;p56">
              <a:extLst>
                <a:ext uri="{FF2B5EF4-FFF2-40B4-BE49-F238E27FC236}">
                  <a16:creationId xmlns:a16="http://schemas.microsoft.com/office/drawing/2014/main" id="{5CD43E25-E62F-7792-F4CE-E1C5F0C04560}"/>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00FF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269;p56">
              <a:extLst>
                <a:ext uri="{FF2B5EF4-FFF2-40B4-BE49-F238E27FC236}">
                  <a16:creationId xmlns:a16="http://schemas.microsoft.com/office/drawing/2014/main" id="{DD15A586-23D8-38BF-277E-A75218145697}"/>
                </a:ext>
              </a:extLst>
            </p:cNvPr>
            <p:cNvSpPr/>
            <p:nvPr/>
          </p:nvSpPr>
          <p:spPr>
            <a:xfrm>
              <a:off x="6657552" y="2982668"/>
              <a:ext cx="186482" cy="1097494"/>
            </a:xfrm>
            <a:custGeom>
              <a:avLst/>
              <a:gdLst/>
              <a:ahLst/>
              <a:cxnLst/>
              <a:rect l="l" t="t" r="r" b="b"/>
              <a:pathLst>
                <a:path w="3478" h="20468" extrusionOk="0">
                  <a:moveTo>
                    <a:pt x="3168" y="1263"/>
                  </a:moveTo>
                  <a:lnTo>
                    <a:pt x="3168" y="2275"/>
                  </a:lnTo>
                  <a:lnTo>
                    <a:pt x="310" y="2275"/>
                  </a:lnTo>
                  <a:lnTo>
                    <a:pt x="310" y="1263"/>
                  </a:lnTo>
                  <a:close/>
                  <a:moveTo>
                    <a:pt x="3168" y="2584"/>
                  </a:moveTo>
                  <a:lnTo>
                    <a:pt x="3168" y="3596"/>
                  </a:lnTo>
                  <a:lnTo>
                    <a:pt x="310" y="3596"/>
                  </a:lnTo>
                  <a:lnTo>
                    <a:pt x="310" y="2584"/>
                  </a:lnTo>
                  <a:close/>
                  <a:moveTo>
                    <a:pt x="3168" y="3918"/>
                  </a:moveTo>
                  <a:lnTo>
                    <a:pt x="3168" y="4930"/>
                  </a:lnTo>
                  <a:lnTo>
                    <a:pt x="310" y="4930"/>
                  </a:lnTo>
                  <a:lnTo>
                    <a:pt x="310" y="3918"/>
                  </a:lnTo>
                  <a:close/>
                  <a:moveTo>
                    <a:pt x="3168" y="5240"/>
                  </a:moveTo>
                  <a:lnTo>
                    <a:pt x="3168" y="6252"/>
                  </a:lnTo>
                  <a:lnTo>
                    <a:pt x="310" y="6252"/>
                  </a:lnTo>
                  <a:lnTo>
                    <a:pt x="310" y="5240"/>
                  </a:lnTo>
                  <a:close/>
                  <a:moveTo>
                    <a:pt x="3168" y="6561"/>
                  </a:moveTo>
                  <a:lnTo>
                    <a:pt x="3168" y="7573"/>
                  </a:lnTo>
                  <a:lnTo>
                    <a:pt x="310" y="7573"/>
                  </a:lnTo>
                  <a:lnTo>
                    <a:pt x="310" y="6561"/>
                  </a:lnTo>
                  <a:close/>
                  <a:moveTo>
                    <a:pt x="3168" y="7883"/>
                  </a:moveTo>
                  <a:lnTo>
                    <a:pt x="3168" y="8883"/>
                  </a:lnTo>
                  <a:lnTo>
                    <a:pt x="310" y="8883"/>
                  </a:lnTo>
                  <a:lnTo>
                    <a:pt x="310" y="7883"/>
                  </a:lnTo>
                  <a:close/>
                  <a:moveTo>
                    <a:pt x="3168" y="9204"/>
                  </a:moveTo>
                  <a:lnTo>
                    <a:pt x="3168" y="10204"/>
                  </a:lnTo>
                  <a:lnTo>
                    <a:pt x="310" y="10204"/>
                  </a:lnTo>
                  <a:lnTo>
                    <a:pt x="310" y="9204"/>
                  </a:lnTo>
                  <a:close/>
                  <a:moveTo>
                    <a:pt x="3168" y="10526"/>
                  </a:moveTo>
                  <a:lnTo>
                    <a:pt x="3168" y="11526"/>
                  </a:lnTo>
                  <a:lnTo>
                    <a:pt x="310" y="11526"/>
                  </a:lnTo>
                  <a:lnTo>
                    <a:pt x="310" y="10526"/>
                  </a:lnTo>
                  <a:close/>
                  <a:moveTo>
                    <a:pt x="3168" y="11836"/>
                  </a:moveTo>
                  <a:lnTo>
                    <a:pt x="3168" y="12848"/>
                  </a:lnTo>
                  <a:lnTo>
                    <a:pt x="310" y="12848"/>
                  </a:lnTo>
                  <a:lnTo>
                    <a:pt x="310" y="11836"/>
                  </a:lnTo>
                  <a:close/>
                  <a:moveTo>
                    <a:pt x="3168" y="13157"/>
                  </a:moveTo>
                  <a:lnTo>
                    <a:pt x="3168" y="14169"/>
                  </a:lnTo>
                  <a:lnTo>
                    <a:pt x="310" y="14169"/>
                  </a:lnTo>
                  <a:lnTo>
                    <a:pt x="310" y="13157"/>
                  </a:lnTo>
                  <a:close/>
                  <a:moveTo>
                    <a:pt x="3168" y="14491"/>
                  </a:moveTo>
                  <a:lnTo>
                    <a:pt x="3168" y="15503"/>
                  </a:lnTo>
                  <a:lnTo>
                    <a:pt x="310" y="15503"/>
                  </a:lnTo>
                  <a:lnTo>
                    <a:pt x="310" y="14491"/>
                  </a:lnTo>
                  <a:close/>
                  <a:moveTo>
                    <a:pt x="156" y="1"/>
                  </a:moveTo>
                  <a:cubicBezTo>
                    <a:pt x="72" y="1"/>
                    <a:pt x="1" y="60"/>
                    <a:pt x="1" y="156"/>
                  </a:cubicBezTo>
                  <a:lnTo>
                    <a:pt x="1" y="20313"/>
                  </a:lnTo>
                  <a:cubicBezTo>
                    <a:pt x="1" y="20408"/>
                    <a:pt x="72" y="20468"/>
                    <a:pt x="156" y="20468"/>
                  </a:cubicBezTo>
                  <a:cubicBezTo>
                    <a:pt x="239" y="20468"/>
                    <a:pt x="310" y="20408"/>
                    <a:pt x="310" y="20313"/>
                  </a:cubicBezTo>
                  <a:lnTo>
                    <a:pt x="310" y="15812"/>
                  </a:lnTo>
                  <a:lnTo>
                    <a:pt x="3168" y="15812"/>
                  </a:lnTo>
                  <a:lnTo>
                    <a:pt x="3168" y="20313"/>
                  </a:lnTo>
                  <a:cubicBezTo>
                    <a:pt x="3168" y="20408"/>
                    <a:pt x="3239" y="20468"/>
                    <a:pt x="3323" y="20468"/>
                  </a:cubicBezTo>
                  <a:cubicBezTo>
                    <a:pt x="3406" y="20468"/>
                    <a:pt x="3477" y="20408"/>
                    <a:pt x="3477" y="20313"/>
                  </a:cubicBezTo>
                  <a:lnTo>
                    <a:pt x="3477" y="144"/>
                  </a:lnTo>
                  <a:cubicBezTo>
                    <a:pt x="3477" y="60"/>
                    <a:pt x="3406" y="1"/>
                    <a:pt x="3323" y="1"/>
                  </a:cubicBezTo>
                  <a:cubicBezTo>
                    <a:pt x="3239" y="1"/>
                    <a:pt x="3168" y="60"/>
                    <a:pt x="3168" y="156"/>
                  </a:cubicBezTo>
                  <a:lnTo>
                    <a:pt x="3168" y="953"/>
                  </a:lnTo>
                  <a:lnTo>
                    <a:pt x="310" y="953"/>
                  </a:lnTo>
                  <a:lnTo>
                    <a:pt x="310" y="156"/>
                  </a:lnTo>
                  <a:cubicBezTo>
                    <a:pt x="310" y="60"/>
                    <a:pt x="239" y="1"/>
                    <a:pt x="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270;p56">
              <a:extLst>
                <a:ext uri="{FF2B5EF4-FFF2-40B4-BE49-F238E27FC236}">
                  <a16:creationId xmlns:a16="http://schemas.microsoft.com/office/drawing/2014/main" id="{97E5DB3B-009A-CFAD-DC57-710CABF03AD8}"/>
                </a:ext>
              </a:extLst>
            </p:cNvPr>
            <p:cNvSpPr/>
            <p:nvPr/>
          </p:nvSpPr>
          <p:spPr>
            <a:xfrm>
              <a:off x="5321513" y="3633748"/>
              <a:ext cx="190235" cy="298020"/>
            </a:xfrm>
            <a:custGeom>
              <a:avLst/>
              <a:gdLst/>
              <a:ahLst/>
              <a:cxnLst/>
              <a:rect l="l" t="t" r="r" b="b"/>
              <a:pathLst>
                <a:path w="3548" h="5558" extrusionOk="0">
                  <a:moveTo>
                    <a:pt x="1952" y="0"/>
                  </a:moveTo>
                  <a:cubicBezTo>
                    <a:pt x="1077" y="0"/>
                    <a:pt x="631" y="1901"/>
                    <a:pt x="416" y="2907"/>
                  </a:cubicBezTo>
                  <a:cubicBezTo>
                    <a:pt x="5" y="4806"/>
                    <a:pt x="0" y="5557"/>
                    <a:pt x="181" y="5557"/>
                  </a:cubicBezTo>
                  <a:cubicBezTo>
                    <a:pt x="236" y="5557"/>
                    <a:pt x="309" y="5488"/>
                    <a:pt x="392" y="5360"/>
                  </a:cubicBezTo>
                  <a:lnTo>
                    <a:pt x="1213" y="4110"/>
                  </a:lnTo>
                  <a:cubicBezTo>
                    <a:pt x="1213" y="4110"/>
                    <a:pt x="3547" y="907"/>
                    <a:pt x="2404" y="157"/>
                  </a:cubicBezTo>
                  <a:cubicBezTo>
                    <a:pt x="2242" y="49"/>
                    <a:pt x="2091" y="0"/>
                    <a:pt x="1952"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271;p56">
              <a:extLst>
                <a:ext uri="{FF2B5EF4-FFF2-40B4-BE49-F238E27FC236}">
                  <a16:creationId xmlns:a16="http://schemas.microsoft.com/office/drawing/2014/main" id="{BEBBF88A-2CF9-2750-A9D8-2E8A13244E89}"/>
                </a:ext>
              </a:extLst>
            </p:cNvPr>
            <p:cNvSpPr/>
            <p:nvPr/>
          </p:nvSpPr>
          <p:spPr>
            <a:xfrm>
              <a:off x="5345319" y="3762645"/>
              <a:ext cx="262190" cy="253247"/>
            </a:xfrm>
            <a:custGeom>
              <a:avLst/>
              <a:gdLst/>
              <a:ahLst/>
              <a:cxnLst/>
              <a:rect l="l" t="t" r="r" b="b"/>
              <a:pathLst>
                <a:path w="4890" h="4723" extrusionOk="0">
                  <a:moveTo>
                    <a:pt x="3482" y="1"/>
                  </a:moveTo>
                  <a:cubicBezTo>
                    <a:pt x="2691" y="1"/>
                    <a:pt x="1775" y="1471"/>
                    <a:pt x="1281" y="2277"/>
                  </a:cubicBezTo>
                  <a:cubicBezTo>
                    <a:pt x="232" y="4024"/>
                    <a:pt x="0" y="4722"/>
                    <a:pt x="220" y="4722"/>
                  </a:cubicBezTo>
                  <a:cubicBezTo>
                    <a:pt x="274" y="4722"/>
                    <a:pt x="356" y="4679"/>
                    <a:pt x="460" y="4599"/>
                  </a:cubicBezTo>
                  <a:lnTo>
                    <a:pt x="1639" y="3670"/>
                  </a:lnTo>
                  <a:cubicBezTo>
                    <a:pt x="1639" y="3670"/>
                    <a:pt x="4889" y="1408"/>
                    <a:pt x="4056" y="325"/>
                  </a:cubicBezTo>
                  <a:cubicBezTo>
                    <a:pt x="3879" y="97"/>
                    <a:pt x="3684" y="1"/>
                    <a:pt x="348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8" name="Google Shape;2272;p56">
              <a:extLst>
                <a:ext uri="{FF2B5EF4-FFF2-40B4-BE49-F238E27FC236}">
                  <a16:creationId xmlns:a16="http://schemas.microsoft.com/office/drawing/2014/main" id="{21E962FE-88B3-1FDF-6099-8525194340E8}"/>
                </a:ext>
              </a:extLst>
            </p:cNvPr>
            <p:cNvSpPr/>
            <p:nvPr/>
          </p:nvSpPr>
          <p:spPr>
            <a:xfrm>
              <a:off x="5360921" y="3963925"/>
              <a:ext cx="226748" cy="168742"/>
            </a:xfrm>
            <a:custGeom>
              <a:avLst/>
              <a:gdLst/>
              <a:ahLst/>
              <a:cxnLst/>
              <a:rect l="l" t="t" r="r" b="b"/>
              <a:pathLst>
                <a:path w="4229" h="3147" extrusionOk="0">
                  <a:moveTo>
                    <a:pt x="3257" y="0"/>
                  </a:moveTo>
                  <a:cubicBezTo>
                    <a:pt x="2655" y="0"/>
                    <a:pt x="1813" y="909"/>
                    <a:pt x="1348" y="1428"/>
                  </a:cubicBezTo>
                  <a:cubicBezTo>
                    <a:pt x="254" y="2650"/>
                    <a:pt x="0" y="3146"/>
                    <a:pt x="201" y="3146"/>
                  </a:cubicBezTo>
                  <a:cubicBezTo>
                    <a:pt x="243" y="3146"/>
                    <a:pt x="305" y="3124"/>
                    <a:pt x="383" y="3083"/>
                  </a:cubicBezTo>
                  <a:lnTo>
                    <a:pt x="1419" y="2548"/>
                  </a:lnTo>
                  <a:cubicBezTo>
                    <a:pt x="1419" y="2548"/>
                    <a:pt x="4229" y="1286"/>
                    <a:pt x="3753" y="345"/>
                  </a:cubicBezTo>
                  <a:cubicBezTo>
                    <a:pt x="3628" y="100"/>
                    <a:pt x="3456" y="0"/>
                    <a:pt x="3257"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273;p56">
              <a:extLst>
                <a:ext uri="{FF2B5EF4-FFF2-40B4-BE49-F238E27FC236}">
                  <a16:creationId xmlns:a16="http://schemas.microsoft.com/office/drawing/2014/main" id="{D4E45965-1B49-62AB-4A29-B7E5C1B1AA79}"/>
                </a:ext>
              </a:extLst>
            </p:cNvPr>
            <p:cNvSpPr/>
            <p:nvPr/>
          </p:nvSpPr>
          <p:spPr>
            <a:xfrm>
              <a:off x="5369822" y="4105369"/>
              <a:ext cx="226802" cy="169010"/>
            </a:xfrm>
            <a:custGeom>
              <a:avLst/>
              <a:gdLst/>
              <a:ahLst/>
              <a:cxnLst/>
              <a:rect l="l" t="t" r="r" b="b"/>
              <a:pathLst>
                <a:path w="4230" h="3152" extrusionOk="0">
                  <a:moveTo>
                    <a:pt x="3263" y="0"/>
                  </a:moveTo>
                  <a:cubicBezTo>
                    <a:pt x="2660" y="0"/>
                    <a:pt x="1815" y="913"/>
                    <a:pt x="1348" y="1434"/>
                  </a:cubicBezTo>
                  <a:cubicBezTo>
                    <a:pt x="255" y="2655"/>
                    <a:pt x="1" y="3151"/>
                    <a:pt x="202" y="3151"/>
                  </a:cubicBezTo>
                  <a:cubicBezTo>
                    <a:pt x="244" y="3151"/>
                    <a:pt x="306" y="3130"/>
                    <a:pt x="384" y="3089"/>
                  </a:cubicBezTo>
                  <a:lnTo>
                    <a:pt x="1420" y="2553"/>
                  </a:lnTo>
                  <a:cubicBezTo>
                    <a:pt x="1420" y="2553"/>
                    <a:pt x="4230" y="1291"/>
                    <a:pt x="3753" y="338"/>
                  </a:cubicBezTo>
                  <a:cubicBezTo>
                    <a:pt x="3630" y="98"/>
                    <a:pt x="3459" y="0"/>
                    <a:pt x="326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274;p56">
              <a:extLst>
                <a:ext uri="{FF2B5EF4-FFF2-40B4-BE49-F238E27FC236}">
                  <a16:creationId xmlns:a16="http://schemas.microsoft.com/office/drawing/2014/main" id="{02EB9281-C36D-14C2-71C0-CEAFBCA97860}"/>
                </a:ext>
              </a:extLst>
            </p:cNvPr>
            <p:cNvSpPr/>
            <p:nvPr/>
          </p:nvSpPr>
          <p:spPr>
            <a:xfrm>
              <a:off x="5015625" y="3836905"/>
              <a:ext cx="333608" cy="153031"/>
            </a:xfrm>
            <a:custGeom>
              <a:avLst/>
              <a:gdLst/>
              <a:ahLst/>
              <a:cxnLst/>
              <a:rect l="l" t="t" r="r" b="b"/>
              <a:pathLst>
                <a:path w="6222" h="2854" extrusionOk="0">
                  <a:moveTo>
                    <a:pt x="1473" y="0"/>
                  </a:moveTo>
                  <a:cubicBezTo>
                    <a:pt x="1206" y="0"/>
                    <a:pt x="982" y="83"/>
                    <a:pt x="834" y="285"/>
                  </a:cubicBezTo>
                  <a:cubicBezTo>
                    <a:pt x="1" y="1428"/>
                    <a:pt x="2346" y="2095"/>
                    <a:pt x="3501" y="2404"/>
                  </a:cubicBezTo>
                  <a:cubicBezTo>
                    <a:pt x="4728" y="2726"/>
                    <a:pt x="5475" y="2854"/>
                    <a:pt x="5848" y="2854"/>
                  </a:cubicBezTo>
                  <a:cubicBezTo>
                    <a:pt x="6222" y="2854"/>
                    <a:pt x="6222" y="2726"/>
                    <a:pt x="5954" y="2535"/>
                  </a:cubicBezTo>
                  <a:lnTo>
                    <a:pt x="4728" y="1654"/>
                  </a:lnTo>
                  <a:cubicBezTo>
                    <a:pt x="4728" y="1654"/>
                    <a:pt x="2668" y="0"/>
                    <a:pt x="147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1" name="Google Shape;2275;p56">
              <a:extLst>
                <a:ext uri="{FF2B5EF4-FFF2-40B4-BE49-F238E27FC236}">
                  <a16:creationId xmlns:a16="http://schemas.microsoft.com/office/drawing/2014/main" id="{A450E8DB-0812-D045-310A-FCC71965BD8E}"/>
                </a:ext>
              </a:extLst>
            </p:cNvPr>
            <p:cNvSpPr/>
            <p:nvPr/>
          </p:nvSpPr>
          <p:spPr>
            <a:xfrm>
              <a:off x="5026465" y="3982799"/>
              <a:ext cx="349479" cy="108634"/>
            </a:xfrm>
            <a:custGeom>
              <a:avLst/>
              <a:gdLst/>
              <a:ahLst/>
              <a:cxnLst/>
              <a:rect l="l" t="t" r="r" b="b"/>
              <a:pathLst>
                <a:path w="6518" h="2026" extrusionOk="0">
                  <a:moveTo>
                    <a:pt x="1494" y="0"/>
                  </a:moveTo>
                  <a:cubicBezTo>
                    <a:pt x="1074" y="0"/>
                    <a:pt x="739" y="118"/>
                    <a:pt x="596" y="433"/>
                  </a:cubicBezTo>
                  <a:cubicBezTo>
                    <a:pt x="1" y="1719"/>
                    <a:pt x="2430" y="1910"/>
                    <a:pt x="3608" y="1981"/>
                  </a:cubicBezTo>
                  <a:cubicBezTo>
                    <a:pt x="4150" y="2012"/>
                    <a:pt x="4598" y="2025"/>
                    <a:pt x="4963" y="2025"/>
                  </a:cubicBezTo>
                  <a:cubicBezTo>
                    <a:pt x="6308" y="2025"/>
                    <a:pt x="6517" y="1840"/>
                    <a:pt x="6049" y="1624"/>
                  </a:cubicBezTo>
                  <a:lnTo>
                    <a:pt x="4680" y="1005"/>
                  </a:lnTo>
                  <a:cubicBezTo>
                    <a:pt x="4680" y="1005"/>
                    <a:pt x="2723" y="0"/>
                    <a:pt x="149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2" name="Google Shape;2276;p56">
              <a:extLst>
                <a:ext uri="{FF2B5EF4-FFF2-40B4-BE49-F238E27FC236}">
                  <a16:creationId xmlns:a16="http://schemas.microsoft.com/office/drawing/2014/main" id="{A138F3FF-18C2-16A3-AC37-9D750DA337C4}"/>
                </a:ext>
              </a:extLst>
            </p:cNvPr>
            <p:cNvSpPr/>
            <p:nvPr/>
          </p:nvSpPr>
          <p:spPr>
            <a:xfrm>
              <a:off x="5085864" y="4119685"/>
              <a:ext cx="298060" cy="88044"/>
            </a:xfrm>
            <a:custGeom>
              <a:avLst/>
              <a:gdLst/>
              <a:ahLst/>
              <a:cxnLst/>
              <a:rect l="l" t="t" r="r" b="b"/>
              <a:pathLst>
                <a:path w="5559" h="1642" extrusionOk="0">
                  <a:moveTo>
                    <a:pt x="1275" y="1"/>
                  </a:moveTo>
                  <a:cubicBezTo>
                    <a:pt x="892" y="1"/>
                    <a:pt x="586" y="106"/>
                    <a:pt x="465" y="393"/>
                  </a:cubicBezTo>
                  <a:cubicBezTo>
                    <a:pt x="1" y="1500"/>
                    <a:pt x="2049" y="1595"/>
                    <a:pt x="3061" y="1631"/>
                  </a:cubicBezTo>
                  <a:cubicBezTo>
                    <a:pt x="3319" y="1638"/>
                    <a:pt x="3552" y="1641"/>
                    <a:pt x="3762" y="1641"/>
                  </a:cubicBezTo>
                  <a:cubicBezTo>
                    <a:pt x="5291" y="1641"/>
                    <a:pt x="5559" y="1462"/>
                    <a:pt x="5108" y="1274"/>
                  </a:cubicBezTo>
                  <a:lnTo>
                    <a:pt x="3942" y="774"/>
                  </a:lnTo>
                  <a:lnTo>
                    <a:pt x="3942" y="786"/>
                  </a:lnTo>
                  <a:cubicBezTo>
                    <a:pt x="3942" y="786"/>
                    <a:pt x="2321" y="1"/>
                    <a:pt x="1275"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277;p56">
              <a:extLst>
                <a:ext uri="{FF2B5EF4-FFF2-40B4-BE49-F238E27FC236}">
                  <a16:creationId xmlns:a16="http://schemas.microsoft.com/office/drawing/2014/main" id="{1731BCD2-48F7-23B2-A370-2F8118CB0D73}"/>
                </a:ext>
              </a:extLst>
            </p:cNvPr>
            <p:cNvSpPr/>
            <p:nvPr/>
          </p:nvSpPr>
          <p:spPr>
            <a:xfrm>
              <a:off x="5090958" y="4204991"/>
              <a:ext cx="290232" cy="105792"/>
            </a:xfrm>
            <a:custGeom>
              <a:avLst/>
              <a:gdLst/>
              <a:ahLst/>
              <a:cxnLst/>
              <a:rect l="l" t="t" r="r" b="b"/>
              <a:pathLst>
                <a:path w="5413" h="1973" extrusionOk="0">
                  <a:moveTo>
                    <a:pt x="1243" y="0"/>
                  </a:moveTo>
                  <a:cubicBezTo>
                    <a:pt x="948" y="0"/>
                    <a:pt x="709" y="88"/>
                    <a:pt x="584" y="314"/>
                  </a:cubicBezTo>
                  <a:cubicBezTo>
                    <a:pt x="1" y="1362"/>
                    <a:pt x="2037" y="1683"/>
                    <a:pt x="3025" y="1814"/>
                  </a:cubicBezTo>
                  <a:cubicBezTo>
                    <a:pt x="3829" y="1926"/>
                    <a:pt x="4392" y="1972"/>
                    <a:pt x="4755" y="1972"/>
                  </a:cubicBezTo>
                  <a:cubicBezTo>
                    <a:pt x="5356" y="1972"/>
                    <a:pt x="5413" y="1846"/>
                    <a:pt x="5109" y="1683"/>
                  </a:cubicBezTo>
                  <a:lnTo>
                    <a:pt x="3989" y="1064"/>
                  </a:lnTo>
                  <a:cubicBezTo>
                    <a:pt x="3989" y="1064"/>
                    <a:pt x="2272" y="0"/>
                    <a:pt x="124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278;p56">
              <a:extLst>
                <a:ext uri="{FF2B5EF4-FFF2-40B4-BE49-F238E27FC236}">
                  <a16:creationId xmlns:a16="http://schemas.microsoft.com/office/drawing/2014/main" id="{5C549978-0F16-2132-3F35-9B1371D0FFAC}"/>
                </a:ext>
              </a:extLst>
            </p:cNvPr>
            <p:cNvSpPr/>
            <p:nvPr/>
          </p:nvSpPr>
          <p:spPr>
            <a:xfrm>
              <a:off x="5069886" y="3531767"/>
              <a:ext cx="239563" cy="339093"/>
            </a:xfrm>
            <a:custGeom>
              <a:avLst/>
              <a:gdLst/>
              <a:ahLst/>
              <a:cxnLst/>
              <a:rect l="l" t="t" r="r" b="b"/>
              <a:pathLst>
                <a:path w="4468" h="6324" extrusionOk="0">
                  <a:moveTo>
                    <a:pt x="2072" y="1"/>
                  </a:moveTo>
                  <a:cubicBezTo>
                    <a:pt x="1992" y="1"/>
                    <a:pt x="1909" y="12"/>
                    <a:pt x="1823" y="35"/>
                  </a:cubicBezTo>
                  <a:cubicBezTo>
                    <a:pt x="1" y="535"/>
                    <a:pt x="1525" y="2880"/>
                    <a:pt x="2299" y="4012"/>
                  </a:cubicBezTo>
                  <a:cubicBezTo>
                    <a:pt x="3434" y="5677"/>
                    <a:pt x="4070" y="6324"/>
                    <a:pt x="4320" y="6324"/>
                  </a:cubicBezTo>
                  <a:cubicBezTo>
                    <a:pt x="4434" y="6324"/>
                    <a:pt x="4468" y="6188"/>
                    <a:pt x="4430" y="5952"/>
                  </a:cubicBezTo>
                  <a:lnTo>
                    <a:pt x="4121" y="4202"/>
                  </a:lnTo>
                  <a:cubicBezTo>
                    <a:pt x="4121" y="4202"/>
                    <a:pt x="3636" y="1"/>
                    <a:pt x="207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279;p56">
              <a:extLst>
                <a:ext uri="{FF2B5EF4-FFF2-40B4-BE49-F238E27FC236}">
                  <a16:creationId xmlns:a16="http://schemas.microsoft.com/office/drawing/2014/main" id="{90D67669-B738-BA61-53E1-779479646C77}"/>
                </a:ext>
              </a:extLst>
            </p:cNvPr>
            <p:cNvSpPr/>
            <p:nvPr/>
          </p:nvSpPr>
          <p:spPr>
            <a:xfrm>
              <a:off x="5186718" y="3624257"/>
              <a:ext cx="195436" cy="821673"/>
            </a:xfrm>
            <a:custGeom>
              <a:avLst/>
              <a:gdLst/>
              <a:ahLst/>
              <a:cxnLst/>
              <a:rect l="l" t="t" r="r" b="b"/>
              <a:pathLst>
                <a:path w="3645" h="15324" fill="none" extrusionOk="0">
                  <a:moveTo>
                    <a:pt x="1" y="1"/>
                  </a:moveTo>
                  <a:cubicBezTo>
                    <a:pt x="1" y="1"/>
                    <a:pt x="2680" y="5013"/>
                    <a:pt x="3096" y="7335"/>
                  </a:cubicBezTo>
                  <a:cubicBezTo>
                    <a:pt x="3573" y="10002"/>
                    <a:pt x="3644" y="12978"/>
                    <a:pt x="3311" y="15324"/>
                  </a:cubicBezTo>
                </a:path>
              </a:pathLst>
            </a:custGeom>
            <a:solidFill>
              <a:srgbClr val="115000"/>
            </a:solidFill>
            <a:ln w="4775" cap="rnd" cmpd="sng">
              <a:solidFill>
                <a:srgbClr val="115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6" name="Google Shape;2280;p56">
              <a:extLst>
                <a:ext uri="{FF2B5EF4-FFF2-40B4-BE49-F238E27FC236}">
                  <a16:creationId xmlns:a16="http://schemas.microsoft.com/office/drawing/2014/main" id="{A183337E-DE36-77EC-9B5C-C5FC154498A6}"/>
                </a:ext>
              </a:extLst>
            </p:cNvPr>
            <p:cNvSpPr/>
            <p:nvPr/>
          </p:nvSpPr>
          <p:spPr>
            <a:xfrm>
              <a:off x="5329716" y="3719375"/>
              <a:ext cx="70293" cy="215177"/>
            </a:xfrm>
            <a:custGeom>
              <a:avLst/>
              <a:gdLst/>
              <a:ahLst/>
              <a:cxnLst/>
              <a:rect l="l" t="t" r="r" b="b"/>
              <a:pathLst>
                <a:path w="1311" h="4013" fill="none" extrusionOk="0">
                  <a:moveTo>
                    <a:pt x="1" y="4013"/>
                  </a:moveTo>
                  <a:lnTo>
                    <a:pt x="131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281;p56">
              <a:extLst>
                <a:ext uri="{FF2B5EF4-FFF2-40B4-BE49-F238E27FC236}">
                  <a16:creationId xmlns:a16="http://schemas.microsoft.com/office/drawing/2014/main" id="{88A45EDC-69E4-5C3E-E056-B2D2D4DDD12F}"/>
                </a:ext>
              </a:extLst>
            </p:cNvPr>
            <p:cNvSpPr/>
            <p:nvPr/>
          </p:nvSpPr>
          <p:spPr>
            <a:xfrm>
              <a:off x="5352718" y="3850899"/>
              <a:ext cx="131577" cy="166651"/>
            </a:xfrm>
            <a:custGeom>
              <a:avLst/>
              <a:gdLst/>
              <a:ahLst/>
              <a:cxnLst/>
              <a:rect l="l" t="t" r="r" b="b"/>
              <a:pathLst>
                <a:path w="2454" h="3108" fill="none" extrusionOk="0">
                  <a:moveTo>
                    <a:pt x="0" y="3108"/>
                  </a:moveTo>
                  <a:lnTo>
                    <a:pt x="2453"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282;p56">
              <a:extLst>
                <a:ext uri="{FF2B5EF4-FFF2-40B4-BE49-F238E27FC236}">
                  <a16:creationId xmlns:a16="http://schemas.microsoft.com/office/drawing/2014/main" id="{62BEEC41-9F5A-A4D7-3367-B845EE9E4AE0}"/>
                </a:ext>
              </a:extLst>
            </p:cNvPr>
            <p:cNvSpPr/>
            <p:nvPr/>
          </p:nvSpPr>
          <p:spPr>
            <a:xfrm>
              <a:off x="5156059" y="3906447"/>
              <a:ext cx="190932" cy="80484"/>
            </a:xfrm>
            <a:custGeom>
              <a:avLst/>
              <a:gdLst/>
              <a:ahLst/>
              <a:cxnLst/>
              <a:rect l="l" t="t" r="r" b="b"/>
              <a:pathLst>
                <a:path w="3561" h="1501" fill="none" extrusionOk="0">
                  <a:moveTo>
                    <a:pt x="3561" y="1500"/>
                  </a:moveTo>
                  <a:lnTo>
                    <a:pt x="1"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9" name="Google Shape;2283;p56">
              <a:extLst>
                <a:ext uri="{FF2B5EF4-FFF2-40B4-BE49-F238E27FC236}">
                  <a16:creationId xmlns:a16="http://schemas.microsoft.com/office/drawing/2014/main" id="{6CF55915-4D0C-A32E-05C7-C43BD95AE961}"/>
                </a:ext>
              </a:extLst>
            </p:cNvPr>
            <p:cNvSpPr/>
            <p:nvPr/>
          </p:nvSpPr>
          <p:spPr>
            <a:xfrm>
              <a:off x="5369339" y="4019420"/>
              <a:ext cx="143641" cy="110511"/>
            </a:xfrm>
            <a:custGeom>
              <a:avLst/>
              <a:gdLst/>
              <a:ahLst/>
              <a:cxnLst/>
              <a:rect l="l" t="t" r="r" b="b"/>
              <a:pathLst>
                <a:path w="2679" h="2061" fill="none" extrusionOk="0">
                  <a:moveTo>
                    <a:pt x="0" y="2060"/>
                  </a:moveTo>
                  <a:lnTo>
                    <a:pt x="2679"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284;p56">
              <a:extLst>
                <a:ext uri="{FF2B5EF4-FFF2-40B4-BE49-F238E27FC236}">
                  <a16:creationId xmlns:a16="http://schemas.microsoft.com/office/drawing/2014/main" id="{F9E8041D-2BF1-D150-E717-DE86B5EA2EB0}"/>
                </a:ext>
              </a:extLst>
            </p:cNvPr>
            <p:cNvSpPr/>
            <p:nvPr/>
          </p:nvSpPr>
          <p:spPr>
            <a:xfrm>
              <a:off x="5211007" y="4051322"/>
              <a:ext cx="150719" cy="31368"/>
            </a:xfrm>
            <a:custGeom>
              <a:avLst/>
              <a:gdLst/>
              <a:ahLst/>
              <a:cxnLst/>
              <a:rect l="l" t="t" r="r" b="b"/>
              <a:pathLst>
                <a:path w="2811" h="585" fill="none" extrusionOk="0">
                  <a:moveTo>
                    <a:pt x="2810" y="584"/>
                  </a:moveTo>
                  <a:lnTo>
                    <a:pt x="0"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1" name="Google Shape;2285;p56">
              <a:extLst>
                <a:ext uri="{FF2B5EF4-FFF2-40B4-BE49-F238E27FC236}">
                  <a16:creationId xmlns:a16="http://schemas.microsoft.com/office/drawing/2014/main" id="{0A4564D5-D281-C962-D41F-F75D7B487349}"/>
                </a:ext>
              </a:extLst>
            </p:cNvPr>
            <p:cNvSpPr/>
            <p:nvPr/>
          </p:nvSpPr>
          <p:spPr>
            <a:xfrm>
              <a:off x="5252507" y="4179040"/>
              <a:ext cx="116243" cy="18553"/>
            </a:xfrm>
            <a:custGeom>
              <a:avLst/>
              <a:gdLst/>
              <a:ahLst/>
              <a:cxnLst/>
              <a:rect l="l" t="t" r="r" b="b"/>
              <a:pathLst>
                <a:path w="2168" h="346" fill="none" extrusionOk="0">
                  <a:moveTo>
                    <a:pt x="2167" y="345"/>
                  </a:moveTo>
                  <a:lnTo>
                    <a:pt x="0"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286;p56">
              <a:extLst>
                <a:ext uri="{FF2B5EF4-FFF2-40B4-BE49-F238E27FC236}">
                  <a16:creationId xmlns:a16="http://schemas.microsoft.com/office/drawing/2014/main" id="{DAC1844E-A21B-4691-907A-D3E236AA8CDC}"/>
                </a:ext>
              </a:extLst>
            </p:cNvPr>
            <p:cNvSpPr/>
            <p:nvPr/>
          </p:nvSpPr>
          <p:spPr>
            <a:xfrm>
              <a:off x="5378240" y="4201988"/>
              <a:ext cx="78603" cy="70296"/>
            </a:xfrm>
            <a:custGeom>
              <a:avLst/>
              <a:gdLst/>
              <a:ahLst/>
              <a:cxnLst/>
              <a:rect l="l" t="t" r="r" b="b"/>
              <a:pathLst>
                <a:path w="1466" h="1311" fill="none" extrusionOk="0">
                  <a:moveTo>
                    <a:pt x="1" y="1310"/>
                  </a:moveTo>
                  <a:lnTo>
                    <a:pt x="1465"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287;p56">
              <a:extLst>
                <a:ext uri="{FF2B5EF4-FFF2-40B4-BE49-F238E27FC236}">
                  <a16:creationId xmlns:a16="http://schemas.microsoft.com/office/drawing/2014/main" id="{927C0D00-657B-A71D-4DA2-1A428DE0EB90}"/>
                </a:ext>
              </a:extLst>
            </p:cNvPr>
            <p:cNvSpPr/>
            <p:nvPr/>
          </p:nvSpPr>
          <p:spPr>
            <a:xfrm>
              <a:off x="5242909" y="4270297"/>
              <a:ext cx="134097" cy="33244"/>
            </a:xfrm>
            <a:custGeom>
              <a:avLst/>
              <a:gdLst/>
              <a:ahLst/>
              <a:cxnLst/>
              <a:rect l="l" t="t" r="r" b="b"/>
              <a:pathLst>
                <a:path w="2501" h="620" fill="none" extrusionOk="0">
                  <a:moveTo>
                    <a:pt x="2501" y="620"/>
                  </a:moveTo>
                  <a:lnTo>
                    <a:pt x="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288;p56">
              <a:extLst>
                <a:ext uri="{FF2B5EF4-FFF2-40B4-BE49-F238E27FC236}">
                  <a16:creationId xmlns:a16="http://schemas.microsoft.com/office/drawing/2014/main" id="{D652ABCA-BA2A-E90F-7634-01B81F06C59A}"/>
                </a:ext>
              </a:extLst>
            </p:cNvPr>
            <p:cNvSpPr/>
            <p:nvPr/>
          </p:nvSpPr>
          <p:spPr>
            <a:xfrm>
              <a:off x="5278029" y="4344343"/>
              <a:ext cx="157743" cy="211370"/>
            </a:xfrm>
            <a:custGeom>
              <a:avLst/>
              <a:gdLst/>
              <a:ahLst/>
              <a:cxnLst/>
              <a:rect l="l" t="t" r="r" b="b"/>
              <a:pathLst>
                <a:path w="2942" h="3942" extrusionOk="0">
                  <a:moveTo>
                    <a:pt x="0" y="1"/>
                  </a:moveTo>
                  <a:lnTo>
                    <a:pt x="0" y="608"/>
                  </a:lnTo>
                  <a:lnTo>
                    <a:pt x="250" y="608"/>
                  </a:lnTo>
                  <a:lnTo>
                    <a:pt x="786" y="3942"/>
                  </a:lnTo>
                  <a:lnTo>
                    <a:pt x="2155" y="3942"/>
                  </a:lnTo>
                  <a:lnTo>
                    <a:pt x="2691" y="608"/>
                  </a:lnTo>
                  <a:lnTo>
                    <a:pt x="2941" y="608"/>
                  </a:lnTo>
                  <a:lnTo>
                    <a:pt x="2941" y="1"/>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289;p56">
              <a:extLst>
                <a:ext uri="{FF2B5EF4-FFF2-40B4-BE49-F238E27FC236}">
                  <a16:creationId xmlns:a16="http://schemas.microsoft.com/office/drawing/2014/main" id="{3CAFAE13-B142-2284-5D72-00C7EE4C5CB4}"/>
                </a:ext>
              </a:extLst>
            </p:cNvPr>
            <p:cNvSpPr/>
            <p:nvPr/>
          </p:nvSpPr>
          <p:spPr>
            <a:xfrm>
              <a:off x="5412072" y="2646163"/>
              <a:ext cx="289266" cy="420381"/>
            </a:xfrm>
            <a:custGeom>
              <a:avLst/>
              <a:gdLst/>
              <a:ahLst/>
              <a:cxnLst/>
              <a:rect l="l" t="t" r="r" b="b"/>
              <a:pathLst>
                <a:path w="5395" h="7840" extrusionOk="0">
                  <a:moveTo>
                    <a:pt x="1703" y="1"/>
                  </a:moveTo>
                  <a:cubicBezTo>
                    <a:pt x="1600" y="1"/>
                    <a:pt x="1496" y="17"/>
                    <a:pt x="1394" y="50"/>
                  </a:cubicBezTo>
                  <a:cubicBezTo>
                    <a:pt x="822" y="240"/>
                    <a:pt x="275" y="1074"/>
                    <a:pt x="417" y="1776"/>
                  </a:cubicBezTo>
                  <a:cubicBezTo>
                    <a:pt x="513" y="2264"/>
                    <a:pt x="953" y="2979"/>
                    <a:pt x="1096" y="3241"/>
                  </a:cubicBezTo>
                  <a:cubicBezTo>
                    <a:pt x="1227" y="3515"/>
                    <a:pt x="1037" y="3979"/>
                    <a:pt x="608" y="4943"/>
                  </a:cubicBezTo>
                  <a:cubicBezTo>
                    <a:pt x="179" y="5896"/>
                    <a:pt x="1" y="6801"/>
                    <a:pt x="1263" y="7586"/>
                  </a:cubicBezTo>
                  <a:cubicBezTo>
                    <a:pt x="1541" y="7764"/>
                    <a:pt x="1829" y="7840"/>
                    <a:pt x="2115" y="7840"/>
                  </a:cubicBezTo>
                  <a:cubicBezTo>
                    <a:pt x="3115" y="7840"/>
                    <a:pt x="4103" y="6921"/>
                    <a:pt x="4668" y="6217"/>
                  </a:cubicBezTo>
                  <a:cubicBezTo>
                    <a:pt x="5394" y="5324"/>
                    <a:pt x="4120" y="3241"/>
                    <a:pt x="4013" y="2372"/>
                  </a:cubicBezTo>
                  <a:cubicBezTo>
                    <a:pt x="3918" y="1590"/>
                    <a:pt x="3757" y="180"/>
                    <a:pt x="2766" y="180"/>
                  </a:cubicBezTo>
                  <a:cubicBezTo>
                    <a:pt x="2640" y="180"/>
                    <a:pt x="2501" y="203"/>
                    <a:pt x="2346" y="252"/>
                  </a:cubicBezTo>
                  <a:lnTo>
                    <a:pt x="2346" y="240"/>
                  </a:lnTo>
                  <a:cubicBezTo>
                    <a:pt x="2165" y="83"/>
                    <a:pt x="1937" y="1"/>
                    <a:pt x="17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290;p56">
              <a:extLst>
                <a:ext uri="{FF2B5EF4-FFF2-40B4-BE49-F238E27FC236}">
                  <a16:creationId xmlns:a16="http://schemas.microsoft.com/office/drawing/2014/main" id="{4199C167-6D20-DFF2-03E0-065E02BCC88F}"/>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6453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291;p56">
              <a:extLst>
                <a:ext uri="{FF2B5EF4-FFF2-40B4-BE49-F238E27FC236}">
                  <a16:creationId xmlns:a16="http://schemas.microsoft.com/office/drawing/2014/main" id="{CA60F30E-33DB-0772-0097-B75191331D4B}"/>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292;p56">
              <a:extLst>
                <a:ext uri="{FF2B5EF4-FFF2-40B4-BE49-F238E27FC236}">
                  <a16:creationId xmlns:a16="http://schemas.microsoft.com/office/drawing/2014/main" id="{E51AAECC-6D41-BD49-DA52-7D53CAE40785}"/>
                </a:ext>
              </a:extLst>
            </p:cNvPr>
            <p:cNvSpPr/>
            <p:nvPr/>
          </p:nvSpPr>
          <p:spPr>
            <a:xfrm>
              <a:off x="5475287" y="2779671"/>
              <a:ext cx="220904" cy="252604"/>
            </a:xfrm>
            <a:custGeom>
              <a:avLst/>
              <a:gdLst/>
              <a:ahLst/>
              <a:cxnLst/>
              <a:rect l="l" t="t" r="r" b="b"/>
              <a:pathLst>
                <a:path w="4120" h="4711" extrusionOk="0">
                  <a:moveTo>
                    <a:pt x="3549" y="1"/>
                  </a:moveTo>
                  <a:lnTo>
                    <a:pt x="1858" y="346"/>
                  </a:lnTo>
                  <a:lnTo>
                    <a:pt x="1001" y="894"/>
                  </a:lnTo>
                  <a:cubicBezTo>
                    <a:pt x="1001" y="894"/>
                    <a:pt x="0" y="1679"/>
                    <a:pt x="0" y="1763"/>
                  </a:cubicBezTo>
                  <a:cubicBezTo>
                    <a:pt x="0" y="1846"/>
                    <a:pt x="1703" y="4704"/>
                    <a:pt x="1703" y="4704"/>
                  </a:cubicBezTo>
                  <a:cubicBezTo>
                    <a:pt x="1772" y="4708"/>
                    <a:pt x="1841" y="4710"/>
                    <a:pt x="1910" y="4710"/>
                  </a:cubicBezTo>
                  <a:cubicBezTo>
                    <a:pt x="2740" y="4710"/>
                    <a:pt x="3526" y="4381"/>
                    <a:pt x="4120" y="3799"/>
                  </a:cubicBezTo>
                  <a:lnTo>
                    <a:pt x="4120" y="3787"/>
                  </a:lnTo>
                  <a:lnTo>
                    <a:pt x="354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293;p56">
              <a:extLst>
                <a:ext uri="{FF2B5EF4-FFF2-40B4-BE49-F238E27FC236}">
                  <a16:creationId xmlns:a16="http://schemas.microsoft.com/office/drawing/2014/main" id="{E1F7A2E4-DBE8-16C7-DD84-DA417CC34404}"/>
                </a:ext>
              </a:extLst>
            </p:cNvPr>
            <p:cNvSpPr/>
            <p:nvPr/>
          </p:nvSpPr>
          <p:spPr>
            <a:xfrm>
              <a:off x="5475287" y="2779671"/>
              <a:ext cx="220904" cy="255446"/>
            </a:xfrm>
            <a:custGeom>
              <a:avLst/>
              <a:gdLst/>
              <a:ahLst/>
              <a:cxnLst/>
              <a:rect l="l" t="t" r="r" b="b"/>
              <a:pathLst>
                <a:path w="4120" h="4764" fill="none" extrusionOk="0">
                  <a:moveTo>
                    <a:pt x="4120" y="3787"/>
                  </a:moveTo>
                  <a:lnTo>
                    <a:pt x="4120" y="3787"/>
                  </a:lnTo>
                  <a:lnTo>
                    <a:pt x="3549" y="1"/>
                  </a:lnTo>
                  <a:lnTo>
                    <a:pt x="1858" y="346"/>
                  </a:lnTo>
                  <a:lnTo>
                    <a:pt x="1001" y="894"/>
                  </a:lnTo>
                  <a:cubicBezTo>
                    <a:pt x="1001" y="894"/>
                    <a:pt x="0" y="1679"/>
                    <a:pt x="0" y="1763"/>
                  </a:cubicBezTo>
                  <a:cubicBezTo>
                    <a:pt x="0" y="1846"/>
                    <a:pt x="1703" y="4704"/>
                    <a:pt x="1703" y="4704"/>
                  </a:cubicBezTo>
                  <a:cubicBezTo>
                    <a:pt x="2608" y="4763"/>
                    <a:pt x="3477" y="4430"/>
                    <a:pt x="4120" y="3799"/>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294;p56">
              <a:extLst>
                <a:ext uri="{FF2B5EF4-FFF2-40B4-BE49-F238E27FC236}">
                  <a16:creationId xmlns:a16="http://schemas.microsoft.com/office/drawing/2014/main" id="{216F63C4-0C58-F374-E7FC-C08B28FF9030}"/>
                </a:ext>
              </a:extLst>
            </p:cNvPr>
            <p:cNvSpPr/>
            <p:nvPr/>
          </p:nvSpPr>
          <p:spPr>
            <a:xfrm>
              <a:off x="5559359" y="2937951"/>
              <a:ext cx="73778" cy="53137"/>
            </a:xfrm>
            <a:custGeom>
              <a:avLst/>
              <a:gdLst/>
              <a:ahLst/>
              <a:cxnLst/>
              <a:rect l="l" t="t" r="r" b="b"/>
              <a:pathLst>
                <a:path w="1376" h="991" extrusionOk="0">
                  <a:moveTo>
                    <a:pt x="1344" y="1"/>
                  </a:moveTo>
                  <a:cubicBezTo>
                    <a:pt x="1183" y="1"/>
                    <a:pt x="278" y="680"/>
                    <a:pt x="278" y="680"/>
                  </a:cubicBezTo>
                  <a:cubicBezTo>
                    <a:pt x="278" y="680"/>
                    <a:pt x="0" y="991"/>
                    <a:pt x="185" y="991"/>
                  </a:cubicBezTo>
                  <a:cubicBezTo>
                    <a:pt x="191" y="991"/>
                    <a:pt x="199" y="990"/>
                    <a:pt x="206" y="990"/>
                  </a:cubicBezTo>
                  <a:cubicBezTo>
                    <a:pt x="421" y="966"/>
                    <a:pt x="1254" y="311"/>
                    <a:pt x="1361" y="49"/>
                  </a:cubicBezTo>
                  <a:cubicBezTo>
                    <a:pt x="1375" y="15"/>
                    <a:pt x="1368" y="1"/>
                    <a:pt x="1344"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295;p56">
              <a:extLst>
                <a:ext uri="{FF2B5EF4-FFF2-40B4-BE49-F238E27FC236}">
                  <a16:creationId xmlns:a16="http://schemas.microsoft.com/office/drawing/2014/main" id="{1F78B5A4-8D99-D041-E29A-3F30CECF9C01}"/>
                </a:ext>
              </a:extLst>
            </p:cNvPr>
            <p:cNvSpPr/>
            <p:nvPr/>
          </p:nvSpPr>
          <p:spPr>
            <a:xfrm>
              <a:off x="5576142" y="2852430"/>
              <a:ext cx="70936" cy="114371"/>
            </a:xfrm>
            <a:custGeom>
              <a:avLst/>
              <a:gdLst/>
              <a:ahLst/>
              <a:cxnLst/>
              <a:rect l="l" t="t" r="r" b="b"/>
              <a:pathLst>
                <a:path w="1323" h="2133" extrusionOk="0">
                  <a:moveTo>
                    <a:pt x="72" y="1"/>
                  </a:moveTo>
                  <a:lnTo>
                    <a:pt x="1" y="584"/>
                  </a:lnTo>
                  <a:lnTo>
                    <a:pt x="48" y="632"/>
                  </a:lnTo>
                  <a:lnTo>
                    <a:pt x="334" y="942"/>
                  </a:lnTo>
                  <a:lnTo>
                    <a:pt x="417" y="2132"/>
                  </a:lnTo>
                  <a:lnTo>
                    <a:pt x="775" y="2073"/>
                  </a:lnTo>
                  <a:lnTo>
                    <a:pt x="489" y="965"/>
                  </a:lnTo>
                  <a:lnTo>
                    <a:pt x="941" y="1906"/>
                  </a:lnTo>
                  <a:lnTo>
                    <a:pt x="1322" y="1525"/>
                  </a:lnTo>
                  <a:lnTo>
                    <a:pt x="513" y="799"/>
                  </a:lnTo>
                  <a:lnTo>
                    <a:pt x="489" y="215"/>
                  </a:lnTo>
                  <a:lnTo>
                    <a:pt x="7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296;p56">
              <a:extLst>
                <a:ext uri="{FF2B5EF4-FFF2-40B4-BE49-F238E27FC236}">
                  <a16:creationId xmlns:a16="http://schemas.microsoft.com/office/drawing/2014/main" id="{632E1194-2970-961D-97A5-2B96CFECADEB}"/>
                </a:ext>
              </a:extLst>
            </p:cNvPr>
            <p:cNvSpPr/>
            <p:nvPr/>
          </p:nvSpPr>
          <p:spPr>
            <a:xfrm>
              <a:off x="5521881" y="2792968"/>
              <a:ext cx="120050" cy="111262"/>
            </a:xfrm>
            <a:custGeom>
              <a:avLst/>
              <a:gdLst/>
              <a:ahLst/>
              <a:cxnLst/>
              <a:rect l="l" t="t" r="r" b="b"/>
              <a:pathLst>
                <a:path w="2239" h="2075" extrusionOk="0">
                  <a:moveTo>
                    <a:pt x="1080" y="0"/>
                  </a:moveTo>
                  <a:cubicBezTo>
                    <a:pt x="742" y="0"/>
                    <a:pt x="358" y="288"/>
                    <a:pt x="358" y="288"/>
                  </a:cubicBezTo>
                  <a:cubicBezTo>
                    <a:pt x="358" y="288"/>
                    <a:pt x="1" y="455"/>
                    <a:pt x="1" y="777"/>
                  </a:cubicBezTo>
                  <a:cubicBezTo>
                    <a:pt x="1" y="1110"/>
                    <a:pt x="382" y="1884"/>
                    <a:pt x="632" y="2051"/>
                  </a:cubicBezTo>
                  <a:cubicBezTo>
                    <a:pt x="655" y="2067"/>
                    <a:pt x="681" y="2075"/>
                    <a:pt x="707" y="2075"/>
                  </a:cubicBezTo>
                  <a:cubicBezTo>
                    <a:pt x="947" y="2075"/>
                    <a:pt x="1275" y="1467"/>
                    <a:pt x="1275" y="1467"/>
                  </a:cubicBezTo>
                  <a:cubicBezTo>
                    <a:pt x="1275" y="1467"/>
                    <a:pt x="1571" y="1607"/>
                    <a:pt x="1811" y="1607"/>
                  </a:cubicBezTo>
                  <a:cubicBezTo>
                    <a:pt x="1921" y="1607"/>
                    <a:pt x="2020" y="1577"/>
                    <a:pt x="2072" y="1491"/>
                  </a:cubicBezTo>
                  <a:cubicBezTo>
                    <a:pt x="2239" y="1217"/>
                    <a:pt x="1691" y="324"/>
                    <a:pt x="1334" y="74"/>
                  </a:cubicBezTo>
                  <a:cubicBezTo>
                    <a:pt x="1258" y="21"/>
                    <a:pt x="1171" y="0"/>
                    <a:pt x="1080"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297;p56">
              <a:extLst>
                <a:ext uri="{FF2B5EF4-FFF2-40B4-BE49-F238E27FC236}">
                  <a16:creationId xmlns:a16="http://schemas.microsoft.com/office/drawing/2014/main" id="{D73189B1-3121-EF98-8113-4ECAD8ED1A62}"/>
                </a:ext>
              </a:extLst>
            </p:cNvPr>
            <p:cNvSpPr/>
            <p:nvPr/>
          </p:nvSpPr>
          <p:spPr>
            <a:xfrm>
              <a:off x="5525098" y="2768840"/>
              <a:ext cx="67075" cy="104130"/>
            </a:xfrm>
            <a:custGeom>
              <a:avLst/>
              <a:gdLst/>
              <a:ahLst/>
              <a:cxnLst/>
              <a:rect l="l" t="t" r="r" b="b"/>
              <a:pathLst>
                <a:path w="1251" h="1942" extrusionOk="0">
                  <a:moveTo>
                    <a:pt x="1036" y="0"/>
                  </a:moveTo>
                  <a:lnTo>
                    <a:pt x="0" y="417"/>
                  </a:lnTo>
                  <a:cubicBezTo>
                    <a:pt x="95" y="667"/>
                    <a:pt x="179" y="917"/>
                    <a:pt x="238" y="1179"/>
                  </a:cubicBezTo>
                  <a:cubicBezTo>
                    <a:pt x="298" y="1453"/>
                    <a:pt x="1036" y="1917"/>
                    <a:pt x="1119" y="1941"/>
                  </a:cubicBezTo>
                  <a:cubicBezTo>
                    <a:pt x="1120" y="1941"/>
                    <a:pt x="1121" y="1941"/>
                    <a:pt x="1122" y="1941"/>
                  </a:cubicBezTo>
                  <a:cubicBezTo>
                    <a:pt x="1192" y="1941"/>
                    <a:pt x="1250" y="1072"/>
                    <a:pt x="1250" y="1072"/>
                  </a:cubicBezTo>
                  <a:lnTo>
                    <a:pt x="10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298;p56">
              <a:extLst>
                <a:ext uri="{FF2B5EF4-FFF2-40B4-BE49-F238E27FC236}">
                  <a16:creationId xmlns:a16="http://schemas.microsoft.com/office/drawing/2014/main" id="{FBB075AB-6544-9F40-5282-392DFB63F0EF}"/>
                </a:ext>
              </a:extLst>
            </p:cNvPr>
            <p:cNvSpPr/>
            <p:nvPr/>
          </p:nvSpPr>
          <p:spPr>
            <a:xfrm>
              <a:off x="5528261" y="2773291"/>
              <a:ext cx="61982" cy="63915"/>
            </a:xfrm>
            <a:custGeom>
              <a:avLst/>
              <a:gdLst/>
              <a:ahLst/>
              <a:cxnLst/>
              <a:rect l="l" t="t" r="r" b="b"/>
              <a:pathLst>
                <a:path w="1156" h="1192" extrusionOk="0">
                  <a:moveTo>
                    <a:pt x="858" y="1"/>
                  </a:moveTo>
                  <a:lnTo>
                    <a:pt x="108" y="274"/>
                  </a:lnTo>
                  <a:lnTo>
                    <a:pt x="1" y="524"/>
                  </a:lnTo>
                  <a:cubicBezTo>
                    <a:pt x="60" y="667"/>
                    <a:pt x="120" y="858"/>
                    <a:pt x="155" y="1001"/>
                  </a:cubicBezTo>
                  <a:cubicBezTo>
                    <a:pt x="286" y="1108"/>
                    <a:pt x="429" y="1167"/>
                    <a:pt x="584" y="1191"/>
                  </a:cubicBezTo>
                  <a:cubicBezTo>
                    <a:pt x="591" y="1192"/>
                    <a:pt x="598" y="1192"/>
                    <a:pt x="605" y="1192"/>
                  </a:cubicBezTo>
                  <a:cubicBezTo>
                    <a:pt x="823" y="1192"/>
                    <a:pt x="1017" y="1018"/>
                    <a:pt x="1156" y="810"/>
                  </a:cubicBezTo>
                  <a:lnTo>
                    <a:pt x="1001" y="36"/>
                  </a:lnTo>
                  <a:cubicBezTo>
                    <a:pt x="953" y="24"/>
                    <a:pt x="906" y="12"/>
                    <a:pt x="858"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299;p56">
              <a:extLst>
                <a:ext uri="{FF2B5EF4-FFF2-40B4-BE49-F238E27FC236}">
                  <a16:creationId xmlns:a16="http://schemas.microsoft.com/office/drawing/2014/main" id="{0AE067E0-35FC-9332-4CD0-5B12F7500259}"/>
                </a:ext>
              </a:extLst>
            </p:cNvPr>
            <p:cNvSpPr/>
            <p:nvPr/>
          </p:nvSpPr>
          <p:spPr>
            <a:xfrm>
              <a:off x="5525098" y="2768840"/>
              <a:ext cx="67075" cy="105363"/>
            </a:xfrm>
            <a:custGeom>
              <a:avLst/>
              <a:gdLst/>
              <a:ahLst/>
              <a:cxnLst/>
              <a:rect l="l" t="t" r="r" b="b"/>
              <a:pathLst>
                <a:path w="1251" h="1965" fill="none" extrusionOk="0">
                  <a:moveTo>
                    <a:pt x="0" y="417"/>
                  </a:moveTo>
                  <a:cubicBezTo>
                    <a:pt x="95" y="667"/>
                    <a:pt x="179" y="917"/>
                    <a:pt x="238" y="1179"/>
                  </a:cubicBezTo>
                  <a:cubicBezTo>
                    <a:pt x="298" y="1453"/>
                    <a:pt x="1036" y="1917"/>
                    <a:pt x="1119" y="1941"/>
                  </a:cubicBezTo>
                  <a:cubicBezTo>
                    <a:pt x="1191" y="1965"/>
                    <a:pt x="1250" y="1072"/>
                    <a:pt x="1250" y="1072"/>
                  </a:cubicBezTo>
                  <a:lnTo>
                    <a:pt x="1036" y="0"/>
                  </a:lnTo>
                  <a:lnTo>
                    <a:pt x="0" y="41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300;p56">
              <a:extLst>
                <a:ext uri="{FF2B5EF4-FFF2-40B4-BE49-F238E27FC236}">
                  <a16:creationId xmlns:a16="http://schemas.microsoft.com/office/drawing/2014/main" id="{40D69F75-6890-E16E-183F-610D8D37D417}"/>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301;p56">
              <a:extLst>
                <a:ext uri="{FF2B5EF4-FFF2-40B4-BE49-F238E27FC236}">
                  <a16:creationId xmlns:a16="http://schemas.microsoft.com/office/drawing/2014/main" id="{9FD3A759-FCC4-33D7-5628-737B9C340331}"/>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302;p56">
              <a:extLst>
                <a:ext uri="{FF2B5EF4-FFF2-40B4-BE49-F238E27FC236}">
                  <a16:creationId xmlns:a16="http://schemas.microsoft.com/office/drawing/2014/main" id="{17786835-20FA-870A-6004-7DEEA16E36B0}"/>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303;p56">
              <a:extLst>
                <a:ext uri="{FF2B5EF4-FFF2-40B4-BE49-F238E27FC236}">
                  <a16:creationId xmlns:a16="http://schemas.microsoft.com/office/drawing/2014/main" id="{1587200C-81A3-E36A-6A52-928BC5A76E40}"/>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304;p56">
              <a:extLst>
                <a:ext uri="{FF2B5EF4-FFF2-40B4-BE49-F238E27FC236}">
                  <a16:creationId xmlns:a16="http://schemas.microsoft.com/office/drawing/2014/main" id="{A4CE7B07-A681-8698-98AA-C71B8D6BBD26}"/>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305;p56">
              <a:extLst>
                <a:ext uri="{FF2B5EF4-FFF2-40B4-BE49-F238E27FC236}">
                  <a16:creationId xmlns:a16="http://schemas.microsoft.com/office/drawing/2014/main" id="{ABDC1B2C-C397-2F81-0E6E-D6866DB245F1}"/>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E7FFEC"/>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306;p56">
              <a:extLst>
                <a:ext uri="{FF2B5EF4-FFF2-40B4-BE49-F238E27FC236}">
                  <a16:creationId xmlns:a16="http://schemas.microsoft.com/office/drawing/2014/main" id="{4CDC0739-7D26-759A-4C12-161C2ED1BEED}"/>
                </a:ext>
              </a:extLst>
            </p:cNvPr>
            <p:cNvSpPr/>
            <p:nvPr/>
          </p:nvSpPr>
          <p:spPr>
            <a:xfrm>
              <a:off x="5480381" y="2676296"/>
              <a:ext cx="113669" cy="143165"/>
            </a:xfrm>
            <a:custGeom>
              <a:avLst/>
              <a:gdLst/>
              <a:ahLst/>
              <a:cxnLst/>
              <a:rect l="l" t="t" r="r" b="b"/>
              <a:pathLst>
                <a:path w="2120" h="2670" extrusionOk="0">
                  <a:moveTo>
                    <a:pt x="919" y="1"/>
                  </a:moveTo>
                  <a:cubicBezTo>
                    <a:pt x="585" y="1"/>
                    <a:pt x="224" y="194"/>
                    <a:pt x="1" y="881"/>
                  </a:cubicBezTo>
                  <a:cubicBezTo>
                    <a:pt x="1" y="881"/>
                    <a:pt x="239" y="1857"/>
                    <a:pt x="739" y="2345"/>
                  </a:cubicBezTo>
                  <a:cubicBezTo>
                    <a:pt x="955" y="2551"/>
                    <a:pt x="1177" y="2670"/>
                    <a:pt x="1376" y="2670"/>
                  </a:cubicBezTo>
                  <a:cubicBezTo>
                    <a:pt x="1637" y="2670"/>
                    <a:pt x="1857" y="2464"/>
                    <a:pt x="1965" y="1976"/>
                  </a:cubicBezTo>
                  <a:cubicBezTo>
                    <a:pt x="2120" y="1262"/>
                    <a:pt x="1739" y="321"/>
                    <a:pt x="1739" y="321"/>
                  </a:cubicBezTo>
                  <a:cubicBezTo>
                    <a:pt x="1739" y="321"/>
                    <a:pt x="1350" y="1"/>
                    <a:pt x="9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2307;p56">
              <a:extLst>
                <a:ext uri="{FF2B5EF4-FFF2-40B4-BE49-F238E27FC236}">
                  <a16:creationId xmlns:a16="http://schemas.microsoft.com/office/drawing/2014/main" id="{B2C26EB4-E08E-AE00-6984-40FFCA76978C}"/>
                </a:ext>
              </a:extLst>
            </p:cNvPr>
            <p:cNvSpPr/>
            <p:nvPr/>
          </p:nvSpPr>
          <p:spPr>
            <a:xfrm>
              <a:off x="5526975" y="2676189"/>
              <a:ext cx="67075" cy="143165"/>
            </a:xfrm>
            <a:custGeom>
              <a:avLst/>
              <a:gdLst/>
              <a:ahLst/>
              <a:cxnLst/>
              <a:rect l="l" t="t" r="r" b="b"/>
              <a:pathLst>
                <a:path w="1251" h="2670" extrusionOk="0">
                  <a:moveTo>
                    <a:pt x="46" y="1"/>
                  </a:moveTo>
                  <a:cubicBezTo>
                    <a:pt x="31" y="1"/>
                    <a:pt x="16" y="1"/>
                    <a:pt x="1" y="2"/>
                  </a:cubicBezTo>
                  <a:lnTo>
                    <a:pt x="191" y="478"/>
                  </a:lnTo>
                  <a:cubicBezTo>
                    <a:pt x="191" y="478"/>
                    <a:pt x="210" y="474"/>
                    <a:pt x="241" y="474"/>
                  </a:cubicBezTo>
                  <a:cubicBezTo>
                    <a:pt x="333" y="474"/>
                    <a:pt x="534" y="508"/>
                    <a:pt x="668" y="776"/>
                  </a:cubicBezTo>
                  <a:cubicBezTo>
                    <a:pt x="834" y="1145"/>
                    <a:pt x="1001" y="1669"/>
                    <a:pt x="906" y="2085"/>
                  </a:cubicBezTo>
                  <a:cubicBezTo>
                    <a:pt x="810" y="2478"/>
                    <a:pt x="596" y="2609"/>
                    <a:pt x="251" y="2609"/>
                  </a:cubicBezTo>
                  <a:cubicBezTo>
                    <a:pt x="339" y="2649"/>
                    <a:pt x="425" y="2670"/>
                    <a:pt x="507" y="2670"/>
                  </a:cubicBezTo>
                  <a:cubicBezTo>
                    <a:pt x="768" y="2670"/>
                    <a:pt x="987" y="2459"/>
                    <a:pt x="1096" y="1978"/>
                  </a:cubicBezTo>
                  <a:cubicBezTo>
                    <a:pt x="1251" y="1264"/>
                    <a:pt x="870" y="323"/>
                    <a:pt x="870" y="323"/>
                  </a:cubicBezTo>
                  <a:cubicBezTo>
                    <a:pt x="870" y="323"/>
                    <a:pt x="481" y="1"/>
                    <a:pt x="46"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2308;p56">
              <a:extLst>
                <a:ext uri="{FF2B5EF4-FFF2-40B4-BE49-F238E27FC236}">
                  <a16:creationId xmlns:a16="http://schemas.microsoft.com/office/drawing/2014/main" id="{5F8F93DE-D786-3535-D368-A2FB1CB2DE35}"/>
                </a:ext>
              </a:extLst>
            </p:cNvPr>
            <p:cNvSpPr/>
            <p:nvPr/>
          </p:nvSpPr>
          <p:spPr>
            <a:xfrm>
              <a:off x="5480381" y="2639246"/>
              <a:ext cx="113669" cy="189010"/>
            </a:xfrm>
            <a:custGeom>
              <a:avLst/>
              <a:gdLst/>
              <a:ahLst/>
              <a:cxnLst/>
              <a:rect l="l" t="t" r="r" b="b"/>
              <a:pathLst>
                <a:path w="2120" h="3525" fill="none" extrusionOk="0">
                  <a:moveTo>
                    <a:pt x="1" y="1572"/>
                  </a:moveTo>
                  <a:cubicBezTo>
                    <a:pt x="1" y="1572"/>
                    <a:pt x="239" y="2548"/>
                    <a:pt x="739" y="3036"/>
                  </a:cubicBezTo>
                  <a:cubicBezTo>
                    <a:pt x="1239" y="3513"/>
                    <a:pt x="1775" y="3525"/>
                    <a:pt x="1965" y="2667"/>
                  </a:cubicBezTo>
                  <a:cubicBezTo>
                    <a:pt x="2120" y="1953"/>
                    <a:pt x="1739" y="1012"/>
                    <a:pt x="1739" y="1012"/>
                  </a:cubicBezTo>
                  <a:cubicBezTo>
                    <a:pt x="1739" y="1012"/>
                    <a:pt x="513" y="0"/>
                    <a:pt x="1" y="1572"/>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2309;p56">
              <a:extLst>
                <a:ext uri="{FF2B5EF4-FFF2-40B4-BE49-F238E27FC236}">
                  <a16:creationId xmlns:a16="http://schemas.microsoft.com/office/drawing/2014/main" id="{44C9B475-2FA1-2AD5-7C70-461308B3C664}"/>
                </a:ext>
              </a:extLst>
            </p:cNvPr>
            <p:cNvSpPr/>
            <p:nvPr/>
          </p:nvSpPr>
          <p:spPr>
            <a:xfrm>
              <a:off x="5521881" y="2747608"/>
              <a:ext cx="10295" cy="11475"/>
            </a:xfrm>
            <a:custGeom>
              <a:avLst/>
              <a:gdLst/>
              <a:ahLst/>
              <a:cxnLst/>
              <a:rect l="l" t="t" r="r" b="b"/>
              <a:pathLst>
                <a:path w="192" h="214" extrusionOk="0">
                  <a:moveTo>
                    <a:pt x="56" y="0"/>
                  </a:moveTo>
                  <a:cubicBezTo>
                    <a:pt x="49" y="0"/>
                    <a:pt x="42" y="1"/>
                    <a:pt x="36" y="3"/>
                  </a:cubicBezTo>
                  <a:cubicBezTo>
                    <a:pt x="1" y="27"/>
                    <a:pt x="1" y="87"/>
                    <a:pt x="24" y="134"/>
                  </a:cubicBezTo>
                  <a:cubicBezTo>
                    <a:pt x="52" y="181"/>
                    <a:pt x="88" y="213"/>
                    <a:pt x="119" y="213"/>
                  </a:cubicBezTo>
                  <a:cubicBezTo>
                    <a:pt x="128" y="213"/>
                    <a:pt x="136" y="211"/>
                    <a:pt x="143" y="206"/>
                  </a:cubicBezTo>
                  <a:cubicBezTo>
                    <a:pt x="179" y="182"/>
                    <a:pt x="191" y="122"/>
                    <a:pt x="155" y="75"/>
                  </a:cubicBezTo>
                  <a:cubicBezTo>
                    <a:pt x="136" y="25"/>
                    <a:pt x="91" y="0"/>
                    <a:pt x="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2310;p56">
              <a:extLst>
                <a:ext uri="{FF2B5EF4-FFF2-40B4-BE49-F238E27FC236}">
                  <a16:creationId xmlns:a16="http://schemas.microsoft.com/office/drawing/2014/main" id="{34B30A91-3CA7-9844-2C94-58C90999639B}"/>
                </a:ext>
              </a:extLst>
            </p:cNvPr>
            <p:cNvSpPr/>
            <p:nvPr/>
          </p:nvSpPr>
          <p:spPr>
            <a:xfrm>
              <a:off x="5551263" y="2738064"/>
              <a:ext cx="9598" cy="11421"/>
            </a:xfrm>
            <a:custGeom>
              <a:avLst/>
              <a:gdLst/>
              <a:ahLst/>
              <a:cxnLst/>
              <a:rect l="l" t="t" r="r" b="b"/>
              <a:pathLst>
                <a:path w="179" h="213" extrusionOk="0">
                  <a:moveTo>
                    <a:pt x="62" y="0"/>
                  </a:moveTo>
                  <a:cubicBezTo>
                    <a:pt x="57" y="0"/>
                    <a:pt x="53" y="1"/>
                    <a:pt x="48" y="3"/>
                  </a:cubicBezTo>
                  <a:cubicBezTo>
                    <a:pt x="12" y="15"/>
                    <a:pt x="0" y="74"/>
                    <a:pt x="24" y="134"/>
                  </a:cubicBezTo>
                  <a:cubicBezTo>
                    <a:pt x="33" y="181"/>
                    <a:pt x="65" y="213"/>
                    <a:pt x="95" y="213"/>
                  </a:cubicBezTo>
                  <a:cubicBezTo>
                    <a:pt x="104" y="213"/>
                    <a:pt x="112" y="210"/>
                    <a:pt x="119" y="205"/>
                  </a:cubicBezTo>
                  <a:cubicBezTo>
                    <a:pt x="155" y="193"/>
                    <a:pt x="179" y="134"/>
                    <a:pt x="155" y="86"/>
                  </a:cubicBezTo>
                  <a:cubicBezTo>
                    <a:pt x="134" y="34"/>
                    <a:pt x="96" y="0"/>
                    <a:pt x="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2311;p56">
              <a:extLst>
                <a:ext uri="{FF2B5EF4-FFF2-40B4-BE49-F238E27FC236}">
                  <a16:creationId xmlns:a16="http://schemas.microsoft.com/office/drawing/2014/main" id="{CA201C37-31E3-979E-686D-E3F27AA29C0B}"/>
                </a:ext>
              </a:extLst>
            </p:cNvPr>
            <p:cNvSpPr/>
            <p:nvPr/>
          </p:nvSpPr>
          <p:spPr>
            <a:xfrm>
              <a:off x="5538502" y="2722247"/>
              <a:ext cx="23002" cy="51743"/>
            </a:xfrm>
            <a:custGeom>
              <a:avLst/>
              <a:gdLst/>
              <a:ahLst/>
              <a:cxnLst/>
              <a:rect l="l" t="t" r="r" b="b"/>
              <a:pathLst>
                <a:path w="429" h="965" fill="none" extrusionOk="0">
                  <a:moveTo>
                    <a:pt x="429" y="60"/>
                  </a:moveTo>
                  <a:cubicBezTo>
                    <a:pt x="345" y="0"/>
                    <a:pt x="226" y="12"/>
                    <a:pt x="143" y="83"/>
                  </a:cubicBezTo>
                  <a:cubicBezTo>
                    <a:pt x="0" y="191"/>
                    <a:pt x="274" y="786"/>
                    <a:pt x="274" y="786"/>
                  </a:cubicBezTo>
                  <a:cubicBezTo>
                    <a:pt x="274" y="786"/>
                    <a:pt x="286" y="964"/>
                    <a:pt x="48" y="881"/>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2312;p56">
              <a:extLst>
                <a:ext uri="{FF2B5EF4-FFF2-40B4-BE49-F238E27FC236}">
                  <a16:creationId xmlns:a16="http://schemas.microsoft.com/office/drawing/2014/main" id="{D7228AF6-C98F-C32B-A12C-591641858195}"/>
                </a:ext>
              </a:extLst>
            </p:cNvPr>
            <p:cNvSpPr/>
            <p:nvPr/>
          </p:nvSpPr>
          <p:spPr>
            <a:xfrm>
              <a:off x="5539146" y="2779671"/>
              <a:ext cx="22358" cy="10938"/>
            </a:xfrm>
            <a:custGeom>
              <a:avLst/>
              <a:gdLst/>
              <a:ahLst/>
              <a:cxnLst/>
              <a:rect l="l" t="t" r="r" b="b"/>
              <a:pathLst>
                <a:path w="417" h="204" fill="none" extrusionOk="0">
                  <a:moveTo>
                    <a:pt x="417" y="1"/>
                  </a:moveTo>
                  <a:cubicBezTo>
                    <a:pt x="357" y="132"/>
                    <a:pt x="202" y="203"/>
                    <a:pt x="60" y="144"/>
                  </a:cubicBezTo>
                  <a:cubicBezTo>
                    <a:pt x="36" y="132"/>
                    <a:pt x="24" y="120"/>
                    <a:pt x="0"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2313;p56">
              <a:extLst>
                <a:ext uri="{FF2B5EF4-FFF2-40B4-BE49-F238E27FC236}">
                  <a16:creationId xmlns:a16="http://schemas.microsoft.com/office/drawing/2014/main" id="{1BE6FF53-94E7-09D3-2062-052824C79138}"/>
                </a:ext>
              </a:extLst>
            </p:cNvPr>
            <p:cNvSpPr/>
            <p:nvPr/>
          </p:nvSpPr>
          <p:spPr>
            <a:xfrm>
              <a:off x="5506546" y="2720316"/>
              <a:ext cx="21125" cy="26220"/>
            </a:xfrm>
            <a:custGeom>
              <a:avLst/>
              <a:gdLst/>
              <a:ahLst/>
              <a:cxnLst/>
              <a:rect l="l" t="t" r="r" b="b"/>
              <a:pathLst>
                <a:path w="394" h="489" fill="none" extrusionOk="0">
                  <a:moveTo>
                    <a:pt x="394" y="250"/>
                  </a:moveTo>
                  <a:cubicBezTo>
                    <a:pt x="394" y="250"/>
                    <a:pt x="120" y="0"/>
                    <a:pt x="1" y="489"/>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314;p56">
              <a:extLst>
                <a:ext uri="{FF2B5EF4-FFF2-40B4-BE49-F238E27FC236}">
                  <a16:creationId xmlns:a16="http://schemas.microsoft.com/office/drawing/2014/main" id="{59CC1F21-0EF8-5A8F-0E0A-0305ED5CABE0}"/>
                </a:ext>
              </a:extLst>
            </p:cNvPr>
            <p:cNvSpPr/>
            <p:nvPr/>
          </p:nvSpPr>
          <p:spPr>
            <a:xfrm>
              <a:off x="5445905" y="2659031"/>
              <a:ext cx="159030" cy="135980"/>
            </a:xfrm>
            <a:custGeom>
              <a:avLst/>
              <a:gdLst/>
              <a:ahLst/>
              <a:cxnLst/>
              <a:rect l="l" t="t" r="r" b="b"/>
              <a:pathLst>
                <a:path w="2966" h="2536" extrusionOk="0">
                  <a:moveTo>
                    <a:pt x="1269" y="0"/>
                  </a:moveTo>
                  <a:cubicBezTo>
                    <a:pt x="614" y="0"/>
                    <a:pt x="513" y="581"/>
                    <a:pt x="513" y="1131"/>
                  </a:cubicBezTo>
                  <a:cubicBezTo>
                    <a:pt x="513" y="1727"/>
                    <a:pt x="1" y="2441"/>
                    <a:pt x="358" y="2524"/>
                  </a:cubicBezTo>
                  <a:cubicBezTo>
                    <a:pt x="390" y="2532"/>
                    <a:pt x="423" y="2536"/>
                    <a:pt x="454" y="2536"/>
                  </a:cubicBezTo>
                  <a:cubicBezTo>
                    <a:pt x="622" y="2536"/>
                    <a:pt x="776" y="2435"/>
                    <a:pt x="846" y="2274"/>
                  </a:cubicBezTo>
                  <a:cubicBezTo>
                    <a:pt x="846" y="2274"/>
                    <a:pt x="1227" y="1643"/>
                    <a:pt x="1227" y="1215"/>
                  </a:cubicBezTo>
                  <a:cubicBezTo>
                    <a:pt x="1227" y="836"/>
                    <a:pt x="1580" y="809"/>
                    <a:pt x="1678" y="809"/>
                  </a:cubicBezTo>
                  <a:cubicBezTo>
                    <a:pt x="1694" y="809"/>
                    <a:pt x="1703" y="810"/>
                    <a:pt x="1703" y="810"/>
                  </a:cubicBezTo>
                  <a:cubicBezTo>
                    <a:pt x="1755" y="736"/>
                    <a:pt x="1835" y="698"/>
                    <a:pt x="1917" y="698"/>
                  </a:cubicBezTo>
                  <a:cubicBezTo>
                    <a:pt x="1966" y="698"/>
                    <a:pt x="2016" y="712"/>
                    <a:pt x="2061" y="739"/>
                  </a:cubicBezTo>
                  <a:cubicBezTo>
                    <a:pt x="2072" y="750"/>
                    <a:pt x="2072" y="762"/>
                    <a:pt x="2084" y="762"/>
                  </a:cubicBezTo>
                  <a:cubicBezTo>
                    <a:pt x="2299" y="953"/>
                    <a:pt x="2322" y="1167"/>
                    <a:pt x="2501" y="1227"/>
                  </a:cubicBezTo>
                  <a:cubicBezTo>
                    <a:pt x="2515" y="1231"/>
                    <a:pt x="2530" y="1232"/>
                    <a:pt x="2546" y="1232"/>
                  </a:cubicBezTo>
                  <a:cubicBezTo>
                    <a:pt x="2724" y="1232"/>
                    <a:pt x="2965" y="1000"/>
                    <a:pt x="2965" y="1000"/>
                  </a:cubicBezTo>
                  <a:cubicBezTo>
                    <a:pt x="2799" y="750"/>
                    <a:pt x="2608" y="536"/>
                    <a:pt x="2394" y="334"/>
                  </a:cubicBezTo>
                  <a:cubicBezTo>
                    <a:pt x="2192" y="149"/>
                    <a:pt x="2014" y="100"/>
                    <a:pt x="1890" y="100"/>
                  </a:cubicBezTo>
                  <a:cubicBezTo>
                    <a:pt x="1837" y="100"/>
                    <a:pt x="1794" y="109"/>
                    <a:pt x="1763" y="119"/>
                  </a:cubicBezTo>
                  <a:cubicBezTo>
                    <a:pt x="1668" y="60"/>
                    <a:pt x="1560" y="24"/>
                    <a:pt x="1441" y="12"/>
                  </a:cubicBezTo>
                  <a:cubicBezTo>
                    <a:pt x="1380" y="4"/>
                    <a:pt x="1323" y="0"/>
                    <a:pt x="12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315;p56">
              <a:extLst>
                <a:ext uri="{FF2B5EF4-FFF2-40B4-BE49-F238E27FC236}">
                  <a16:creationId xmlns:a16="http://schemas.microsoft.com/office/drawing/2014/main" id="{07311F3E-0619-0736-2EAC-A241FA7C7EF9}"/>
                </a:ext>
              </a:extLst>
            </p:cNvPr>
            <p:cNvSpPr/>
            <p:nvPr/>
          </p:nvSpPr>
          <p:spPr>
            <a:xfrm>
              <a:off x="5466333" y="2671149"/>
              <a:ext cx="72223" cy="104773"/>
            </a:xfrm>
            <a:custGeom>
              <a:avLst/>
              <a:gdLst/>
              <a:ahLst/>
              <a:cxnLst/>
              <a:rect l="l" t="t" r="r" b="b"/>
              <a:pathLst>
                <a:path w="1347" h="1954" fill="none" extrusionOk="0">
                  <a:moveTo>
                    <a:pt x="1346" y="274"/>
                  </a:moveTo>
                  <a:cubicBezTo>
                    <a:pt x="1346" y="274"/>
                    <a:pt x="1013" y="1"/>
                    <a:pt x="715" y="298"/>
                  </a:cubicBezTo>
                  <a:cubicBezTo>
                    <a:pt x="429" y="596"/>
                    <a:pt x="453" y="1155"/>
                    <a:pt x="358" y="1525"/>
                  </a:cubicBezTo>
                  <a:cubicBezTo>
                    <a:pt x="263" y="1894"/>
                    <a:pt x="1" y="1953"/>
                    <a:pt x="1" y="195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316;p56">
              <a:extLst>
                <a:ext uri="{FF2B5EF4-FFF2-40B4-BE49-F238E27FC236}">
                  <a16:creationId xmlns:a16="http://schemas.microsoft.com/office/drawing/2014/main" id="{8698C48C-853A-245D-597C-6DC6A29D26F3}"/>
                </a:ext>
              </a:extLst>
            </p:cNvPr>
            <p:cNvSpPr/>
            <p:nvPr/>
          </p:nvSpPr>
          <p:spPr>
            <a:xfrm>
              <a:off x="5465046" y="2661551"/>
              <a:ext cx="61338" cy="84344"/>
            </a:xfrm>
            <a:custGeom>
              <a:avLst/>
              <a:gdLst/>
              <a:ahLst/>
              <a:cxnLst/>
              <a:rect l="l" t="t" r="r" b="b"/>
              <a:pathLst>
                <a:path w="1144" h="1573" fill="none" extrusionOk="0">
                  <a:moveTo>
                    <a:pt x="1144" y="346"/>
                  </a:moveTo>
                  <a:cubicBezTo>
                    <a:pt x="1144" y="346"/>
                    <a:pt x="787" y="1"/>
                    <a:pt x="334" y="442"/>
                  </a:cubicBezTo>
                  <a:cubicBezTo>
                    <a:pt x="1" y="787"/>
                    <a:pt x="144" y="1013"/>
                    <a:pt x="84" y="157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317;p56">
              <a:extLst>
                <a:ext uri="{FF2B5EF4-FFF2-40B4-BE49-F238E27FC236}">
                  <a16:creationId xmlns:a16="http://schemas.microsoft.com/office/drawing/2014/main" id="{573E3265-6E73-CE21-9B94-4C84B588EF5D}"/>
                </a:ext>
              </a:extLst>
            </p:cNvPr>
            <p:cNvSpPr/>
            <p:nvPr/>
          </p:nvSpPr>
          <p:spPr>
            <a:xfrm>
              <a:off x="5547403" y="2660962"/>
              <a:ext cx="47934" cy="40912"/>
            </a:xfrm>
            <a:custGeom>
              <a:avLst/>
              <a:gdLst/>
              <a:ahLst/>
              <a:cxnLst/>
              <a:rect l="l" t="t" r="r" b="b"/>
              <a:pathLst>
                <a:path w="894" h="763" fill="none" extrusionOk="0">
                  <a:moveTo>
                    <a:pt x="1" y="298"/>
                  </a:moveTo>
                  <a:cubicBezTo>
                    <a:pt x="1" y="298"/>
                    <a:pt x="620" y="0"/>
                    <a:pt x="894" y="762"/>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318;p56">
              <a:extLst>
                <a:ext uri="{FF2B5EF4-FFF2-40B4-BE49-F238E27FC236}">
                  <a16:creationId xmlns:a16="http://schemas.microsoft.com/office/drawing/2014/main" id="{4DCA2135-FE2D-9970-B8E2-DB06497775BB}"/>
                </a:ext>
              </a:extLst>
            </p:cNvPr>
            <p:cNvSpPr/>
            <p:nvPr/>
          </p:nvSpPr>
          <p:spPr>
            <a:xfrm>
              <a:off x="5424190" y="2874146"/>
              <a:ext cx="156456" cy="245848"/>
            </a:xfrm>
            <a:custGeom>
              <a:avLst/>
              <a:gdLst/>
              <a:ahLst/>
              <a:cxnLst/>
              <a:rect l="l" t="t" r="r" b="b"/>
              <a:pathLst>
                <a:path w="2918" h="4585" extrusionOk="0">
                  <a:moveTo>
                    <a:pt x="953" y="1"/>
                  </a:moveTo>
                  <a:lnTo>
                    <a:pt x="1" y="3811"/>
                  </a:lnTo>
                  <a:lnTo>
                    <a:pt x="2775" y="4585"/>
                  </a:lnTo>
                  <a:lnTo>
                    <a:pt x="2918" y="4096"/>
                  </a:lnTo>
                  <a:lnTo>
                    <a:pt x="1096" y="3263"/>
                  </a:lnTo>
                  <a:lnTo>
                    <a:pt x="1715" y="1072"/>
                  </a:lnTo>
                  <a:cubicBezTo>
                    <a:pt x="1715" y="1072"/>
                    <a:pt x="1632" y="668"/>
                    <a:pt x="1192" y="203"/>
                  </a:cubicBezTo>
                  <a:lnTo>
                    <a:pt x="95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319;p56">
              <a:extLst>
                <a:ext uri="{FF2B5EF4-FFF2-40B4-BE49-F238E27FC236}">
                  <a16:creationId xmlns:a16="http://schemas.microsoft.com/office/drawing/2014/main" id="{A5FF56A9-0773-91D6-5CF2-A09FF41D8C2B}"/>
                </a:ext>
              </a:extLst>
            </p:cNvPr>
            <p:cNvSpPr/>
            <p:nvPr/>
          </p:nvSpPr>
          <p:spPr>
            <a:xfrm>
              <a:off x="5442098" y="2902241"/>
              <a:ext cx="138548" cy="199895"/>
            </a:xfrm>
            <a:custGeom>
              <a:avLst/>
              <a:gdLst/>
              <a:ahLst/>
              <a:cxnLst/>
              <a:rect l="l" t="t" r="r" b="b"/>
              <a:pathLst>
                <a:path w="2584" h="3728" extrusionOk="0">
                  <a:moveTo>
                    <a:pt x="1084" y="1"/>
                  </a:moveTo>
                  <a:lnTo>
                    <a:pt x="1084" y="608"/>
                  </a:lnTo>
                  <a:cubicBezTo>
                    <a:pt x="1084" y="989"/>
                    <a:pt x="608" y="2215"/>
                    <a:pt x="441" y="2513"/>
                  </a:cubicBezTo>
                  <a:cubicBezTo>
                    <a:pt x="262" y="2799"/>
                    <a:pt x="0" y="3168"/>
                    <a:pt x="0" y="3168"/>
                  </a:cubicBezTo>
                  <a:lnTo>
                    <a:pt x="536" y="2918"/>
                  </a:lnTo>
                  <a:lnTo>
                    <a:pt x="2548" y="3727"/>
                  </a:lnTo>
                  <a:lnTo>
                    <a:pt x="2584" y="3584"/>
                  </a:lnTo>
                  <a:lnTo>
                    <a:pt x="2584" y="3572"/>
                  </a:lnTo>
                  <a:lnTo>
                    <a:pt x="762" y="2739"/>
                  </a:lnTo>
                  <a:lnTo>
                    <a:pt x="1381" y="548"/>
                  </a:lnTo>
                  <a:cubicBezTo>
                    <a:pt x="1334" y="370"/>
                    <a:pt x="1250" y="203"/>
                    <a:pt x="1143" y="48"/>
                  </a:cubicBezTo>
                  <a:lnTo>
                    <a:pt x="1084"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320;p56">
              <a:extLst>
                <a:ext uri="{FF2B5EF4-FFF2-40B4-BE49-F238E27FC236}">
                  <a16:creationId xmlns:a16="http://schemas.microsoft.com/office/drawing/2014/main" id="{9BE4D078-CB09-A542-679C-18ABCA8F691C}"/>
                </a:ext>
              </a:extLst>
            </p:cNvPr>
            <p:cNvSpPr/>
            <p:nvPr/>
          </p:nvSpPr>
          <p:spPr>
            <a:xfrm>
              <a:off x="5424190" y="2874146"/>
              <a:ext cx="156456" cy="245848"/>
            </a:xfrm>
            <a:custGeom>
              <a:avLst/>
              <a:gdLst/>
              <a:ahLst/>
              <a:cxnLst/>
              <a:rect l="l" t="t" r="r" b="b"/>
              <a:pathLst>
                <a:path w="2918" h="4585" fill="none" extrusionOk="0">
                  <a:moveTo>
                    <a:pt x="953" y="1"/>
                  </a:moveTo>
                  <a:lnTo>
                    <a:pt x="1" y="3811"/>
                  </a:lnTo>
                  <a:lnTo>
                    <a:pt x="2775" y="4585"/>
                  </a:lnTo>
                  <a:lnTo>
                    <a:pt x="2918" y="4096"/>
                  </a:lnTo>
                  <a:lnTo>
                    <a:pt x="1096" y="3263"/>
                  </a:lnTo>
                  <a:lnTo>
                    <a:pt x="1715" y="1072"/>
                  </a:lnTo>
                  <a:cubicBezTo>
                    <a:pt x="1715" y="1072"/>
                    <a:pt x="1632" y="668"/>
                    <a:pt x="1192" y="20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321;p56">
              <a:extLst>
                <a:ext uri="{FF2B5EF4-FFF2-40B4-BE49-F238E27FC236}">
                  <a16:creationId xmlns:a16="http://schemas.microsoft.com/office/drawing/2014/main" id="{82B6CDFA-84B5-9FC7-EDD3-2799318F3E28}"/>
                </a:ext>
              </a:extLst>
            </p:cNvPr>
            <p:cNvSpPr/>
            <p:nvPr/>
          </p:nvSpPr>
          <p:spPr>
            <a:xfrm>
              <a:off x="5665522" y="2779028"/>
              <a:ext cx="228571" cy="180753"/>
            </a:xfrm>
            <a:custGeom>
              <a:avLst/>
              <a:gdLst/>
              <a:ahLst/>
              <a:cxnLst/>
              <a:rect l="l" t="t" r="r" b="b"/>
              <a:pathLst>
                <a:path w="4263" h="3371" extrusionOk="0">
                  <a:moveTo>
                    <a:pt x="1" y="1"/>
                  </a:moveTo>
                  <a:lnTo>
                    <a:pt x="310" y="2001"/>
                  </a:lnTo>
                  <a:lnTo>
                    <a:pt x="1632" y="3251"/>
                  </a:lnTo>
                  <a:lnTo>
                    <a:pt x="4263" y="3370"/>
                  </a:lnTo>
                  <a:lnTo>
                    <a:pt x="4239" y="2918"/>
                  </a:lnTo>
                  <a:lnTo>
                    <a:pt x="2144" y="2477"/>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322;p56">
              <a:extLst>
                <a:ext uri="{FF2B5EF4-FFF2-40B4-BE49-F238E27FC236}">
                  <a16:creationId xmlns:a16="http://schemas.microsoft.com/office/drawing/2014/main" id="{D00331BD-5447-B95B-BA3D-17DB45C0ACEA}"/>
                </a:ext>
              </a:extLst>
            </p:cNvPr>
            <p:cNvSpPr/>
            <p:nvPr/>
          </p:nvSpPr>
          <p:spPr>
            <a:xfrm>
              <a:off x="5665522" y="2779028"/>
              <a:ext cx="226695" cy="166705"/>
            </a:xfrm>
            <a:custGeom>
              <a:avLst/>
              <a:gdLst/>
              <a:ahLst/>
              <a:cxnLst/>
              <a:rect l="l" t="t" r="r" b="b"/>
              <a:pathLst>
                <a:path w="4228" h="3109" extrusionOk="0">
                  <a:moveTo>
                    <a:pt x="1" y="1"/>
                  </a:moveTo>
                  <a:lnTo>
                    <a:pt x="251" y="1596"/>
                  </a:lnTo>
                  <a:lnTo>
                    <a:pt x="417" y="2096"/>
                  </a:lnTo>
                  <a:lnTo>
                    <a:pt x="429" y="2108"/>
                  </a:lnTo>
                  <a:cubicBezTo>
                    <a:pt x="501" y="2049"/>
                    <a:pt x="846" y="1691"/>
                    <a:pt x="929" y="1691"/>
                  </a:cubicBezTo>
                  <a:cubicBezTo>
                    <a:pt x="1024" y="1691"/>
                    <a:pt x="2013" y="2561"/>
                    <a:pt x="1870" y="2620"/>
                  </a:cubicBezTo>
                  <a:lnTo>
                    <a:pt x="1727" y="2692"/>
                  </a:lnTo>
                  <a:lnTo>
                    <a:pt x="4215" y="3108"/>
                  </a:lnTo>
                  <a:lnTo>
                    <a:pt x="4227" y="2918"/>
                  </a:lnTo>
                  <a:lnTo>
                    <a:pt x="2144" y="2477"/>
                  </a:lnTo>
                  <a:lnTo>
                    <a:pt x="1"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323;p56">
              <a:extLst>
                <a:ext uri="{FF2B5EF4-FFF2-40B4-BE49-F238E27FC236}">
                  <a16:creationId xmlns:a16="http://schemas.microsoft.com/office/drawing/2014/main" id="{56C6D2ED-3E1A-5737-288A-797FD5DF0354}"/>
                </a:ext>
              </a:extLst>
            </p:cNvPr>
            <p:cNvSpPr/>
            <p:nvPr/>
          </p:nvSpPr>
          <p:spPr>
            <a:xfrm>
              <a:off x="5665522" y="2779028"/>
              <a:ext cx="228571" cy="180753"/>
            </a:xfrm>
            <a:custGeom>
              <a:avLst/>
              <a:gdLst/>
              <a:ahLst/>
              <a:cxnLst/>
              <a:rect l="l" t="t" r="r" b="b"/>
              <a:pathLst>
                <a:path w="4263" h="3371" fill="none" extrusionOk="0">
                  <a:moveTo>
                    <a:pt x="4239" y="2918"/>
                  </a:moveTo>
                  <a:lnTo>
                    <a:pt x="2144" y="2477"/>
                  </a:lnTo>
                  <a:lnTo>
                    <a:pt x="1" y="1"/>
                  </a:lnTo>
                  <a:lnTo>
                    <a:pt x="310" y="2001"/>
                  </a:lnTo>
                  <a:lnTo>
                    <a:pt x="1632" y="3251"/>
                  </a:lnTo>
                  <a:lnTo>
                    <a:pt x="4263" y="337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324;p56">
              <a:extLst>
                <a:ext uri="{FF2B5EF4-FFF2-40B4-BE49-F238E27FC236}">
                  <a16:creationId xmlns:a16="http://schemas.microsoft.com/office/drawing/2014/main" id="{2467DF61-D61F-ADA0-CB95-29B30E253692}"/>
                </a:ext>
              </a:extLst>
            </p:cNvPr>
            <p:cNvSpPr/>
            <p:nvPr/>
          </p:nvSpPr>
          <p:spPr>
            <a:xfrm>
              <a:off x="5494429" y="2928514"/>
              <a:ext cx="1587721" cy="1137119"/>
            </a:xfrm>
            <a:custGeom>
              <a:avLst/>
              <a:gdLst/>
              <a:ahLst/>
              <a:cxnLst/>
              <a:rect l="l" t="t" r="r" b="b"/>
              <a:pathLst>
                <a:path w="29612" h="21207" extrusionOk="0">
                  <a:moveTo>
                    <a:pt x="4638" y="0"/>
                  </a:moveTo>
                  <a:cubicBezTo>
                    <a:pt x="4483" y="0"/>
                    <a:pt x="4328" y="56"/>
                    <a:pt x="4204" y="142"/>
                  </a:cubicBezTo>
                  <a:cubicBezTo>
                    <a:pt x="4168" y="165"/>
                    <a:pt x="4144" y="201"/>
                    <a:pt x="4120" y="237"/>
                  </a:cubicBezTo>
                  <a:lnTo>
                    <a:pt x="3453" y="1392"/>
                  </a:lnTo>
                  <a:cubicBezTo>
                    <a:pt x="3388" y="1501"/>
                    <a:pt x="3273" y="1560"/>
                    <a:pt x="3153" y="1560"/>
                  </a:cubicBezTo>
                  <a:cubicBezTo>
                    <a:pt x="3142" y="1560"/>
                    <a:pt x="3131" y="1559"/>
                    <a:pt x="3120" y="1558"/>
                  </a:cubicBezTo>
                  <a:lnTo>
                    <a:pt x="2620" y="1475"/>
                  </a:lnTo>
                  <a:cubicBezTo>
                    <a:pt x="2605" y="1473"/>
                    <a:pt x="2590" y="1472"/>
                    <a:pt x="2575" y="1472"/>
                  </a:cubicBezTo>
                  <a:cubicBezTo>
                    <a:pt x="2414" y="1472"/>
                    <a:pt x="2273" y="1586"/>
                    <a:pt x="2251" y="1749"/>
                  </a:cubicBezTo>
                  <a:lnTo>
                    <a:pt x="24" y="16918"/>
                  </a:lnTo>
                  <a:cubicBezTo>
                    <a:pt x="1" y="17096"/>
                    <a:pt x="120" y="17263"/>
                    <a:pt x="298" y="17287"/>
                  </a:cubicBezTo>
                  <a:lnTo>
                    <a:pt x="27004" y="21204"/>
                  </a:lnTo>
                  <a:cubicBezTo>
                    <a:pt x="27019" y="21206"/>
                    <a:pt x="27034" y="21207"/>
                    <a:pt x="27049" y="21207"/>
                  </a:cubicBezTo>
                  <a:cubicBezTo>
                    <a:pt x="27208" y="21207"/>
                    <a:pt x="27340" y="21093"/>
                    <a:pt x="27373" y="20930"/>
                  </a:cubicBezTo>
                  <a:lnTo>
                    <a:pt x="29588" y="5761"/>
                  </a:lnTo>
                  <a:cubicBezTo>
                    <a:pt x="29611" y="5583"/>
                    <a:pt x="29492" y="5416"/>
                    <a:pt x="29314" y="5392"/>
                  </a:cubicBezTo>
                  <a:lnTo>
                    <a:pt x="12800" y="2975"/>
                  </a:lnTo>
                  <a:cubicBezTo>
                    <a:pt x="12693" y="2963"/>
                    <a:pt x="12586" y="2880"/>
                    <a:pt x="12550" y="2773"/>
                  </a:cubicBezTo>
                  <a:lnTo>
                    <a:pt x="11955" y="1297"/>
                  </a:lnTo>
                  <a:cubicBezTo>
                    <a:pt x="11931" y="1249"/>
                    <a:pt x="11907" y="1213"/>
                    <a:pt x="11883" y="1189"/>
                  </a:cubicBezTo>
                  <a:cubicBezTo>
                    <a:pt x="11764" y="1082"/>
                    <a:pt x="11633" y="1023"/>
                    <a:pt x="11478" y="999"/>
                  </a:cubicBezTo>
                  <a:lnTo>
                    <a:pt x="4751" y="11"/>
                  </a:lnTo>
                  <a:cubicBezTo>
                    <a:pt x="4714" y="4"/>
                    <a:pt x="4676" y="0"/>
                    <a:pt x="4638" y="0"/>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325;p56">
              <a:extLst>
                <a:ext uri="{FF2B5EF4-FFF2-40B4-BE49-F238E27FC236}">
                  <a16:creationId xmlns:a16="http://schemas.microsoft.com/office/drawing/2014/main" id="{454C6347-6607-184A-BEDC-5D3A59F693B6}"/>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326;p56">
              <a:extLst>
                <a:ext uri="{FF2B5EF4-FFF2-40B4-BE49-F238E27FC236}">
                  <a16:creationId xmlns:a16="http://schemas.microsoft.com/office/drawing/2014/main" id="{9380B6D8-4B8E-3973-9D8D-F1B22E4153ED}"/>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327;p56">
              <a:extLst>
                <a:ext uri="{FF2B5EF4-FFF2-40B4-BE49-F238E27FC236}">
                  <a16:creationId xmlns:a16="http://schemas.microsoft.com/office/drawing/2014/main" id="{DAC975E6-D3A1-DA46-92F4-11D24C605CE7}"/>
                </a:ext>
              </a:extLst>
            </p:cNvPr>
            <p:cNvSpPr/>
            <p:nvPr/>
          </p:nvSpPr>
          <p:spPr>
            <a:xfrm>
              <a:off x="5507190" y="3109742"/>
              <a:ext cx="1481773" cy="951916"/>
            </a:xfrm>
            <a:custGeom>
              <a:avLst/>
              <a:gdLst/>
              <a:ahLst/>
              <a:cxnLst/>
              <a:rect l="l" t="t" r="r" b="b"/>
              <a:pathLst>
                <a:path w="27636" h="17753" fill="none" extrusionOk="0">
                  <a:moveTo>
                    <a:pt x="27052" y="17752"/>
                  </a:moveTo>
                  <a:lnTo>
                    <a:pt x="584" y="17752"/>
                  </a:lnTo>
                  <a:cubicBezTo>
                    <a:pt x="263" y="17752"/>
                    <a:pt x="1" y="17490"/>
                    <a:pt x="1" y="17169"/>
                  </a:cubicBezTo>
                  <a:lnTo>
                    <a:pt x="1" y="2358"/>
                  </a:lnTo>
                  <a:cubicBezTo>
                    <a:pt x="1" y="2036"/>
                    <a:pt x="263" y="1774"/>
                    <a:pt x="584" y="1774"/>
                  </a:cubicBezTo>
                  <a:lnTo>
                    <a:pt x="656" y="1774"/>
                  </a:lnTo>
                  <a:cubicBezTo>
                    <a:pt x="894" y="1774"/>
                    <a:pt x="1108" y="1619"/>
                    <a:pt x="1191" y="1405"/>
                  </a:cubicBezTo>
                  <a:lnTo>
                    <a:pt x="1596" y="393"/>
                  </a:lnTo>
                  <a:cubicBezTo>
                    <a:pt x="1644" y="274"/>
                    <a:pt x="1727" y="167"/>
                    <a:pt x="1834" y="107"/>
                  </a:cubicBezTo>
                  <a:cubicBezTo>
                    <a:pt x="1953" y="36"/>
                    <a:pt x="2084" y="0"/>
                    <a:pt x="2215" y="0"/>
                  </a:cubicBezTo>
                  <a:lnTo>
                    <a:pt x="9014" y="0"/>
                  </a:lnTo>
                  <a:cubicBezTo>
                    <a:pt x="9109" y="0"/>
                    <a:pt x="9192" y="24"/>
                    <a:pt x="9288" y="48"/>
                  </a:cubicBezTo>
                  <a:cubicBezTo>
                    <a:pt x="9407" y="95"/>
                    <a:pt x="9502" y="191"/>
                    <a:pt x="9561" y="298"/>
                  </a:cubicBezTo>
                  <a:lnTo>
                    <a:pt x="10252" y="1477"/>
                  </a:lnTo>
                  <a:cubicBezTo>
                    <a:pt x="10359" y="1655"/>
                    <a:pt x="10550" y="1762"/>
                    <a:pt x="10764" y="1762"/>
                  </a:cubicBezTo>
                  <a:lnTo>
                    <a:pt x="27052" y="1762"/>
                  </a:lnTo>
                  <a:cubicBezTo>
                    <a:pt x="27373" y="1762"/>
                    <a:pt x="27635" y="2024"/>
                    <a:pt x="27635" y="2346"/>
                  </a:cubicBezTo>
                  <a:lnTo>
                    <a:pt x="27635" y="17157"/>
                  </a:lnTo>
                  <a:cubicBezTo>
                    <a:pt x="27635" y="17490"/>
                    <a:pt x="27373" y="17752"/>
                    <a:pt x="27052" y="17752"/>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328;p56">
              <a:extLst>
                <a:ext uri="{FF2B5EF4-FFF2-40B4-BE49-F238E27FC236}">
                  <a16:creationId xmlns:a16="http://schemas.microsoft.com/office/drawing/2014/main" id="{521F0DB3-8FEE-0DCB-266D-287F17F36B5F}"/>
                </a:ext>
              </a:extLst>
            </p:cNvPr>
            <p:cNvSpPr/>
            <p:nvPr/>
          </p:nvSpPr>
          <p:spPr>
            <a:xfrm>
              <a:off x="5660428" y="3160786"/>
              <a:ext cx="268141" cy="40912"/>
            </a:xfrm>
            <a:custGeom>
              <a:avLst/>
              <a:gdLst/>
              <a:ahLst/>
              <a:cxnLst/>
              <a:rect l="l" t="t" r="r" b="b"/>
              <a:pathLst>
                <a:path w="5001" h="763" extrusionOk="0">
                  <a:moveTo>
                    <a:pt x="381" y="1"/>
                  </a:moveTo>
                  <a:cubicBezTo>
                    <a:pt x="167" y="1"/>
                    <a:pt x="0" y="179"/>
                    <a:pt x="0" y="382"/>
                  </a:cubicBezTo>
                  <a:cubicBezTo>
                    <a:pt x="0" y="596"/>
                    <a:pt x="167" y="763"/>
                    <a:pt x="381" y="763"/>
                  </a:cubicBezTo>
                  <a:lnTo>
                    <a:pt x="4620" y="763"/>
                  </a:lnTo>
                  <a:cubicBezTo>
                    <a:pt x="4822" y="763"/>
                    <a:pt x="5001" y="596"/>
                    <a:pt x="5001" y="382"/>
                  </a:cubicBezTo>
                  <a:cubicBezTo>
                    <a:pt x="5001" y="179"/>
                    <a:pt x="4822" y="1"/>
                    <a:pt x="4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329;p56">
              <a:extLst>
                <a:ext uri="{FF2B5EF4-FFF2-40B4-BE49-F238E27FC236}">
                  <a16:creationId xmlns:a16="http://schemas.microsoft.com/office/drawing/2014/main" id="{2706F20F-B4FB-8B95-D9C7-BE15146D29E2}"/>
                </a:ext>
              </a:extLst>
            </p:cNvPr>
            <p:cNvSpPr/>
            <p:nvPr/>
          </p:nvSpPr>
          <p:spPr>
            <a:xfrm>
              <a:off x="5507190" y="3248236"/>
              <a:ext cx="1481773" cy="951916"/>
            </a:xfrm>
            <a:custGeom>
              <a:avLst/>
              <a:gdLst/>
              <a:ahLst/>
              <a:cxnLst/>
              <a:rect l="l" t="t" r="r" b="b"/>
              <a:pathLst>
                <a:path w="27636" h="17753" extrusionOk="0">
                  <a:moveTo>
                    <a:pt x="2215" y="1"/>
                  </a:moveTo>
                  <a:cubicBezTo>
                    <a:pt x="2084" y="1"/>
                    <a:pt x="1953" y="37"/>
                    <a:pt x="1834" y="108"/>
                  </a:cubicBezTo>
                  <a:cubicBezTo>
                    <a:pt x="1727" y="179"/>
                    <a:pt x="1644" y="275"/>
                    <a:pt x="1596" y="394"/>
                  </a:cubicBezTo>
                  <a:lnTo>
                    <a:pt x="1191" y="1406"/>
                  </a:lnTo>
                  <a:cubicBezTo>
                    <a:pt x="1108" y="1632"/>
                    <a:pt x="894" y="1775"/>
                    <a:pt x="656" y="1775"/>
                  </a:cubicBezTo>
                  <a:lnTo>
                    <a:pt x="584" y="1775"/>
                  </a:lnTo>
                  <a:cubicBezTo>
                    <a:pt x="263" y="1775"/>
                    <a:pt x="1" y="2037"/>
                    <a:pt x="1" y="2358"/>
                  </a:cubicBezTo>
                  <a:lnTo>
                    <a:pt x="1" y="17170"/>
                  </a:lnTo>
                  <a:cubicBezTo>
                    <a:pt x="1" y="17491"/>
                    <a:pt x="263" y="17753"/>
                    <a:pt x="584" y="17753"/>
                  </a:cubicBezTo>
                  <a:lnTo>
                    <a:pt x="27052" y="17753"/>
                  </a:lnTo>
                  <a:cubicBezTo>
                    <a:pt x="27373" y="17753"/>
                    <a:pt x="27635" y="17491"/>
                    <a:pt x="27635" y="17170"/>
                  </a:cubicBezTo>
                  <a:lnTo>
                    <a:pt x="27635" y="2358"/>
                  </a:lnTo>
                  <a:cubicBezTo>
                    <a:pt x="27635" y="2037"/>
                    <a:pt x="27373" y="1775"/>
                    <a:pt x="27052" y="1775"/>
                  </a:cubicBezTo>
                  <a:lnTo>
                    <a:pt x="10764" y="1775"/>
                  </a:lnTo>
                  <a:cubicBezTo>
                    <a:pt x="10550" y="1775"/>
                    <a:pt x="10359" y="1656"/>
                    <a:pt x="10252" y="1477"/>
                  </a:cubicBezTo>
                  <a:lnTo>
                    <a:pt x="9561" y="298"/>
                  </a:lnTo>
                  <a:cubicBezTo>
                    <a:pt x="9502" y="191"/>
                    <a:pt x="9407" y="108"/>
                    <a:pt x="9288" y="60"/>
                  </a:cubicBezTo>
                  <a:cubicBezTo>
                    <a:pt x="9192" y="25"/>
                    <a:pt x="9109" y="1"/>
                    <a:pt x="9014"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330;p56">
              <a:extLst>
                <a:ext uri="{FF2B5EF4-FFF2-40B4-BE49-F238E27FC236}">
                  <a16:creationId xmlns:a16="http://schemas.microsoft.com/office/drawing/2014/main" id="{3913A427-FD58-3B66-BD49-0D6AAC1316DE}"/>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331;p56">
              <a:extLst>
                <a:ext uri="{FF2B5EF4-FFF2-40B4-BE49-F238E27FC236}">
                  <a16:creationId xmlns:a16="http://schemas.microsoft.com/office/drawing/2014/main" id="{C8DB8959-8CEE-66ED-DC8C-0129B8B0E341}"/>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332;p56">
              <a:extLst>
                <a:ext uri="{FF2B5EF4-FFF2-40B4-BE49-F238E27FC236}">
                  <a16:creationId xmlns:a16="http://schemas.microsoft.com/office/drawing/2014/main" id="{BAC4391F-A250-6E0A-2F89-CFD04F253F69}"/>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333;p56">
              <a:extLst>
                <a:ext uri="{FF2B5EF4-FFF2-40B4-BE49-F238E27FC236}">
                  <a16:creationId xmlns:a16="http://schemas.microsoft.com/office/drawing/2014/main" id="{66A9D172-4F9D-4C2F-8B2E-4C9C8EF88312}"/>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334;p56">
              <a:extLst>
                <a:ext uri="{FF2B5EF4-FFF2-40B4-BE49-F238E27FC236}">
                  <a16:creationId xmlns:a16="http://schemas.microsoft.com/office/drawing/2014/main" id="{D4CB23B9-6841-E7B9-4E1E-2D3D1B789F89}"/>
                </a:ext>
              </a:extLst>
            </p:cNvPr>
            <p:cNvSpPr/>
            <p:nvPr/>
          </p:nvSpPr>
          <p:spPr>
            <a:xfrm>
              <a:off x="5462526" y="3582114"/>
              <a:ext cx="1570457" cy="973632"/>
            </a:xfrm>
            <a:custGeom>
              <a:avLst/>
              <a:gdLst/>
              <a:ahLst/>
              <a:cxnLst/>
              <a:rect l="l" t="t" r="r" b="b"/>
              <a:pathLst>
                <a:path w="29290" h="18158" extrusionOk="0">
                  <a:moveTo>
                    <a:pt x="548" y="1"/>
                  </a:moveTo>
                  <a:cubicBezTo>
                    <a:pt x="238" y="1"/>
                    <a:pt x="0" y="239"/>
                    <a:pt x="0" y="548"/>
                  </a:cubicBezTo>
                  <a:lnTo>
                    <a:pt x="0" y="17610"/>
                  </a:lnTo>
                  <a:cubicBezTo>
                    <a:pt x="0" y="17908"/>
                    <a:pt x="238" y="18158"/>
                    <a:pt x="548" y="18158"/>
                  </a:cubicBezTo>
                  <a:lnTo>
                    <a:pt x="28742" y="18158"/>
                  </a:lnTo>
                  <a:cubicBezTo>
                    <a:pt x="29052" y="18158"/>
                    <a:pt x="29290" y="17908"/>
                    <a:pt x="29290" y="17610"/>
                  </a:cubicBezTo>
                  <a:lnTo>
                    <a:pt x="29290" y="548"/>
                  </a:lnTo>
                  <a:cubicBezTo>
                    <a:pt x="29290" y="239"/>
                    <a:pt x="29052" y="1"/>
                    <a:pt x="287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335;p56">
              <a:extLst>
                <a:ext uri="{FF2B5EF4-FFF2-40B4-BE49-F238E27FC236}">
                  <a16:creationId xmlns:a16="http://schemas.microsoft.com/office/drawing/2014/main" id="{7190B59C-BE7F-3B19-FBA1-FB0611FE3560}"/>
                </a:ext>
              </a:extLst>
            </p:cNvPr>
            <p:cNvSpPr/>
            <p:nvPr/>
          </p:nvSpPr>
          <p:spPr>
            <a:xfrm>
              <a:off x="5555070" y="3843875"/>
              <a:ext cx="1477913" cy="711859"/>
            </a:xfrm>
            <a:custGeom>
              <a:avLst/>
              <a:gdLst/>
              <a:ahLst/>
              <a:cxnLst/>
              <a:rect l="l" t="t" r="r" b="b"/>
              <a:pathLst>
                <a:path w="27564" h="13276" extrusionOk="0">
                  <a:moveTo>
                    <a:pt x="27564" y="0"/>
                  </a:moveTo>
                  <a:cubicBezTo>
                    <a:pt x="24325" y="3036"/>
                    <a:pt x="20634" y="5561"/>
                    <a:pt x="16622" y="7489"/>
                  </a:cubicBezTo>
                  <a:cubicBezTo>
                    <a:pt x="10704" y="10323"/>
                    <a:pt x="3942" y="12276"/>
                    <a:pt x="1" y="13276"/>
                  </a:cubicBezTo>
                  <a:lnTo>
                    <a:pt x="27016" y="13276"/>
                  </a:lnTo>
                  <a:cubicBezTo>
                    <a:pt x="27326" y="13276"/>
                    <a:pt x="27564" y="13038"/>
                    <a:pt x="27564" y="12728"/>
                  </a:cubicBezTo>
                  <a:lnTo>
                    <a:pt x="27564" y="0"/>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2" name="Google Shape;2336;p56">
              <a:extLst>
                <a:ext uri="{FF2B5EF4-FFF2-40B4-BE49-F238E27FC236}">
                  <a16:creationId xmlns:a16="http://schemas.microsoft.com/office/drawing/2014/main" id="{D579BDD4-56E6-3B28-10BF-406B792D60AD}"/>
                </a:ext>
              </a:extLst>
            </p:cNvPr>
            <p:cNvSpPr/>
            <p:nvPr/>
          </p:nvSpPr>
          <p:spPr>
            <a:xfrm>
              <a:off x="5462526" y="3582114"/>
              <a:ext cx="1570457" cy="973632"/>
            </a:xfrm>
            <a:custGeom>
              <a:avLst/>
              <a:gdLst/>
              <a:ahLst/>
              <a:cxnLst/>
              <a:rect l="l" t="t" r="r" b="b"/>
              <a:pathLst>
                <a:path w="29290" h="18158" fill="none" extrusionOk="0">
                  <a:moveTo>
                    <a:pt x="548" y="1"/>
                  </a:moveTo>
                  <a:lnTo>
                    <a:pt x="28742" y="1"/>
                  </a:lnTo>
                  <a:cubicBezTo>
                    <a:pt x="29052" y="1"/>
                    <a:pt x="29290" y="239"/>
                    <a:pt x="29290" y="548"/>
                  </a:cubicBezTo>
                  <a:lnTo>
                    <a:pt x="29290" y="17610"/>
                  </a:lnTo>
                  <a:cubicBezTo>
                    <a:pt x="29290" y="17908"/>
                    <a:pt x="29052" y="18158"/>
                    <a:pt x="28742" y="18158"/>
                  </a:cubicBezTo>
                  <a:lnTo>
                    <a:pt x="548" y="18158"/>
                  </a:lnTo>
                  <a:cubicBezTo>
                    <a:pt x="238" y="18158"/>
                    <a:pt x="0" y="17908"/>
                    <a:pt x="0" y="17610"/>
                  </a:cubicBezTo>
                  <a:lnTo>
                    <a:pt x="0" y="548"/>
                  </a:lnTo>
                  <a:cubicBezTo>
                    <a:pt x="0" y="239"/>
                    <a:pt x="238" y="1"/>
                    <a:pt x="548" y="1"/>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337;p56">
              <a:extLst>
                <a:ext uri="{FF2B5EF4-FFF2-40B4-BE49-F238E27FC236}">
                  <a16:creationId xmlns:a16="http://schemas.microsoft.com/office/drawing/2014/main" id="{055413B1-A565-2A8A-FBA8-94B593FEB0A5}"/>
                </a:ext>
              </a:extLst>
            </p:cNvPr>
            <p:cNvSpPr/>
            <p:nvPr/>
          </p:nvSpPr>
          <p:spPr>
            <a:xfrm>
              <a:off x="5484885" y="3598735"/>
              <a:ext cx="93884" cy="69009"/>
            </a:xfrm>
            <a:custGeom>
              <a:avLst/>
              <a:gdLst/>
              <a:ahLst/>
              <a:cxnLst/>
              <a:rect l="l" t="t" r="r" b="b"/>
              <a:pathLst>
                <a:path w="1751" h="1287" fill="none" extrusionOk="0">
                  <a:moveTo>
                    <a:pt x="0" y="1286"/>
                  </a:moveTo>
                  <a:lnTo>
                    <a:pt x="0" y="560"/>
                  </a:lnTo>
                  <a:cubicBezTo>
                    <a:pt x="0" y="250"/>
                    <a:pt x="250" y="0"/>
                    <a:pt x="560" y="0"/>
                  </a:cubicBezTo>
                  <a:lnTo>
                    <a:pt x="175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338;p56">
              <a:extLst>
                <a:ext uri="{FF2B5EF4-FFF2-40B4-BE49-F238E27FC236}">
                  <a16:creationId xmlns:a16="http://schemas.microsoft.com/office/drawing/2014/main" id="{C95D9F32-DDE1-71B7-0F16-5267BBEBDE9F}"/>
                </a:ext>
              </a:extLst>
            </p:cNvPr>
            <p:cNvSpPr/>
            <p:nvPr/>
          </p:nvSpPr>
          <p:spPr>
            <a:xfrm>
              <a:off x="5484885" y="3714925"/>
              <a:ext cx="54" cy="545905"/>
            </a:xfrm>
            <a:custGeom>
              <a:avLst/>
              <a:gdLst/>
              <a:ahLst/>
              <a:cxnLst/>
              <a:rect l="l" t="t" r="r" b="b"/>
              <a:pathLst>
                <a:path w="1" h="10181" fill="none" extrusionOk="0">
                  <a:moveTo>
                    <a:pt x="0" y="10180"/>
                  </a:moveTo>
                  <a:lnTo>
                    <a:pt x="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339;p56">
              <a:extLst>
                <a:ext uri="{FF2B5EF4-FFF2-40B4-BE49-F238E27FC236}">
                  <a16:creationId xmlns:a16="http://schemas.microsoft.com/office/drawing/2014/main" id="{14074EEE-8A13-4D2B-D5AF-5CDD6FCBD3EB}"/>
                </a:ext>
              </a:extLst>
            </p:cNvPr>
            <p:cNvSpPr/>
            <p:nvPr/>
          </p:nvSpPr>
          <p:spPr>
            <a:xfrm>
              <a:off x="6929500" y="4447128"/>
              <a:ext cx="81123" cy="91368"/>
            </a:xfrm>
            <a:custGeom>
              <a:avLst/>
              <a:gdLst/>
              <a:ahLst/>
              <a:cxnLst/>
              <a:rect l="l" t="t" r="r" b="b"/>
              <a:pathLst>
                <a:path w="1513" h="1704" fill="none" extrusionOk="0">
                  <a:moveTo>
                    <a:pt x="1513" y="1"/>
                  </a:moveTo>
                  <a:lnTo>
                    <a:pt x="1513" y="1156"/>
                  </a:lnTo>
                  <a:cubicBezTo>
                    <a:pt x="1513" y="1453"/>
                    <a:pt x="1263" y="1703"/>
                    <a:pt x="965" y="1703"/>
                  </a:cubicBezTo>
                  <a:lnTo>
                    <a:pt x="1" y="170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340;p56">
              <a:extLst>
                <a:ext uri="{FF2B5EF4-FFF2-40B4-BE49-F238E27FC236}">
                  <a16:creationId xmlns:a16="http://schemas.microsoft.com/office/drawing/2014/main" id="{956C7A2F-E6B4-FEED-178A-DD362F1B747C}"/>
                </a:ext>
              </a:extLst>
            </p:cNvPr>
            <p:cNvSpPr/>
            <p:nvPr/>
          </p:nvSpPr>
          <p:spPr>
            <a:xfrm>
              <a:off x="7010569" y="3653640"/>
              <a:ext cx="54" cy="747624"/>
            </a:xfrm>
            <a:custGeom>
              <a:avLst/>
              <a:gdLst/>
              <a:ahLst/>
              <a:cxnLst/>
              <a:rect l="l" t="t" r="r" b="b"/>
              <a:pathLst>
                <a:path w="1" h="13943" fill="none" extrusionOk="0">
                  <a:moveTo>
                    <a:pt x="1" y="0"/>
                  </a:moveTo>
                  <a:lnTo>
                    <a:pt x="1" y="13942"/>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341;p56">
              <a:extLst>
                <a:ext uri="{FF2B5EF4-FFF2-40B4-BE49-F238E27FC236}">
                  <a16:creationId xmlns:a16="http://schemas.microsoft.com/office/drawing/2014/main" id="{D9DA9D13-F570-8A00-FE6C-7F077C3A1842}"/>
                </a:ext>
              </a:extLst>
            </p:cNvPr>
            <p:cNvSpPr/>
            <p:nvPr/>
          </p:nvSpPr>
          <p:spPr>
            <a:xfrm>
              <a:off x="5998754" y="3937706"/>
              <a:ext cx="497999" cy="268851"/>
            </a:xfrm>
            <a:custGeom>
              <a:avLst/>
              <a:gdLst/>
              <a:ahLst/>
              <a:cxnLst/>
              <a:rect l="l" t="t" r="r" b="b"/>
              <a:pathLst>
                <a:path w="9288" h="5014" extrusionOk="0">
                  <a:moveTo>
                    <a:pt x="286" y="1"/>
                  </a:moveTo>
                  <a:cubicBezTo>
                    <a:pt x="132" y="1"/>
                    <a:pt x="1" y="131"/>
                    <a:pt x="1" y="286"/>
                  </a:cubicBezTo>
                  <a:lnTo>
                    <a:pt x="1" y="4739"/>
                  </a:lnTo>
                  <a:cubicBezTo>
                    <a:pt x="1" y="4894"/>
                    <a:pt x="132" y="5013"/>
                    <a:pt x="286" y="5013"/>
                  </a:cubicBezTo>
                  <a:lnTo>
                    <a:pt x="9002" y="5013"/>
                  </a:lnTo>
                  <a:cubicBezTo>
                    <a:pt x="9156" y="5013"/>
                    <a:pt x="9287" y="4894"/>
                    <a:pt x="9287" y="4739"/>
                  </a:cubicBezTo>
                  <a:lnTo>
                    <a:pt x="9287" y="286"/>
                  </a:lnTo>
                  <a:cubicBezTo>
                    <a:pt x="9287" y="131"/>
                    <a:pt x="9156" y="1"/>
                    <a:pt x="9002"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342;p56">
              <a:extLst>
                <a:ext uri="{FF2B5EF4-FFF2-40B4-BE49-F238E27FC236}">
                  <a16:creationId xmlns:a16="http://schemas.microsoft.com/office/drawing/2014/main" id="{5EA6077A-F588-1E2B-D809-E0733C51276A}"/>
                </a:ext>
              </a:extLst>
            </p:cNvPr>
            <p:cNvSpPr/>
            <p:nvPr/>
          </p:nvSpPr>
          <p:spPr>
            <a:xfrm>
              <a:off x="5998754" y="3937706"/>
              <a:ext cx="497999" cy="81771"/>
            </a:xfrm>
            <a:custGeom>
              <a:avLst/>
              <a:gdLst/>
              <a:ahLst/>
              <a:cxnLst/>
              <a:rect l="l" t="t" r="r" b="b"/>
              <a:pathLst>
                <a:path w="9288" h="1525" extrusionOk="0">
                  <a:moveTo>
                    <a:pt x="286" y="1"/>
                  </a:moveTo>
                  <a:cubicBezTo>
                    <a:pt x="132" y="1"/>
                    <a:pt x="1" y="131"/>
                    <a:pt x="1" y="286"/>
                  </a:cubicBezTo>
                  <a:lnTo>
                    <a:pt x="1" y="1251"/>
                  </a:lnTo>
                  <a:cubicBezTo>
                    <a:pt x="1" y="1405"/>
                    <a:pt x="132" y="1525"/>
                    <a:pt x="286" y="1525"/>
                  </a:cubicBezTo>
                  <a:lnTo>
                    <a:pt x="9002" y="1525"/>
                  </a:lnTo>
                  <a:cubicBezTo>
                    <a:pt x="9156" y="1525"/>
                    <a:pt x="9287" y="1405"/>
                    <a:pt x="9287" y="1251"/>
                  </a:cubicBezTo>
                  <a:lnTo>
                    <a:pt x="9287" y="286"/>
                  </a:lnTo>
                  <a:cubicBezTo>
                    <a:pt x="9287" y="131"/>
                    <a:pt x="9156" y="1"/>
                    <a:pt x="9002"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343;p56">
              <a:extLst>
                <a:ext uri="{FF2B5EF4-FFF2-40B4-BE49-F238E27FC236}">
                  <a16:creationId xmlns:a16="http://schemas.microsoft.com/office/drawing/2014/main" id="{4348C798-A038-6F18-D6FB-A2048FF140FD}"/>
                </a:ext>
              </a:extLst>
            </p:cNvPr>
            <p:cNvSpPr/>
            <p:nvPr/>
          </p:nvSpPr>
          <p:spPr>
            <a:xfrm>
              <a:off x="5572978" y="3089957"/>
              <a:ext cx="52384" cy="66596"/>
            </a:xfrm>
            <a:custGeom>
              <a:avLst/>
              <a:gdLst/>
              <a:ahLst/>
              <a:cxnLst/>
              <a:rect l="l" t="t" r="r" b="b"/>
              <a:pathLst>
                <a:path w="977" h="1242" extrusionOk="0">
                  <a:moveTo>
                    <a:pt x="0" y="560"/>
                  </a:moveTo>
                  <a:lnTo>
                    <a:pt x="0" y="572"/>
                  </a:lnTo>
                  <a:lnTo>
                    <a:pt x="2" y="564"/>
                  </a:lnTo>
                  <a:lnTo>
                    <a:pt x="0" y="560"/>
                  </a:lnTo>
                  <a:close/>
                  <a:moveTo>
                    <a:pt x="584" y="0"/>
                  </a:moveTo>
                  <a:lnTo>
                    <a:pt x="131" y="71"/>
                  </a:lnTo>
                  <a:lnTo>
                    <a:pt x="2" y="564"/>
                  </a:lnTo>
                  <a:lnTo>
                    <a:pt x="191" y="917"/>
                  </a:lnTo>
                  <a:lnTo>
                    <a:pt x="595" y="1214"/>
                  </a:lnTo>
                  <a:cubicBezTo>
                    <a:pt x="619" y="1232"/>
                    <a:pt x="649" y="1241"/>
                    <a:pt x="680" y="1241"/>
                  </a:cubicBezTo>
                  <a:cubicBezTo>
                    <a:pt x="712" y="1241"/>
                    <a:pt x="744" y="1232"/>
                    <a:pt x="774" y="1214"/>
                  </a:cubicBezTo>
                  <a:lnTo>
                    <a:pt x="810" y="1191"/>
                  </a:lnTo>
                  <a:cubicBezTo>
                    <a:pt x="857" y="1167"/>
                    <a:pt x="881" y="1095"/>
                    <a:pt x="857" y="1036"/>
                  </a:cubicBezTo>
                  <a:lnTo>
                    <a:pt x="631" y="512"/>
                  </a:lnTo>
                  <a:lnTo>
                    <a:pt x="786" y="631"/>
                  </a:lnTo>
                  <a:cubicBezTo>
                    <a:pt x="807" y="647"/>
                    <a:pt x="832" y="655"/>
                    <a:pt x="857" y="655"/>
                  </a:cubicBezTo>
                  <a:cubicBezTo>
                    <a:pt x="889" y="655"/>
                    <a:pt x="921" y="641"/>
                    <a:pt x="941" y="607"/>
                  </a:cubicBezTo>
                  <a:cubicBezTo>
                    <a:pt x="976" y="572"/>
                    <a:pt x="976" y="500"/>
                    <a:pt x="941" y="464"/>
                  </a:cubicBezTo>
                  <a:lnTo>
                    <a:pt x="584" y="0"/>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44;p56">
              <a:extLst>
                <a:ext uri="{FF2B5EF4-FFF2-40B4-BE49-F238E27FC236}">
                  <a16:creationId xmlns:a16="http://schemas.microsoft.com/office/drawing/2014/main" id="{F5517216-4C1A-8B11-76E3-99D9426C83C0}"/>
                </a:ext>
              </a:extLst>
            </p:cNvPr>
            <p:cNvSpPr/>
            <p:nvPr/>
          </p:nvSpPr>
          <p:spPr>
            <a:xfrm>
              <a:off x="5597213" y="3128240"/>
              <a:ext cx="19195" cy="25577"/>
            </a:xfrm>
            <a:custGeom>
              <a:avLst/>
              <a:gdLst/>
              <a:ahLst/>
              <a:cxnLst/>
              <a:rect l="l" t="t" r="r" b="b"/>
              <a:pathLst>
                <a:path w="358" h="477" fill="none" extrusionOk="0">
                  <a:moveTo>
                    <a:pt x="358" y="477"/>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345;p56">
              <a:extLst>
                <a:ext uri="{FF2B5EF4-FFF2-40B4-BE49-F238E27FC236}">
                  <a16:creationId xmlns:a16="http://schemas.microsoft.com/office/drawing/2014/main" id="{CE68B073-7F4B-BE1B-204C-FD67BD4A18E9}"/>
                </a:ext>
              </a:extLst>
            </p:cNvPr>
            <p:cNvSpPr/>
            <p:nvPr/>
          </p:nvSpPr>
          <p:spPr>
            <a:xfrm>
              <a:off x="5589546" y="3134620"/>
              <a:ext cx="15388" cy="20483"/>
            </a:xfrm>
            <a:custGeom>
              <a:avLst/>
              <a:gdLst/>
              <a:ahLst/>
              <a:cxnLst/>
              <a:rect l="l" t="t" r="r" b="b"/>
              <a:pathLst>
                <a:path w="287" h="382" fill="none" extrusionOk="0">
                  <a:moveTo>
                    <a:pt x="286" y="381"/>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346;p56">
              <a:extLst>
                <a:ext uri="{FF2B5EF4-FFF2-40B4-BE49-F238E27FC236}">
                  <a16:creationId xmlns:a16="http://schemas.microsoft.com/office/drawing/2014/main" id="{4366933E-E200-E008-E7AA-C79B93BBF345}"/>
                </a:ext>
              </a:extLst>
            </p:cNvPr>
            <p:cNvSpPr/>
            <p:nvPr/>
          </p:nvSpPr>
          <p:spPr>
            <a:xfrm>
              <a:off x="5892806" y="2935431"/>
              <a:ext cx="68952" cy="33941"/>
            </a:xfrm>
            <a:custGeom>
              <a:avLst/>
              <a:gdLst/>
              <a:ahLst/>
              <a:cxnLst/>
              <a:rect l="l" t="t" r="r" b="b"/>
              <a:pathLst>
                <a:path w="1286" h="633" extrusionOk="0">
                  <a:moveTo>
                    <a:pt x="0" y="1"/>
                  </a:moveTo>
                  <a:lnTo>
                    <a:pt x="36" y="453"/>
                  </a:lnTo>
                  <a:lnTo>
                    <a:pt x="584" y="453"/>
                  </a:lnTo>
                  <a:cubicBezTo>
                    <a:pt x="584" y="453"/>
                    <a:pt x="1065" y="632"/>
                    <a:pt x="1181" y="632"/>
                  </a:cubicBezTo>
                  <a:cubicBezTo>
                    <a:pt x="1185" y="632"/>
                    <a:pt x="1188" y="632"/>
                    <a:pt x="1191" y="632"/>
                  </a:cubicBezTo>
                  <a:cubicBezTo>
                    <a:pt x="1286" y="608"/>
                    <a:pt x="1250" y="477"/>
                    <a:pt x="1250" y="477"/>
                  </a:cubicBezTo>
                  <a:lnTo>
                    <a:pt x="560" y="36"/>
                  </a:lnTo>
                  <a:lnTo>
                    <a:pt x="0"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347;p56">
              <a:extLst>
                <a:ext uri="{FF2B5EF4-FFF2-40B4-BE49-F238E27FC236}">
                  <a16:creationId xmlns:a16="http://schemas.microsoft.com/office/drawing/2014/main" id="{08A1D606-9A9F-4635-59B6-39E721E59798}"/>
                </a:ext>
              </a:extLst>
            </p:cNvPr>
            <p:cNvSpPr/>
            <p:nvPr/>
          </p:nvSpPr>
          <p:spPr>
            <a:xfrm>
              <a:off x="5894040" y="2952695"/>
              <a:ext cx="37103" cy="17266"/>
            </a:xfrm>
            <a:custGeom>
              <a:avLst/>
              <a:gdLst/>
              <a:ahLst/>
              <a:cxnLst/>
              <a:rect l="l" t="t" r="r" b="b"/>
              <a:pathLst>
                <a:path w="692" h="322" extrusionOk="0">
                  <a:moveTo>
                    <a:pt x="358" y="0"/>
                  </a:moveTo>
                  <a:lnTo>
                    <a:pt x="1" y="60"/>
                  </a:lnTo>
                  <a:lnTo>
                    <a:pt x="596" y="322"/>
                  </a:lnTo>
                  <a:cubicBezTo>
                    <a:pt x="596" y="322"/>
                    <a:pt x="692" y="191"/>
                    <a:pt x="561" y="131"/>
                  </a:cubicBezTo>
                  <a:lnTo>
                    <a:pt x="3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348;p56">
              <a:extLst>
                <a:ext uri="{FF2B5EF4-FFF2-40B4-BE49-F238E27FC236}">
                  <a16:creationId xmlns:a16="http://schemas.microsoft.com/office/drawing/2014/main" id="{844A614A-4B06-3559-DE1A-06D4CACEC2A5}"/>
                </a:ext>
              </a:extLst>
            </p:cNvPr>
            <p:cNvSpPr/>
            <p:nvPr/>
          </p:nvSpPr>
          <p:spPr>
            <a:xfrm>
              <a:off x="5894040" y="2952695"/>
              <a:ext cx="37103" cy="17266"/>
            </a:xfrm>
            <a:custGeom>
              <a:avLst/>
              <a:gdLst/>
              <a:ahLst/>
              <a:cxnLst/>
              <a:rect l="l" t="t" r="r" b="b"/>
              <a:pathLst>
                <a:path w="692" h="322" fill="none" extrusionOk="0">
                  <a:moveTo>
                    <a:pt x="1" y="60"/>
                  </a:moveTo>
                  <a:lnTo>
                    <a:pt x="596" y="322"/>
                  </a:lnTo>
                  <a:cubicBezTo>
                    <a:pt x="596" y="322"/>
                    <a:pt x="692" y="191"/>
                    <a:pt x="561" y="131"/>
                  </a:cubicBezTo>
                  <a:lnTo>
                    <a:pt x="358" y="0"/>
                  </a:lnTo>
                </a:path>
              </a:pathLst>
            </a:custGeom>
            <a:noFill/>
            <a:ln w="387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349;p56">
              <a:extLst>
                <a:ext uri="{FF2B5EF4-FFF2-40B4-BE49-F238E27FC236}">
                  <a16:creationId xmlns:a16="http://schemas.microsoft.com/office/drawing/2014/main" id="{E3460D88-E3E4-4AEC-9F23-A8FA3A0DA505}"/>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350;p56">
              <a:extLst>
                <a:ext uri="{FF2B5EF4-FFF2-40B4-BE49-F238E27FC236}">
                  <a16:creationId xmlns:a16="http://schemas.microsoft.com/office/drawing/2014/main" id="{3D326A67-136C-804B-A0AD-0C13032F17CC}"/>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351;p56">
              <a:extLst>
                <a:ext uri="{FF2B5EF4-FFF2-40B4-BE49-F238E27FC236}">
                  <a16:creationId xmlns:a16="http://schemas.microsoft.com/office/drawing/2014/main" id="{2FA1122E-7761-ACFB-07A1-DAC15E1A03B0}"/>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52;p56">
              <a:extLst>
                <a:ext uri="{FF2B5EF4-FFF2-40B4-BE49-F238E27FC236}">
                  <a16:creationId xmlns:a16="http://schemas.microsoft.com/office/drawing/2014/main" id="{3B51A91F-E8F8-BA86-441F-D672EC0FACF5}"/>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53;p56">
              <a:extLst>
                <a:ext uri="{FF2B5EF4-FFF2-40B4-BE49-F238E27FC236}">
                  <a16:creationId xmlns:a16="http://schemas.microsoft.com/office/drawing/2014/main" id="{246EA7A2-6E2A-66E3-EED3-B4A487ACB9A8}"/>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354;p56">
              <a:extLst>
                <a:ext uri="{FF2B5EF4-FFF2-40B4-BE49-F238E27FC236}">
                  <a16:creationId xmlns:a16="http://schemas.microsoft.com/office/drawing/2014/main" id="{F5C7ECD8-6ED9-A3E5-1F60-F7C75C4DEE68}"/>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355;p56">
              <a:extLst>
                <a:ext uri="{FF2B5EF4-FFF2-40B4-BE49-F238E27FC236}">
                  <a16:creationId xmlns:a16="http://schemas.microsoft.com/office/drawing/2014/main" id="{6C2AEF6D-AAEE-CAF3-77B5-C143C0E7762C}"/>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356;p56">
              <a:extLst>
                <a:ext uri="{FF2B5EF4-FFF2-40B4-BE49-F238E27FC236}">
                  <a16:creationId xmlns:a16="http://schemas.microsoft.com/office/drawing/2014/main" id="{C7B44A3B-07FF-5CEF-9232-A09C7A6E4943}"/>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357;p56">
              <a:extLst>
                <a:ext uri="{FF2B5EF4-FFF2-40B4-BE49-F238E27FC236}">
                  <a16:creationId xmlns:a16="http://schemas.microsoft.com/office/drawing/2014/main" id="{459A2942-D639-3E83-3FCA-487EC52D2366}"/>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358;p56">
              <a:extLst>
                <a:ext uri="{FF2B5EF4-FFF2-40B4-BE49-F238E27FC236}">
                  <a16:creationId xmlns:a16="http://schemas.microsoft.com/office/drawing/2014/main" id="{ACF7D0F6-89CA-C60A-4F8C-D2909E578C6C}"/>
                </a:ext>
              </a:extLst>
            </p:cNvPr>
            <p:cNvSpPr/>
            <p:nvPr/>
          </p:nvSpPr>
          <p:spPr>
            <a:xfrm>
              <a:off x="6988264" y="3439115"/>
              <a:ext cx="31956" cy="76033"/>
            </a:xfrm>
            <a:custGeom>
              <a:avLst/>
              <a:gdLst/>
              <a:ahLst/>
              <a:cxnLst/>
              <a:rect l="l" t="t" r="r" b="b"/>
              <a:pathLst>
                <a:path w="596" h="1418" fill="none" extrusionOk="0">
                  <a:moveTo>
                    <a:pt x="596" y="1144"/>
                  </a:moveTo>
                  <a:lnTo>
                    <a:pt x="346" y="406"/>
                  </a:lnTo>
                  <a:lnTo>
                    <a:pt x="72" y="25"/>
                  </a:lnTo>
                  <a:cubicBezTo>
                    <a:pt x="60" y="13"/>
                    <a:pt x="36" y="1"/>
                    <a:pt x="24" y="13"/>
                  </a:cubicBezTo>
                  <a:cubicBezTo>
                    <a:pt x="12" y="25"/>
                    <a:pt x="0" y="36"/>
                    <a:pt x="12" y="48"/>
                  </a:cubicBezTo>
                  <a:lnTo>
                    <a:pt x="12" y="1144"/>
                  </a:lnTo>
                  <a:lnTo>
                    <a:pt x="215" y="1418"/>
                  </a:lnTo>
                  <a:lnTo>
                    <a:pt x="596" y="1144"/>
                  </a:ln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359;p56">
              <a:extLst>
                <a:ext uri="{FF2B5EF4-FFF2-40B4-BE49-F238E27FC236}">
                  <a16:creationId xmlns:a16="http://schemas.microsoft.com/office/drawing/2014/main" id="{047B51A2-4458-1B32-686E-2610F3370915}"/>
                </a:ext>
              </a:extLst>
            </p:cNvPr>
            <p:cNvSpPr/>
            <p:nvPr/>
          </p:nvSpPr>
          <p:spPr>
            <a:xfrm>
              <a:off x="7201447" y="3554393"/>
              <a:ext cx="70185" cy="95444"/>
            </a:xfrm>
            <a:custGeom>
              <a:avLst/>
              <a:gdLst/>
              <a:ahLst/>
              <a:cxnLst/>
              <a:rect l="l" t="t" r="r" b="b"/>
              <a:pathLst>
                <a:path w="1309" h="1780" extrusionOk="0">
                  <a:moveTo>
                    <a:pt x="1008" y="1"/>
                  </a:moveTo>
                  <a:cubicBezTo>
                    <a:pt x="904" y="1"/>
                    <a:pt x="777" y="32"/>
                    <a:pt x="644" y="101"/>
                  </a:cubicBezTo>
                  <a:cubicBezTo>
                    <a:pt x="358" y="256"/>
                    <a:pt x="156" y="542"/>
                    <a:pt x="84" y="863"/>
                  </a:cubicBezTo>
                  <a:cubicBezTo>
                    <a:pt x="84" y="994"/>
                    <a:pt x="1" y="1780"/>
                    <a:pt x="1" y="1780"/>
                  </a:cubicBezTo>
                  <a:lnTo>
                    <a:pt x="1073" y="1661"/>
                  </a:lnTo>
                  <a:cubicBezTo>
                    <a:pt x="1073" y="1661"/>
                    <a:pt x="1025" y="887"/>
                    <a:pt x="1049" y="684"/>
                  </a:cubicBezTo>
                  <a:cubicBezTo>
                    <a:pt x="1096" y="530"/>
                    <a:pt x="1156" y="387"/>
                    <a:pt x="1263" y="268"/>
                  </a:cubicBezTo>
                  <a:cubicBezTo>
                    <a:pt x="1309" y="100"/>
                    <a:pt x="1194" y="1"/>
                    <a:pt x="10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360;p56">
              <a:extLst>
                <a:ext uri="{FF2B5EF4-FFF2-40B4-BE49-F238E27FC236}">
                  <a16:creationId xmlns:a16="http://schemas.microsoft.com/office/drawing/2014/main" id="{52144D8D-9823-BC05-86D4-67408B96FF45}"/>
                </a:ext>
              </a:extLst>
            </p:cNvPr>
            <p:cNvSpPr/>
            <p:nvPr/>
          </p:nvSpPr>
          <p:spPr>
            <a:xfrm>
              <a:off x="7204021" y="3560399"/>
              <a:ext cx="64555" cy="84988"/>
            </a:xfrm>
            <a:custGeom>
              <a:avLst/>
              <a:gdLst/>
              <a:ahLst/>
              <a:cxnLst/>
              <a:rect l="l" t="t" r="r" b="b"/>
              <a:pathLst>
                <a:path w="1204" h="1585" extrusionOk="0">
                  <a:moveTo>
                    <a:pt x="572" y="1"/>
                  </a:moveTo>
                  <a:cubicBezTo>
                    <a:pt x="298" y="168"/>
                    <a:pt x="96" y="441"/>
                    <a:pt x="36" y="751"/>
                  </a:cubicBezTo>
                  <a:cubicBezTo>
                    <a:pt x="36" y="811"/>
                    <a:pt x="24" y="953"/>
                    <a:pt x="1" y="1108"/>
                  </a:cubicBezTo>
                  <a:cubicBezTo>
                    <a:pt x="108" y="1084"/>
                    <a:pt x="274" y="1049"/>
                    <a:pt x="393" y="1025"/>
                  </a:cubicBezTo>
                  <a:cubicBezTo>
                    <a:pt x="489" y="1013"/>
                    <a:pt x="584" y="989"/>
                    <a:pt x="679" y="953"/>
                  </a:cubicBezTo>
                  <a:lnTo>
                    <a:pt x="679" y="953"/>
                  </a:lnTo>
                  <a:lnTo>
                    <a:pt x="644" y="1584"/>
                  </a:lnTo>
                  <a:lnTo>
                    <a:pt x="667" y="1584"/>
                  </a:lnTo>
                  <a:lnTo>
                    <a:pt x="1025" y="1537"/>
                  </a:lnTo>
                  <a:cubicBezTo>
                    <a:pt x="1025" y="1537"/>
                    <a:pt x="977" y="775"/>
                    <a:pt x="1001" y="572"/>
                  </a:cubicBezTo>
                  <a:cubicBezTo>
                    <a:pt x="1036" y="418"/>
                    <a:pt x="1108" y="287"/>
                    <a:pt x="1203" y="156"/>
                  </a:cubicBezTo>
                  <a:cubicBezTo>
                    <a:pt x="1013" y="108"/>
                    <a:pt x="774" y="49"/>
                    <a:pt x="572" y="1"/>
                  </a:cubicBez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361;p56">
              <a:extLst>
                <a:ext uri="{FF2B5EF4-FFF2-40B4-BE49-F238E27FC236}">
                  <a16:creationId xmlns:a16="http://schemas.microsoft.com/office/drawing/2014/main" id="{A3E8E0DA-0683-42B3-D6A8-DB2BECA6228E}"/>
                </a:ext>
              </a:extLst>
            </p:cNvPr>
            <p:cNvSpPr/>
            <p:nvPr/>
          </p:nvSpPr>
          <p:spPr>
            <a:xfrm>
              <a:off x="7201447" y="3549568"/>
              <a:ext cx="71579" cy="100269"/>
            </a:xfrm>
            <a:custGeom>
              <a:avLst/>
              <a:gdLst/>
              <a:ahLst/>
              <a:cxnLst/>
              <a:rect l="l" t="t" r="r" b="b"/>
              <a:pathLst>
                <a:path w="1335" h="1870" fill="none" extrusionOk="0">
                  <a:moveTo>
                    <a:pt x="1263" y="358"/>
                  </a:moveTo>
                  <a:cubicBezTo>
                    <a:pt x="1156" y="477"/>
                    <a:pt x="1096" y="620"/>
                    <a:pt x="1049" y="774"/>
                  </a:cubicBezTo>
                  <a:cubicBezTo>
                    <a:pt x="1025" y="977"/>
                    <a:pt x="1073" y="1751"/>
                    <a:pt x="1073" y="1751"/>
                  </a:cubicBezTo>
                  <a:lnTo>
                    <a:pt x="1" y="1870"/>
                  </a:lnTo>
                  <a:cubicBezTo>
                    <a:pt x="1" y="1870"/>
                    <a:pt x="84" y="1084"/>
                    <a:pt x="84" y="953"/>
                  </a:cubicBezTo>
                  <a:cubicBezTo>
                    <a:pt x="156" y="632"/>
                    <a:pt x="358" y="346"/>
                    <a:pt x="644" y="191"/>
                  </a:cubicBezTo>
                  <a:cubicBezTo>
                    <a:pt x="1013" y="1"/>
                    <a:pt x="1334" y="96"/>
                    <a:pt x="1263" y="35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362;p56">
              <a:extLst>
                <a:ext uri="{FF2B5EF4-FFF2-40B4-BE49-F238E27FC236}">
                  <a16:creationId xmlns:a16="http://schemas.microsoft.com/office/drawing/2014/main" id="{E2669984-153A-C0C3-5401-1A6ED48903FB}"/>
                </a:ext>
              </a:extLst>
            </p:cNvPr>
            <p:cNvSpPr/>
            <p:nvPr/>
          </p:nvSpPr>
          <p:spPr>
            <a:xfrm>
              <a:off x="7152334" y="3484637"/>
              <a:ext cx="162675" cy="125203"/>
            </a:xfrm>
            <a:custGeom>
              <a:avLst/>
              <a:gdLst/>
              <a:ahLst/>
              <a:cxnLst/>
              <a:rect l="l" t="t" r="r" b="b"/>
              <a:pathLst>
                <a:path w="3034" h="2335" extrusionOk="0">
                  <a:moveTo>
                    <a:pt x="1347" y="0"/>
                  </a:moveTo>
                  <a:cubicBezTo>
                    <a:pt x="1035" y="0"/>
                    <a:pt x="744" y="139"/>
                    <a:pt x="584" y="473"/>
                  </a:cubicBezTo>
                  <a:cubicBezTo>
                    <a:pt x="500" y="616"/>
                    <a:pt x="441" y="771"/>
                    <a:pt x="393" y="926"/>
                  </a:cubicBezTo>
                  <a:cubicBezTo>
                    <a:pt x="310" y="973"/>
                    <a:pt x="84" y="1116"/>
                    <a:pt x="48" y="1152"/>
                  </a:cubicBezTo>
                  <a:cubicBezTo>
                    <a:pt x="0" y="1188"/>
                    <a:pt x="143" y="1295"/>
                    <a:pt x="226" y="1343"/>
                  </a:cubicBezTo>
                  <a:cubicBezTo>
                    <a:pt x="72" y="1712"/>
                    <a:pt x="95" y="2105"/>
                    <a:pt x="143" y="2200"/>
                  </a:cubicBezTo>
                  <a:cubicBezTo>
                    <a:pt x="189" y="2299"/>
                    <a:pt x="363" y="2335"/>
                    <a:pt x="548" y="2335"/>
                  </a:cubicBezTo>
                  <a:cubicBezTo>
                    <a:pt x="650" y="2335"/>
                    <a:pt x="756" y="2324"/>
                    <a:pt x="846" y="2307"/>
                  </a:cubicBezTo>
                  <a:cubicBezTo>
                    <a:pt x="1084" y="2271"/>
                    <a:pt x="1179" y="2033"/>
                    <a:pt x="1250" y="1962"/>
                  </a:cubicBezTo>
                  <a:cubicBezTo>
                    <a:pt x="1268" y="1947"/>
                    <a:pt x="1305" y="1941"/>
                    <a:pt x="1351" y="1941"/>
                  </a:cubicBezTo>
                  <a:cubicBezTo>
                    <a:pt x="1491" y="1941"/>
                    <a:pt x="1721" y="1994"/>
                    <a:pt x="1810" y="2021"/>
                  </a:cubicBezTo>
                  <a:cubicBezTo>
                    <a:pt x="1824" y="2025"/>
                    <a:pt x="1841" y="2027"/>
                    <a:pt x="1858" y="2027"/>
                  </a:cubicBezTo>
                  <a:cubicBezTo>
                    <a:pt x="2002" y="2027"/>
                    <a:pt x="2246" y="1901"/>
                    <a:pt x="2405" y="1700"/>
                  </a:cubicBezTo>
                  <a:cubicBezTo>
                    <a:pt x="3034" y="859"/>
                    <a:pt x="2124" y="0"/>
                    <a:pt x="13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2363;p56">
              <a:extLst>
                <a:ext uri="{FF2B5EF4-FFF2-40B4-BE49-F238E27FC236}">
                  <a16:creationId xmlns:a16="http://schemas.microsoft.com/office/drawing/2014/main" id="{2E6C3557-086D-9E06-2487-EE72CB81B1A8}"/>
                </a:ext>
              </a:extLst>
            </p:cNvPr>
            <p:cNvSpPr/>
            <p:nvPr/>
          </p:nvSpPr>
          <p:spPr>
            <a:xfrm>
              <a:off x="7164451" y="3569353"/>
              <a:ext cx="94528" cy="40751"/>
            </a:xfrm>
            <a:custGeom>
              <a:avLst/>
              <a:gdLst/>
              <a:ahLst/>
              <a:cxnLst/>
              <a:rect l="l" t="t" r="r" b="b"/>
              <a:pathLst>
                <a:path w="1763" h="760" extrusionOk="0">
                  <a:moveTo>
                    <a:pt x="1298" y="1"/>
                  </a:moveTo>
                  <a:cubicBezTo>
                    <a:pt x="1298" y="1"/>
                    <a:pt x="1310" y="96"/>
                    <a:pt x="1131" y="167"/>
                  </a:cubicBezTo>
                  <a:cubicBezTo>
                    <a:pt x="953" y="239"/>
                    <a:pt x="917" y="179"/>
                    <a:pt x="870" y="310"/>
                  </a:cubicBezTo>
                  <a:cubicBezTo>
                    <a:pt x="822" y="477"/>
                    <a:pt x="679" y="608"/>
                    <a:pt x="512" y="632"/>
                  </a:cubicBezTo>
                  <a:cubicBezTo>
                    <a:pt x="346" y="667"/>
                    <a:pt x="167" y="679"/>
                    <a:pt x="0" y="691"/>
                  </a:cubicBezTo>
                  <a:cubicBezTo>
                    <a:pt x="82" y="739"/>
                    <a:pt x="206" y="759"/>
                    <a:pt x="335" y="759"/>
                  </a:cubicBezTo>
                  <a:cubicBezTo>
                    <a:pt x="432" y="759"/>
                    <a:pt x="532" y="747"/>
                    <a:pt x="620" y="727"/>
                  </a:cubicBezTo>
                  <a:cubicBezTo>
                    <a:pt x="870" y="691"/>
                    <a:pt x="965" y="453"/>
                    <a:pt x="1036" y="382"/>
                  </a:cubicBezTo>
                  <a:cubicBezTo>
                    <a:pt x="1054" y="367"/>
                    <a:pt x="1090" y="361"/>
                    <a:pt x="1135" y="361"/>
                  </a:cubicBezTo>
                  <a:cubicBezTo>
                    <a:pt x="1272" y="361"/>
                    <a:pt x="1498" y="414"/>
                    <a:pt x="1596" y="441"/>
                  </a:cubicBezTo>
                  <a:lnTo>
                    <a:pt x="1679" y="441"/>
                  </a:lnTo>
                  <a:cubicBezTo>
                    <a:pt x="1727" y="334"/>
                    <a:pt x="1763" y="227"/>
                    <a:pt x="1763" y="108"/>
                  </a:cubicBezTo>
                  <a:lnTo>
                    <a:pt x="1298"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364;p56">
              <a:extLst>
                <a:ext uri="{FF2B5EF4-FFF2-40B4-BE49-F238E27FC236}">
                  <a16:creationId xmlns:a16="http://schemas.microsoft.com/office/drawing/2014/main" id="{0ABBD3D6-CA6F-71FF-2754-9BCC34C0F256}"/>
                </a:ext>
              </a:extLst>
            </p:cNvPr>
            <p:cNvSpPr/>
            <p:nvPr/>
          </p:nvSpPr>
          <p:spPr>
            <a:xfrm>
              <a:off x="7152334" y="3447426"/>
              <a:ext cx="176241" cy="163487"/>
            </a:xfrm>
            <a:custGeom>
              <a:avLst/>
              <a:gdLst/>
              <a:ahLst/>
              <a:cxnLst/>
              <a:rect l="l" t="t" r="r" b="b"/>
              <a:pathLst>
                <a:path w="3287" h="3049" fill="none" extrusionOk="0">
                  <a:moveTo>
                    <a:pt x="2405" y="2394"/>
                  </a:moveTo>
                  <a:cubicBezTo>
                    <a:pt x="3286" y="1215"/>
                    <a:pt x="1143" y="1"/>
                    <a:pt x="584" y="1167"/>
                  </a:cubicBezTo>
                  <a:cubicBezTo>
                    <a:pt x="500" y="1310"/>
                    <a:pt x="441" y="1465"/>
                    <a:pt x="393" y="1620"/>
                  </a:cubicBezTo>
                  <a:cubicBezTo>
                    <a:pt x="310" y="1667"/>
                    <a:pt x="84" y="1810"/>
                    <a:pt x="48" y="1846"/>
                  </a:cubicBezTo>
                  <a:cubicBezTo>
                    <a:pt x="0" y="1882"/>
                    <a:pt x="143" y="1989"/>
                    <a:pt x="226" y="2037"/>
                  </a:cubicBezTo>
                  <a:cubicBezTo>
                    <a:pt x="72" y="2406"/>
                    <a:pt x="95" y="2799"/>
                    <a:pt x="143" y="2894"/>
                  </a:cubicBezTo>
                  <a:cubicBezTo>
                    <a:pt x="214" y="3049"/>
                    <a:pt x="595" y="3049"/>
                    <a:pt x="846" y="3001"/>
                  </a:cubicBezTo>
                  <a:cubicBezTo>
                    <a:pt x="1084" y="2965"/>
                    <a:pt x="1179" y="2727"/>
                    <a:pt x="1250" y="2656"/>
                  </a:cubicBezTo>
                  <a:cubicBezTo>
                    <a:pt x="1322" y="2596"/>
                    <a:pt x="1691" y="2679"/>
                    <a:pt x="1810" y="2715"/>
                  </a:cubicBezTo>
                  <a:cubicBezTo>
                    <a:pt x="1941" y="2751"/>
                    <a:pt x="2227" y="2620"/>
                    <a:pt x="2405" y="2394"/>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365;p56">
              <a:extLst>
                <a:ext uri="{FF2B5EF4-FFF2-40B4-BE49-F238E27FC236}">
                  <a16:creationId xmlns:a16="http://schemas.microsoft.com/office/drawing/2014/main" id="{D8495DF3-403B-B45A-C59F-B37ABB4E9465}"/>
                </a:ext>
              </a:extLst>
            </p:cNvPr>
            <p:cNvSpPr/>
            <p:nvPr/>
          </p:nvSpPr>
          <p:spPr>
            <a:xfrm>
              <a:off x="7181662" y="3533482"/>
              <a:ext cx="7721" cy="9920"/>
            </a:xfrm>
            <a:custGeom>
              <a:avLst/>
              <a:gdLst/>
              <a:ahLst/>
              <a:cxnLst/>
              <a:rect l="l" t="t" r="r" b="b"/>
              <a:pathLst>
                <a:path w="144" h="185" extrusionOk="0">
                  <a:moveTo>
                    <a:pt x="110" y="1"/>
                  </a:moveTo>
                  <a:cubicBezTo>
                    <a:pt x="87" y="1"/>
                    <a:pt x="57" y="33"/>
                    <a:pt x="37" y="74"/>
                  </a:cubicBezTo>
                  <a:cubicBezTo>
                    <a:pt x="1" y="122"/>
                    <a:pt x="1" y="170"/>
                    <a:pt x="37" y="181"/>
                  </a:cubicBezTo>
                  <a:cubicBezTo>
                    <a:pt x="41" y="184"/>
                    <a:pt x="45" y="185"/>
                    <a:pt x="50" y="185"/>
                  </a:cubicBezTo>
                  <a:cubicBezTo>
                    <a:pt x="72" y="185"/>
                    <a:pt x="100" y="161"/>
                    <a:pt x="120" y="122"/>
                  </a:cubicBezTo>
                  <a:cubicBezTo>
                    <a:pt x="144" y="62"/>
                    <a:pt x="144" y="15"/>
                    <a:pt x="120" y="3"/>
                  </a:cubicBezTo>
                  <a:cubicBezTo>
                    <a:pt x="117" y="1"/>
                    <a:pt x="113" y="1"/>
                    <a:pt x="1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366;p56">
              <a:extLst>
                <a:ext uri="{FF2B5EF4-FFF2-40B4-BE49-F238E27FC236}">
                  <a16:creationId xmlns:a16="http://schemas.microsoft.com/office/drawing/2014/main" id="{518155ED-72D8-F257-286D-068A4351FB4B}"/>
                </a:ext>
              </a:extLst>
            </p:cNvPr>
            <p:cNvSpPr/>
            <p:nvPr/>
          </p:nvSpPr>
          <p:spPr>
            <a:xfrm>
              <a:off x="7186810" y="3517665"/>
              <a:ext cx="6434" cy="10885"/>
            </a:xfrm>
            <a:custGeom>
              <a:avLst/>
              <a:gdLst/>
              <a:ahLst/>
              <a:cxnLst/>
              <a:rect l="l" t="t" r="r" b="b"/>
              <a:pathLst>
                <a:path w="120" h="203" fill="none" extrusionOk="0">
                  <a:moveTo>
                    <a:pt x="0" y="95"/>
                  </a:moveTo>
                  <a:cubicBezTo>
                    <a:pt x="0" y="95"/>
                    <a:pt x="107" y="0"/>
                    <a:pt x="119" y="203"/>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367;p56">
              <a:extLst>
                <a:ext uri="{FF2B5EF4-FFF2-40B4-BE49-F238E27FC236}">
                  <a16:creationId xmlns:a16="http://schemas.microsoft.com/office/drawing/2014/main" id="{C697CB9C-7F67-3C2E-458A-C2559E9B944F}"/>
                </a:ext>
              </a:extLst>
            </p:cNvPr>
            <p:cNvSpPr/>
            <p:nvPr/>
          </p:nvSpPr>
          <p:spPr>
            <a:xfrm>
              <a:off x="7163164" y="3567423"/>
              <a:ext cx="10295" cy="5845"/>
            </a:xfrm>
            <a:custGeom>
              <a:avLst/>
              <a:gdLst/>
              <a:ahLst/>
              <a:cxnLst/>
              <a:rect l="l" t="t" r="r" b="b"/>
              <a:pathLst>
                <a:path w="192" h="109" fill="none" extrusionOk="0">
                  <a:moveTo>
                    <a:pt x="1" y="1"/>
                  </a:moveTo>
                  <a:cubicBezTo>
                    <a:pt x="1" y="1"/>
                    <a:pt x="1" y="108"/>
                    <a:pt x="191"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368;p56">
              <a:extLst>
                <a:ext uri="{FF2B5EF4-FFF2-40B4-BE49-F238E27FC236}">
                  <a16:creationId xmlns:a16="http://schemas.microsoft.com/office/drawing/2014/main" id="{1237D404-3E0D-BD1D-AD2E-D39D18DBFE35}"/>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6453C2"/>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369;p56">
              <a:extLst>
                <a:ext uri="{FF2B5EF4-FFF2-40B4-BE49-F238E27FC236}">
                  <a16:creationId xmlns:a16="http://schemas.microsoft.com/office/drawing/2014/main" id="{A6995AB1-85BE-E4A1-6D87-AC592FF50964}"/>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370;p56">
              <a:extLst>
                <a:ext uri="{FF2B5EF4-FFF2-40B4-BE49-F238E27FC236}">
                  <a16:creationId xmlns:a16="http://schemas.microsoft.com/office/drawing/2014/main" id="{3C2E9400-6656-3BF2-6767-2A5AC4E354A6}"/>
                </a:ext>
              </a:extLst>
            </p:cNvPr>
            <p:cNvSpPr/>
            <p:nvPr/>
          </p:nvSpPr>
          <p:spPr>
            <a:xfrm>
              <a:off x="7145310" y="4131159"/>
              <a:ext cx="51097" cy="375394"/>
            </a:xfrm>
            <a:custGeom>
              <a:avLst/>
              <a:gdLst/>
              <a:ahLst/>
              <a:cxnLst/>
              <a:rect l="l" t="t" r="r" b="b"/>
              <a:pathLst>
                <a:path w="953" h="7001" fill="none" extrusionOk="0">
                  <a:moveTo>
                    <a:pt x="953" y="0"/>
                  </a:moveTo>
                  <a:cubicBezTo>
                    <a:pt x="953" y="0"/>
                    <a:pt x="691" y="1548"/>
                    <a:pt x="488" y="2310"/>
                  </a:cubicBezTo>
                  <a:cubicBezTo>
                    <a:pt x="286" y="3072"/>
                    <a:pt x="298" y="3834"/>
                    <a:pt x="298" y="4655"/>
                  </a:cubicBezTo>
                  <a:cubicBezTo>
                    <a:pt x="298" y="5477"/>
                    <a:pt x="0" y="7001"/>
                    <a:pt x="0" y="700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2371;p56">
              <a:extLst>
                <a:ext uri="{FF2B5EF4-FFF2-40B4-BE49-F238E27FC236}">
                  <a16:creationId xmlns:a16="http://schemas.microsoft.com/office/drawing/2014/main" id="{D824C352-2A95-5849-6E74-7B34CEF75918}"/>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372;p56">
              <a:extLst>
                <a:ext uri="{FF2B5EF4-FFF2-40B4-BE49-F238E27FC236}">
                  <a16:creationId xmlns:a16="http://schemas.microsoft.com/office/drawing/2014/main" id="{D92DD80D-8347-FBC0-7BF7-AADCD7D1BFEA}"/>
                </a:ext>
              </a:extLst>
            </p:cNvPr>
            <p:cNvSpPr/>
            <p:nvPr/>
          </p:nvSpPr>
          <p:spPr>
            <a:xfrm>
              <a:off x="7164451" y="3898137"/>
              <a:ext cx="153239" cy="625692"/>
            </a:xfrm>
            <a:custGeom>
              <a:avLst/>
              <a:gdLst/>
              <a:ahLst/>
              <a:cxnLst/>
              <a:rect l="l" t="t" r="r" b="b"/>
              <a:pathLst>
                <a:path w="2858" h="11669" fill="none" extrusionOk="0">
                  <a:moveTo>
                    <a:pt x="1120" y="393"/>
                  </a:moveTo>
                  <a:cubicBezTo>
                    <a:pt x="1572" y="155"/>
                    <a:pt x="2060" y="0"/>
                    <a:pt x="2191" y="310"/>
                  </a:cubicBezTo>
                  <a:cubicBezTo>
                    <a:pt x="2477" y="941"/>
                    <a:pt x="2144" y="1905"/>
                    <a:pt x="2144" y="1905"/>
                  </a:cubicBezTo>
                  <a:lnTo>
                    <a:pt x="2394" y="6323"/>
                  </a:lnTo>
                  <a:lnTo>
                    <a:pt x="2858" y="11668"/>
                  </a:lnTo>
                  <a:lnTo>
                    <a:pt x="2167" y="11549"/>
                  </a:lnTo>
                  <a:cubicBezTo>
                    <a:pt x="2167" y="11549"/>
                    <a:pt x="1108" y="7049"/>
                    <a:pt x="953" y="6775"/>
                  </a:cubicBezTo>
                  <a:cubicBezTo>
                    <a:pt x="786" y="6501"/>
                    <a:pt x="524" y="2644"/>
                    <a:pt x="524" y="2644"/>
                  </a:cubicBezTo>
                  <a:lnTo>
                    <a:pt x="0" y="2167"/>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373;p56">
              <a:extLst>
                <a:ext uri="{FF2B5EF4-FFF2-40B4-BE49-F238E27FC236}">
                  <a16:creationId xmlns:a16="http://schemas.microsoft.com/office/drawing/2014/main" id="{5D2C53CF-62BE-3134-ECC3-22977D6D984A}"/>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374;p56">
              <a:extLst>
                <a:ext uri="{FF2B5EF4-FFF2-40B4-BE49-F238E27FC236}">
                  <a16:creationId xmlns:a16="http://schemas.microsoft.com/office/drawing/2014/main" id="{6CFC23F9-B440-1F8C-279A-C01A4D2BB680}"/>
                </a:ext>
              </a:extLst>
            </p:cNvPr>
            <p:cNvSpPr/>
            <p:nvPr/>
          </p:nvSpPr>
          <p:spPr>
            <a:xfrm>
              <a:off x="7253188" y="4098560"/>
              <a:ext cx="49864" cy="405474"/>
            </a:xfrm>
            <a:custGeom>
              <a:avLst/>
              <a:gdLst/>
              <a:ahLst/>
              <a:cxnLst/>
              <a:rect l="l" t="t" r="r" b="b"/>
              <a:pathLst>
                <a:path w="930" h="7562" fill="none" extrusionOk="0">
                  <a:moveTo>
                    <a:pt x="0" y="1"/>
                  </a:moveTo>
                  <a:cubicBezTo>
                    <a:pt x="12" y="1037"/>
                    <a:pt x="119" y="1525"/>
                    <a:pt x="203" y="1799"/>
                  </a:cubicBezTo>
                  <a:cubicBezTo>
                    <a:pt x="298" y="2120"/>
                    <a:pt x="262" y="2751"/>
                    <a:pt x="262" y="3049"/>
                  </a:cubicBezTo>
                  <a:cubicBezTo>
                    <a:pt x="262" y="3335"/>
                    <a:pt x="131" y="2977"/>
                    <a:pt x="429" y="4335"/>
                  </a:cubicBezTo>
                  <a:cubicBezTo>
                    <a:pt x="727" y="5680"/>
                    <a:pt x="929" y="7561"/>
                    <a:pt x="929" y="756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2375;p56">
              <a:extLst>
                <a:ext uri="{FF2B5EF4-FFF2-40B4-BE49-F238E27FC236}">
                  <a16:creationId xmlns:a16="http://schemas.microsoft.com/office/drawing/2014/main" id="{7FA6765A-A909-6912-1FE2-0D2BAC9FFEDE}"/>
                </a:ext>
              </a:extLst>
            </p:cNvPr>
            <p:cNvSpPr/>
            <p:nvPr/>
          </p:nvSpPr>
          <p:spPr>
            <a:xfrm>
              <a:off x="7253188" y="3975346"/>
              <a:ext cx="1984" cy="96462"/>
            </a:xfrm>
            <a:custGeom>
              <a:avLst/>
              <a:gdLst/>
              <a:ahLst/>
              <a:cxnLst/>
              <a:rect l="l" t="t" r="r" b="b"/>
              <a:pathLst>
                <a:path w="37" h="1799" fill="none" extrusionOk="0">
                  <a:moveTo>
                    <a:pt x="0" y="72"/>
                  </a:moveTo>
                  <a:cubicBezTo>
                    <a:pt x="0" y="72"/>
                    <a:pt x="36" y="1"/>
                    <a:pt x="0" y="1549"/>
                  </a:cubicBezTo>
                  <a:lnTo>
                    <a:pt x="0" y="179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376;p56">
              <a:extLst>
                <a:ext uri="{FF2B5EF4-FFF2-40B4-BE49-F238E27FC236}">
                  <a16:creationId xmlns:a16="http://schemas.microsoft.com/office/drawing/2014/main" id="{353BFE2F-7757-B643-D29E-2D9B8DA5D27C}"/>
                </a:ext>
              </a:extLst>
            </p:cNvPr>
            <p:cNvSpPr/>
            <p:nvPr/>
          </p:nvSpPr>
          <p:spPr>
            <a:xfrm>
              <a:off x="7164451" y="3963228"/>
              <a:ext cx="9008" cy="52440"/>
            </a:xfrm>
            <a:custGeom>
              <a:avLst/>
              <a:gdLst/>
              <a:ahLst/>
              <a:cxnLst/>
              <a:rect l="l" t="t" r="r" b="b"/>
              <a:pathLst>
                <a:path w="168" h="978" fill="none" extrusionOk="0">
                  <a:moveTo>
                    <a:pt x="131" y="1"/>
                  </a:moveTo>
                  <a:lnTo>
                    <a:pt x="108" y="465"/>
                  </a:lnTo>
                  <a:lnTo>
                    <a:pt x="0" y="787"/>
                  </a:lnTo>
                  <a:lnTo>
                    <a:pt x="167" y="977"/>
                  </a:ln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377;p56">
              <a:extLst>
                <a:ext uri="{FF2B5EF4-FFF2-40B4-BE49-F238E27FC236}">
                  <a16:creationId xmlns:a16="http://schemas.microsoft.com/office/drawing/2014/main" id="{60C880A1-F052-FC3D-85E6-B4D019EACAA9}"/>
                </a:ext>
              </a:extLst>
            </p:cNvPr>
            <p:cNvSpPr/>
            <p:nvPr/>
          </p:nvSpPr>
          <p:spPr>
            <a:xfrm>
              <a:off x="7160001" y="3977920"/>
              <a:ext cx="52384" cy="14746"/>
            </a:xfrm>
            <a:custGeom>
              <a:avLst/>
              <a:gdLst/>
              <a:ahLst/>
              <a:cxnLst/>
              <a:rect l="l" t="t" r="r" b="b"/>
              <a:pathLst>
                <a:path w="977" h="275" fill="none" extrusionOk="0">
                  <a:moveTo>
                    <a:pt x="0" y="1"/>
                  </a:moveTo>
                  <a:cubicBezTo>
                    <a:pt x="0" y="1"/>
                    <a:pt x="274" y="274"/>
                    <a:pt x="976" y="191"/>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2378;p56">
              <a:extLst>
                <a:ext uri="{FF2B5EF4-FFF2-40B4-BE49-F238E27FC236}">
                  <a16:creationId xmlns:a16="http://schemas.microsoft.com/office/drawing/2014/main" id="{5B122207-E45C-A888-F9D1-3335BC4B1744}"/>
                </a:ext>
              </a:extLst>
            </p:cNvPr>
            <p:cNvSpPr/>
            <p:nvPr/>
          </p:nvSpPr>
          <p:spPr>
            <a:xfrm>
              <a:off x="7147830" y="3905429"/>
              <a:ext cx="140531" cy="62950"/>
            </a:xfrm>
            <a:custGeom>
              <a:avLst/>
              <a:gdLst/>
              <a:ahLst/>
              <a:cxnLst/>
              <a:rect l="l" t="t" r="r" b="b"/>
              <a:pathLst>
                <a:path w="2621" h="1174" extrusionOk="0">
                  <a:moveTo>
                    <a:pt x="2202" y="1"/>
                  </a:moveTo>
                  <a:cubicBezTo>
                    <a:pt x="1987" y="1"/>
                    <a:pt x="1702" y="114"/>
                    <a:pt x="1430" y="257"/>
                  </a:cubicBezTo>
                  <a:lnTo>
                    <a:pt x="1215" y="603"/>
                  </a:lnTo>
                  <a:lnTo>
                    <a:pt x="37" y="507"/>
                  </a:lnTo>
                  <a:lnTo>
                    <a:pt x="1" y="972"/>
                  </a:lnTo>
                  <a:cubicBezTo>
                    <a:pt x="408" y="1107"/>
                    <a:pt x="832" y="1174"/>
                    <a:pt x="1257" y="1174"/>
                  </a:cubicBezTo>
                  <a:cubicBezTo>
                    <a:pt x="1466" y="1174"/>
                    <a:pt x="1675" y="1158"/>
                    <a:pt x="1882" y="1126"/>
                  </a:cubicBezTo>
                  <a:cubicBezTo>
                    <a:pt x="2406" y="1019"/>
                    <a:pt x="2430" y="876"/>
                    <a:pt x="2608" y="757"/>
                  </a:cubicBezTo>
                  <a:cubicBezTo>
                    <a:pt x="2620" y="555"/>
                    <a:pt x="2584" y="364"/>
                    <a:pt x="2513" y="174"/>
                  </a:cubicBezTo>
                  <a:cubicBezTo>
                    <a:pt x="2456" y="51"/>
                    <a:pt x="2344" y="1"/>
                    <a:pt x="22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2379;p56">
              <a:extLst>
                <a:ext uri="{FF2B5EF4-FFF2-40B4-BE49-F238E27FC236}">
                  <a16:creationId xmlns:a16="http://schemas.microsoft.com/office/drawing/2014/main" id="{F0D391D1-EAE9-B7EE-0A7D-831DF74B3C04}"/>
                </a:ext>
              </a:extLst>
            </p:cNvPr>
            <p:cNvSpPr/>
            <p:nvPr/>
          </p:nvSpPr>
          <p:spPr>
            <a:xfrm>
              <a:off x="7155497" y="3949824"/>
              <a:ext cx="17318" cy="13459"/>
            </a:xfrm>
            <a:custGeom>
              <a:avLst/>
              <a:gdLst/>
              <a:ahLst/>
              <a:cxnLst/>
              <a:rect l="l" t="t" r="r" b="b"/>
              <a:pathLst>
                <a:path w="323" h="251" extrusionOk="0">
                  <a:moveTo>
                    <a:pt x="13" y="1"/>
                  </a:moveTo>
                  <a:lnTo>
                    <a:pt x="1" y="179"/>
                  </a:lnTo>
                  <a:lnTo>
                    <a:pt x="298" y="251"/>
                  </a:lnTo>
                  <a:lnTo>
                    <a:pt x="322" y="13"/>
                  </a:lnTo>
                  <a:lnTo>
                    <a:pt x="13" y="1"/>
                  </a:lnTo>
                  <a:close/>
                </a:path>
              </a:pathLst>
            </a:custGeom>
            <a:solidFill>
              <a:srgbClr val="FFFFFF"/>
            </a:solid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380;p56">
              <a:extLst>
                <a:ext uri="{FF2B5EF4-FFF2-40B4-BE49-F238E27FC236}">
                  <a16:creationId xmlns:a16="http://schemas.microsoft.com/office/drawing/2014/main" id="{55B855E7-E31F-3ACB-4B83-61E38B3A56D8}"/>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381;p56">
              <a:extLst>
                <a:ext uri="{FF2B5EF4-FFF2-40B4-BE49-F238E27FC236}">
                  <a16:creationId xmlns:a16="http://schemas.microsoft.com/office/drawing/2014/main" id="{3ED4508E-C084-1097-9A0F-11EE7ED39C08}"/>
                </a:ext>
              </a:extLst>
            </p:cNvPr>
            <p:cNvSpPr/>
            <p:nvPr/>
          </p:nvSpPr>
          <p:spPr>
            <a:xfrm>
              <a:off x="7264662" y="3937063"/>
              <a:ext cx="12171" cy="27507"/>
            </a:xfrm>
            <a:custGeom>
              <a:avLst/>
              <a:gdLst/>
              <a:ahLst/>
              <a:cxnLst/>
              <a:rect l="l" t="t" r="r" b="b"/>
              <a:pathLst>
                <a:path w="227" h="513" fill="none" extrusionOk="0">
                  <a:moveTo>
                    <a:pt x="60" y="513"/>
                  </a:moveTo>
                  <a:lnTo>
                    <a:pt x="1" y="48"/>
                  </a:lnTo>
                  <a:lnTo>
                    <a:pt x="155" y="1"/>
                  </a:lnTo>
                  <a:lnTo>
                    <a:pt x="227" y="405"/>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382;p56">
              <a:extLst>
                <a:ext uri="{FF2B5EF4-FFF2-40B4-BE49-F238E27FC236}">
                  <a16:creationId xmlns:a16="http://schemas.microsoft.com/office/drawing/2014/main" id="{AB273C10-EEA6-7B1F-446F-565EE35F4565}"/>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383;p56">
              <a:extLst>
                <a:ext uri="{FF2B5EF4-FFF2-40B4-BE49-F238E27FC236}">
                  <a16:creationId xmlns:a16="http://schemas.microsoft.com/office/drawing/2014/main" id="{B151AFE6-10E9-654F-F906-B4911680EA9D}"/>
                </a:ext>
              </a:extLst>
            </p:cNvPr>
            <p:cNvSpPr/>
            <p:nvPr/>
          </p:nvSpPr>
          <p:spPr>
            <a:xfrm>
              <a:off x="7199571" y="3944087"/>
              <a:ext cx="19195" cy="28150"/>
            </a:xfrm>
            <a:custGeom>
              <a:avLst/>
              <a:gdLst/>
              <a:ahLst/>
              <a:cxnLst/>
              <a:rect l="l" t="t" r="r" b="b"/>
              <a:pathLst>
                <a:path w="358" h="525" fill="none" extrusionOk="0">
                  <a:moveTo>
                    <a:pt x="107" y="524"/>
                  </a:moveTo>
                  <a:lnTo>
                    <a:pt x="0" y="1"/>
                  </a:lnTo>
                  <a:lnTo>
                    <a:pt x="262" y="1"/>
                  </a:lnTo>
                  <a:lnTo>
                    <a:pt x="357" y="45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384;p56">
              <a:extLst>
                <a:ext uri="{FF2B5EF4-FFF2-40B4-BE49-F238E27FC236}">
                  <a16:creationId xmlns:a16="http://schemas.microsoft.com/office/drawing/2014/main" id="{B9C55404-76D8-9D44-032F-445DD9C40068}"/>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385;p56">
              <a:extLst>
                <a:ext uri="{FF2B5EF4-FFF2-40B4-BE49-F238E27FC236}">
                  <a16:creationId xmlns:a16="http://schemas.microsoft.com/office/drawing/2014/main" id="{725C4A49-5D14-04F1-CE8D-1C8A66998FDD}"/>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386;p56">
              <a:extLst>
                <a:ext uri="{FF2B5EF4-FFF2-40B4-BE49-F238E27FC236}">
                  <a16:creationId xmlns:a16="http://schemas.microsoft.com/office/drawing/2014/main" id="{747AD19B-95F7-F916-B752-78ECECC2AFF2}"/>
                </a:ext>
              </a:extLst>
            </p:cNvPr>
            <p:cNvSpPr/>
            <p:nvPr/>
          </p:nvSpPr>
          <p:spPr>
            <a:xfrm>
              <a:off x="7096143" y="3716212"/>
              <a:ext cx="46647" cy="232389"/>
            </a:xfrm>
            <a:custGeom>
              <a:avLst/>
              <a:gdLst/>
              <a:ahLst/>
              <a:cxnLst/>
              <a:rect l="l" t="t" r="r" b="b"/>
              <a:pathLst>
                <a:path w="870" h="4334" extrusionOk="0">
                  <a:moveTo>
                    <a:pt x="870" y="0"/>
                  </a:moveTo>
                  <a:cubicBezTo>
                    <a:pt x="870" y="1"/>
                    <a:pt x="786" y="584"/>
                    <a:pt x="524" y="1560"/>
                  </a:cubicBezTo>
                  <a:cubicBezTo>
                    <a:pt x="262" y="2548"/>
                    <a:pt x="0" y="3727"/>
                    <a:pt x="0" y="3727"/>
                  </a:cubicBezTo>
                  <a:lnTo>
                    <a:pt x="143" y="4334"/>
                  </a:lnTo>
                  <a:lnTo>
                    <a:pt x="572" y="3691"/>
                  </a:lnTo>
                  <a:lnTo>
                    <a:pt x="870"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2387;p56">
              <a:extLst>
                <a:ext uri="{FF2B5EF4-FFF2-40B4-BE49-F238E27FC236}">
                  <a16:creationId xmlns:a16="http://schemas.microsoft.com/office/drawing/2014/main" id="{F17EB314-DEA3-2569-2159-DB38685BE2C4}"/>
                </a:ext>
              </a:extLst>
            </p:cNvPr>
            <p:cNvSpPr/>
            <p:nvPr/>
          </p:nvSpPr>
          <p:spPr>
            <a:xfrm>
              <a:off x="7142736" y="3651066"/>
              <a:ext cx="111149" cy="65202"/>
            </a:xfrm>
            <a:custGeom>
              <a:avLst/>
              <a:gdLst/>
              <a:ahLst/>
              <a:cxnLst/>
              <a:rect l="l" t="t" r="r" b="b"/>
              <a:pathLst>
                <a:path w="2073" h="1216" extrusionOk="0">
                  <a:moveTo>
                    <a:pt x="2072" y="1"/>
                  </a:moveTo>
                  <a:lnTo>
                    <a:pt x="715" y="382"/>
                  </a:lnTo>
                  <a:cubicBezTo>
                    <a:pt x="715" y="382"/>
                    <a:pt x="120" y="525"/>
                    <a:pt x="60" y="810"/>
                  </a:cubicBezTo>
                  <a:cubicBezTo>
                    <a:pt x="24" y="941"/>
                    <a:pt x="1" y="1084"/>
                    <a:pt x="1" y="1215"/>
                  </a:cubicBezTo>
                  <a:lnTo>
                    <a:pt x="917" y="465"/>
                  </a:lnTo>
                  <a:lnTo>
                    <a:pt x="2072" y="1"/>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388;p56">
              <a:extLst>
                <a:ext uri="{FF2B5EF4-FFF2-40B4-BE49-F238E27FC236}">
                  <a16:creationId xmlns:a16="http://schemas.microsoft.com/office/drawing/2014/main" id="{72DB6F31-C249-9A40-7CAE-5A6916A13F24}"/>
                </a:ext>
              </a:extLst>
            </p:cNvPr>
            <p:cNvSpPr/>
            <p:nvPr/>
          </p:nvSpPr>
          <p:spPr>
            <a:xfrm>
              <a:off x="7132549" y="3647903"/>
              <a:ext cx="170504" cy="305527"/>
            </a:xfrm>
            <a:custGeom>
              <a:avLst/>
              <a:gdLst/>
              <a:ahLst/>
              <a:cxnLst/>
              <a:rect l="l" t="t" r="r" b="b"/>
              <a:pathLst>
                <a:path w="3180" h="5698" extrusionOk="0">
                  <a:moveTo>
                    <a:pt x="2415" y="1"/>
                  </a:moveTo>
                  <a:cubicBezTo>
                    <a:pt x="1995" y="1"/>
                    <a:pt x="1072" y="214"/>
                    <a:pt x="1072" y="214"/>
                  </a:cubicBezTo>
                  <a:cubicBezTo>
                    <a:pt x="1072" y="214"/>
                    <a:pt x="583" y="774"/>
                    <a:pt x="393" y="1000"/>
                  </a:cubicBezTo>
                  <a:cubicBezTo>
                    <a:pt x="191" y="1226"/>
                    <a:pt x="191" y="3691"/>
                    <a:pt x="191" y="4048"/>
                  </a:cubicBezTo>
                  <a:cubicBezTo>
                    <a:pt x="191" y="4417"/>
                    <a:pt x="0" y="5394"/>
                    <a:pt x="322" y="5584"/>
                  </a:cubicBezTo>
                  <a:cubicBezTo>
                    <a:pt x="447" y="5660"/>
                    <a:pt x="806" y="5698"/>
                    <a:pt x="1216" y="5698"/>
                  </a:cubicBezTo>
                  <a:cubicBezTo>
                    <a:pt x="1897" y="5698"/>
                    <a:pt x="2719" y="5594"/>
                    <a:pt x="2846" y="5394"/>
                  </a:cubicBezTo>
                  <a:cubicBezTo>
                    <a:pt x="3048" y="5060"/>
                    <a:pt x="3179" y="1131"/>
                    <a:pt x="3143" y="774"/>
                  </a:cubicBezTo>
                  <a:cubicBezTo>
                    <a:pt x="3096" y="441"/>
                    <a:pt x="2881" y="167"/>
                    <a:pt x="2584" y="24"/>
                  </a:cubicBezTo>
                  <a:cubicBezTo>
                    <a:pt x="2549" y="8"/>
                    <a:pt x="2490" y="1"/>
                    <a:pt x="24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389;p56">
              <a:extLst>
                <a:ext uri="{FF2B5EF4-FFF2-40B4-BE49-F238E27FC236}">
                  <a16:creationId xmlns:a16="http://schemas.microsoft.com/office/drawing/2014/main" id="{384E869D-45AE-28B8-2359-07012AB0343D}"/>
                </a:ext>
              </a:extLst>
            </p:cNvPr>
            <p:cNvSpPr/>
            <p:nvPr/>
          </p:nvSpPr>
          <p:spPr>
            <a:xfrm>
              <a:off x="7158071" y="3647903"/>
              <a:ext cx="144338" cy="305848"/>
            </a:xfrm>
            <a:custGeom>
              <a:avLst/>
              <a:gdLst/>
              <a:ahLst/>
              <a:cxnLst/>
              <a:rect l="l" t="t" r="r" b="b"/>
              <a:pathLst>
                <a:path w="2692" h="5704" extrusionOk="0">
                  <a:moveTo>
                    <a:pt x="2024" y="0"/>
                  </a:moveTo>
                  <a:lnTo>
                    <a:pt x="1882" y="72"/>
                  </a:lnTo>
                  <a:cubicBezTo>
                    <a:pt x="2120" y="274"/>
                    <a:pt x="2286" y="536"/>
                    <a:pt x="2346" y="845"/>
                  </a:cubicBezTo>
                  <a:cubicBezTo>
                    <a:pt x="2405" y="1286"/>
                    <a:pt x="2405" y="1727"/>
                    <a:pt x="2322" y="2167"/>
                  </a:cubicBezTo>
                  <a:cubicBezTo>
                    <a:pt x="2296" y="2338"/>
                    <a:pt x="2133" y="2386"/>
                    <a:pt x="1944" y="2386"/>
                  </a:cubicBezTo>
                  <a:cubicBezTo>
                    <a:pt x="1697" y="2386"/>
                    <a:pt x="1406" y="2303"/>
                    <a:pt x="1320" y="2303"/>
                  </a:cubicBezTo>
                  <a:cubicBezTo>
                    <a:pt x="1288" y="2303"/>
                    <a:pt x="1285" y="2315"/>
                    <a:pt x="1322" y="2346"/>
                  </a:cubicBezTo>
                  <a:cubicBezTo>
                    <a:pt x="1536" y="2524"/>
                    <a:pt x="2346" y="2822"/>
                    <a:pt x="2382" y="2989"/>
                  </a:cubicBezTo>
                  <a:cubicBezTo>
                    <a:pt x="2417" y="3143"/>
                    <a:pt x="1977" y="3417"/>
                    <a:pt x="1822" y="3429"/>
                  </a:cubicBezTo>
                  <a:cubicBezTo>
                    <a:pt x="1667" y="3453"/>
                    <a:pt x="1929" y="3810"/>
                    <a:pt x="2096" y="4108"/>
                  </a:cubicBezTo>
                  <a:cubicBezTo>
                    <a:pt x="2251" y="4417"/>
                    <a:pt x="2191" y="4834"/>
                    <a:pt x="1822" y="5132"/>
                  </a:cubicBezTo>
                  <a:cubicBezTo>
                    <a:pt x="1453" y="5417"/>
                    <a:pt x="584" y="5560"/>
                    <a:pt x="215" y="5572"/>
                  </a:cubicBezTo>
                  <a:cubicBezTo>
                    <a:pt x="96" y="5572"/>
                    <a:pt x="24" y="5608"/>
                    <a:pt x="0" y="5644"/>
                  </a:cubicBezTo>
                  <a:cubicBezTo>
                    <a:pt x="175" y="5684"/>
                    <a:pt x="447" y="5704"/>
                    <a:pt x="747" y="5704"/>
                  </a:cubicBezTo>
                  <a:cubicBezTo>
                    <a:pt x="1427" y="5704"/>
                    <a:pt x="2246" y="5600"/>
                    <a:pt x="2370" y="5394"/>
                  </a:cubicBezTo>
                  <a:cubicBezTo>
                    <a:pt x="2560" y="5060"/>
                    <a:pt x="2691" y="1131"/>
                    <a:pt x="2667" y="774"/>
                  </a:cubicBezTo>
                  <a:cubicBezTo>
                    <a:pt x="2620" y="441"/>
                    <a:pt x="2405" y="167"/>
                    <a:pt x="2108" y="24"/>
                  </a:cubicBezTo>
                  <a:cubicBezTo>
                    <a:pt x="2072" y="12"/>
                    <a:pt x="2048" y="0"/>
                    <a:pt x="2024"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390;p56">
              <a:extLst>
                <a:ext uri="{FF2B5EF4-FFF2-40B4-BE49-F238E27FC236}">
                  <a16:creationId xmlns:a16="http://schemas.microsoft.com/office/drawing/2014/main" id="{5D582C49-1C3F-B654-EC5D-0A53F6C42CE8}"/>
                </a:ext>
              </a:extLst>
            </p:cNvPr>
            <p:cNvSpPr/>
            <p:nvPr/>
          </p:nvSpPr>
          <p:spPr>
            <a:xfrm>
              <a:off x="7132549" y="3643399"/>
              <a:ext cx="170504" cy="314803"/>
            </a:xfrm>
            <a:custGeom>
              <a:avLst/>
              <a:gdLst/>
              <a:ahLst/>
              <a:cxnLst/>
              <a:rect l="l" t="t" r="r" b="b"/>
              <a:pathLst>
                <a:path w="3180" h="5871" fill="none" extrusionOk="0">
                  <a:moveTo>
                    <a:pt x="1072" y="298"/>
                  </a:moveTo>
                  <a:cubicBezTo>
                    <a:pt x="1072" y="298"/>
                    <a:pt x="583" y="858"/>
                    <a:pt x="393" y="1084"/>
                  </a:cubicBezTo>
                  <a:cubicBezTo>
                    <a:pt x="191" y="1310"/>
                    <a:pt x="191" y="3775"/>
                    <a:pt x="191" y="4132"/>
                  </a:cubicBezTo>
                  <a:cubicBezTo>
                    <a:pt x="191" y="4501"/>
                    <a:pt x="0" y="5478"/>
                    <a:pt x="322" y="5668"/>
                  </a:cubicBezTo>
                  <a:cubicBezTo>
                    <a:pt x="655" y="5871"/>
                    <a:pt x="2643" y="5799"/>
                    <a:pt x="2846" y="5478"/>
                  </a:cubicBezTo>
                  <a:cubicBezTo>
                    <a:pt x="3048" y="5144"/>
                    <a:pt x="3179" y="1215"/>
                    <a:pt x="3143" y="858"/>
                  </a:cubicBezTo>
                  <a:cubicBezTo>
                    <a:pt x="3096" y="525"/>
                    <a:pt x="2881" y="251"/>
                    <a:pt x="2584" y="108"/>
                  </a:cubicBezTo>
                  <a:cubicBezTo>
                    <a:pt x="2358" y="1"/>
                    <a:pt x="1072" y="298"/>
                    <a:pt x="1072" y="29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391;p56">
              <a:extLst>
                <a:ext uri="{FF2B5EF4-FFF2-40B4-BE49-F238E27FC236}">
                  <a16:creationId xmlns:a16="http://schemas.microsoft.com/office/drawing/2014/main" id="{96D09C95-88AC-E044-7F13-AF1094D05ABA}"/>
                </a:ext>
              </a:extLst>
            </p:cNvPr>
            <p:cNvSpPr/>
            <p:nvPr/>
          </p:nvSpPr>
          <p:spPr>
            <a:xfrm>
              <a:off x="7191260" y="3759588"/>
              <a:ext cx="53028" cy="72816"/>
            </a:xfrm>
            <a:custGeom>
              <a:avLst/>
              <a:gdLst/>
              <a:ahLst/>
              <a:cxnLst/>
              <a:rect l="l" t="t" r="r" b="b"/>
              <a:pathLst>
                <a:path w="989" h="1358" extrusionOk="0">
                  <a:moveTo>
                    <a:pt x="0" y="1"/>
                  </a:moveTo>
                  <a:lnTo>
                    <a:pt x="0" y="1"/>
                  </a:lnTo>
                  <a:cubicBezTo>
                    <a:pt x="120" y="548"/>
                    <a:pt x="429" y="1025"/>
                    <a:pt x="893" y="1358"/>
                  </a:cubicBezTo>
                  <a:lnTo>
                    <a:pt x="989" y="632"/>
                  </a:lnTo>
                  <a:cubicBezTo>
                    <a:pt x="465" y="465"/>
                    <a:pt x="1"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392;p56">
              <a:extLst>
                <a:ext uri="{FF2B5EF4-FFF2-40B4-BE49-F238E27FC236}">
                  <a16:creationId xmlns:a16="http://schemas.microsoft.com/office/drawing/2014/main" id="{8DFD32BD-6A41-87BB-3D08-266612F5D7F9}"/>
                </a:ext>
              </a:extLst>
            </p:cNvPr>
            <p:cNvSpPr/>
            <p:nvPr/>
          </p:nvSpPr>
          <p:spPr>
            <a:xfrm>
              <a:off x="7191260" y="3759588"/>
              <a:ext cx="53028" cy="72816"/>
            </a:xfrm>
            <a:custGeom>
              <a:avLst/>
              <a:gdLst/>
              <a:ahLst/>
              <a:cxnLst/>
              <a:rect l="l" t="t" r="r" b="b"/>
              <a:pathLst>
                <a:path w="989" h="1358" fill="none" extrusionOk="0">
                  <a:moveTo>
                    <a:pt x="989" y="632"/>
                  </a:moveTo>
                  <a:cubicBezTo>
                    <a:pt x="465" y="465"/>
                    <a:pt x="0" y="1"/>
                    <a:pt x="0" y="1"/>
                  </a:cubicBezTo>
                  <a:cubicBezTo>
                    <a:pt x="120" y="548"/>
                    <a:pt x="429" y="1025"/>
                    <a:pt x="893" y="1358"/>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393;p56">
              <a:extLst>
                <a:ext uri="{FF2B5EF4-FFF2-40B4-BE49-F238E27FC236}">
                  <a16:creationId xmlns:a16="http://schemas.microsoft.com/office/drawing/2014/main" id="{BD3BEA15-7113-E69C-C5F2-C7D96A357374}"/>
                </a:ext>
              </a:extLst>
            </p:cNvPr>
            <p:cNvSpPr/>
            <p:nvPr/>
          </p:nvSpPr>
          <p:spPr>
            <a:xfrm>
              <a:off x="7175925" y="3629351"/>
              <a:ext cx="95171" cy="44129"/>
            </a:xfrm>
            <a:custGeom>
              <a:avLst/>
              <a:gdLst/>
              <a:ahLst/>
              <a:cxnLst/>
              <a:rect l="l" t="t" r="r" b="b"/>
              <a:pathLst>
                <a:path w="1775" h="823" extrusionOk="0">
                  <a:moveTo>
                    <a:pt x="1679" y="1"/>
                  </a:moveTo>
                  <a:lnTo>
                    <a:pt x="108" y="370"/>
                  </a:lnTo>
                  <a:lnTo>
                    <a:pt x="1" y="822"/>
                  </a:lnTo>
                  <a:lnTo>
                    <a:pt x="1775" y="370"/>
                  </a:lnTo>
                  <a:lnTo>
                    <a:pt x="1679"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394;p56">
              <a:extLst>
                <a:ext uri="{FF2B5EF4-FFF2-40B4-BE49-F238E27FC236}">
                  <a16:creationId xmlns:a16="http://schemas.microsoft.com/office/drawing/2014/main" id="{2C5CC718-9C9A-DB00-86F5-7E2AD18CF8D2}"/>
                </a:ext>
              </a:extLst>
            </p:cNvPr>
            <p:cNvSpPr/>
            <p:nvPr/>
          </p:nvSpPr>
          <p:spPr>
            <a:xfrm>
              <a:off x="7062953" y="4512274"/>
              <a:ext cx="99621" cy="42789"/>
            </a:xfrm>
            <a:custGeom>
              <a:avLst/>
              <a:gdLst/>
              <a:ahLst/>
              <a:cxnLst/>
              <a:rect l="l" t="t" r="r" b="b"/>
              <a:pathLst>
                <a:path w="1858" h="798" extrusionOk="0">
                  <a:moveTo>
                    <a:pt x="1084" y="0"/>
                  </a:moveTo>
                  <a:lnTo>
                    <a:pt x="512" y="405"/>
                  </a:lnTo>
                  <a:lnTo>
                    <a:pt x="0" y="679"/>
                  </a:lnTo>
                  <a:lnTo>
                    <a:pt x="0" y="798"/>
                  </a:lnTo>
                  <a:lnTo>
                    <a:pt x="1858" y="798"/>
                  </a:lnTo>
                  <a:lnTo>
                    <a:pt x="1774" y="107"/>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395;p56">
              <a:extLst>
                <a:ext uri="{FF2B5EF4-FFF2-40B4-BE49-F238E27FC236}">
                  <a16:creationId xmlns:a16="http://schemas.microsoft.com/office/drawing/2014/main" id="{22BEAF0B-EB0A-BFFD-5A31-477275F72385}"/>
                </a:ext>
              </a:extLst>
            </p:cNvPr>
            <p:cNvSpPr/>
            <p:nvPr/>
          </p:nvSpPr>
          <p:spPr>
            <a:xfrm>
              <a:off x="7222519" y="4517367"/>
              <a:ext cx="99675" cy="40269"/>
            </a:xfrm>
            <a:custGeom>
              <a:avLst/>
              <a:gdLst/>
              <a:ahLst/>
              <a:cxnLst/>
              <a:rect l="l" t="t" r="r" b="b"/>
              <a:pathLst>
                <a:path w="1859" h="751" extrusionOk="0">
                  <a:moveTo>
                    <a:pt x="1084" y="0"/>
                  </a:moveTo>
                  <a:lnTo>
                    <a:pt x="513" y="405"/>
                  </a:lnTo>
                  <a:lnTo>
                    <a:pt x="1" y="691"/>
                  </a:lnTo>
                  <a:lnTo>
                    <a:pt x="1" y="750"/>
                  </a:lnTo>
                  <a:lnTo>
                    <a:pt x="1858" y="750"/>
                  </a:lnTo>
                  <a:lnTo>
                    <a:pt x="1763" y="108"/>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396;p56">
              <a:extLst>
                <a:ext uri="{FF2B5EF4-FFF2-40B4-BE49-F238E27FC236}">
                  <a16:creationId xmlns:a16="http://schemas.microsoft.com/office/drawing/2014/main" id="{9D613E81-1883-5CE3-52E8-DEA296262F27}"/>
                </a:ext>
              </a:extLst>
            </p:cNvPr>
            <p:cNvSpPr/>
            <p:nvPr/>
          </p:nvSpPr>
          <p:spPr>
            <a:xfrm>
              <a:off x="6973573" y="3455040"/>
              <a:ext cx="30669" cy="26274"/>
            </a:xfrm>
            <a:custGeom>
              <a:avLst/>
              <a:gdLst/>
              <a:ahLst/>
              <a:cxnLst/>
              <a:rect l="l" t="t" r="r" b="b"/>
              <a:pathLst>
                <a:path w="572" h="490" extrusionOk="0">
                  <a:moveTo>
                    <a:pt x="128" y="0"/>
                  </a:moveTo>
                  <a:cubicBezTo>
                    <a:pt x="90" y="0"/>
                    <a:pt x="0" y="16"/>
                    <a:pt x="48" y="168"/>
                  </a:cubicBezTo>
                  <a:lnTo>
                    <a:pt x="477" y="490"/>
                  </a:lnTo>
                  <a:lnTo>
                    <a:pt x="572" y="240"/>
                  </a:lnTo>
                  <a:lnTo>
                    <a:pt x="143" y="1"/>
                  </a:lnTo>
                  <a:cubicBezTo>
                    <a:pt x="143" y="1"/>
                    <a:pt x="137" y="0"/>
                    <a:pt x="1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2397;p56">
              <a:extLst>
                <a:ext uri="{FF2B5EF4-FFF2-40B4-BE49-F238E27FC236}">
                  <a16:creationId xmlns:a16="http://schemas.microsoft.com/office/drawing/2014/main" id="{89243509-7212-A542-2F09-A58455781467}"/>
                </a:ext>
              </a:extLst>
            </p:cNvPr>
            <p:cNvSpPr/>
            <p:nvPr/>
          </p:nvSpPr>
          <p:spPr>
            <a:xfrm>
              <a:off x="6972930" y="3453807"/>
              <a:ext cx="31313" cy="27507"/>
            </a:xfrm>
            <a:custGeom>
              <a:avLst/>
              <a:gdLst/>
              <a:ahLst/>
              <a:cxnLst/>
              <a:rect l="l" t="t" r="r" b="b"/>
              <a:pathLst>
                <a:path w="584" h="513" fill="none" extrusionOk="0">
                  <a:moveTo>
                    <a:pt x="584" y="263"/>
                  </a:moveTo>
                  <a:lnTo>
                    <a:pt x="155" y="24"/>
                  </a:lnTo>
                  <a:cubicBezTo>
                    <a:pt x="155" y="24"/>
                    <a:pt x="1" y="1"/>
                    <a:pt x="60" y="191"/>
                  </a:cubicBezTo>
                  <a:lnTo>
                    <a:pt x="489" y="51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398;p56">
              <a:extLst>
                <a:ext uri="{FF2B5EF4-FFF2-40B4-BE49-F238E27FC236}">
                  <a16:creationId xmlns:a16="http://schemas.microsoft.com/office/drawing/2014/main" id="{32165020-FBE8-F126-3998-D9846D215632}"/>
                </a:ext>
              </a:extLst>
            </p:cNvPr>
            <p:cNvSpPr/>
            <p:nvPr/>
          </p:nvSpPr>
          <p:spPr>
            <a:xfrm>
              <a:off x="6939741" y="3460509"/>
              <a:ext cx="71526" cy="78285"/>
            </a:xfrm>
            <a:custGeom>
              <a:avLst/>
              <a:gdLst/>
              <a:ahLst/>
              <a:cxnLst/>
              <a:rect l="l" t="t" r="r" b="b"/>
              <a:pathLst>
                <a:path w="1334" h="1460" extrusionOk="0">
                  <a:moveTo>
                    <a:pt x="487" y="0"/>
                  </a:moveTo>
                  <a:cubicBezTo>
                    <a:pt x="454" y="0"/>
                    <a:pt x="422" y="24"/>
                    <a:pt x="441" y="126"/>
                  </a:cubicBezTo>
                  <a:lnTo>
                    <a:pt x="703" y="650"/>
                  </a:lnTo>
                  <a:lnTo>
                    <a:pt x="227" y="209"/>
                  </a:lnTo>
                  <a:cubicBezTo>
                    <a:pt x="227" y="209"/>
                    <a:pt x="196" y="178"/>
                    <a:pt x="172" y="178"/>
                  </a:cubicBezTo>
                  <a:cubicBezTo>
                    <a:pt x="156" y="178"/>
                    <a:pt x="143" y="191"/>
                    <a:pt x="143" y="233"/>
                  </a:cubicBezTo>
                  <a:cubicBezTo>
                    <a:pt x="143" y="340"/>
                    <a:pt x="572" y="792"/>
                    <a:pt x="572" y="792"/>
                  </a:cubicBezTo>
                  <a:lnTo>
                    <a:pt x="96" y="578"/>
                  </a:lnTo>
                  <a:cubicBezTo>
                    <a:pt x="96" y="578"/>
                    <a:pt x="0" y="650"/>
                    <a:pt x="72" y="721"/>
                  </a:cubicBezTo>
                  <a:cubicBezTo>
                    <a:pt x="143" y="792"/>
                    <a:pt x="548" y="947"/>
                    <a:pt x="548" y="947"/>
                  </a:cubicBezTo>
                  <a:lnTo>
                    <a:pt x="191" y="935"/>
                  </a:lnTo>
                  <a:cubicBezTo>
                    <a:pt x="191" y="935"/>
                    <a:pt x="84" y="1019"/>
                    <a:pt x="155" y="1042"/>
                  </a:cubicBezTo>
                  <a:cubicBezTo>
                    <a:pt x="227" y="1078"/>
                    <a:pt x="643" y="1161"/>
                    <a:pt x="643" y="1161"/>
                  </a:cubicBezTo>
                  <a:cubicBezTo>
                    <a:pt x="703" y="1209"/>
                    <a:pt x="762" y="1245"/>
                    <a:pt x="822" y="1269"/>
                  </a:cubicBezTo>
                  <a:lnTo>
                    <a:pt x="929" y="1459"/>
                  </a:lnTo>
                  <a:lnTo>
                    <a:pt x="1334" y="1257"/>
                  </a:lnTo>
                  <a:lnTo>
                    <a:pt x="1143" y="780"/>
                  </a:lnTo>
                  <a:cubicBezTo>
                    <a:pt x="1120" y="733"/>
                    <a:pt x="1096" y="685"/>
                    <a:pt x="1048" y="638"/>
                  </a:cubicBezTo>
                  <a:lnTo>
                    <a:pt x="977" y="554"/>
                  </a:lnTo>
                  <a:lnTo>
                    <a:pt x="548" y="18"/>
                  </a:lnTo>
                  <a:cubicBezTo>
                    <a:pt x="548" y="18"/>
                    <a:pt x="517" y="0"/>
                    <a:pt x="487"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399;p56">
              <a:extLst>
                <a:ext uri="{FF2B5EF4-FFF2-40B4-BE49-F238E27FC236}">
                  <a16:creationId xmlns:a16="http://schemas.microsoft.com/office/drawing/2014/main" id="{67B325BE-9111-82EA-087F-2318C5A75A8A}"/>
                </a:ext>
              </a:extLst>
            </p:cNvPr>
            <p:cNvSpPr/>
            <p:nvPr/>
          </p:nvSpPr>
          <p:spPr>
            <a:xfrm>
              <a:off x="6989551" y="3527853"/>
              <a:ext cx="239402" cy="252550"/>
            </a:xfrm>
            <a:custGeom>
              <a:avLst/>
              <a:gdLst/>
              <a:ahLst/>
              <a:cxnLst/>
              <a:rect l="l" t="t" r="r" b="b"/>
              <a:pathLst>
                <a:path w="4465" h="4710" extrusionOk="0">
                  <a:moveTo>
                    <a:pt x="405" y="1"/>
                  </a:moveTo>
                  <a:lnTo>
                    <a:pt x="0" y="203"/>
                  </a:lnTo>
                  <a:lnTo>
                    <a:pt x="1500" y="4370"/>
                  </a:lnTo>
                  <a:cubicBezTo>
                    <a:pt x="1585" y="4582"/>
                    <a:pt x="1783" y="4710"/>
                    <a:pt x="2011" y="4710"/>
                  </a:cubicBezTo>
                  <a:cubicBezTo>
                    <a:pt x="2039" y="4710"/>
                    <a:pt x="2067" y="4708"/>
                    <a:pt x="2096" y="4704"/>
                  </a:cubicBezTo>
                  <a:lnTo>
                    <a:pt x="4465" y="4144"/>
                  </a:lnTo>
                  <a:lnTo>
                    <a:pt x="4274" y="2751"/>
                  </a:lnTo>
                  <a:lnTo>
                    <a:pt x="2453" y="3263"/>
                  </a:lnTo>
                  <a:cubicBezTo>
                    <a:pt x="2433" y="3266"/>
                    <a:pt x="2413" y="3268"/>
                    <a:pt x="2393" y="3268"/>
                  </a:cubicBezTo>
                  <a:cubicBezTo>
                    <a:pt x="2257" y="3268"/>
                    <a:pt x="2122" y="3197"/>
                    <a:pt x="2060" y="3073"/>
                  </a:cubicBezTo>
                  <a:lnTo>
                    <a:pt x="40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400;p56">
              <a:extLst>
                <a:ext uri="{FF2B5EF4-FFF2-40B4-BE49-F238E27FC236}">
                  <a16:creationId xmlns:a16="http://schemas.microsoft.com/office/drawing/2014/main" id="{7BA0E9A7-5C95-6C7A-DCFD-75854BACDB03}"/>
                </a:ext>
              </a:extLst>
            </p:cNvPr>
            <p:cNvSpPr/>
            <p:nvPr/>
          </p:nvSpPr>
          <p:spPr>
            <a:xfrm>
              <a:off x="6989551" y="3527853"/>
              <a:ext cx="239402" cy="254159"/>
            </a:xfrm>
            <a:custGeom>
              <a:avLst/>
              <a:gdLst/>
              <a:ahLst/>
              <a:cxnLst/>
              <a:rect l="l" t="t" r="r" b="b"/>
              <a:pathLst>
                <a:path w="4465" h="4740" fill="none" extrusionOk="0">
                  <a:moveTo>
                    <a:pt x="4465" y="4144"/>
                  </a:moveTo>
                  <a:lnTo>
                    <a:pt x="2096" y="4704"/>
                  </a:lnTo>
                  <a:cubicBezTo>
                    <a:pt x="1834" y="4739"/>
                    <a:pt x="1596" y="4608"/>
                    <a:pt x="1500" y="4370"/>
                  </a:cubicBezTo>
                  <a:lnTo>
                    <a:pt x="0" y="203"/>
                  </a:lnTo>
                  <a:lnTo>
                    <a:pt x="405" y="1"/>
                  </a:lnTo>
                  <a:lnTo>
                    <a:pt x="2060" y="3073"/>
                  </a:lnTo>
                  <a:cubicBezTo>
                    <a:pt x="2131" y="3215"/>
                    <a:pt x="2298" y="3287"/>
                    <a:pt x="2453" y="3263"/>
                  </a:cubicBezTo>
                  <a:lnTo>
                    <a:pt x="4274" y="2751"/>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401;p56">
              <a:extLst>
                <a:ext uri="{FF2B5EF4-FFF2-40B4-BE49-F238E27FC236}">
                  <a16:creationId xmlns:a16="http://schemas.microsoft.com/office/drawing/2014/main" id="{D5D7AE90-CC75-2161-8000-ECACDD35CD3E}"/>
                </a:ext>
              </a:extLst>
            </p:cNvPr>
            <p:cNvSpPr/>
            <p:nvPr/>
          </p:nvSpPr>
          <p:spPr>
            <a:xfrm>
              <a:off x="6998452" y="3548924"/>
              <a:ext cx="24342" cy="12815"/>
            </a:xfrm>
            <a:custGeom>
              <a:avLst/>
              <a:gdLst/>
              <a:ahLst/>
              <a:cxnLst/>
              <a:rect l="l" t="t" r="r" b="b"/>
              <a:pathLst>
                <a:path w="454" h="239" fill="none" extrusionOk="0">
                  <a:moveTo>
                    <a:pt x="453" y="1"/>
                  </a:moveTo>
                  <a:lnTo>
                    <a:pt x="1" y="23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402;p56">
              <a:extLst>
                <a:ext uri="{FF2B5EF4-FFF2-40B4-BE49-F238E27FC236}">
                  <a16:creationId xmlns:a16="http://schemas.microsoft.com/office/drawing/2014/main" id="{CFD1FB50-CB9C-481D-8D52-472AB7F2B316}"/>
                </a:ext>
              </a:extLst>
            </p:cNvPr>
            <p:cNvSpPr/>
            <p:nvPr/>
          </p:nvSpPr>
          <p:spPr>
            <a:xfrm>
              <a:off x="7157427" y="3442386"/>
              <a:ext cx="159619" cy="159573"/>
            </a:xfrm>
            <a:custGeom>
              <a:avLst/>
              <a:gdLst/>
              <a:ahLst/>
              <a:cxnLst/>
              <a:rect l="l" t="t" r="r" b="b"/>
              <a:pathLst>
                <a:path w="2977" h="2976" extrusionOk="0">
                  <a:moveTo>
                    <a:pt x="1320" y="1"/>
                  </a:moveTo>
                  <a:cubicBezTo>
                    <a:pt x="1218" y="1"/>
                    <a:pt x="1150" y="25"/>
                    <a:pt x="1143" y="71"/>
                  </a:cubicBezTo>
                  <a:cubicBezTo>
                    <a:pt x="1132" y="154"/>
                    <a:pt x="1155" y="226"/>
                    <a:pt x="1227" y="273"/>
                  </a:cubicBezTo>
                  <a:cubicBezTo>
                    <a:pt x="1227" y="273"/>
                    <a:pt x="962" y="158"/>
                    <a:pt x="694" y="158"/>
                  </a:cubicBezTo>
                  <a:cubicBezTo>
                    <a:pt x="549" y="158"/>
                    <a:pt x="403" y="192"/>
                    <a:pt x="298" y="297"/>
                  </a:cubicBezTo>
                  <a:cubicBezTo>
                    <a:pt x="0" y="595"/>
                    <a:pt x="1036" y="1273"/>
                    <a:pt x="1036" y="1273"/>
                  </a:cubicBezTo>
                  <a:cubicBezTo>
                    <a:pt x="1036" y="1273"/>
                    <a:pt x="786" y="1523"/>
                    <a:pt x="917" y="1714"/>
                  </a:cubicBezTo>
                  <a:cubicBezTo>
                    <a:pt x="989" y="1821"/>
                    <a:pt x="1048" y="1940"/>
                    <a:pt x="1084" y="2071"/>
                  </a:cubicBezTo>
                  <a:cubicBezTo>
                    <a:pt x="1084" y="2071"/>
                    <a:pt x="977" y="2321"/>
                    <a:pt x="1060" y="2321"/>
                  </a:cubicBezTo>
                  <a:cubicBezTo>
                    <a:pt x="1134" y="2321"/>
                    <a:pt x="1114" y="2170"/>
                    <a:pt x="1209" y="2170"/>
                  </a:cubicBezTo>
                  <a:cubicBezTo>
                    <a:pt x="1221" y="2170"/>
                    <a:pt x="1235" y="2173"/>
                    <a:pt x="1251" y="2178"/>
                  </a:cubicBezTo>
                  <a:cubicBezTo>
                    <a:pt x="1393" y="2214"/>
                    <a:pt x="1548" y="2476"/>
                    <a:pt x="1417" y="2559"/>
                  </a:cubicBezTo>
                  <a:cubicBezTo>
                    <a:pt x="1322" y="2607"/>
                    <a:pt x="1227" y="2654"/>
                    <a:pt x="1120" y="2678"/>
                  </a:cubicBezTo>
                  <a:cubicBezTo>
                    <a:pt x="1084" y="2690"/>
                    <a:pt x="1060" y="2726"/>
                    <a:pt x="1072" y="2773"/>
                  </a:cubicBezTo>
                  <a:cubicBezTo>
                    <a:pt x="1084" y="2785"/>
                    <a:pt x="1084" y="2797"/>
                    <a:pt x="1108" y="2809"/>
                  </a:cubicBezTo>
                  <a:cubicBezTo>
                    <a:pt x="1239" y="2904"/>
                    <a:pt x="1405" y="2964"/>
                    <a:pt x="1560" y="2976"/>
                  </a:cubicBezTo>
                  <a:cubicBezTo>
                    <a:pt x="1703" y="2976"/>
                    <a:pt x="1834" y="2964"/>
                    <a:pt x="1965" y="2928"/>
                  </a:cubicBezTo>
                  <a:cubicBezTo>
                    <a:pt x="1965" y="2928"/>
                    <a:pt x="2382" y="2369"/>
                    <a:pt x="2679" y="2214"/>
                  </a:cubicBezTo>
                  <a:cubicBezTo>
                    <a:pt x="2977" y="2071"/>
                    <a:pt x="2846" y="1392"/>
                    <a:pt x="2846" y="1309"/>
                  </a:cubicBezTo>
                  <a:cubicBezTo>
                    <a:pt x="2846" y="1226"/>
                    <a:pt x="2548" y="1035"/>
                    <a:pt x="2548" y="1035"/>
                  </a:cubicBezTo>
                  <a:cubicBezTo>
                    <a:pt x="2548" y="1035"/>
                    <a:pt x="2644" y="845"/>
                    <a:pt x="2263" y="428"/>
                  </a:cubicBezTo>
                  <a:cubicBezTo>
                    <a:pt x="1995" y="135"/>
                    <a:pt x="1562" y="1"/>
                    <a:pt x="1320"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403;p56">
              <a:extLst>
                <a:ext uri="{FF2B5EF4-FFF2-40B4-BE49-F238E27FC236}">
                  <a16:creationId xmlns:a16="http://schemas.microsoft.com/office/drawing/2014/main" id="{FEB2E135-C936-DEB2-25AF-A1960CF15745}"/>
                </a:ext>
              </a:extLst>
            </p:cNvPr>
            <p:cNvSpPr/>
            <p:nvPr/>
          </p:nvSpPr>
          <p:spPr>
            <a:xfrm>
              <a:off x="7212975" y="3510641"/>
              <a:ext cx="68362" cy="36408"/>
            </a:xfrm>
            <a:custGeom>
              <a:avLst/>
              <a:gdLst/>
              <a:ahLst/>
              <a:cxnLst/>
              <a:rect l="l" t="t" r="r" b="b"/>
              <a:pathLst>
                <a:path w="1275" h="679" fill="none" extrusionOk="0">
                  <a:moveTo>
                    <a:pt x="0" y="0"/>
                  </a:moveTo>
                  <a:cubicBezTo>
                    <a:pt x="0" y="0"/>
                    <a:pt x="512" y="619"/>
                    <a:pt x="1274" y="679"/>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404;p56">
              <a:extLst>
                <a:ext uri="{FF2B5EF4-FFF2-40B4-BE49-F238E27FC236}">
                  <a16:creationId xmlns:a16="http://schemas.microsoft.com/office/drawing/2014/main" id="{EF5F5779-38EE-560A-0F45-8395BCB05F1C}"/>
                </a:ext>
              </a:extLst>
            </p:cNvPr>
            <p:cNvSpPr/>
            <p:nvPr/>
          </p:nvSpPr>
          <p:spPr>
            <a:xfrm>
              <a:off x="7203378" y="3520829"/>
              <a:ext cx="65789" cy="47936"/>
            </a:xfrm>
            <a:custGeom>
              <a:avLst/>
              <a:gdLst/>
              <a:ahLst/>
              <a:cxnLst/>
              <a:rect l="l" t="t" r="r" b="b"/>
              <a:pathLst>
                <a:path w="1227" h="894" fill="none" extrusionOk="0">
                  <a:moveTo>
                    <a:pt x="1" y="1"/>
                  </a:moveTo>
                  <a:cubicBezTo>
                    <a:pt x="1" y="1"/>
                    <a:pt x="239" y="691"/>
                    <a:pt x="1227" y="894"/>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78" name="TextBox 577">
            <a:extLst>
              <a:ext uri="{FF2B5EF4-FFF2-40B4-BE49-F238E27FC236}">
                <a16:creationId xmlns:a16="http://schemas.microsoft.com/office/drawing/2014/main" id="{935EDC2D-F410-9FCD-E917-93D270B84B00}"/>
              </a:ext>
            </a:extLst>
          </p:cNvPr>
          <p:cNvSpPr txBox="1"/>
          <p:nvPr/>
        </p:nvSpPr>
        <p:spPr>
          <a:xfrm>
            <a:off x="293845" y="5817614"/>
            <a:ext cx="12156589" cy="707886"/>
          </a:xfrm>
          <a:prstGeom prst="rect">
            <a:avLst/>
          </a:prstGeom>
          <a:noFill/>
        </p:spPr>
        <p:txBody>
          <a:bodyPr wrap="square" rtlCol="0">
            <a:spAutoFit/>
          </a:bodyPr>
          <a:lstStyle/>
          <a:p>
            <a:pPr algn="ctr"/>
            <a:r>
              <a:rPr lang="ar-EG" sz="4000" dirty="0">
                <a:latin typeface="HSIshraq-Bold" panose="02000906030000020004" pitchFamily="50" charset="-78"/>
                <a:cs typeface="HSIshraq-Bold" panose="02000906030000020004" pitchFamily="50" charset="-78"/>
              </a:rPr>
              <a:t>سنوضح ذلك بالأمثلة التالية</a:t>
            </a:r>
            <a:endParaRPr lang="en-US" sz="4000" dirty="0">
              <a:latin typeface="HSIshraq-Bold" panose="02000906030000020004" pitchFamily="50" charset="-78"/>
              <a:cs typeface="HSIshraq-Bold" panose="02000906030000020004" pitchFamily="50" charset="-78"/>
            </a:endParaRPr>
          </a:p>
        </p:txBody>
      </p:sp>
      <p:sp>
        <p:nvSpPr>
          <p:cNvPr id="579" name="Oval 578">
            <a:extLst>
              <a:ext uri="{FF2B5EF4-FFF2-40B4-BE49-F238E27FC236}">
                <a16:creationId xmlns:a16="http://schemas.microsoft.com/office/drawing/2014/main" id="{61F390B1-9C37-5772-C57F-4115A2AB123B}"/>
              </a:ext>
            </a:extLst>
          </p:cNvPr>
          <p:cNvSpPr/>
          <p:nvPr/>
        </p:nvSpPr>
        <p:spPr>
          <a:xfrm>
            <a:off x="11370831" y="574720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580" name="Oval 579">
            <a:extLst>
              <a:ext uri="{FF2B5EF4-FFF2-40B4-BE49-F238E27FC236}">
                <a16:creationId xmlns:a16="http://schemas.microsoft.com/office/drawing/2014/main" id="{4C6EE981-E67B-C81E-192A-3D8CCC92BA18}"/>
              </a:ext>
            </a:extLst>
          </p:cNvPr>
          <p:cNvSpPr/>
          <p:nvPr/>
        </p:nvSpPr>
        <p:spPr>
          <a:xfrm>
            <a:off x="-1138167" y="-852519"/>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2" name="Picture 1">
            <a:extLst>
              <a:ext uri="{FF2B5EF4-FFF2-40B4-BE49-F238E27FC236}">
                <a16:creationId xmlns:a16="http://schemas.microsoft.com/office/drawing/2014/main" id="{9C493407-6F6F-A14F-CCF7-25E3EC7F7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9967" y="473457"/>
            <a:ext cx="3618107" cy="3166576"/>
          </a:xfrm>
          <a:prstGeom prst="rect">
            <a:avLst/>
          </a:prstGeom>
        </p:spPr>
      </p:pic>
      <p:grpSp>
        <p:nvGrpSpPr>
          <p:cNvPr id="3" name="Group 2">
            <a:extLst>
              <a:ext uri="{FF2B5EF4-FFF2-40B4-BE49-F238E27FC236}">
                <a16:creationId xmlns:a16="http://schemas.microsoft.com/office/drawing/2014/main" id="{98239248-7369-C617-E32A-078550BD0FEF}"/>
              </a:ext>
            </a:extLst>
          </p:cNvPr>
          <p:cNvGrpSpPr/>
          <p:nvPr/>
        </p:nvGrpSpPr>
        <p:grpSpPr>
          <a:xfrm>
            <a:off x="-8874783" y="528282"/>
            <a:ext cx="5269043" cy="3211543"/>
            <a:chOff x="-7445557" y="1988199"/>
            <a:chExt cx="5269043" cy="3211543"/>
          </a:xfrm>
        </p:grpSpPr>
        <p:sp>
          <p:nvSpPr>
            <p:cNvPr id="4" name="TextBox 3">
              <a:extLst>
                <a:ext uri="{FF2B5EF4-FFF2-40B4-BE49-F238E27FC236}">
                  <a16:creationId xmlns:a16="http://schemas.microsoft.com/office/drawing/2014/main" id="{5A7C4313-7824-09FC-7F2D-09D598CAB11E}"/>
                </a:ext>
              </a:extLst>
            </p:cNvPr>
            <p:cNvSpPr txBox="1"/>
            <p:nvPr/>
          </p:nvSpPr>
          <p:spPr>
            <a:xfrm>
              <a:off x="-7445557" y="1988199"/>
              <a:ext cx="5269043" cy="317009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لنفترض وجود بيانات في المدي من </a:t>
              </a:r>
            </a:p>
            <a:p>
              <a:pPr marL="0" marR="0" lvl="0" indent="0" algn="ctr" defTabSz="914400" rtl="0"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GE SS Two Bold" panose="020A0503020102020204" pitchFamily="18" charset="-78"/>
                  <a:ea typeface="GE SS Two Bold" panose="020A0503020102020204" pitchFamily="18" charset="-78"/>
                  <a:cs typeface="AGA Aladdin Regular" pitchFamily="2" charset="-78"/>
                </a:rPr>
                <a:t>والمراد نسخ هذه البيانات ووضعها </a:t>
              </a:r>
              <a:endPar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GE SS Two Bold" panose="020A0503020102020204" pitchFamily="18" charset="-78"/>
                  <a:ea typeface="GE SS Two Bold" panose="020A0503020102020204" pitchFamily="18" charset="-78"/>
                  <a:cs typeface="AGA Aladdin Regular" pitchFamily="2" charset="-78"/>
                </a:rPr>
                <a:t>في المدي</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5" name="TextBox 4">
              <a:extLst>
                <a:ext uri="{FF2B5EF4-FFF2-40B4-BE49-F238E27FC236}">
                  <a16:creationId xmlns:a16="http://schemas.microsoft.com/office/drawing/2014/main" id="{157044A2-5ED0-44E0-8A1B-6DEBC0F69F29}"/>
                </a:ext>
              </a:extLst>
            </p:cNvPr>
            <p:cNvSpPr txBox="1"/>
            <p:nvPr/>
          </p:nvSpPr>
          <p:spPr>
            <a:xfrm>
              <a:off x="-7157946" y="2622846"/>
              <a:ext cx="23623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A1:B6</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6" name="TextBox 5">
              <a:extLst>
                <a:ext uri="{FF2B5EF4-FFF2-40B4-BE49-F238E27FC236}">
                  <a16:creationId xmlns:a16="http://schemas.microsoft.com/office/drawing/2014/main" id="{267838A7-9D26-8BC9-52E3-B42676AB91F7}"/>
                </a:ext>
              </a:extLst>
            </p:cNvPr>
            <p:cNvSpPr txBox="1"/>
            <p:nvPr/>
          </p:nvSpPr>
          <p:spPr>
            <a:xfrm>
              <a:off x="-7277073" y="4491856"/>
              <a:ext cx="23623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E1:F6</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grpSp>
    </p:spTree>
    <p:extLst>
      <p:ext uri="{BB962C8B-B14F-4D97-AF65-F5344CB8AC3E}">
        <p14:creationId xmlns:p14="http://schemas.microsoft.com/office/powerpoint/2010/main" val="118951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val 87">
            <a:extLst>
              <a:ext uri="{FF2B5EF4-FFF2-40B4-BE49-F238E27FC236}">
                <a16:creationId xmlns:a16="http://schemas.microsoft.com/office/drawing/2014/main" id="{0A429677-B6F5-251B-F440-C1C47ACCBACA}"/>
              </a:ext>
            </a:extLst>
          </p:cNvPr>
          <p:cNvSpPr/>
          <p:nvPr/>
        </p:nvSpPr>
        <p:spPr>
          <a:xfrm>
            <a:off x="11397941" y="617738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89" name="Oval 88">
            <a:extLst>
              <a:ext uri="{FF2B5EF4-FFF2-40B4-BE49-F238E27FC236}">
                <a16:creationId xmlns:a16="http://schemas.microsoft.com/office/drawing/2014/main" id="{7EAA21A3-9F34-E44B-7FF9-729B3E6B73B6}"/>
              </a:ext>
            </a:extLst>
          </p:cNvPr>
          <p:cNvSpPr/>
          <p:nvPr/>
        </p:nvSpPr>
        <p:spPr>
          <a:xfrm>
            <a:off x="-3057403" y="-2237445"/>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91" name="Picture 90">
            <a:extLst>
              <a:ext uri="{FF2B5EF4-FFF2-40B4-BE49-F238E27FC236}">
                <a16:creationId xmlns:a16="http://schemas.microsoft.com/office/drawing/2014/main" id="{C15CEAE1-E753-0A61-0827-DCE2C8DF2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04" y="173607"/>
            <a:ext cx="3618107" cy="3166576"/>
          </a:xfrm>
          <a:prstGeom prst="rect">
            <a:avLst/>
          </a:prstGeom>
        </p:spPr>
      </p:pic>
      <p:sp>
        <p:nvSpPr>
          <p:cNvPr id="94" name="TextBox 93">
            <a:extLst>
              <a:ext uri="{FF2B5EF4-FFF2-40B4-BE49-F238E27FC236}">
                <a16:creationId xmlns:a16="http://schemas.microsoft.com/office/drawing/2014/main" id="{027294D0-419D-BCA2-BE51-4AA6E31ED62F}"/>
              </a:ext>
            </a:extLst>
          </p:cNvPr>
          <p:cNvSpPr txBox="1"/>
          <p:nvPr/>
        </p:nvSpPr>
        <p:spPr>
          <a:xfrm>
            <a:off x="-4812608" y="4127164"/>
            <a:ext cx="2362399" cy="707886"/>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A1:B6</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grpSp>
        <p:nvGrpSpPr>
          <p:cNvPr id="96" name="Group 95">
            <a:extLst>
              <a:ext uri="{FF2B5EF4-FFF2-40B4-BE49-F238E27FC236}">
                <a16:creationId xmlns:a16="http://schemas.microsoft.com/office/drawing/2014/main" id="{4966A85C-D65A-00DE-1068-3BA07B5B3680}"/>
              </a:ext>
            </a:extLst>
          </p:cNvPr>
          <p:cNvGrpSpPr/>
          <p:nvPr/>
        </p:nvGrpSpPr>
        <p:grpSpPr>
          <a:xfrm>
            <a:off x="6745953" y="88089"/>
            <a:ext cx="5269043" cy="3252094"/>
            <a:chOff x="6785903" y="2366199"/>
            <a:chExt cx="5269043" cy="3252094"/>
          </a:xfrm>
        </p:grpSpPr>
        <p:sp>
          <p:nvSpPr>
            <p:cNvPr id="92" name="TextBox 91">
              <a:extLst>
                <a:ext uri="{FF2B5EF4-FFF2-40B4-BE49-F238E27FC236}">
                  <a16:creationId xmlns:a16="http://schemas.microsoft.com/office/drawing/2014/main" id="{B95B98F3-932C-8E7D-15B4-8241E3246AFC}"/>
                </a:ext>
              </a:extLst>
            </p:cNvPr>
            <p:cNvSpPr txBox="1"/>
            <p:nvPr/>
          </p:nvSpPr>
          <p:spPr>
            <a:xfrm>
              <a:off x="6785903" y="2366199"/>
              <a:ext cx="5269043" cy="317009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لنفترض وجود بيانات في المدي من </a:t>
              </a:r>
            </a:p>
            <a:p>
              <a:pPr marL="0" marR="0" lvl="0" indent="0" algn="ctr" defTabSz="914400" rtl="0"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GE SS Two Bold" panose="020A0503020102020204" pitchFamily="18" charset="-78"/>
                  <a:ea typeface="GE SS Two Bold" panose="020A0503020102020204" pitchFamily="18" charset="-78"/>
                  <a:cs typeface="AGA Aladdin Regular" pitchFamily="2" charset="-78"/>
                </a:rPr>
                <a:t>والمراد نسخ هذه البيانات ووضعها </a:t>
              </a:r>
              <a:endPar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GE SS Two Bold" panose="020A0503020102020204" pitchFamily="18" charset="-78"/>
                  <a:ea typeface="GE SS Two Bold" panose="020A0503020102020204" pitchFamily="18" charset="-78"/>
                  <a:cs typeface="AGA Aladdin Regular" pitchFamily="2" charset="-78"/>
                </a:rPr>
                <a:t>في المدي</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93" name="TextBox 92">
              <a:extLst>
                <a:ext uri="{FF2B5EF4-FFF2-40B4-BE49-F238E27FC236}">
                  <a16:creationId xmlns:a16="http://schemas.microsoft.com/office/drawing/2014/main" id="{477BA8F0-02AD-5A34-F092-5D46D0C60DEA}"/>
                </a:ext>
              </a:extLst>
            </p:cNvPr>
            <p:cNvSpPr txBox="1"/>
            <p:nvPr/>
          </p:nvSpPr>
          <p:spPr>
            <a:xfrm>
              <a:off x="7050884" y="3041397"/>
              <a:ext cx="23623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A1:B6</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95" name="TextBox 94">
              <a:extLst>
                <a:ext uri="{FF2B5EF4-FFF2-40B4-BE49-F238E27FC236}">
                  <a16:creationId xmlns:a16="http://schemas.microsoft.com/office/drawing/2014/main" id="{BEB18D65-1BB9-183F-690A-382FF80C83BF}"/>
                </a:ext>
              </a:extLst>
            </p:cNvPr>
            <p:cNvSpPr txBox="1"/>
            <p:nvPr/>
          </p:nvSpPr>
          <p:spPr>
            <a:xfrm>
              <a:off x="6931757" y="4910407"/>
              <a:ext cx="23623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E1:F6</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grpSp>
      <p:sp>
        <p:nvSpPr>
          <p:cNvPr id="97" name="Text Box 6">
            <a:extLst>
              <a:ext uri="{FF2B5EF4-FFF2-40B4-BE49-F238E27FC236}">
                <a16:creationId xmlns:a16="http://schemas.microsoft.com/office/drawing/2014/main" id="{0F50F1C4-28FC-AA22-5F84-31E38C334C4E}"/>
              </a:ext>
            </a:extLst>
          </p:cNvPr>
          <p:cNvSpPr txBox="1">
            <a:spLocks noChangeArrowheads="1"/>
          </p:cNvSpPr>
          <p:nvPr/>
        </p:nvSpPr>
        <p:spPr bwMode="auto">
          <a:xfrm>
            <a:off x="130945" y="3223671"/>
            <a:ext cx="6084444" cy="4395178"/>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100" b="1" dirty="0">
                <a:solidFill>
                  <a:schemeClr val="accent1"/>
                </a:solidFill>
              </a:rPr>
              <a:t>Sub </a:t>
            </a:r>
            <a:r>
              <a:rPr lang="en-US" altLang="en-US" sz="2100" b="1" dirty="0" err="1"/>
              <a:t>Copy_Range</a:t>
            </a:r>
            <a:r>
              <a:rPr lang="en-US" altLang="en-US" sz="2100" b="1" dirty="0"/>
              <a:t>()</a:t>
            </a:r>
          </a:p>
          <a:p>
            <a:pPr rtl="1" eaLnBrk="1" hangingPunct="1">
              <a:lnSpc>
                <a:spcPct val="150000"/>
              </a:lnSpc>
              <a:spcBef>
                <a:spcPct val="50000"/>
              </a:spcBef>
              <a:buFontTx/>
              <a:buNone/>
            </a:pPr>
            <a:r>
              <a:rPr lang="en-US" altLang="en-US" sz="2100" b="1" dirty="0"/>
              <a:t> Range("a1:b6").Select</a:t>
            </a:r>
          </a:p>
          <a:p>
            <a:pPr rtl="1" eaLnBrk="1" hangingPunct="1">
              <a:lnSpc>
                <a:spcPct val="150000"/>
              </a:lnSpc>
              <a:spcBef>
                <a:spcPct val="50000"/>
              </a:spcBef>
              <a:buFontTx/>
              <a:buNone/>
            </a:pPr>
            <a:r>
              <a:rPr lang="en-US" altLang="en-US" sz="2100" b="1" dirty="0"/>
              <a:t> </a:t>
            </a:r>
            <a:r>
              <a:rPr lang="en-US" altLang="en-US" sz="2100" b="1" dirty="0" err="1"/>
              <a:t>Selection.Copy</a:t>
            </a:r>
            <a:endParaRPr lang="en-US" altLang="en-US" sz="2100" b="1" dirty="0"/>
          </a:p>
          <a:p>
            <a:pPr rtl="1" eaLnBrk="1" hangingPunct="1">
              <a:lnSpc>
                <a:spcPct val="150000"/>
              </a:lnSpc>
              <a:spcBef>
                <a:spcPct val="50000"/>
              </a:spcBef>
              <a:buFontTx/>
              <a:buNone/>
            </a:pPr>
            <a:r>
              <a:rPr lang="en-US" altLang="en-US" sz="2100" b="1" dirty="0"/>
              <a:t> Range("E1:F6").Select</a:t>
            </a:r>
          </a:p>
          <a:p>
            <a:pPr rtl="1" eaLnBrk="1" hangingPunct="1">
              <a:lnSpc>
                <a:spcPct val="150000"/>
              </a:lnSpc>
              <a:spcBef>
                <a:spcPct val="50000"/>
              </a:spcBef>
              <a:buFontTx/>
              <a:buNone/>
            </a:pPr>
            <a:r>
              <a:rPr lang="en-US" altLang="en-US" sz="2100" b="1" dirty="0"/>
              <a:t> </a:t>
            </a:r>
            <a:r>
              <a:rPr lang="en-US" altLang="en-US" sz="2100" b="1" dirty="0" err="1"/>
              <a:t>ActiveSheet.Paste</a:t>
            </a:r>
            <a:endParaRPr lang="en-US" altLang="en-US" sz="2100" b="1" dirty="0"/>
          </a:p>
          <a:p>
            <a:pPr rtl="1" eaLnBrk="1" hangingPunct="1">
              <a:lnSpc>
                <a:spcPct val="150000"/>
              </a:lnSpc>
              <a:spcBef>
                <a:spcPct val="50000"/>
              </a:spcBef>
              <a:buFontTx/>
              <a:buNone/>
            </a:pPr>
            <a:r>
              <a:rPr lang="en-US" altLang="en-US" sz="2100" b="1" dirty="0">
                <a:solidFill>
                  <a:schemeClr val="accent1"/>
                </a:solidFill>
              </a:rPr>
              <a:t>End Sub</a:t>
            </a:r>
          </a:p>
          <a:p>
            <a:pPr rtl="1" eaLnBrk="1" hangingPunct="1">
              <a:lnSpc>
                <a:spcPct val="150000"/>
              </a:lnSpc>
              <a:spcBef>
                <a:spcPct val="50000"/>
              </a:spcBef>
              <a:buFontTx/>
              <a:buNone/>
            </a:pPr>
            <a:endParaRPr lang="en-US" altLang="en-US" sz="2100" b="1" dirty="0">
              <a:solidFill>
                <a:schemeClr val="accent1"/>
              </a:solidFill>
            </a:endParaRPr>
          </a:p>
        </p:txBody>
      </p:sp>
      <p:sp>
        <p:nvSpPr>
          <p:cNvPr id="99" name="TextBox 98">
            <a:extLst>
              <a:ext uri="{FF2B5EF4-FFF2-40B4-BE49-F238E27FC236}">
                <a16:creationId xmlns:a16="http://schemas.microsoft.com/office/drawing/2014/main" id="{983F0DE0-1551-9BEA-4FD6-DB88325AB946}"/>
              </a:ext>
            </a:extLst>
          </p:cNvPr>
          <p:cNvSpPr txBox="1"/>
          <p:nvPr/>
        </p:nvSpPr>
        <p:spPr>
          <a:xfrm>
            <a:off x="8873983" y="4876802"/>
            <a:ext cx="2362399" cy="707886"/>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الكود</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pic>
        <p:nvPicPr>
          <p:cNvPr id="100" name="Graphic 99" descr="Arrow Straight">
            <a:extLst>
              <a:ext uri="{FF2B5EF4-FFF2-40B4-BE49-F238E27FC236}">
                <a16:creationId xmlns:a16="http://schemas.microsoft.com/office/drawing/2014/main" id="{036D3165-E921-5D3F-9D70-7879E66425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2931455" y="4460657"/>
            <a:ext cx="2200907" cy="730625"/>
          </a:xfrm>
          <a:prstGeom prst="rect">
            <a:avLst/>
          </a:prstGeom>
        </p:spPr>
      </p:pic>
      <p:pic>
        <p:nvPicPr>
          <p:cNvPr id="101" name="Graphic 100" descr="Arrow Straight">
            <a:extLst>
              <a:ext uri="{FF2B5EF4-FFF2-40B4-BE49-F238E27FC236}">
                <a16:creationId xmlns:a16="http://schemas.microsoft.com/office/drawing/2014/main" id="{F55CCE40-EA93-71DF-FDC9-2051B1535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173167" y="3644838"/>
            <a:ext cx="949154" cy="949154"/>
          </a:xfrm>
          <a:prstGeom prst="rect">
            <a:avLst/>
          </a:prstGeom>
        </p:spPr>
      </p:pic>
      <p:pic>
        <p:nvPicPr>
          <p:cNvPr id="102" name="Graphic 101" descr="Arrow Straight">
            <a:extLst>
              <a:ext uri="{FF2B5EF4-FFF2-40B4-BE49-F238E27FC236}">
                <a16:creationId xmlns:a16="http://schemas.microsoft.com/office/drawing/2014/main" id="{575B3B49-D174-54B9-6DF1-F8FBB92E96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3123263" y="5153109"/>
            <a:ext cx="1546749" cy="617533"/>
          </a:xfrm>
          <a:prstGeom prst="rect">
            <a:avLst/>
          </a:prstGeom>
        </p:spPr>
      </p:pic>
      <p:pic>
        <p:nvPicPr>
          <p:cNvPr id="103" name="Graphic 102" descr="Arrow Straight">
            <a:extLst>
              <a:ext uri="{FF2B5EF4-FFF2-40B4-BE49-F238E27FC236}">
                <a16:creationId xmlns:a16="http://schemas.microsoft.com/office/drawing/2014/main" id="{A898BA8D-F23F-8995-B8BE-6B9A0A699E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2535230" y="5820962"/>
            <a:ext cx="1510891" cy="552106"/>
          </a:xfrm>
          <a:prstGeom prst="rect">
            <a:avLst/>
          </a:prstGeom>
        </p:spPr>
      </p:pic>
      <p:sp>
        <p:nvSpPr>
          <p:cNvPr id="104" name="TextBox 103">
            <a:extLst>
              <a:ext uri="{FF2B5EF4-FFF2-40B4-BE49-F238E27FC236}">
                <a16:creationId xmlns:a16="http://schemas.microsoft.com/office/drawing/2014/main" id="{820D99FB-FDCD-28DB-4D80-B693ADAEC7CE}"/>
              </a:ext>
            </a:extLst>
          </p:cNvPr>
          <p:cNvSpPr txBox="1"/>
          <p:nvPr/>
        </p:nvSpPr>
        <p:spPr>
          <a:xfrm>
            <a:off x="3787496" y="3509370"/>
            <a:ext cx="268973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قمنا</a:t>
            </a:r>
            <a:r>
              <a:rPr kumimoji="0" lang="ar-EG" b="0" i="0" u="none" strike="noStrike" kern="1200" cap="none" spc="0" normalizeH="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 بتحديد المدي الموجود به البيانات والمراد النسخ منه</a:t>
            </a:r>
            <a:endParaRPr kumimoji="0" lang="en-US"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106" name="TextBox 105">
            <a:extLst>
              <a:ext uri="{FF2B5EF4-FFF2-40B4-BE49-F238E27FC236}">
                <a16:creationId xmlns:a16="http://schemas.microsoft.com/office/drawing/2014/main" id="{173EBD05-D7FC-793A-AA9A-B91868471907}"/>
              </a:ext>
            </a:extLst>
          </p:cNvPr>
          <p:cNvSpPr txBox="1"/>
          <p:nvPr/>
        </p:nvSpPr>
        <p:spPr>
          <a:xfrm>
            <a:off x="4912437" y="4641107"/>
            <a:ext cx="26897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استخدمنا وسيلة النسخ</a:t>
            </a:r>
            <a:endParaRPr kumimoji="0" lang="en-US"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107" name="TextBox 106">
            <a:extLst>
              <a:ext uri="{FF2B5EF4-FFF2-40B4-BE49-F238E27FC236}">
                <a16:creationId xmlns:a16="http://schemas.microsoft.com/office/drawing/2014/main" id="{9D95BA28-5338-2387-D284-AC677D4BD1EC}"/>
              </a:ext>
            </a:extLst>
          </p:cNvPr>
          <p:cNvSpPr txBox="1"/>
          <p:nvPr/>
        </p:nvSpPr>
        <p:spPr>
          <a:xfrm>
            <a:off x="4547652" y="5305001"/>
            <a:ext cx="26897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قمنا بتحديد</a:t>
            </a:r>
            <a:r>
              <a:rPr kumimoji="0" lang="ar-EG" b="0" i="0" u="none" strike="noStrike" kern="1200" cap="none" spc="0" normalizeH="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 المدي الجديد</a:t>
            </a:r>
            <a:endParaRPr kumimoji="0" lang="en-US"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grpSp>
        <p:nvGrpSpPr>
          <p:cNvPr id="110" name="Group 109">
            <a:extLst>
              <a:ext uri="{FF2B5EF4-FFF2-40B4-BE49-F238E27FC236}">
                <a16:creationId xmlns:a16="http://schemas.microsoft.com/office/drawing/2014/main" id="{F3499FEE-B818-1CD2-1260-91F4CE91E1DB}"/>
              </a:ext>
            </a:extLst>
          </p:cNvPr>
          <p:cNvGrpSpPr/>
          <p:nvPr/>
        </p:nvGrpSpPr>
        <p:grpSpPr>
          <a:xfrm>
            <a:off x="3260911" y="5918434"/>
            <a:ext cx="3998884" cy="389993"/>
            <a:chOff x="3189685" y="5910059"/>
            <a:chExt cx="3998884" cy="389993"/>
          </a:xfrm>
        </p:grpSpPr>
        <p:sp>
          <p:nvSpPr>
            <p:cNvPr id="108" name="TextBox 107">
              <a:extLst>
                <a:ext uri="{FF2B5EF4-FFF2-40B4-BE49-F238E27FC236}">
                  <a16:creationId xmlns:a16="http://schemas.microsoft.com/office/drawing/2014/main" id="{2CE28BEC-2D0E-77B3-052F-50F9C73A31F9}"/>
                </a:ext>
              </a:extLst>
            </p:cNvPr>
            <p:cNvSpPr txBox="1"/>
            <p:nvPr/>
          </p:nvSpPr>
          <p:spPr>
            <a:xfrm>
              <a:off x="4498836" y="5910059"/>
              <a:ext cx="26897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استخدمنا</a:t>
              </a:r>
              <a:r>
                <a:rPr kumimoji="0" lang="ar-EG" b="0" i="0" u="none" strike="noStrike" kern="1200" cap="none" spc="0" normalizeH="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 </a:t>
              </a:r>
              <a:r>
                <a:rPr lang="ar-EG" noProof="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وسيلة اللصق </a:t>
              </a:r>
              <a:endParaRPr kumimoji="0" lang="en-US"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109" name="TextBox 108">
              <a:extLst>
                <a:ext uri="{FF2B5EF4-FFF2-40B4-BE49-F238E27FC236}">
                  <a16:creationId xmlns:a16="http://schemas.microsoft.com/office/drawing/2014/main" id="{284904A3-2B2B-0E83-A4E1-0471C004703E}"/>
                </a:ext>
              </a:extLst>
            </p:cNvPr>
            <p:cNvSpPr txBox="1"/>
            <p:nvPr/>
          </p:nvSpPr>
          <p:spPr>
            <a:xfrm>
              <a:off x="3189685" y="5930720"/>
              <a:ext cx="23623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Paste</a:t>
              </a:r>
              <a:endParaRPr kumimoji="0" lang="en-US"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grpSp>
    </p:spTree>
    <p:extLst>
      <p:ext uri="{BB962C8B-B14F-4D97-AF65-F5344CB8AC3E}">
        <p14:creationId xmlns:p14="http://schemas.microsoft.com/office/powerpoint/2010/main" val="4034453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wipe(right)">
                                      <p:cBhvr>
                                        <p:cTn id="10" dur="500"/>
                                        <p:tgtEl>
                                          <p:spTgt spid="9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wipe(left)">
                                      <p:cBhvr>
                                        <p:cTn id="15" dur="500"/>
                                        <p:tgtEl>
                                          <p:spTgt spid="101"/>
                                        </p:tgtEl>
                                      </p:cBhvr>
                                    </p:animEffect>
                                  </p:childTnLst>
                                </p:cTn>
                              </p:par>
                              <p:par>
                                <p:cTn id="16" presetID="22" presetClass="entr" presetSubtype="8"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wipe(left)">
                                      <p:cBhvr>
                                        <p:cTn id="18" dur="500"/>
                                        <p:tgtEl>
                                          <p:spTgt spid="100"/>
                                        </p:tgtEl>
                                      </p:cBhvr>
                                    </p:animEffect>
                                  </p:childTnLst>
                                </p:cTn>
                              </p:par>
                              <p:par>
                                <p:cTn id="19" presetID="22" presetClass="entr" presetSubtype="8"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wipe(left)">
                                      <p:cBhvr>
                                        <p:cTn id="21" dur="500"/>
                                        <p:tgtEl>
                                          <p:spTgt spid="102"/>
                                        </p:tgtEl>
                                      </p:cBhvr>
                                    </p:animEffect>
                                  </p:childTnLst>
                                </p:cTn>
                              </p:par>
                              <p:par>
                                <p:cTn id="22" presetID="22" presetClass="entr" presetSubtype="8" fill="hold" nodeType="withEffect">
                                  <p:stCondLst>
                                    <p:cond delay="0"/>
                                  </p:stCondLst>
                                  <p:childTnLst>
                                    <p:set>
                                      <p:cBhvr>
                                        <p:cTn id="23" dur="1" fill="hold">
                                          <p:stCondLst>
                                            <p:cond delay="0"/>
                                          </p:stCondLst>
                                        </p:cTn>
                                        <p:tgtEl>
                                          <p:spTgt spid="103"/>
                                        </p:tgtEl>
                                        <p:attrNameLst>
                                          <p:attrName>style.visibility</p:attrName>
                                        </p:attrNameLst>
                                      </p:cBhvr>
                                      <p:to>
                                        <p:strVal val="visible"/>
                                      </p:to>
                                    </p:set>
                                    <p:animEffect transition="in" filter="wipe(left)">
                                      <p:cBhvr>
                                        <p:cTn id="24" dur="500"/>
                                        <p:tgtEl>
                                          <p:spTgt spid="10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wipe(right)">
                                      <p:cBhvr>
                                        <p:cTn id="29" dur="500"/>
                                        <p:tgtEl>
                                          <p:spTgt spid="104"/>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wipe(right)">
                                      <p:cBhvr>
                                        <p:cTn id="32" dur="500"/>
                                        <p:tgtEl>
                                          <p:spTgt spid="10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wipe(right)">
                                      <p:cBhvr>
                                        <p:cTn id="35" dur="500"/>
                                        <p:tgtEl>
                                          <p:spTgt spid="107"/>
                                        </p:tgtEl>
                                      </p:cBhvr>
                                    </p:animEffect>
                                  </p:childTnLst>
                                </p:cTn>
                              </p:par>
                              <p:par>
                                <p:cTn id="36" presetID="22" presetClass="entr" presetSubtype="2" fill="hold"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wipe(right)">
                                      <p:cBhvr>
                                        <p:cTn id="38"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9" grpId="0" animBg="1"/>
      <p:bldP spid="104" grpId="0"/>
      <p:bldP spid="106" grpId="0"/>
      <p:bldP spid="10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FACB6-DAA0-155F-5E48-66E19E2E5647}"/>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1" y="0"/>
            <a:ext cx="12192001" cy="6858000"/>
          </a:xfrm>
          <a:prstGeom prst="rect">
            <a:avLst/>
          </a:prstGeom>
        </p:spPr>
      </p:pic>
      <p:sp>
        <p:nvSpPr>
          <p:cNvPr id="4" name="TextBox 3">
            <a:extLst>
              <a:ext uri="{FF2B5EF4-FFF2-40B4-BE49-F238E27FC236}">
                <a16:creationId xmlns:a16="http://schemas.microsoft.com/office/drawing/2014/main" id="{F8409ABB-F3BF-3073-1E9A-FCAE5B9315DC}"/>
              </a:ext>
            </a:extLst>
          </p:cNvPr>
          <p:cNvSpPr txBox="1"/>
          <p:nvPr/>
        </p:nvSpPr>
        <p:spPr>
          <a:xfrm>
            <a:off x="5407458" y="4194845"/>
            <a:ext cx="2342362"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ناتج التنفيذ</a:t>
            </a:r>
            <a:endParaRPr kumimoji="0" lang="en-US" sz="32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5" name="TextBox 4">
            <a:extLst>
              <a:ext uri="{FF2B5EF4-FFF2-40B4-BE49-F238E27FC236}">
                <a16:creationId xmlns:a16="http://schemas.microsoft.com/office/drawing/2014/main" id="{EDEEDA2D-1AE6-FA5B-2F58-591C4AB71B28}"/>
              </a:ext>
            </a:extLst>
          </p:cNvPr>
          <p:cNvSpPr txBox="1"/>
          <p:nvPr/>
        </p:nvSpPr>
        <p:spPr>
          <a:xfrm>
            <a:off x="4256235" y="4928728"/>
            <a:ext cx="4460168" cy="1569660"/>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schemeClr val="bg1"/>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عند تنفيذ الكود لاحظ أن المدي المنسوخ منه ظل عليه التحديد</a:t>
            </a:r>
            <a:endParaRPr kumimoji="0" lang="en-US" sz="3200" b="0" i="0" u="none" strike="noStrike" kern="1200" cap="none" spc="0" normalizeH="0" baseline="0" noProof="0" dirty="0">
              <a:ln>
                <a:noFill/>
              </a:ln>
              <a:solidFill>
                <a:schemeClr val="bg1"/>
              </a:solidFill>
              <a:effectLst/>
              <a:uLnTx/>
              <a:uFillTx/>
              <a:latin typeface="All Genders v4" panose="00000800000000000000" pitchFamily="50" charset="-78"/>
              <a:cs typeface="All Genders v4" panose="00000800000000000000" pitchFamily="50" charset="-78"/>
            </a:endParaRPr>
          </a:p>
        </p:txBody>
      </p:sp>
      <p:sp>
        <p:nvSpPr>
          <p:cNvPr id="6" name="Rectangle 5">
            <a:extLst>
              <a:ext uri="{FF2B5EF4-FFF2-40B4-BE49-F238E27FC236}">
                <a16:creationId xmlns:a16="http://schemas.microsoft.com/office/drawing/2014/main" id="{C4AA115F-A69F-56AF-892C-ABBAD6255E4F}"/>
              </a:ext>
            </a:extLst>
          </p:cNvPr>
          <p:cNvSpPr/>
          <p:nvPr/>
        </p:nvSpPr>
        <p:spPr>
          <a:xfrm>
            <a:off x="-1" y="1832776"/>
            <a:ext cx="1459065" cy="12801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rrow Straight">
            <a:extLst>
              <a:ext uri="{FF2B5EF4-FFF2-40B4-BE49-F238E27FC236}">
                <a16:creationId xmlns:a16="http://schemas.microsoft.com/office/drawing/2014/main" id="{FF107939-D5EE-A53E-8DB7-DA7A011C88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402779">
            <a:off x="1643711" y="3218532"/>
            <a:ext cx="730341" cy="730341"/>
          </a:xfrm>
          <a:prstGeom prst="rect">
            <a:avLst/>
          </a:prstGeom>
        </p:spPr>
      </p:pic>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90F4A0CC-F089-FE96-1AD9-C1BDE22931CE}"/>
                  </a:ext>
                </a:extLst>
              </p14:cNvPr>
              <p14:cNvContentPartPr/>
              <p14:nvPr/>
            </p14:nvContentPartPr>
            <p14:xfrm>
              <a:off x="6205664" y="3056791"/>
              <a:ext cx="360" cy="360"/>
            </p14:xfrm>
          </p:contentPart>
        </mc:Choice>
        <mc:Fallback xmlns="">
          <p:pic>
            <p:nvPicPr>
              <p:cNvPr id="20" name="Ink 19">
                <a:extLst>
                  <a:ext uri="{FF2B5EF4-FFF2-40B4-BE49-F238E27FC236}">
                    <a16:creationId xmlns:a16="http://schemas.microsoft.com/office/drawing/2014/main" id="{90F4A0CC-F089-FE96-1AD9-C1BDE22931CE}"/>
                  </a:ext>
                </a:extLst>
              </p:cNvPr>
              <p:cNvPicPr/>
              <p:nvPr/>
            </p:nvPicPr>
            <p:blipFill>
              <a:blip r:embed="rId6"/>
              <a:stretch>
                <a:fillRect/>
              </a:stretch>
            </p:blipFill>
            <p:spPr>
              <a:xfrm>
                <a:off x="6142664" y="2994151"/>
                <a:ext cx="126000" cy="126000"/>
              </a:xfrm>
              <a:prstGeom prst="rect">
                <a:avLst/>
              </a:prstGeom>
            </p:spPr>
          </p:pic>
        </mc:Fallback>
      </mc:AlternateContent>
      <p:sp>
        <p:nvSpPr>
          <p:cNvPr id="21" name="TextBox 20">
            <a:extLst>
              <a:ext uri="{FF2B5EF4-FFF2-40B4-BE49-F238E27FC236}">
                <a16:creationId xmlns:a16="http://schemas.microsoft.com/office/drawing/2014/main" id="{89CD1246-B22A-C6F3-32CA-94E7246D261E}"/>
              </a:ext>
            </a:extLst>
          </p:cNvPr>
          <p:cNvSpPr txBox="1"/>
          <p:nvPr/>
        </p:nvSpPr>
        <p:spPr>
          <a:xfrm>
            <a:off x="-6914681" y="233914"/>
            <a:ext cx="4842328" cy="1077218"/>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لإزالة التحديد برمجيا نستخدم الأمر التالي</a:t>
            </a:r>
            <a:endParaRPr kumimoji="0" lang="en-US" sz="32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22" name="Text Box 6">
            <a:extLst>
              <a:ext uri="{FF2B5EF4-FFF2-40B4-BE49-F238E27FC236}">
                <a16:creationId xmlns:a16="http://schemas.microsoft.com/office/drawing/2014/main" id="{C9EA5950-D46F-8688-8952-5028530D87F0}"/>
              </a:ext>
            </a:extLst>
          </p:cNvPr>
          <p:cNvSpPr txBox="1">
            <a:spLocks noChangeArrowheads="1"/>
          </p:cNvSpPr>
          <p:nvPr/>
        </p:nvSpPr>
        <p:spPr bwMode="auto">
          <a:xfrm>
            <a:off x="13877555" y="187748"/>
            <a:ext cx="10270856" cy="584775"/>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eaLnBrk="1" hangingPunct="1"/>
            <a:r>
              <a:rPr lang="en-US" altLang="en-US" sz="3200" b="1" dirty="0" err="1"/>
              <a:t>Application.CutCopyMode</a:t>
            </a:r>
            <a:r>
              <a:rPr lang="en-US" altLang="en-US" sz="3200" b="1" dirty="0"/>
              <a:t> = False</a:t>
            </a:r>
          </a:p>
        </p:txBody>
      </p:sp>
    </p:spTree>
    <p:extLst>
      <p:ext uri="{BB962C8B-B14F-4D97-AF65-F5344CB8AC3E}">
        <p14:creationId xmlns:p14="http://schemas.microsoft.com/office/powerpoint/2010/main" val="2825067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F30BE01-3B8D-12EE-342D-9315C684FCE5}"/>
              </a:ext>
            </a:extLst>
          </p:cNvPr>
          <p:cNvSpPr txBox="1"/>
          <p:nvPr/>
        </p:nvSpPr>
        <p:spPr>
          <a:xfrm>
            <a:off x="7129932" y="202318"/>
            <a:ext cx="4842328" cy="1077218"/>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لإزالة التحديد برمجيا نستخدم الأمر التالي</a:t>
            </a:r>
            <a:endParaRPr kumimoji="0" lang="en-US" sz="32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9" name="Text Box 6">
            <a:extLst>
              <a:ext uri="{FF2B5EF4-FFF2-40B4-BE49-F238E27FC236}">
                <a16:creationId xmlns:a16="http://schemas.microsoft.com/office/drawing/2014/main" id="{7A984A77-BF21-1CA4-F5FA-3BFBDC364CA6}"/>
              </a:ext>
            </a:extLst>
          </p:cNvPr>
          <p:cNvSpPr txBox="1">
            <a:spLocks noChangeArrowheads="1"/>
          </p:cNvSpPr>
          <p:nvPr/>
        </p:nvSpPr>
        <p:spPr bwMode="auto">
          <a:xfrm>
            <a:off x="32967" y="522968"/>
            <a:ext cx="10270856" cy="584775"/>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eaLnBrk="1" hangingPunct="1"/>
            <a:r>
              <a:rPr lang="en-US" altLang="en-US" sz="3200" b="1" dirty="0" err="1"/>
              <a:t>Application.CutCopyMode</a:t>
            </a:r>
            <a:r>
              <a:rPr lang="en-US" altLang="en-US" sz="3200" b="1" dirty="0"/>
              <a:t> = False</a:t>
            </a:r>
          </a:p>
        </p:txBody>
      </p:sp>
      <p:sp>
        <p:nvSpPr>
          <p:cNvPr id="10" name="TextBox 9">
            <a:extLst>
              <a:ext uri="{FF2B5EF4-FFF2-40B4-BE49-F238E27FC236}">
                <a16:creationId xmlns:a16="http://schemas.microsoft.com/office/drawing/2014/main" id="{639914C9-6EAC-0A8C-3FA3-AFA669ED0CC0}"/>
              </a:ext>
            </a:extLst>
          </p:cNvPr>
          <p:cNvSpPr txBox="1"/>
          <p:nvPr/>
        </p:nvSpPr>
        <p:spPr>
          <a:xfrm>
            <a:off x="7129932" y="1685568"/>
            <a:ext cx="4842328"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EG" sz="32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فيصبح الكود كالتالي:</a:t>
            </a:r>
            <a:endParaRPr kumimoji="0" lang="en-US" sz="32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11" name="Text Box 6">
            <a:extLst>
              <a:ext uri="{FF2B5EF4-FFF2-40B4-BE49-F238E27FC236}">
                <a16:creationId xmlns:a16="http://schemas.microsoft.com/office/drawing/2014/main" id="{28CA462A-64A4-5E76-44E0-D40B2808AA39}"/>
              </a:ext>
            </a:extLst>
          </p:cNvPr>
          <p:cNvSpPr txBox="1">
            <a:spLocks noChangeArrowheads="1"/>
          </p:cNvSpPr>
          <p:nvPr/>
        </p:nvSpPr>
        <p:spPr bwMode="auto">
          <a:xfrm>
            <a:off x="162842" y="1609449"/>
            <a:ext cx="6084444" cy="5748497"/>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2400" b="1" dirty="0">
                <a:solidFill>
                  <a:schemeClr val="accent1"/>
                </a:solidFill>
              </a:rPr>
              <a:t>Sub </a:t>
            </a:r>
            <a:r>
              <a:rPr lang="en-US" altLang="en-US" sz="2400" b="1" dirty="0" err="1"/>
              <a:t>Copy_Range</a:t>
            </a:r>
            <a:r>
              <a:rPr lang="en-US" altLang="en-US" sz="2400" b="1" dirty="0"/>
              <a:t>()</a:t>
            </a:r>
          </a:p>
          <a:p>
            <a:pPr rtl="1" eaLnBrk="1" hangingPunct="1">
              <a:lnSpc>
                <a:spcPct val="150000"/>
              </a:lnSpc>
              <a:spcBef>
                <a:spcPct val="50000"/>
              </a:spcBef>
              <a:buFontTx/>
              <a:buNone/>
            </a:pPr>
            <a:r>
              <a:rPr lang="en-US" altLang="en-US" sz="2400" b="1" dirty="0"/>
              <a:t> Range("a1:b6").Select</a:t>
            </a:r>
          </a:p>
          <a:p>
            <a:pPr rtl="1" eaLnBrk="1" hangingPunct="1">
              <a:lnSpc>
                <a:spcPct val="150000"/>
              </a:lnSpc>
              <a:spcBef>
                <a:spcPct val="50000"/>
              </a:spcBef>
              <a:buFontTx/>
              <a:buNone/>
            </a:pPr>
            <a:r>
              <a:rPr lang="en-US" altLang="en-US" sz="2400" b="1" dirty="0"/>
              <a:t> </a:t>
            </a:r>
            <a:r>
              <a:rPr lang="en-US" altLang="en-US" sz="2400" b="1" dirty="0" err="1"/>
              <a:t>Selection.Copy</a:t>
            </a:r>
            <a:endParaRPr lang="en-US" altLang="en-US" sz="2400" b="1" dirty="0"/>
          </a:p>
          <a:p>
            <a:pPr rtl="1" eaLnBrk="1" hangingPunct="1">
              <a:lnSpc>
                <a:spcPct val="150000"/>
              </a:lnSpc>
              <a:spcBef>
                <a:spcPct val="50000"/>
              </a:spcBef>
              <a:buFontTx/>
              <a:buNone/>
            </a:pPr>
            <a:r>
              <a:rPr lang="en-US" altLang="en-US" sz="2400" b="1" dirty="0"/>
              <a:t> Range("E1:F6").Select</a:t>
            </a:r>
          </a:p>
          <a:p>
            <a:pPr rtl="1" eaLnBrk="1" hangingPunct="1">
              <a:lnSpc>
                <a:spcPct val="150000"/>
              </a:lnSpc>
              <a:spcBef>
                <a:spcPct val="50000"/>
              </a:spcBef>
              <a:buFontTx/>
              <a:buNone/>
            </a:pPr>
            <a:r>
              <a:rPr lang="en-US" altLang="en-US" sz="2400" b="1" dirty="0"/>
              <a:t> </a:t>
            </a:r>
            <a:r>
              <a:rPr lang="en-US" altLang="en-US" sz="2400" b="1" dirty="0" err="1"/>
              <a:t>ActiveSheet.Paste</a:t>
            </a:r>
            <a:endParaRPr lang="ar-EG" altLang="en-US" sz="2400" b="1" dirty="0"/>
          </a:p>
          <a:p>
            <a:pPr rtl="1" eaLnBrk="1" hangingPunct="1">
              <a:lnSpc>
                <a:spcPct val="150000"/>
              </a:lnSpc>
              <a:spcBef>
                <a:spcPct val="50000"/>
              </a:spcBef>
              <a:buFontTx/>
              <a:buNone/>
            </a:pPr>
            <a:r>
              <a:rPr lang="en-US" altLang="en-US" sz="2400" b="1" dirty="0" err="1"/>
              <a:t>Application.CutCopyMode</a:t>
            </a:r>
            <a:r>
              <a:rPr lang="en-US" altLang="en-US" sz="2400" b="1" dirty="0"/>
              <a:t> = False</a:t>
            </a:r>
          </a:p>
          <a:p>
            <a:pPr rtl="1" eaLnBrk="1" hangingPunct="1">
              <a:lnSpc>
                <a:spcPct val="150000"/>
              </a:lnSpc>
              <a:spcBef>
                <a:spcPct val="50000"/>
              </a:spcBef>
              <a:buFontTx/>
              <a:buNone/>
            </a:pPr>
            <a:r>
              <a:rPr lang="en-US" altLang="en-US" sz="2400" b="1" dirty="0">
                <a:solidFill>
                  <a:schemeClr val="accent1"/>
                </a:solidFill>
              </a:rPr>
              <a:t>End Sub</a:t>
            </a:r>
          </a:p>
          <a:p>
            <a:pPr rtl="1" eaLnBrk="1" hangingPunct="1">
              <a:lnSpc>
                <a:spcPct val="150000"/>
              </a:lnSpc>
              <a:spcBef>
                <a:spcPct val="50000"/>
              </a:spcBef>
              <a:buFontTx/>
              <a:buNone/>
            </a:pPr>
            <a:endParaRPr lang="en-US" altLang="en-US" sz="2400" b="1" dirty="0">
              <a:solidFill>
                <a:schemeClr val="accent1"/>
              </a:solidFill>
            </a:endParaRPr>
          </a:p>
        </p:txBody>
      </p:sp>
      <p:pic>
        <p:nvPicPr>
          <p:cNvPr id="12" name="Picture 11">
            <a:extLst>
              <a:ext uri="{FF2B5EF4-FFF2-40B4-BE49-F238E27FC236}">
                <a16:creationId xmlns:a16="http://schemas.microsoft.com/office/drawing/2014/main" id="{766119F8-F587-0A19-5EAE-B316EB86F626}"/>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4256288" y="-2165709"/>
            <a:ext cx="2996566" cy="1685568"/>
          </a:xfrm>
          <a:prstGeom prst="rect">
            <a:avLst/>
          </a:prstGeom>
        </p:spPr>
      </p:pic>
      <p:sp>
        <p:nvSpPr>
          <p:cNvPr id="13" name="TextBox 12">
            <a:extLst>
              <a:ext uri="{FF2B5EF4-FFF2-40B4-BE49-F238E27FC236}">
                <a16:creationId xmlns:a16="http://schemas.microsoft.com/office/drawing/2014/main" id="{A1ED10C6-C70B-6463-8268-888721C49263}"/>
              </a:ext>
            </a:extLst>
          </p:cNvPr>
          <p:cNvSpPr txBox="1"/>
          <p:nvPr/>
        </p:nvSpPr>
        <p:spPr>
          <a:xfrm>
            <a:off x="5076105" y="7274877"/>
            <a:ext cx="2342362"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ناتج التنفيذ</a:t>
            </a:r>
            <a:endParaRPr kumimoji="0" lang="en-US" sz="32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Tree>
    <p:extLst>
      <p:ext uri="{BB962C8B-B14F-4D97-AF65-F5344CB8AC3E}">
        <p14:creationId xmlns:p14="http://schemas.microsoft.com/office/powerpoint/2010/main" val="146245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Graphic 59">
            <a:extLst>
              <a:ext uri="{FF2B5EF4-FFF2-40B4-BE49-F238E27FC236}">
                <a16:creationId xmlns:a16="http://schemas.microsoft.com/office/drawing/2014/main" id="{A27F592A-EE17-0E39-9DA9-204B991283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6727" y="587358"/>
            <a:ext cx="5652982" cy="5791474"/>
          </a:xfrm>
          <a:prstGeom prst="rect">
            <a:avLst/>
          </a:prstGeom>
        </p:spPr>
      </p:pic>
      <p:pic>
        <p:nvPicPr>
          <p:cNvPr id="61" name="Graphic 60">
            <a:extLst>
              <a:ext uri="{FF2B5EF4-FFF2-40B4-BE49-F238E27FC236}">
                <a16:creationId xmlns:a16="http://schemas.microsoft.com/office/drawing/2014/main" id="{8DD1A754-D44B-8F2A-930C-92C892F87A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099" y="108794"/>
            <a:ext cx="560105" cy="740747"/>
          </a:xfrm>
          <a:prstGeom prst="rect">
            <a:avLst/>
          </a:prstGeom>
        </p:spPr>
      </p:pic>
      <p:pic>
        <p:nvPicPr>
          <p:cNvPr id="65" name="Graphic 64">
            <a:extLst>
              <a:ext uri="{FF2B5EF4-FFF2-40B4-BE49-F238E27FC236}">
                <a16:creationId xmlns:a16="http://schemas.microsoft.com/office/drawing/2014/main" id="{E5EEC0D0-238A-57C3-9F47-50B7AD6E23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1723" y="801441"/>
            <a:ext cx="4167192" cy="4731713"/>
          </a:xfrm>
          <a:prstGeom prst="rect">
            <a:avLst/>
          </a:prstGeom>
        </p:spPr>
      </p:pic>
      <p:pic>
        <p:nvPicPr>
          <p:cNvPr id="66" name="Graphic 65">
            <a:extLst>
              <a:ext uri="{FF2B5EF4-FFF2-40B4-BE49-F238E27FC236}">
                <a16:creationId xmlns:a16="http://schemas.microsoft.com/office/drawing/2014/main" id="{669B2156-B881-D4F5-9C65-82A5319050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4086" y="-5196950"/>
            <a:ext cx="3547914" cy="4666208"/>
          </a:xfrm>
          <a:prstGeom prst="rect">
            <a:avLst/>
          </a:prstGeom>
        </p:spPr>
      </p:pic>
      <p:pic>
        <p:nvPicPr>
          <p:cNvPr id="67" name="Graphic 66">
            <a:extLst>
              <a:ext uri="{FF2B5EF4-FFF2-40B4-BE49-F238E27FC236}">
                <a16:creationId xmlns:a16="http://schemas.microsoft.com/office/drawing/2014/main" id="{6E6164E2-89D9-6521-020C-D9BBCAF9A6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11493" y="108794"/>
            <a:ext cx="6780515" cy="6343517"/>
          </a:xfrm>
          <a:prstGeom prst="rect">
            <a:avLst/>
          </a:prstGeom>
        </p:spPr>
      </p:pic>
      <p:pic>
        <p:nvPicPr>
          <p:cNvPr id="68" name="Graphic 67">
            <a:extLst>
              <a:ext uri="{FF2B5EF4-FFF2-40B4-BE49-F238E27FC236}">
                <a16:creationId xmlns:a16="http://schemas.microsoft.com/office/drawing/2014/main" id="{7151346C-325D-EF34-1A95-FB8024E2C0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2354" y="-1856371"/>
            <a:ext cx="463614" cy="514322"/>
          </a:xfrm>
          <a:prstGeom prst="rect">
            <a:avLst/>
          </a:prstGeom>
        </p:spPr>
      </p:pic>
    </p:spTree>
    <p:extLst>
      <p:ext uri="{BB962C8B-B14F-4D97-AF65-F5344CB8AC3E}">
        <p14:creationId xmlns:p14="http://schemas.microsoft.com/office/powerpoint/2010/main" val="3382988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6B6121-3B9E-7387-FD38-C175AE769ED4}"/>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1" y="0"/>
            <a:ext cx="12192001" cy="6858000"/>
          </a:xfrm>
          <a:prstGeom prst="rect">
            <a:avLst/>
          </a:prstGeom>
        </p:spPr>
      </p:pic>
      <p:sp>
        <p:nvSpPr>
          <p:cNvPr id="4" name="TextBox 3">
            <a:extLst>
              <a:ext uri="{FF2B5EF4-FFF2-40B4-BE49-F238E27FC236}">
                <a16:creationId xmlns:a16="http://schemas.microsoft.com/office/drawing/2014/main" id="{C75A11B3-C7E0-E959-1ED5-36A0AE1A2F21}"/>
              </a:ext>
            </a:extLst>
          </p:cNvPr>
          <p:cNvSpPr txBox="1"/>
          <p:nvPr/>
        </p:nvSpPr>
        <p:spPr>
          <a:xfrm>
            <a:off x="5063364" y="5545663"/>
            <a:ext cx="2342362"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ناتج التنفيذ</a:t>
            </a:r>
            <a:endParaRPr kumimoji="0" lang="en-US" sz="32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5" name="TextBox 4">
            <a:extLst>
              <a:ext uri="{FF2B5EF4-FFF2-40B4-BE49-F238E27FC236}">
                <a16:creationId xmlns:a16="http://schemas.microsoft.com/office/drawing/2014/main" id="{097A1E3F-8803-3AB0-009C-F4F19BFBEA80}"/>
              </a:ext>
            </a:extLst>
          </p:cNvPr>
          <p:cNvSpPr txBox="1"/>
          <p:nvPr/>
        </p:nvSpPr>
        <p:spPr>
          <a:xfrm>
            <a:off x="-8712714" y="-666312"/>
            <a:ext cx="7245926" cy="255454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يمكن استخدام </a:t>
            </a:r>
          </a:p>
          <a:p>
            <a:pPr marL="0" marR="0" lvl="0" indent="0" algn="ctr" defTabSz="914400" rtl="1"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الوسيلة</a:t>
            </a:r>
            <a:r>
              <a:rPr lang="en-US"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  copy </a:t>
            </a:r>
            <a:endParaRPr lang="ar-EG"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دون الحاجة الي</a:t>
            </a:r>
          </a:p>
          <a:p>
            <a:pPr marL="0" marR="0" lvl="0" indent="0" algn="ctr" defTabSz="914400" rtl="1"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استخدام الوسيلة </a:t>
            </a:r>
            <a:r>
              <a:rPr lang="en-US"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select</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6" name="Text Box 6">
            <a:extLst>
              <a:ext uri="{FF2B5EF4-FFF2-40B4-BE49-F238E27FC236}">
                <a16:creationId xmlns:a16="http://schemas.microsoft.com/office/drawing/2014/main" id="{F627F4E6-B30D-E247-D542-B0F2D787F64B}"/>
              </a:ext>
            </a:extLst>
          </p:cNvPr>
          <p:cNvSpPr txBox="1">
            <a:spLocks noChangeArrowheads="1"/>
          </p:cNvSpPr>
          <p:nvPr/>
        </p:nvSpPr>
        <p:spPr bwMode="auto">
          <a:xfrm>
            <a:off x="14697248" y="3804488"/>
            <a:ext cx="9208645" cy="3694409"/>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3200" b="1" dirty="0">
                <a:solidFill>
                  <a:schemeClr val="accent1"/>
                </a:solidFill>
              </a:rPr>
              <a:t>Sub </a:t>
            </a:r>
            <a:r>
              <a:rPr lang="en-US" altLang="en-US" sz="3200" b="1" dirty="0" err="1"/>
              <a:t>Copy_Range</a:t>
            </a:r>
            <a:r>
              <a:rPr lang="en-US" altLang="en-US" sz="3200" b="1" dirty="0"/>
              <a:t>()</a:t>
            </a:r>
          </a:p>
          <a:p>
            <a:pPr rtl="1" eaLnBrk="1" hangingPunct="1">
              <a:lnSpc>
                <a:spcPct val="150000"/>
              </a:lnSpc>
              <a:spcBef>
                <a:spcPct val="50000"/>
              </a:spcBef>
              <a:buFontTx/>
              <a:buNone/>
            </a:pPr>
            <a:r>
              <a:rPr lang="en-US" altLang="en-US" sz="3200" b="1" dirty="0"/>
              <a:t> Range("a1:b6").Copy Range("E1:F6")</a:t>
            </a:r>
          </a:p>
          <a:p>
            <a:pPr rtl="1" eaLnBrk="1" hangingPunct="1">
              <a:lnSpc>
                <a:spcPct val="150000"/>
              </a:lnSpc>
              <a:spcBef>
                <a:spcPct val="50000"/>
              </a:spcBef>
              <a:buFontTx/>
              <a:buNone/>
            </a:pPr>
            <a:r>
              <a:rPr lang="en-US" altLang="en-US" sz="3200" b="1" dirty="0">
                <a:solidFill>
                  <a:schemeClr val="accent1"/>
                </a:solidFill>
              </a:rPr>
              <a:t>End Sub</a:t>
            </a:r>
          </a:p>
          <a:p>
            <a:pPr rtl="1" eaLnBrk="1" hangingPunct="1">
              <a:lnSpc>
                <a:spcPct val="150000"/>
              </a:lnSpc>
              <a:spcBef>
                <a:spcPct val="50000"/>
              </a:spcBef>
              <a:buFontTx/>
              <a:buNone/>
            </a:pPr>
            <a:endParaRPr lang="en-US" altLang="en-US" sz="3200" b="1" dirty="0">
              <a:solidFill>
                <a:schemeClr val="accent1"/>
              </a:solidFill>
            </a:endParaRPr>
          </a:p>
        </p:txBody>
      </p:sp>
    </p:spTree>
    <p:extLst>
      <p:ext uri="{BB962C8B-B14F-4D97-AF65-F5344CB8AC3E}">
        <p14:creationId xmlns:p14="http://schemas.microsoft.com/office/powerpoint/2010/main" val="4128325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2DB7AE-CE67-8AE6-375E-E0BFA6427569}"/>
              </a:ext>
            </a:extLst>
          </p:cNvPr>
          <p:cNvSpPr txBox="1"/>
          <p:nvPr/>
        </p:nvSpPr>
        <p:spPr>
          <a:xfrm>
            <a:off x="4682838" y="174609"/>
            <a:ext cx="7245926" cy="255454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يمكن استخدام </a:t>
            </a:r>
          </a:p>
          <a:p>
            <a:pPr marL="0" marR="0" lvl="0" indent="0" algn="ctr" defTabSz="914400" rtl="1"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الوسيلة</a:t>
            </a:r>
            <a:r>
              <a:rPr lang="en-US"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  copy </a:t>
            </a:r>
            <a:endParaRPr lang="ar-EG"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دون الحاجة الي</a:t>
            </a:r>
          </a:p>
          <a:p>
            <a:pPr marL="0" marR="0" lvl="0" indent="0" algn="ctr" defTabSz="914400" rtl="1"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استخدام الوسيلة </a:t>
            </a:r>
            <a:r>
              <a:rPr lang="en-US"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select</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3" name="Text Box 6">
            <a:extLst>
              <a:ext uri="{FF2B5EF4-FFF2-40B4-BE49-F238E27FC236}">
                <a16:creationId xmlns:a16="http://schemas.microsoft.com/office/drawing/2014/main" id="{4440DC3D-CE6E-9738-6374-C4C18F56D2BB}"/>
              </a:ext>
            </a:extLst>
          </p:cNvPr>
          <p:cNvSpPr txBox="1">
            <a:spLocks noChangeArrowheads="1"/>
          </p:cNvSpPr>
          <p:nvPr/>
        </p:nvSpPr>
        <p:spPr bwMode="auto">
          <a:xfrm>
            <a:off x="364844" y="3163591"/>
            <a:ext cx="9208645" cy="3694409"/>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3200" b="1" dirty="0">
                <a:solidFill>
                  <a:schemeClr val="accent1"/>
                </a:solidFill>
              </a:rPr>
              <a:t>Sub </a:t>
            </a:r>
            <a:r>
              <a:rPr lang="en-US" altLang="en-US" sz="3200" b="1" dirty="0" err="1"/>
              <a:t>Copy_Range</a:t>
            </a:r>
            <a:r>
              <a:rPr lang="en-US" altLang="en-US" sz="3200" b="1" dirty="0"/>
              <a:t>()</a:t>
            </a:r>
          </a:p>
          <a:p>
            <a:pPr rtl="1" eaLnBrk="1" hangingPunct="1">
              <a:lnSpc>
                <a:spcPct val="150000"/>
              </a:lnSpc>
              <a:spcBef>
                <a:spcPct val="50000"/>
              </a:spcBef>
              <a:buFontTx/>
              <a:buNone/>
            </a:pPr>
            <a:r>
              <a:rPr lang="en-US" altLang="en-US" sz="3200" b="1" dirty="0"/>
              <a:t> Range("a1:b6").Copy Range("E1:F6")</a:t>
            </a:r>
          </a:p>
          <a:p>
            <a:pPr rtl="1" eaLnBrk="1" hangingPunct="1">
              <a:lnSpc>
                <a:spcPct val="150000"/>
              </a:lnSpc>
              <a:spcBef>
                <a:spcPct val="50000"/>
              </a:spcBef>
              <a:buFontTx/>
              <a:buNone/>
            </a:pPr>
            <a:r>
              <a:rPr lang="en-US" altLang="en-US" sz="3200" b="1" dirty="0">
                <a:solidFill>
                  <a:schemeClr val="accent1"/>
                </a:solidFill>
              </a:rPr>
              <a:t>End Sub</a:t>
            </a:r>
          </a:p>
          <a:p>
            <a:pPr rtl="1" eaLnBrk="1" hangingPunct="1">
              <a:lnSpc>
                <a:spcPct val="150000"/>
              </a:lnSpc>
              <a:spcBef>
                <a:spcPct val="50000"/>
              </a:spcBef>
              <a:buFontTx/>
              <a:buNone/>
            </a:pPr>
            <a:endParaRPr lang="en-US" altLang="en-US" sz="3200" b="1" dirty="0">
              <a:solidFill>
                <a:schemeClr val="accent1"/>
              </a:solidFill>
            </a:endParaRPr>
          </a:p>
        </p:txBody>
      </p:sp>
      <p:pic>
        <p:nvPicPr>
          <p:cNvPr id="4" name="Picture 3">
            <a:extLst>
              <a:ext uri="{FF2B5EF4-FFF2-40B4-BE49-F238E27FC236}">
                <a16:creationId xmlns:a16="http://schemas.microsoft.com/office/drawing/2014/main" id="{C1CE1DC4-A282-AFD8-5248-546EB1F788F4}"/>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3664194" y="-3686175"/>
            <a:ext cx="5557885" cy="3126310"/>
          </a:xfrm>
          <a:prstGeom prst="rect">
            <a:avLst/>
          </a:prstGeom>
        </p:spPr>
      </p:pic>
      <p:sp>
        <p:nvSpPr>
          <p:cNvPr id="5" name="TextBox 4">
            <a:extLst>
              <a:ext uri="{FF2B5EF4-FFF2-40B4-BE49-F238E27FC236}">
                <a16:creationId xmlns:a16="http://schemas.microsoft.com/office/drawing/2014/main" id="{54BC73BB-AFCE-4F3E-31E0-27A80E2D8957}"/>
              </a:ext>
            </a:extLst>
          </p:cNvPr>
          <p:cNvSpPr txBox="1"/>
          <p:nvPr/>
        </p:nvSpPr>
        <p:spPr>
          <a:xfrm>
            <a:off x="5271955" y="7503051"/>
            <a:ext cx="2342362"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ناتج التنفيذ</a:t>
            </a:r>
            <a:endParaRPr kumimoji="0" lang="en-US" sz="32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Tree>
    <p:extLst>
      <p:ext uri="{BB962C8B-B14F-4D97-AF65-F5344CB8AC3E}">
        <p14:creationId xmlns:p14="http://schemas.microsoft.com/office/powerpoint/2010/main" val="2815458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29937-E49D-F0C3-940F-86166886C1BE}"/>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1" y="0"/>
            <a:ext cx="12192001" cy="6858000"/>
          </a:xfrm>
          <a:prstGeom prst="rect">
            <a:avLst/>
          </a:prstGeom>
        </p:spPr>
      </p:pic>
      <p:sp>
        <p:nvSpPr>
          <p:cNvPr id="4" name="TextBox 3">
            <a:extLst>
              <a:ext uri="{FF2B5EF4-FFF2-40B4-BE49-F238E27FC236}">
                <a16:creationId xmlns:a16="http://schemas.microsoft.com/office/drawing/2014/main" id="{433AA3AC-F6C0-871C-621E-76E67FBCBEE1}"/>
              </a:ext>
            </a:extLst>
          </p:cNvPr>
          <p:cNvSpPr txBox="1"/>
          <p:nvPr/>
        </p:nvSpPr>
        <p:spPr>
          <a:xfrm>
            <a:off x="5063364" y="5545663"/>
            <a:ext cx="2342362"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ناتج التنفيذ</a:t>
            </a:r>
            <a:endParaRPr kumimoji="0" lang="en-US" sz="32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5" name="TextBox 4">
            <a:extLst>
              <a:ext uri="{FF2B5EF4-FFF2-40B4-BE49-F238E27FC236}">
                <a16:creationId xmlns:a16="http://schemas.microsoft.com/office/drawing/2014/main" id="{8914830D-1D8D-CB26-7A22-73256BE52DB3}"/>
              </a:ext>
            </a:extLst>
          </p:cNvPr>
          <p:cNvSpPr txBox="1"/>
          <p:nvPr/>
        </p:nvSpPr>
        <p:spPr>
          <a:xfrm>
            <a:off x="585434" y="-2059330"/>
            <a:ext cx="12156589"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6" name="Google Shape;2697;p56">
            <a:extLst>
              <a:ext uri="{FF2B5EF4-FFF2-40B4-BE49-F238E27FC236}">
                <a16:creationId xmlns:a16="http://schemas.microsoft.com/office/drawing/2014/main" id="{AF38346C-31ED-D3B6-1160-D64F23B56D67}"/>
              </a:ext>
            </a:extLst>
          </p:cNvPr>
          <p:cNvGrpSpPr/>
          <p:nvPr/>
        </p:nvGrpSpPr>
        <p:grpSpPr>
          <a:xfrm>
            <a:off x="1907695" y="7707018"/>
            <a:ext cx="8653699" cy="5459773"/>
            <a:chOff x="4145900" y="1432100"/>
            <a:chExt cx="1615425" cy="1019200"/>
          </a:xfrm>
        </p:grpSpPr>
        <p:sp>
          <p:nvSpPr>
            <p:cNvPr id="7" name="Google Shape;2698;p56">
              <a:extLst>
                <a:ext uri="{FF2B5EF4-FFF2-40B4-BE49-F238E27FC236}">
                  <a16:creationId xmlns:a16="http://schemas.microsoft.com/office/drawing/2014/main" id="{1D7A1DBD-0A09-F81D-E182-707CFA44463A}"/>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Google Shape;2699;p56">
              <a:extLst>
                <a:ext uri="{FF2B5EF4-FFF2-40B4-BE49-F238E27FC236}">
                  <a16:creationId xmlns:a16="http://schemas.microsoft.com/office/drawing/2014/main" id="{B4BC778F-0913-078E-4205-6EA09B1C43C4}"/>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2700;p56">
              <a:extLst>
                <a:ext uri="{FF2B5EF4-FFF2-40B4-BE49-F238E27FC236}">
                  <a16:creationId xmlns:a16="http://schemas.microsoft.com/office/drawing/2014/main" id="{54697038-97A8-6DF3-E8A2-5014802DB6DB}"/>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2701;p56">
              <a:extLst>
                <a:ext uri="{FF2B5EF4-FFF2-40B4-BE49-F238E27FC236}">
                  <a16:creationId xmlns:a16="http://schemas.microsoft.com/office/drawing/2014/main" id="{DA7A3E45-B9EB-7730-74B1-F8E1FEF2C9F9}"/>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702;p56">
              <a:extLst>
                <a:ext uri="{FF2B5EF4-FFF2-40B4-BE49-F238E27FC236}">
                  <a16:creationId xmlns:a16="http://schemas.microsoft.com/office/drawing/2014/main" id="{D1AA09BD-86FC-B6B2-8F50-642FE9C5D0D2}"/>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703;p56">
              <a:extLst>
                <a:ext uri="{FF2B5EF4-FFF2-40B4-BE49-F238E27FC236}">
                  <a16:creationId xmlns:a16="http://schemas.microsoft.com/office/drawing/2014/main" id="{142A5ADC-1708-72BE-E34A-DC853F03478D}"/>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704;p56">
              <a:extLst>
                <a:ext uri="{FF2B5EF4-FFF2-40B4-BE49-F238E27FC236}">
                  <a16:creationId xmlns:a16="http://schemas.microsoft.com/office/drawing/2014/main" id="{65ED78E1-674F-9681-66B3-30A3D968338E}"/>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705;p56">
              <a:extLst>
                <a:ext uri="{FF2B5EF4-FFF2-40B4-BE49-F238E27FC236}">
                  <a16:creationId xmlns:a16="http://schemas.microsoft.com/office/drawing/2014/main" id="{897A5EDD-15F9-49AE-ED8B-C293FC42FAF8}"/>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706;p56">
              <a:extLst>
                <a:ext uri="{FF2B5EF4-FFF2-40B4-BE49-F238E27FC236}">
                  <a16:creationId xmlns:a16="http://schemas.microsoft.com/office/drawing/2014/main" id="{8ED65247-2F58-3528-76FD-E96F7B7E8367}"/>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707;p56">
              <a:extLst>
                <a:ext uri="{FF2B5EF4-FFF2-40B4-BE49-F238E27FC236}">
                  <a16:creationId xmlns:a16="http://schemas.microsoft.com/office/drawing/2014/main" id="{B8698EA8-DA74-9CF9-6C5B-2329D58D1B11}"/>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708;p56">
              <a:extLst>
                <a:ext uri="{FF2B5EF4-FFF2-40B4-BE49-F238E27FC236}">
                  <a16:creationId xmlns:a16="http://schemas.microsoft.com/office/drawing/2014/main" id="{8F9B3FE1-BD0A-B15D-02D0-58A644B080E6}"/>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709;p56">
              <a:extLst>
                <a:ext uri="{FF2B5EF4-FFF2-40B4-BE49-F238E27FC236}">
                  <a16:creationId xmlns:a16="http://schemas.microsoft.com/office/drawing/2014/main" id="{3D8BF782-70AC-48C4-CAA9-E1E989302292}"/>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710;p56">
              <a:extLst>
                <a:ext uri="{FF2B5EF4-FFF2-40B4-BE49-F238E27FC236}">
                  <a16:creationId xmlns:a16="http://schemas.microsoft.com/office/drawing/2014/main" id="{B3E6ACD9-9279-9EA8-CA3F-DEC42FFDD7E4}"/>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711;p56">
              <a:extLst>
                <a:ext uri="{FF2B5EF4-FFF2-40B4-BE49-F238E27FC236}">
                  <a16:creationId xmlns:a16="http://schemas.microsoft.com/office/drawing/2014/main" id="{A1BE023A-F56A-B18B-E887-58F18A726382}"/>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712;p56">
              <a:extLst>
                <a:ext uri="{FF2B5EF4-FFF2-40B4-BE49-F238E27FC236}">
                  <a16:creationId xmlns:a16="http://schemas.microsoft.com/office/drawing/2014/main" id="{C3323622-E4FD-33B4-85C8-26BD8FF531BC}"/>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713;p56">
              <a:extLst>
                <a:ext uri="{FF2B5EF4-FFF2-40B4-BE49-F238E27FC236}">
                  <a16:creationId xmlns:a16="http://schemas.microsoft.com/office/drawing/2014/main" id="{799CD0A4-BBAD-F47A-28EE-10FD2FAFEFAE}"/>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714;p56">
              <a:extLst>
                <a:ext uri="{FF2B5EF4-FFF2-40B4-BE49-F238E27FC236}">
                  <a16:creationId xmlns:a16="http://schemas.microsoft.com/office/drawing/2014/main" id="{1219E70E-BCF8-829D-BAF1-25E8F18958BE}"/>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715;p56">
              <a:extLst>
                <a:ext uri="{FF2B5EF4-FFF2-40B4-BE49-F238E27FC236}">
                  <a16:creationId xmlns:a16="http://schemas.microsoft.com/office/drawing/2014/main" id="{229BCDB1-6BFE-7BAE-990C-F6CB8C99ADAB}"/>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716;p56">
              <a:extLst>
                <a:ext uri="{FF2B5EF4-FFF2-40B4-BE49-F238E27FC236}">
                  <a16:creationId xmlns:a16="http://schemas.microsoft.com/office/drawing/2014/main" id="{0361080D-A8AF-1481-9DBB-9FCFDA1A010B}"/>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717;p56">
              <a:extLst>
                <a:ext uri="{FF2B5EF4-FFF2-40B4-BE49-F238E27FC236}">
                  <a16:creationId xmlns:a16="http://schemas.microsoft.com/office/drawing/2014/main" id="{D7E079DB-45F4-3656-2697-97412C5CC894}"/>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18;p56">
              <a:extLst>
                <a:ext uri="{FF2B5EF4-FFF2-40B4-BE49-F238E27FC236}">
                  <a16:creationId xmlns:a16="http://schemas.microsoft.com/office/drawing/2014/main" id="{4540DD1D-9E36-F019-5A51-886E32CBFDB5}"/>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719;p56">
              <a:extLst>
                <a:ext uri="{FF2B5EF4-FFF2-40B4-BE49-F238E27FC236}">
                  <a16:creationId xmlns:a16="http://schemas.microsoft.com/office/drawing/2014/main" id="{20D5E4A1-1CEB-A840-0D64-11C1325AE9A5}"/>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720;p56">
              <a:extLst>
                <a:ext uri="{FF2B5EF4-FFF2-40B4-BE49-F238E27FC236}">
                  <a16:creationId xmlns:a16="http://schemas.microsoft.com/office/drawing/2014/main" id="{CFEF7245-DF27-A67D-CDC7-F8EAA0D180D7}"/>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721;p56">
              <a:extLst>
                <a:ext uri="{FF2B5EF4-FFF2-40B4-BE49-F238E27FC236}">
                  <a16:creationId xmlns:a16="http://schemas.microsoft.com/office/drawing/2014/main" id="{641F794F-FA91-111A-594B-5993E7553983}"/>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722;p56">
              <a:extLst>
                <a:ext uri="{FF2B5EF4-FFF2-40B4-BE49-F238E27FC236}">
                  <a16:creationId xmlns:a16="http://schemas.microsoft.com/office/drawing/2014/main" id="{7F45CDD5-7554-4F04-4829-8589B045D380}"/>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723;p56">
              <a:extLst>
                <a:ext uri="{FF2B5EF4-FFF2-40B4-BE49-F238E27FC236}">
                  <a16:creationId xmlns:a16="http://schemas.microsoft.com/office/drawing/2014/main" id="{84781D43-EACC-FBE6-CFC2-7C492F1067E3}"/>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724;p56">
              <a:extLst>
                <a:ext uri="{FF2B5EF4-FFF2-40B4-BE49-F238E27FC236}">
                  <a16:creationId xmlns:a16="http://schemas.microsoft.com/office/drawing/2014/main" id="{6D288416-907D-B2DF-C3D5-7FA24A222E21}"/>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725;p56">
              <a:extLst>
                <a:ext uri="{FF2B5EF4-FFF2-40B4-BE49-F238E27FC236}">
                  <a16:creationId xmlns:a16="http://schemas.microsoft.com/office/drawing/2014/main" id="{F3386952-D447-B637-B312-4921D0AE97EB}"/>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726;p56">
              <a:extLst>
                <a:ext uri="{FF2B5EF4-FFF2-40B4-BE49-F238E27FC236}">
                  <a16:creationId xmlns:a16="http://schemas.microsoft.com/office/drawing/2014/main" id="{872CA42F-BB0A-3A6C-62FA-F442D124B8FB}"/>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727;p56">
              <a:extLst>
                <a:ext uri="{FF2B5EF4-FFF2-40B4-BE49-F238E27FC236}">
                  <a16:creationId xmlns:a16="http://schemas.microsoft.com/office/drawing/2014/main" id="{E84BC54F-FBAD-5827-2C59-BDC1E8CE26BB}"/>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728;p56">
              <a:extLst>
                <a:ext uri="{FF2B5EF4-FFF2-40B4-BE49-F238E27FC236}">
                  <a16:creationId xmlns:a16="http://schemas.microsoft.com/office/drawing/2014/main" id="{B60C17D4-9603-7AD2-1D19-3EFC15F4EE14}"/>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729;p56">
              <a:extLst>
                <a:ext uri="{FF2B5EF4-FFF2-40B4-BE49-F238E27FC236}">
                  <a16:creationId xmlns:a16="http://schemas.microsoft.com/office/drawing/2014/main" id="{C5F4AA24-2555-9B8D-553D-29ABFF7554FA}"/>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730;p56">
              <a:extLst>
                <a:ext uri="{FF2B5EF4-FFF2-40B4-BE49-F238E27FC236}">
                  <a16:creationId xmlns:a16="http://schemas.microsoft.com/office/drawing/2014/main" id="{D74D5E33-3A92-913A-6556-C37C24145C51}"/>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731;p56">
              <a:extLst>
                <a:ext uri="{FF2B5EF4-FFF2-40B4-BE49-F238E27FC236}">
                  <a16:creationId xmlns:a16="http://schemas.microsoft.com/office/drawing/2014/main" id="{3F75FB91-EDAF-95BA-D265-8B03A4325A24}"/>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732;p56">
              <a:extLst>
                <a:ext uri="{FF2B5EF4-FFF2-40B4-BE49-F238E27FC236}">
                  <a16:creationId xmlns:a16="http://schemas.microsoft.com/office/drawing/2014/main" id="{DD4E9D24-C41D-A645-54A7-B4233314B011}"/>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733;p56">
              <a:extLst>
                <a:ext uri="{FF2B5EF4-FFF2-40B4-BE49-F238E27FC236}">
                  <a16:creationId xmlns:a16="http://schemas.microsoft.com/office/drawing/2014/main" id="{5D0961AA-1D8C-9FD9-EFC6-4DDCC29F7BE7}"/>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734;p56">
              <a:extLst>
                <a:ext uri="{FF2B5EF4-FFF2-40B4-BE49-F238E27FC236}">
                  <a16:creationId xmlns:a16="http://schemas.microsoft.com/office/drawing/2014/main" id="{80DC8B17-CA42-C2EF-186E-59A81611B29B}"/>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735;p56">
              <a:extLst>
                <a:ext uri="{FF2B5EF4-FFF2-40B4-BE49-F238E27FC236}">
                  <a16:creationId xmlns:a16="http://schemas.microsoft.com/office/drawing/2014/main" id="{8716330F-4307-435A-B598-CFC15996E7DC}"/>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736;p56">
              <a:extLst>
                <a:ext uri="{FF2B5EF4-FFF2-40B4-BE49-F238E27FC236}">
                  <a16:creationId xmlns:a16="http://schemas.microsoft.com/office/drawing/2014/main" id="{A2D6758E-B252-11DF-CA96-6D8403252481}"/>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737;p56">
              <a:extLst>
                <a:ext uri="{FF2B5EF4-FFF2-40B4-BE49-F238E27FC236}">
                  <a16:creationId xmlns:a16="http://schemas.microsoft.com/office/drawing/2014/main" id="{C1760C43-D4E7-1EDD-8F2A-1DC13AFC9590}"/>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738;p56">
              <a:extLst>
                <a:ext uri="{FF2B5EF4-FFF2-40B4-BE49-F238E27FC236}">
                  <a16:creationId xmlns:a16="http://schemas.microsoft.com/office/drawing/2014/main" id="{D38CB68E-31AB-CA23-EA11-CCAD3694D874}"/>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739;p56">
              <a:extLst>
                <a:ext uri="{FF2B5EF4-FFF2-40B4-BE49-F238E27FC236}">
                  <a16:creationId xmlns:a16="http://schemas.microsoft.com/office/drawing/2014/main" id="{0D402C23-6612-336B-BAE1-04488EC84BA7}"/>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740;p56">
              <a:extLst>
                <a:ext uri="{FF2B5EF4-FFF2-40B4-BE49-F238E27FC236}">
                  <a16:creationId xmlns:a16="http://schemas.microsoft.com/office/drawing/2014/main" id="{3CF604FC-A94C-1E2A-113A-25990CD75BB2}"/>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741;p56">
              <a:extLst>
                <a:ext uri="{FF2B5EF4-FFF2-40B4-BE49-F238E27FC236}">
                  <a16:creationId xmlns:a16="http://schemas.microsoft.com/office/drawing/2014/main" id="{2FC148F0-4E43-6B44-0FF7-844B07948173}"/>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742;p56">
              <a:extLst>
                <a:ext uri="{FF2B5EF4-FFF2-40B4-BE49-F238E27FC236}">
                  <a16:creationId xmlns:a16="http://schemas.microsoft.com/office/drawing/2014/main" id="{E6E7C0B0-5937-6BAE-ADBD-1ADAF5078F3C}"/>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743;p56">
              <a:extLst>
                <a:ext uri="{FF2B5EF4-FFF2-40B4-BE49-F238E27FC236}">
                  <a16:creationId xmlns:a16="http://schemas.microsoft.com/office/drawing/2014/main" id="{E3A4F560-E2FC-FD1B-073A-B5CE644EC605}"/>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744;p56">
              <a:extLst>
                <a:ext uri="{FF2B5EF4-FFF2-40B4-BE49-F238E27FC236}">
                  <a16:creationId xmlns:a16="http://schemas.microsoft.com/office/drawing/2014/main" id="{565C6A9E-F6E9-9E08-F6F6-D8A9B219A4B6}"/>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745;p56">
              <a:extLst>
                <a:ext uri="{FF2B5EF4-FFF2-40B4-BE49-F238E27FC236}">
                  <a16:creationId xmlns:a16="http://schemas.microsoft.com/office/drawing/2014/main" id="{FB7BB67E-C73F-73FC-32F8-3A2D99E39932}"/>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746;p56">
              <a:extLst>
                <a:ext uri="{FF2B5EF4-FFF2-40B4-BE49-F238E27FC236}">
                  <a16:creationId xmlns:a16="http://schemas.microsoft.com/office/drawing/2014/main" id="{5015C975-51C4-27BF-0B6A-4AD2693F4598}"/>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747;p56">
              <a:extLst>
                <a:ext uri="{FF2B5EF4-FFF2-40B4-BE49-F238E27FC236}">
                  <a16:creationId xmlns:a16="http://schemas.microsoft.com/office/drawing/2014/main" id="{D1F217E1-40C0-8943-7634-B53F0481FDAD}"/>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48;p56">
              <a:extLst>
                <a:ext uri="{FF2B5EF4-FFF2-40B4-BE49-F238E27FC236}">
                  <a16:creationId xmlns:a16="http://schemas.microsoft.com/office/drawing/2014/main" id="{14EE0A12-F81B-1962-BF34-319BC8C44513}"/>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49;p56">
              <a:extLst>
                <a:ext uri="{FF2B5EF4-FFF2-40B4-BE49-F238E27FC236}">
                  <a16:creationId xmlns:a16="http://schemas.microsoft.com/office/drawing/2014/main" id="{75AEB01F-88D6-9A2B-D438-551372CAF8A5}"/>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50;p56">
              <a:extLst>
                <a:ext uri="{FF2B5EF4-FFF2-40B4-BE49-F238E27FC236}">
                  <a16:creationId xmlns:a16="http://schemas.microsoft.com/office/drawing/2014/main" id="{30E69553-B4AA-7539-0F04-6CF3310DCE1A}"/>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51;p56">
              <a:extLst>
                <a:ext uri="{FF2B5EF4-FFF2-40B4-BE49-F238E27FC236}">
                  <a16:creationId xmlns:a16="http://schemas.microsoft.com/office/drawing/2014/main" id="{92DE3BDD-9667-4CB1-8E0B-D372B602465B}"/>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52;p56">
              <a:extLst>
                <a:ext uri="{FF2B5EF4-FFF2-40B4-BE49-F238E27FC236}">
                  <a16:creationId xmlns:a16="http://schemas.microsoft.com/office/drawing/2014/main" id="{CF4F1DAC-D1C7-7534-1337-E74F5910441E}"/>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53;p56">
              <a:extLst>
                <a:ext uri="{FF2B5EF4-FFF2-40B4-BE49-F238E27FC236}">
                  <a16:creationId xmlns:a16="http://schemas.microsoft.com/office/drawing/2014/main" id="{BD146E3E-2E6A-D588-C565-AF238BF8C2EA}"/>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54;p56">
              <a:extLst>
                <a:ext uri="{FF2B5EF4-FFF2-40B4-BE49-F238E27FC236}">
                  <a16:creationId xmlns:a16="http://schemas.microsoft.com/office/drawing/2014/main" id="{3E180276-29C3-8420-C52F-476D9D076072}"/>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755;p56">
              <a:extLst>
                <a:ext uri="{FF2B5EF4-FFF2-40B4-BE49-F238E27FC236}">
                  <a16:creationId xmlns:a16="http://schemas.microsoft.com/office/drawing/2014/main" id="{5F6CBAA2-E43C-ED6F-98CE-EBCE9627CE63}"/>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756;p56">
              <a:extLst>
                <a:ext uri="{FF2B5EF4-FFF2-40B4-BE49-F238E27FC236}">
                  <a16:creationId xmlns:a16="http://schemas.microsoft.com/office/drawing/2014/main" id="{09C1623C-C3B6-E7DF-5BD3-E83E1F41793D}"/>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757;p56">
              <a:extLst>
                <a:ext uri="{FF2B5EF4-FFF2-40B4-BE49-F238E27FC236}">
                  <a16:creationId xmlns:a16="http://schemas.microsoft.com/office/drawing/2014/main" id="{9CFCB391-1F4D-697A-3397-2DAF812D8B42}"/>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758;p56">
              <a:extLst>
                <a:ext uri="{FF2B5EF4-FFF2-40B4-BE49-F238E27FC236}">
                  <a16:creationId xmlns:a16="http://schemas.microsoft.com/office/drawing/2014/main" id="{287B0597-68A7-FD22-8F37-3EAD694B2A90}"/>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59;p56">
              <a:extLst>
                <a:ext uri="{FF2B5EF4-FFF2-40B4-BE49-F238E27FC236}">
                  <a16:creationId xmlns:a16="http://schemas.microsoft.com/office/drawing/2014/main" id="{2D7D0862-3224-C175-10AC-44D5A5A763F1}"/>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60;p56">
              <a:extLst>
                <a:ext uri="{FF2B5EF4-FFF2-40B4-BE49-F238E27FC236}">
                  <a16:creationId xmlns:a16="http://schemas.microsoft.com/office/drawing/2014/main" id="{CDE650B7-C4BF-979A-1984-E241CE685683}"/>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61;p56">
              <a:extLst>
                <a:ext uri="{FF2B5EF4-FFF2-40B4-BE49-F238E27FC236}">
                  <a16:creationId xmlns:a16="http://schemas.microsoft.com/office/drawing/2014/main" id="{4958EAB0-E491-84DE-5241-2984B79F9B82}"/>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62;p56">
              <a:extLst>
                <a:ext uri="{FF2B5EF4-FFF2-40B4-BE49-F238E27FC236}">
                  <a16:creationId xmlns:a16="http://schemas.microsoft.com/office/drawing/2014/main" id="{EE2D64A8-11CE-BA43-4257-6404E1D1697A}"/>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63;p56">
              <a:extLst>
                <a:ext uri="{FF2B5EF4-FFF2-40B4-BE49-F238E27FC236}">
                  <a16:creationId xmlns:a16="http://schemas.microsoft.com/office/drawing/2014/main" id="{FF03C93A-B8B0-F1D7-BE61-928C5F30662F}"/>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64;p56">
              <a:extLst>
                <a:ext uri="{FF2B5EF4-FFF2-40B4-BE49-F238E27FC236}">
                  <a16:creationId xmlns:a16="http://schemas.microsoft.com/office/drawing/2014/main" id="{33EF1EEE-9DE0-E762-E004-48E22AB17ED3}"/>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65;p56">
              <a:extLst>
                <a:ext uri="{FF2B5EF4-FFF2-40B4-BE49-F238E27FC236}">
                  <a16:creationId xmlns:a16="http://schemas.microsoft.com/office/drawing/2014/main" id="{F6E67557-A43A-842B-BB5B-B82FD226373C}"/>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66;p56">
              <a:extLst>
                <a:ext uri="{FF2B5EF4-FFF2-40B4-BE49-F238E27FC236}">
                  <a16:creationId xmlns:a16="http://schemas.microsoft.com/office/drawing/2014/main" id="{AD424B28-D9AD-C7AC-AE6E-2E8FF1FB26E1}"/>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67;p56">
              <a:extLst>
                <a:ext uri="{FF2B5EF4-FFF2-40B4-BE49-F238E27FC236}">
                  <a16:creationId xmlns:a16="http://schemas.microsoft.com/office/drawing/2014/main" id="{FC2861C3-E8DE-43A8-F120-BF3D46D3A496}"/>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68;p56">
              <a:extLst>
                <a:ext uri="{FF2B5EF4-FFF2-40B4-BE49-F238E27FC236}">
                  <a16:creationId xmlns:a16="http://schemas.microsoft.com/office/drawing/2014/main" id="{D9137B52-E65A-C3B2-176A-8E0DDCB99558}"/>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69;p56">
              <a:extLst>
                <a:ext uri="{FF2B5EF4-FFF2-40B4-BE49-F238E27FC236}">
                  <a16:creationId xmlns:a16="http://schemas.microsoft.com/office/drawing/2014/main" id="{8D345860-DAF5-FC9E-EB33-09D5B79F2A71}"/>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70;p56">
              <a:extLst>
                <a:ext uri="{FF2B5EF4-FFF2-40B4-BE49-F238E27FC236}">
                  <a16:creationId xmlns:a16="http://schemas.microsoft.com/office/drawing/2014/main" id="{825A0114-3F00-3B2E-B8BC-22810DA219FE}"/>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71;p56">
              <a:extLst>
                <a:ext uri="{FF2B5EF4-FFF2-40B4-BE49-F238E27FC236}">
                  <a16:creationId xmlns:a16="http://schemas.microsoft.com/office/drawing/2014/main" id="{07A8AECD-676E-1BA3-6AA6-2A334C8EEF8A}"/>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72;p56">
              <a:extLst>
                <a:ext uri="{FF2B5EF4-FFF2-40B4-BE49-F238E27FC236}">
                  <a16:creationId xmlns:a16="http://schemas.microsoft.com/office/drawing/2014/main" id="{EACE50AB-C544-3B1A-FA0A-288B993D107F}"/>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73;p56">
              <a:extLst>
                <a:ext uri="{FF2B5EF4-FFF2-40B4-BE49-F238E27FC236}">
                  <a16:creationId xmlns:a16="http://schemas.microsoft.com/office/drawing/2014/main" id="{F8EC49A5-17CC-0B5B-0094-8EEF87EC100D}"/>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74;p56">
              <a:extLst>
                <a:ext uri="{FF2B5EF4-FFF2-40B4-BE49-F238E27FC236}">
                  <a16:creationId xmlns:a16="http://schemas.microsoft.com/office/drawing/2014/main" id="{72C7462B-7392-53CB-9350-E1A4612DC694}"/>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75;p56">
              <a:extLst>
                <a:ext uri="{FF2B5EF4-FFF2-40B4-BE49-F238E27FC236}">
                  <a16:creationId xmlns:a16="http://schemas.microsoft.com/office/drawing/2014/main" id="{B1954A54-96A8-A473-E798-2C8BB73E987D}"/>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76;p56">
              <a:extLst>
                <a:ext uri="{FF2B5EF4-FFF2-40B4-BE49-F238E27FC236}">
                  <a16:creationId xmlns:a16="http://schemas.microsoft.com/office/drawing/2014/main" id="{028DCA85-929F-D775-8800-FEF900C513E8}"/>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77;p56">
              <a:extLst>
                <a:ext uri="{FF2B5EF4-FFF2-40B4-BE49-F238E27FC236}">
                  <a16:creationId xmlns:a16="http://schemas.microsoft.com/office/drawing/2014/main" id="{B72E6D71-C6D7-054C-750A-FB90A18A5377}"/>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78;p56">
              <a:extLst>
                <a:ext uri="{FF2B5EF4-FFF2-40B4-BE49-F238E27FC236}">
                  <a16:creationId xmlns:a16="http://schemas.microsoft.com/office/drawing/2014/main" id="{BF61CF0C-087B-D666-AF33-07506C2C6F35}"/>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79;p56">
              <a:extLst>
                <a:ext uri="{FF2B5EF4-FFF2-40B4-BE49-F238E27FC236}">
                  <a16:creationId xmlns:a16="http://schemas.microsoft.com/office/drawing/2014/main" id="{48597931-8076-E40F-D435-08AF83B4FAB7}"/>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80;p56">
              <a:extLst>
                <a:ext uri="{FF2B5EF4-FFF2-40B4-BE49-F238E27FC236}">
                  <a16:creationId xmlns:a16="http://schemas.microsoft.com/office/drawing/2014/main" id="{6AA70828-8DB3-641D-14C4-0ED2442019E2}"/>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81;p56">
              <a:extLst>
                <a:ext uri="{FF2B5EF4-FFF2-40B4-BE49-F238E27FC236}">
                  <a16:creationId xmlns:a16="http://schemas.microsoft.com/office/drawing/2014/main" id="{20F81840-A8C7-956C-1853-F273BE4D52FF}"/>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82;p56">
              <a:extLst>
                <a:ext uri="{FF2B5EF4-FFF2-40B4-BE49-F238E27FC236}">
                  <a16:creationId xmlns:a16="http://schemas.microsoft.com/office/drawing/2014/main" id="{3C059602-4254-905F-2A72-21EEE7A61C90}"/>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83;p56">
              <a:extLst>
                <a:ext uri="{FF2B5EF4-FFF2-40B4-BE49-F238E27FC236}">
                  <a16:creationId xmlns:a16="http://schemas.microsoft.com/office/drawing/2014/main" id="{51058D3D-703A-C1DD-F5A0-CA0DF957DD0F}"/>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84;p56">
              <a:extLst>
                <a:ext uri="{FF2B5EF4-FFF2-40B4-BE49-F238E27FC236}">
                  <a16:creationId xmlns:a16="http://schemas.microsoft.com/office/drawing/2014/main" id="{CF58737A-40EC-9B89-3B7E-32BC1D5091E3}"/>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85;p56">
              <a:extLst>
                <a:ext uri="{FF2B5EF4-FFF2-40B4-BE49-F238E27FC236}">
                  <a16:creationId xmlns:a16="http://schemas.microsoft.com/office/drawing/2014/main" id="{29BA1812-B655-6DE8-DB8A-BD95E90BD366}"/>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86;p56">
              <a:extLst>
                <a:ext uri="{FF2B5EF4-FFF2-40B4-BE49-F238E27FC236}">
                  <a16:creationId xmlns:a16="http://schemas.microsoft.com/office/drawing/2014/main" id="{8353A800-305E-46C5-AFA4-C4A8B3660650}"/>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87;p56">
              <a:extLst>
                <a:ext uri="{FF2B5EF4-FFF2-40B4-BE49-F238E27FC236}">
                  <a16:creationId xmlns:a16="http://schemas.microsoft.com/office/drawing/2014/main" id="{67EC524C-0B4B-06A8-7D77-6F24B0269766}"/>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88;p56">
              <a:extLst>
                <a:ext uri="{FF2B5EF4-FFF2-40B4-BE49-F238E27FC236}">
                  <a16:creationId xmlns:a16="http://schemas.microsoft.com/office/drawing/2014/main" id="{D377EEFC-9D0A-F2F9-65E2-34238CB1C07B}"/>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89;p56">
              <a:extLst>
                <a:ext uri="{FF2B5EF4-FFF2-40B4-BE49-F238E27FC236}">
                  <a16:creationId xmlns:a16="http://schemas.microsoft.com/office/drawing/2014/main" id="{00C39BB4-1A25-BC49-A475-FDDAC5E88D86}"/>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90;p56">
              <a:extLst>
                <a:ext uri="{FF2B5EF4-FFF2-40B4-BE49-F238E27FC236}">
                  <a16:creationId xmlns:a16="http://schemas.microsoft.com/office/drawing/2014/main" id="{6CC816AF-423B-71E5-7334-D39CB5130789}"/>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91;p56">
              <a:extLst>
                <a:ext uri="{FF2B5EF4-FFF2-40B4-BE49-F238E27FC236}">
                  <a16:creationId xmlns:a16="http://schemas.microsoft.com/office/drawing/2014/main" id="{0B50691E-013B-022C-4767-425221DC238E}"/>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92;p56">
              <a:extLst>
                <a:ext uri="{FF2B5EF4-FFF2-40B4-BE49-F238E27FC236}">
                  <a16:creationId xmlns:a16="http://schemas.microsoft.com/office/drawing/2014/main" id="{9554B1C0-08E5-D403-FB82-FF53F862BDD0}"/>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93;p56">
              <a:extLst>
                <a:ext uri="{FF2B5EF4-FFF2-40B4-BE49-F238E27FC236}">
                  <a16:creationId xmlns:a16="http://schemas.microsoft.com/office/drawing/2014/main" id="{61FD83D3-DA6D-0799-4014-361E72A4AD7B}"/>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94;p56">
              <a:extLst>
                <a:ext uri="{FF2B5EF4-FFF2-40B4-BE49-F238E27FC236}">
                  <a16:creationId xmlns:a16="http://schemas.microsoft.com/office/drawing/2014/main" id="{29071B26-A5E9-FD35-A9F8-E8042BA18377}"/>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95;p56">
              <a:extLst>
                <a:ext uri="{FF2B5EF4-FFF2-40B4-BE49-F238E27FC236}">
                  <a16:creationId xmlns:a16="http://schemas.microsoft.com/office/drawing/2014/main" id="{86C418E5-8D40-1381-FEC3-BC6BE8B3B6A0}"/>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96;p56">
              <a:extLst>
                <a:ext uri="{FF2B5EF4-FFF2-40B4-BE49-F238E27FC236}">
                  <a16:creationId xmlns:a16="http://schemas.microsoft.com/office/drawing/2014/main" id="{A4014048-62E9-FD76-9B0C-137378FACC56}"/>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97;p56">
              <a:extLst>
                <a:ext uri="{FF2B5EF4-FFF2-40B4-BE49-F238E27FC236}">
                  <a16:creationId xmlns:a16="http://schemas.microsoft.com/office/drawing/2014/main" id="{BFF99D01-2D86-479D-5091-8533ACC86753}"/>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98;p56">
              <a:extLst>
                <a:ext uri="{FF2B5EF4-FFF2-40B4-BE49-F238E27FC236}">
                  <a16:creationId xmlns:a16="http://schemas.microsoft.com/office/drawing/2014/main" id="{CCE22F3A-8D89-4DCC-68D1-E854F60FB3B7}"/>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99;p56">
              <a:extLst>
                <a:ext uri="{FF2B5EF4-FFF2-40B4-BE49-F238E27FC236}">
                  <a16:creationId xmlns:a16="http://schemas.microsoft.com/office/drawing/2014/main" id="{4CB2F743-4323-79AB-2916-37CE863297BA}"/>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800;p56">
              <a:extLst>
                <a:ext uri="{FF2B5EF4-FFF2-40B4-BE49-F238E27FC236}">
                  <a16:creationId xmlns:a16="http://schemas.microsoft.com/office/drawing/2014/main" id="{0B6B615C-D860-4AC3-23E7-82C16AB1EC70}"/>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801;p56">
              <a:extLst>
                <a:ext uri="{FF2B5EF4-FFF2-40B4-BE49-F238E27FC236}">
                  <a16:creationId xmlns:a16="http://schemas.microsoft.com/office/drawing/2014/main" id="{7A1EF843-01B3-B142-5598-679AB6F6277D}"/>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802;p56">
              <a:extLst>
                <a:ext uri="{FF2B5EF4-FFF2-40B4-BE49-F238E27FC236}">
                  <a16:creationId xmlns:a16="http://schemas.microsoft.com/office/drawing/2014/main" id="{D611D843-05E1-268B-C77D-4DE213D2C9A3}"/>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803;p56">
              <a:extLst>
                <a:ext uri="{FF2B5EF4-FFF2-40B4-BE49-F238E27FC236}">
                  <a16:creationId xmlns:a16="http://schemas.microsoft.com/office/drawing/2014/main" id="{522E9E72-9149-8DFE-7F3B-7E656B977C9A}"/>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804;p56">
              <a:extLst>
                <a:ext uri="{FF2B5EF4-FFF2-40B4-BE49-F238E27FC236}">
                  <a16:creationId xmlns:a16="http://schemas.microsoft.com/office/drawing/2014/main" id="{3AA709EF-445B-5C17-96CB-203C46E7FF39}"/>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805;p56">
              <a:extLst>
                <a:ext uri="{FF2B5EF4-FFF2-40B4-BE49-F238E27FC236}">
                  <a16:creationId xmlns:a16="http://schemas.microsoft.com/office/drawing/2014/main" id="{C79284ED-ECED-42D1-9AE9-50A36F59B791}"/>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806;p56">
              <a:extLst>
                <a:ext uri="{FF2B5EF4-FFF2-40B4-BE49-F238E27FC236}">
                  <a16:creationId xmlns:a16="http://schemas.microsoft.com/office/drawing/2014/main" id="{402FF2A9-3114-8DB3-EBA8-37B2C380CD8F}"/>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807;p56">
              <a:extLst>
                <a:ext uri="{FF2B5EF4-FFF2-40B4-BE49-F238E27FC236}">
                  <a16:creationId xmlns:a16="http://schemas.microsoft.com/office/drawing/2014/main" id="{91FB9BDB-CDF1-C468-1A81-689384198DEA}"/>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808;p56">
              <a:extLst>
                <a:ext uri="{FF2B5EF4-FFF2-40B4-BE49-F238E27FC236}">
                  <a16:creationId xmlns:a16="http://schemas.microsoft.com/office/drawing/2014/main" id="{5835CDD4-BC0D-A7B7-45EA-C812F26B1107}"/>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809;p56">
              <a:extLst>
                <a:ext uri="{FF2B5EF4-FFF2-40B4-BE49-F238E27FC236}">
                  <a16:creationId xmlns:a16="http://schemas.microsoft.com/office/drawing/2014/main" id="{290B35CD-A29C-2CE7-D677-A791835FE75A}"/>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810;p56">
              <a:extLst>
                <a:ext uri="{FF2B5EF4-FFF2-40B4-BE49-F238E27FC236}">
                  <a16:creationId xmlns:a16="http://schemas.microsoft.com/office/drawing/2014/main" id="{E69394B3-C52B-5A64-2622-F09B8527E54C}"/>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811;p56">
              <a:extLst>
                <a:ext uri="{FF2B5EF4-FFF2-40B4-BE49-F238E27FC236}">
                  <a16:creationId xmlns:a16="http://schemas.microsoft.com/office/drawing/2014/main" id="{5794EDF0-941C-AC34-135B-74AE3EB1E64D}"/>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812;p56">
              <a:extLst>
                <a:ext uri="{FF2B5EF4-FFF2-40B4-BE49-F238E27FC236}">
                  <a16:creationId xmlns:a16="http://schemas.microsoft.com/office/drawing/2014/main" id="{E5D81BEE-D3DA-5D56-645D-BF33FE772F42}"/>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813;p56">
              <a:extLst>
                <a:ext uri="{FF2B5EF4-FFF2-40B4-BE49-F238E27FC236}">
                  <a16:creationId xmlns:a16="http://schemas.microsoft.com/office/drawing/2014/main" id="{91F071CA-D6F0-4355-FC22-F3F262A71EAF}"/>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814;p56">
              <a:extLst>
                <a:ext uri="{FF2B5EF4-FFF2-40B4-BE49-F238E27FC236}">
                  <a16:creationId xmlns:a16="http://schemas.microsoft.com/office/drawing/2014/main" id="{AB47F890-50AE-B470-0EC5-3AE926E689D3}"/>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815;p56">
              <a:extLst>
                <a:ext uri="{FF2B5EF4-FFF2-40B4-BE49-F238E27FC236}">
                  <a16:creationId xmlns:a16="http://schemas.microsoft.com/office/drawing/2014/main" id="{FA65700D-C0D3-421F-BB9D-1DF3127D85CD}"/>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816;p56">
              <a:extLst>
                <a:ext uri="{FF2B5EF4-FFF2-40B4-BE49-F238E27FC236}">
                  <a16:creationId xmlns:a16="http://schemas.microsoft.com/office/drawing/2014/main" id="{32132A55-BC78-ECDE-3301-D087D92D94B0}"/>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817;p56">
              <a:extLst>
                <a:ext uri="{FF2B5EF4-FFF2-40B4-BE49-F238E27FC236}">
                  <a16:creationId xmlns:a16="http://schemas.microsoft.com/office/drawing/2014/main" id="{5D866CAC-DC75-C199-06F4-199DB777CC9C}"/>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818;p56">
              <a:extLst>
                <a:ext uri="{FF2B5EF4-FFF2-40B4-BE49-F238E27FC236}">
                  <a16:creationId xmlns:a16="http://schemas.microsoft.com/office/drawing/2014/main" id="{1F2FA0DB-FE21-6489-71F0-B3BB2556512E}"/>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819;p56">
              <a:extLst>
                <a:ext uri="{FF2B5EF4-FFF2-40B4-BE49-F238E27FC236}">
                  <a16:creationId xmlns:a16="http://schemas.microsoft.com/office/drawing/2014/main" id="{A523FE78-3541-B899-E3B0-E01E12044D3A}"/>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820;p56">
              <a:extLst>
                <a:ext uri="{FF2B5EF4-FFF2-40B4-BE49-F238E27FC236}">
                  <a16:creationId xmlns:a16="http://schemas.microsoft.com/office/drawing/2014/main" id="{CFF44AA6-3E56-08E8-473E-A0F2C08098A0}"/>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821;p56">
              <a:extLst>
                <a:ext uri="{FF2B5EF4-FFF2-40B4-BE49-F238E27FC236}">
                  <a16:creationId xmlns:a16="http://schemas.microsoft.com/office/drawing/2014/main" id="{AB1E6266-38F7-2C50-2032-723F2FC87FF1}"/>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822;p56">
              <a:extLst>
                <a:ext uri="{FF2B5EF4-FFF2-40B4-BE49-F238E27FC236}">
                  <a16:creationId xmlns:a16="http://schemas.microsoft.com/office/drawing/2014/main" id="{1F2DBA39-8FD5-C01D-64C6-BC214A5D825E}"/>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823;p56">
              <a:extLst>
                <a:ext uri="{FF2B5EF4-FFF2-40B4-BE49-F238E27FC236}">
                  <a16:creationId xmlns:a16="http://schemas.microsoft.com/office/drawing/2014/main" id="{E6E89B74-7D0F-53F6-CB55-FF378ECB22D5}"/>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824;p56">
              <a:extLst>
                <a:ext uri="{FF2B5EF4-FFF2-40B4-BE49-F238E27FC236}">
                  <a16:creationId xmlns:a16="http://schemas.microsoft.com/office/drawing/2014/main" id="{6D94F3D5-D657-D879-0021-36ADB917DB9A}"/>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825;p56">
              <a:extLst>
                <a:ext uri="{FF2B5EF4-FFF2-40B4-BE49-F238E27FC236}">
                  <a16:creationId xmlns:a16="http://schemas.microsoft.com/office/drawing/2014/main" id="{5C68E09C-641C-6581-0A06-60B57334E220}"/>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826;p56">
              <a:extLst>
                <a:ext uri="{FF2B5EF4-FFF2-40B4-BE49-F238E27FC236}">
                  <a16:creationId xmlns:a16="http://schemas.microsoft.com/office/drawing/2014/main" id="{988F5FC5-2229-3FA5-C14A-B7F61394F914}"/>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827;p56">
              <a:extLst>
                <a:ext uri="{FF2B5EF4-FFF2-40B4-BE49-F238E27FC236}">
                  <a16:creationId xmlns:a16="http://schemas.microsoft.com/office/drawing/2014/main" id="{608316A0-C0EA-27E5-C52C-31C785684997}"/>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828;p56">
              <a:extLst>
                <a:ext uri="{FF2B5EF4-FFF2-40B4-BE49-F238E27FC236}">
                  <a16:creationId xmlns:a16="http://schemas.microsoft.com/office/drawing/2014/main" id="{3A857EDF-C753-9413-C67B-3C2F019B246E}"/>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829;p56">
              <a:extLst>
                <a:ext uri="{FF2B5EF4-FFF2-40B4-BE49-F238E27FC236}">
                  <a16:creationId xmlns:a16="http://schemas.microsoft.com/office/drawing/2014/main" id="{36D05B9B-90B3-77A1-B69C-89A662D016BE}"/>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830;p56">
              <a:extLst>
                <a:ext uri="{FF2B5EF4-FFF2-40B4-BE49-F238E27FC236}">
                  <a16:creationId xmlns:a16="http://schemas.microsoft.com/office/drawing/2014/main" id="{0F10EBAA-B8C6-092E-C0ED-8BAF64C4F602}"/>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831;p56">
              <a:extLst>
                <a:ext uri="{FF2B5EF4-FFF2-40B4-BE49-F238E27FC236}">
                  <a16:creationId xmlns:a16="http://schemas.microsoft.com/office/drawing/2014/main" id="{97BDDB2C-93BE-600B-B8E8-0EDCA3CBDA44}"/>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832;p56">
              <a:extLst>
                <a:ext uri="{FF2B5EF4-FFF2-40B4-BE49-F238E27FC236}">
                  <a16:creationId xmlns:a16="http://schemas.microsoft.com/office/drawing/2014/main" id="{F34CFB70-8BBE-F123-1071-833FED59F54C}"/>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833;p56">
              <a:extLst>
                <a:ext uri="{FF2B5EF4-FFF2-40B4-BE49-F238E27FC236}">
                  <a16:creationId xmlns:a16="http://schemas.microsoft.com/office/drawing/2014/main" id="{6B6762EC-E5ED-4756-5E68-7B698873E112}"/>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834;p56">
              <a:extLst>
                <a:ext uri="{FF2B5EF4-FFF2-40B4-BE49-F238E27FC236}">
                  <a16:creationId xmlns:a16="http://schemas.microsoft.com/office/drawing/2014/main" id="{28DE3BC4-3B81-92B9-6BB2-17F42368FF14}"/>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835;p56">
              <a:extLst>
                <a:ext uri="{FF2B5EF4-FFF2-40B4-BE49-F238E27FC236}">
                  <a16:creationId xmlns:a16="http://schemas.microsoft.com/office/drawing/2014/main" id="{7377EFA3-5D69-F0BE-0BB0-43209A5CCAB0}"/>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836;p56">
              <a:extLst>
                <a:ext uri="{FF2B5EF4-FFF2-40B4-BE49-F238E27FC236}">
                  <a16:creationId xmlns:a16="http://schemas.microsoft.com/office/drawing/2014/main" id="{4ACC709D-83BE-1AD8-1BC8-A2AF39339D65}"/>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837;p56">
              <a:extLst>
                <a:ext uri="{FF2B5EF4-FFF2-40B4-BE49-F238E27FC236}">
                  <a16:creationId xmlns:a16="http://schemas.microsoft.com/office/drawing/2014/main" id="{F7EC0FB3-9EFB-840F-0B0A-0327A0700EA3}"/>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838;p56">
              <a:extLst>
                <a:ext uri="{FF2B5EF4-FFF2-40B4-BE49-F238E27FC236}">
                  <a16:creationId xmlns:a16="http://schemas.microsoft.com/office/drawing/2014/main" id="{9F79723F-C50B-5440-2221-AAB67B2D564D}"/>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839;p56">
              <a:extLst>
                <a:ext uri="{FF2B5EF4-FFF2-40B4-BE49-F238E27FC236}">
                  <a16:creationId xmlns:a16="http://schemas.microsoft.com/office/drawing/2014/main" id="{93D49FD9-7A0C-69E9-D777-60B6ACB2AA79}"/>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840;p56">
              <a:extLst>
                <a:ext uri="{FF2B5EF4-FFF2-40B4-BE49-F238E27FC236}">
                  <a16:creationId xmlns:a16="http://schemas.microsoft.com/office/drawing/2014/main" id="{4712F18D-A28A-3DA1-E0B8-9600C762A486}"/>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2841;p56">
              <a:extLst>
                <a:ext uri="{FF2B5EF4-FFF2-40B4-BE49-F238E27FC236}">
                  <a16:creationId xmlns:a16="http://schemas.microsoft.com/office/drawing/2014/main" id="{8B22297E-9D71-6B5B-8ABD-03BB879A2C31}"/>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2842;p56">
              <a:extLst>
                <a:ext uri="{FF2B5EF4-FFF2-40B4-BE49-F238E27FC236}">
                  <a16:creationId xmlns:a16="http://schemas.microsoft.com/office/drawing/2014/main" id="{56E6309B-750A-1485-CBA1-65D999590587}"/>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2843;p56">
              <a:extLst>
                <a:ext uri="{FF2B5EF4-FFF2-40B4-BE49-F238E27FC236}">
                  <a16:creationId xmlns:a16="http://schemas.microsoft.com/office/drawing/2014/main" id="{632D36EC-1DED-BE4E-0096-9E200185930B}"/>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844;p56">
              <a:extLst>
                <a:ext uri="{FF2B5EF4-FFF2-40B4-BE49-F238E27FC236}">
                  <a16:creationId xmlns:a16="http://schemas.microsoft.com/office/drawing/2014/main" id="{12C8B65E-3443-D883-B777-0FB9ED1FCA7E}"/>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845;p56">
              <a:extLst>
                <a:ext uri="{FF2B5EF4-FFF2-40B4-BE49-F238E27FC236}">
                  <a16:creationId xmlns:a16="http://schemas.microsoft.com/office/drawing/2014/main" id="{7B2B704E-90D8-CFB6-D9B5-1CB3F0790E20}"/>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846;p56">
              <a:extLst>
                <a:ext uri="{FF2B5EF4-FFF2-40B4-BE49-F238E27FC236}">
                  <a16:creationId xmlns:a16="http://schemas.microsoft.com/office/drawing/2014/main" id="{835BBE6D-6B4D-F835-C4C4-6F65AFB48FE2}"/>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847;p56">
              <a:extLst>
                <a:ext uri="{FF2B5EF4-FFF2-40B4-BE49-F238E27FC236}">
                  <a16:creationId xmlns:a16="http://schemas.microsoft.com/office/drawing/2014/main" id="{AC4CC074-BB35-FBB1-29E5-32D1F58730D3}"/>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848;p56">
              <a:extLst>
                <a:ext uri="{FF2B5EF4-FFF2-40B4-BE49-F238E27FC236}">
                  <a16:creationId xmlns:a16="http://schemas.microsoft.com/office/drawing/2014/main" id="{BC963F62-3D6B-8ABA-65D5-9D194F8C5EC8}"/>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849;p56">
              <a:extLst>
                <a:ext uri="{FF2B5EF4-FFF2-40B4-BE49-F238E27FC236}">
                  <a16:creationId xmlns:a16="http://schemas.microsoft.com/office/drawing/2014/main" id="{6730E8C9-8B75-C755-9F37-E60A200A745A}"/>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850;p56">
              <a:extLst>
                <a:ext uri="{FF2B5EF4-FFF2-40B4-BE49-F238E27FC236}">
                  <a16:creationId xmlns:a16="http://schemas.microsoft.com/office/drawing/2014/main" id="{22574E65-BE52-6001-8940-BBE7EB92BD78}"/>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851;p56">
              <a:extLst>
                <a:ext uri="{FF2B5EF4-FFF2-40B4-BE49-F238E27FC236}">
                  <a16:creationId xmlns:a16="http://schemas.microsoft.com/office/drawing/2014/main" id="{0C5E75B2-D06E-FFDA-15D4-22D913996586}"/>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852;p56">
              <a:extLst>
                <a:ext uri="{FF2B5EF4-FFF2-40B4-BE49-F238E27FC236}">
                  <a16:creationId xmlns:a16="http://schemas.microsoft.com/office/drawing/2014/main" id="{7D28B03A-7076-0AD5-005C-CC0A94EDCDD0}"/>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2853;p56">
              <a:extLst>
                <a:ext uri="{FF2B5EF4-FFF2-40B4-BE49-F238E27FC236}">
                  <a16:creationId xmlns:a16="http://schemas.microsoft.com/office/drawing/2014/main" id="{7D50CEB7-525E-14C3-CBBD-142B324AC226}"/>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854;p56">
              <a:extLst>
                <a:ext uri="{FF2B5EF4-FFF2-40B4-BE49-F238E27FC236}">
                  <a16:creationId xmlns:a16="http://schemas.microsoft.com/office/drawing/2014/main" id="{04DBBAEC-0F45-E958-F924-ADBB86904941}"/>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855;p56">
              <a:extLst>
                <a:ext uri="{FF2B5EF4-FFF2-40B4-BE49-F238E27FC236}">
                  <a16:creationId xmlns:a16="http://schemas.microsoft.com/office/drawing/2014/main" id="{6E558671-E61A-6AAA-332D-709ABBFCD10D}"/>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856;p56">
              <a:extLst>
                <a:ext uri="{FF2B5EF4-FFF2-40B4-BE49-F238E27FC236}">
                  <a16:creationId xmlns:a16="http://schemas.microsoft.com/office/drawing/2014/main" id="{00D97EEE-1801-2E74-1CD7-E75B5937B22F}"/>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2857;p56">
              <a:extLst>
                <a:ext uri="{FF2B5EF4-FFF2-40B4-BE49-F238E27FC236}">
                  <a16:creationId xmlns:a16="http://schemas.microsoft.com/office/drawing/2014/main" id="{5E12A39E-DCEC-DA2A-C4E2-E1B595A6ADF1}"/>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858;p56">
              <a:extLst>
                <a:ext uri="{FF2B5EF4-FFF2-40B4-BE49-F238E27FC236}">
                  <a16:creationId xmlns:a16="http://schemas.microsoft.com/office/drawing/2014/main" id="{41BB655C-906D-1708-07EE-87392290F621}"/>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859;p56">
              <a:extLst>
                <a:ext uri="{FF2B5EF4-FFF2-40B4-BE49-F238E27FC236}">
                  <a16:creationId xmlns:a16="http://schemas.microsoft.com/office/drawing/2014/main" id="{8500735A-C4FE-5693-55EE-B728CE418273}"/>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2860;p56">
              <a:extLst>
                <a:ext uri="{FF2B5EF4-FFF2-40B4-BE49-F238E27FC236}">
                  <a16:creationId xmlns:a16="http://schemas.microsoft.com/office/drawing/2014/main" id="{7DBCD6EA-5096-4F8E-25A7-21D19D9A2BA0}"/>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861;p56">
              <a:extLst>
                <a:ext uri="{FF2B5EF4-FFF2-40B4-BE49-F238E27FC236}">
                  <a16:creationId xmlns:a16="http://schemas.microsoft.com/office/drawing/2014/main" id="{48DEA765-B6B5-BF51-E53B-4918F4C652B8}"/>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2862;p56">
              <a:extLst>
                <a:ext uri="{FF2B5EF4-FFF2-40B4-BE49-F238E27FC236}">
                  <a16:creationId xmlns:a16="http://schemas.microsoft.com/office/drawing/2014/main" id="{B0D79C25-A896-AF06-A20D-FC4E96F32426}"/>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863;p56">
              <a:extLst>
                <a:ext uri="{FF2B5EF4-FFF2-40B4-BE49-F238E27FC236}">
                  <a16:creationId xmlns:a16="http://schemas.microsoft.com/office/drawing/2014/main" id="{9E347D8E-01F3-9F2B-2626-F8C546F6A358}"/>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864;p56">
              <a:extLst>
                <a:ext uri="{FF2B5EF4-FFF2-40B4-BE49-F238E27FC236}">
                  <a16:creationId xmlns:a16="http://schemas.microsoft.com/office/drawing/2014/main" id="{213D8EA9-8756-CF55-B2FA-22175F735FF6}"/>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865;p56">
              <a:extLst>
                <a:ext uri="{FF2B5EF4-FFF2-40B4-BE49-F238E27FC236}">
                  <a16:creationId xmlns:a16="http://schemas.microsoft.com/office/drawing/2014/main" id="{39806111-B686-DDDE-C83F-E76C1E36740C}"/>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866;p56">
              <a:extLst>
                <a:ext uri="{FF2B5EF4-FFF2-40B4-BE49-F238E27FC236}">
                  <a16:creationId xmlns:a16="http://schemas.microsoft.com/office/drawing/2014/main" id="{63B99626-CF23-B22D-B69C-47969D43B8DC}"/>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867;p56">
              <a:extLst>
                <a:ext uri="{FF2B5EF4-FFF2-40B4-BE49-F238E27FC236}">
                  <a16:creationId xmlns:a16="http://schemas.microsoft.com/office/drawing/2014/main" id="{0621BCDC-F290-7CE8-53EB-CFF3606F59E2}"/>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868;p56">
              <a:extLst>
                <a:ext uri="{FF2B5EF4-FFF2-40B4-BE49-F238E27FC236}">
                  <a16:creationId xmlns:a16="http://schemas.microsoft.com/office/drawing/2014/main" id="{64CCBD61-516D-4A03-A308-15E52D242675}"/>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869;p56">
              <a:extLst>
                <a:ext uri="{FF2B5EF4-FFF2-40B4-BE49-F238E27FC236}">
                  <a16:creationId xmlns:a16="http://schemas.microsoft.com/office/drawing/2014/main" id="{814A5893-423E-7B84-9D72-08FF09F365DD}"/>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870;p56">
              <a:extLst>
                <a:ext uri="{FF2B5EF4-FFF2-40B4-BE49-F238E27FC236}">
                  <a16:creationId xmlns:a16="http://schemas.microsoft.com/office/drawing/2014/main" id="{97894C9C-82A0-FF2A-4C13-1D4C41346DB2}"/>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871;p56">
              <a:extLst>
                <a:ext uri="{FF2B5EF4-FFF2-40B4-BE49-F238E27FC236}">
                  <a16:creationId xmlns:a16="http://schemas.microsoft.com/office/drawing/2014/main" id="{4A0BE519-91E2-1633-24D0-5FAE0301F57C}"/>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872;p56">
              <a:extLst>
                <a:ext uri="{FF2B5EF4-FFF2-40B4-BE49-F238E27FC236}">
                  <a16:creationId xmlns:a16="http://schemas.microsoft.com/office/drawing/2014/main" id="{1271CB21-DDAC-B164-9D8B-475EFC882ADB}"/>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873;p56">
              <a:extLst>
                <a:ext uri="{FF2B5EF4-FFF2-40B4-BE49-F238E27FC236}">
                  <a16:creationId xmlns:a16="http://schemas.microsoft.com/office/drawing/2014/main" id="{5259EB5B-53DD-A25D-942F-E07A3007A652}"/>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874;p56">
              <a:extLst>
                <a:ext uri="{FF2B5EF4-FFF2-40B4-BE49-F238E27FC236}">
                  <a16:creationId xmlns:a16="http://schemas.microsoft.com/office/drawing/2014/main" id="{5E829D70-ED92-27F7-1AD7-CB391F00B0F7}"/>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875;p56">
              <a:extLst>
                <a:ext uri="{FF2B5EF4-FFF2-40B4-BE49-F238E27FC236}">
                  <a16:creationId xmlns:a16="http://schemas.microsoft.com/office/drawing/2014/main" id="{91E3621B-A2FB-7CC3-C1B1-AFED4C9A134B}"/>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876;p56">
              <a:extLst>
                <a:ext uri="{FF2B5EF4-FFF2-40B4-BE49-F238E27FC236}">
                  <a16:creationId xmlns:a16="http://schemas.microsoft.com/office/drawing/2014/main" id="{EEC9CC5C-BBFC-4DF8-8F90-A2C51226B0F9}"/>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877;p56">
              <a:extLst>
                <a:ext uri="{FF2B5EF4-FFF2-40B4-BE49-F238E27FC236}">
                  <a16:creationId xmlns:a16="http://schemas.microsoft.com/office/drawing/2014/main" id="{D4DF7DA2-3CA1-D1D1-68B8-EEC35BB0D3B5}"/>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878;p56">
              <a:extLst>
                <a:ext uri="{FF2B5EF4-FFF2-40B4-BE49-F238E27FC236}">
                  <a16:creationId xmlns:a16="http://schemas.microsoft.com/office/drawing/2014/main" id="{14F4A30D-72B8-BD92-D60C-A88AB41362E5}"/>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879;p56">
              <a:extLst>
                <a:ext uri="{FF2B5EF4-FFF2-40B4-BE49-F238E27FC236}">
                  <a16:creationId xmlns:a16="http://schemas.microsoft.com/office/drawing/2014/main" id="{3751C7B5-176D-0A8E-C249-F6D477F2807E}"/>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316125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E440D5-007A-2A46-DBB4-BA81C18E20D4}"/>
              </a:ext>
            </a:extLst>
          </p:cNvPr>
          <p:cNvSpPr txBox="1"/>
          <p:nvPr/>
        </p:nvSpPr>
        <p:spPr>
          <a:xfrm>
            <a:off x="81643" y="5531815"/>
            <a:ext cx="12156589"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10" name="Google Shape;2697;p56">
            <a:extLst>
              <a:ext uri="{FF2B5EF4-FFF2-40B4-BE49-F238E27FC236}">
                <a16:creationId xmlns:a16="http://schemas.microsoft.com/office/drawing/2014/main" id="{6C40B630-DE6E-EA90-572E-C6418A8AA8F2}"/>
              </a:ext>
            </a:extLst>
          </p:cNvPr>
          <p:cNvGrpSpPr/>
          <p:nvPr/>
        </p:nvGrpSpPr>
        <p:grpSpPr>
          <a:xfrm>
            <a:off x="1769150" y="20343"/>
            <a:ext cx="8653699" cy="5459773"/>
            <a:chOff x="4145900" y="1432100"/>
            <a:chExt cx="1615425" cy="1019200"/>
          </a:xfrm>
        </p:grpSpPr>
        <p:sp>
          <p:nvSpPr>
            <p:cNvPr id="11" name="Google Shape;2698;p56">
              <a:extLst>
                <a:ext uri="{FF2B5EF4-FFF2-40B4-BE49-F238E27FC236}">
                  <a16:creationId xmlns:a16="http://schemas.microsoft.com/office/drawing/2014/main" id="{0E173FB2-9F2B-1451-376C-050FE1350081}"/>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Google Shape;2699;p56">
              <a:extLst>
                <a:ext uri="{FF2B5EF4-FFF2-40B4-BE49-F238E27FC236}">
                  <a16:creationId xmlns:a16="http://schemas.microsoft.com/office/drawing/2014/main" id="{83EC6313-20E2-0A23-A0ED-8AF202997C07}"/>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700;p56">
              <a:extLst>
                <a:ext uri="{FF2B5EF4-FFF2-40B4-BE49-F238E27FC236}">
                  <a16:creationId xmlns:a16="http://schemas.microsoft.com/office/drawing/2014/main" id="{11B09641-9ED5-B1DA-1F88-D1F90815D5A7}"/>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701;p56">
              <a:extLst>
                <a:ext uri="{FF2B5EF4-FFF2-40B4-BE49-F238E27FC236}">
                  <a16:creationId xmlns:a16="http://schemas.microsoft.com/office/drawing/2014/main" id="{C16D4D12-9289-64E0-F818-880AAEE77D21}"/>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702;p56">
              <a:extLst>
                <a:ext uri="{FF2B5EF4-FFF2-40B4-BE49-F238E27FC236}">
                  <a16:creationId xmlns:a16="http://schemas.microsoft.com/office/drawing/2014/main" id="{4FEDC5B0-BCEA-9BC2-FC15-290AE985C28A}"/>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703;p56">
              <a:extLst>
                <a:ext uri="{FF2B5EF4-FFF2-40B4-BE49-F238E27FC236}">
                  <a16:creationId xmlns:a16="http://schemas.microsoft.com/office/drawing/2014/main" id="{1BD0AB7E-D924-16DD-F3ED-07E4857B60C2}"/>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704;p56">
              <a:extLst>
                <a:ext uri="{FF2B5EF4-FFF2-40B4-BE49-F238E27FC236}">
                  <a16:creationId xmlns:a16="http://schemas.microsoft.com/office/drawing/2014/main" id="{8AEBD8C3-2E28-8F89-4B14-C51C3E26FF7E}"/>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705;p56">
              <a:extLst>
                <a:ext uri="{FF2B5EF4-FFF2-40B4-BE49-F238E27FC236}">
                  <a16:creationId xmlns:a16="http://schemas.microsoft.com/office/drawing/2014/main" id="{A2A1A9DB-BA99-17D8-81C7-26F647B3E0C2}"/>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706;p56">
              <a:extLst>
                <a:ext uri="{FF2B5EF4-FFF2-40B4-BE49-F238E27FC236}">
                  <a16:creationId xmlns:a16="http://schemas.microsoft.com/office/drawing/2014/main" id="{6DF17AF4-10C0-793E-3E7F-2DD6D52E83F5}"/>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707;p56">
              <a:extLst>
                <a:ext uri="{FF2B5EF4-FFF2-40B4-BE49-F238E27FC236}">
                  <a16:creationId xmlns:a16="http://schemas.microsoft.com/office/drawing/2014/main" id="{82D910D9-9114-2D93-177A-999614551C25}"/>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708;p56">
              <a:extLst>
                <a:ext uri="{FF2B5EF4-FFF2-40B4-BE49-F238E27FC236}">
                  <a16:creationId xmlns:a16="http://schemas.microsoft.com/office/drawing/2014/main" id="{B9B5C3D7-F70A-282A-9008-5B7150015E35}"/>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709;p56">
              <a:extLst>
                <a:ext uri="{FF2B5EF4-FFF2-40B4-BE49-F238E27FC236}">
                  <a16:creationId xmlns:a16="http://schemas.microsoft.com/office/drawing/2014/main" id="{0F95F593-D3CC-5033-6B00-94A466743FE9}"/>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710;p56">
              <a:extLst>
                <a:ext uri="{FF2B5EF4-FFF2-40B4-BE49-F238E27FC236}">
                  <a16:creationId xmlns:a16="http://schemas.microsoft.com/office/drawing/2014/main" id="{79BD202B-D448-546E-90FD-B0FA7432B5B9}"/>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711;p56">
              <a:extLst>
                <a:ext uri="{FF2B5EF4-FFF2-40B4-BE49-F238E27FC236}">
                  <a16:creationId xmlns:a16="http://schemas.microsoft.com/office/drawing/2014/main" id="{0FDAADE0-EDF7-7398-3054-FABFCAFFB36F}"/>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712;p56">
              <a:extLst>
                <a:ext uri="{FF2B5EF4-FFF2-40B4-BE49-F238E27FC236}">
                  <a16:creationId xmlns:a16="http://schemas.microsoft.com/office/drawing/2014/main" id="{E845F9AC-0E57-9B01-923A-EE960E128594}"/>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713;p56">
              <a:extLst>
                <a:ext uri="{FF2B5EF4-FFF2-40B4-BE49-F238E27FC236}">
                  <a16:creationId xmlns:a16="http://schemas.microsoft.com/office/drawing/2014/main" id="{70A57EC5-BB3B-75A1-E689-DAD0C36F49C5}"/>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14;p56">
              <a:extLst>
                <a:ext uri="{FF2B5EF4-FFF2-40B4-BE49-F238E27FC236}">
                  <a16:creationId xmlns:a16="http://schemas.microsoft.com/office/drawing/2014/main" id="{1F4B15DE-DFD3-0117-52A7-38B4552B2A44}"/>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715;p56">
              <a:extLst>
                <a:ext uri="{FF2B5EF4-FFF2-40B4-BE49-F238E27FC236}">
                  <a16:creationId xmlns:a16="http://schemas.microsoft.com/office/drawing/2014/main" id="{2D0B3590-B09F-C55F-2BDF-532D03C7CAC9}"/>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716;p56">
              <a:extLst>
                <a:ext uri="{FF2B5EF4-FFF2-40B4-BE49-F238E27FC236}">
                  <a16:creationId xmlns:a16="http://schemas.microsoft.com/office/drawing/2014/main" id="{0E86CE57-0EED-C600-B5BF-FF3E8D89BCFD}"/>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717;p56">
              <a:extLst>
                <a:ext uri="{FF2B5EF4-FFF2-40B4-BE49-F238E27FC236}">
                  <a16:creationId xmlns:a16="http://schemas.microsoft.com/office/drawing/2014/main" id="{9715197A-65DC-61AC-E8F4-E2D1016206B7}"/>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718;p56">
              <a:extLst>
                <a:ext uri="{FF2B5EF4-FFF2-40B4-BE49-F238E27FC236}">
                  <a16:creationId xmlns:a16="http://schemas.microsoft.com/office/drawing/2014/main" id="{E8323381-F8E0-AEE4-5C89-D42CA532943B}"/>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719;p56">
              <a:extLst>
                <a:ext uri="{FF2B5EF4-FFF2-40B4-BE49-F238E27FC236}">
                  <a16:creationId xmlns:a16="http://schemas.microsoft.com/office/drawing/2014/main" id="{AF38AC65-60AA-64B4-9437-BDBA07C0F998}"/>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720;p56">
              <a:extLst>
                <a:ext uri="{FF2B5EF4-FFF2-40B4-BE49-F238E27FC236}">
                  <a16:creationId xmlns:a16="http://schemas.microsoft.com/office/drawing/2014/main" id="{06E4B3BA-8E94-26D3-ACFA-381A16ACCF49}"/>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721;p56">
              <a:extLst>
                <a:ext uri="{FF2B5EF4-FFF2-40B4-BE49-F238E27FC236}">
                  <a16:creationId xmlns:a16="http://schemas.microsoft.com/office/drawing/2014/main" id="{7DE317CE-E61A-FFE0-1F5F-84B4C984F993}"/>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722;p56">
              <a:extLst>
                <a:ext uri="{FF2B5EF4-FFF2-40B4-BE49-F238E27FC236}">
                  <a16:creationId xmlns:a16="http://schemas.microsoft.com/office/drawing/2014/main" id="{0EF95CA9-6A51-EACD-7F6A-8BC8BD4E4775}"/>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723;p56">
              <a:extLst>
                <a:ext uri="{FF2B5EF4-FFF2-40B4-BE49-F238E27FC236}">
                  <a16:creationId xmlns:a16="http://schemas.microsoft.com/office/drawing/2014/main" id="{CAE34BE2-E0E1-6745-6544-DF85D237EDCE}"/>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724;p56">
              <a:extLst>
                <a:ext uri="{FF2B5EF4-FFF2-40B4-BE49-F238E27FC236}">
                  <a16:creationId xmlns:a16="http://schemas.microsoft.com/office/drawing/2014/main" id="{4D6DB1C9-93EC-CFD6-1F61-989A757E9D75}"/>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725;p56">
              <a:extLst>
                <a:ext uri="{FF2B5EF4-FFF2-40B4-BE49-F238E27FC236}">
                  <a16:creationId xmlns:a16="http://schemas.microsoft.com/office/drawing/2014/main" id="{E623CB0C-F0AF-5F89-0C75-334844CB54EF}"/>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726;p56">
              <a:extLst>
                <a:ext uri="{FF2B5EF4-FFF2-40B4-BE49-F238E27FC236}">
                  <a16:creationId xmlns:a16="http://schemas.microsoft.com/office/drawing/2014/main" id="{05925D4F-7488-26AC-8F10-E3D7524CDB3B}"/>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727;p56">
              <a:extLst>
                <a:ext uri="{FF2B5EF4-FFF2-40B4-BE49-F238E27FC236}">
                  <a16:creationId xmlns:a16="http://schemas.microsoft.com/office/drawing/2014/main" id="{1CCD5C6C-3F9D-425F-845A-0A2ABBD6E03D}"/>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728;p56">
              <a:extLst>
                <a:ext uri="{FF2B5EF4-FFF2-40B4-BE49-F238E27FC236}">
                  <a16:creationId xmlns:a16="http://schemas.microsoft.com/office/drawing/2014/main" id="{187F82F2-CDD4-2949-22D3-2265FF3AEA43}"/>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729;p56">
              <a:extLst>
                <a:ext uri="{FF2B5EF4-FFF2-40B4-BE49-F238E27FC236}">
                  <a16:creationId xmlns:a16="http://schemas.microsoft.com/office/drawing/2014/main" id="{C344E7FA-FCB4-5EE2-AD38-88F7D17455EE}"/>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730;p56">
              <a:extLst>
                <a:ext uri="{FF2B5EF4-FFF2-40B4-BE49-F238E27FC236}">
                  <a16:creationId xmlns:a16="http://schemas.microsoft.com/office/drawing/2014/main" id="{F1279724-777D-E795-B4EC-9C3E1A27CA90}"/>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731;p56">
              <a:extLst>
                <a:ext uri="{FF2B5EF4-FFF2-40B4-BE49-F238E27FC236}">
                  <a16:creationId xmlns:a16="http://schemas.microsoft.com/office/drawing/2014/main" id="{513528F1-33B9-1D6E-6752-E69D1171F311}"/>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732;p56">
              <a:extLst>
                <a:ext uri="{FF2B5EF4-FFF2-40B4-BE49-F238E27FC236}">
                  <a16:creationId xmlns:a16="http://schemas.microsoft.com/office/drawing/2014/main" id="{26D27D13-9868-BE40-1F45-D823875125D5}"/>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733;p56">
              <a:extLst>
                <a:ext uri="{FF2B5EF4-FFF2-40B4-BE49-F238E27FC236}">
                  <a16:creationId xmlns:a16="http://schemas.microsoft.com/office/drawing/2014/main" id="{0DFD1EF5-EB5F-D3EB-0317-DC868F4E9269}"/>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734;p56">
              <a:extLst>
                <a:ext uri="{FF2B5EF4-FFF2-40B4-BE49-F238E27FC236}">
                  <a16:creationId xmlns:a16="http://schemas.microsoft.com/office/drawing/2014/main" id="{C36C3104-BFA4-1457-E639-21FB8D10C912}"/>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735;p56">
              <a:extLst>
                <a:ext uri="{FF2B5EF4-FFF2-40B4-BE49-F238E27FC236}">
                  <a16:creationId xmlns:a16="http://schemas.microsoft.com/office/drawing/2014/main" id="{15254231-8916-98CA-3B9D-D432D7B029A2}"/>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736;p56">
              <a:extLst>
                <a:ext uri="{FF2B5EF4-FFF2-40B4-BE49-F238E27FC236}">
                  <a16:creationId xmlns:a16="http://schemas.microsoft.com/office/drawing/2014/main" id="{C3ED7C41-A7FD-FC0C-830E-CA945EDB2C91}"/>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737;p56">
              <a:extLst>
                <a:ext uri="{FF2B5EF4-FFF2-40B4-BE49-F238E27FC236}">
                  <a16:creationId xmlns:a16="http://schemas.microsoft.com/office/drawing/2014/main" id="{142B5BBD-3B80-5ED1-DDF2-510578B6A907}"/>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738;p56">
              <a:extLst>
                <a:ext uri="{FF2B5EF4-FFF2-40B4-BE49-F238E27FC236}">
                  <a16:creationId xmlns:a16="http://schemas.microsoft.com/office/drawing/2014/main" id="{C7704249-6400-B80C-F603-ADA94B8DD32B}"/>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739;p56">
              <a:extLst>
                <a:ext uri="{FF2B5EF4-FFF2-40B4-BE49-F238E27FC236}">
                  <a16:creationId xmlns:a16="http://schemas.microsoft.com/office/drawing/2014/main" id="{DE4992F0-1BCB-3EF6-89C3-93E3E2A58AA4}"/>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740;p56">
              <a:extLst>
                <a:ext uri="{FF2B5EF4-FFF2-40B4-BE49-F238E27FC236}">
                  <a16:creationId xmlns:a16="http://schemas.microsoft.com/office/drawing/2014/main" id="{F86456D6-3DB0-D5C0-8142-5F0DB175017B}"/>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741;p56">
              <a:extLst>
                <a:ext uri="{FF2B5EF4-FFF2-40B4-BE49-F238E27FC236}">
                  <a16:creationId xmlns:a16="http://schemas.microsoft.com/office/drawing/2014/main" id="{1561090B-351F-80CF-3200-C436D9FE0F46}"/>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742;p56">
              <a:extLst>
                <a:ext uri="{FF2B5EF4-FFF2-40B4-BE49-F238E27FC236}">
                  <a16:creationId xmlns:a16="http://schemas.microsoft.com/office/drawing/2014/main" id="{91841809-E8D0-7765-B91F-222829BD9C72}"/>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743;p56">
              <a:extLst>
                <a:ext uri="{FF2B5EF4-FFF2-40B4-BE49-F238E27FC236}">
                  <a16:creationId xmlns:a16="http://schemas.microsoft.com/office/drawing/2014/main" id="{FE1931AC-BD04-71F7-EADD-FA117FE9C839}"/>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44;p56">
              <a:extLst>
                <a:ext uri="{FF2B5EF4-FFF2-40B4-BE49-F238E27FC236}">
                  <a16:creationId xmlns:a16="http://schemas.microsoft.com/office/drawing/2014/main" id="{DC6DF776-010C-983D-A784-3F009B57CD3F}"/>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45;p56">
              <a:extLst>
                <a:ext uri="{FF2B5EF4-FFF2-40B4-BE49-F238E27FC236}">
                  <a16:creationId xmlns:a16="http://schemas.microsoft.com/office/drawing/2014/main" id="{ACA57412-0516-561B-6F1E-312569C6C74C}"/>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46;p56">
              <a:extLst>
                <a:ext uri="{FF2B5EF4-FFF2-40B4-BE49-F238E27FC236}">
                  <a16:creationId xmlns:a16="http://schemas.microsoft.com/office/drawing/2014/main" id="{608AEFE3-00C6-3FA3-787E-4433F62458F6}"/>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47;p56">
              <a:extLst>
                <a:ext uri="{FF2B5EF4-FFF2-40B4-BE49-F238E27FC236}">
                  <a16:creationId xmlns:a16="http://schemas.microsoft.com/office/drawing/2014/main" id="{4554F0D3-A349-4A2E-0ACC-8362DCF27A65}"/>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48;p56">
              <a:extLst>
                <a:ext uri="{FF2B5EF4-FFF2-40B4-BE49-F238E27FC236}">
                  <a16:creationId xmlns:a16="http://schemas.microsoft.com/office/drawing/2014/main" id="{65A09B4B-A5C8-5679-B4D1-30F9E370B445}"/>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49;p56">
              <a:extLst>
                <a:ext uri="{FF2B5EF4-FFF2-40B4-BE49-F238E27FC236}">
                  <a16:creationId xmlns:a16="http://schemas.microsoft.com/office/drawing/2014/main" id="{19DB5186-A047-7FCC-788A-15A2ADCD3F07}"/>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50;p56">
              <a:extLst>
                <a:ext uri="{FF2B5EF4-FFF2-40B4-BE49-F238E27FC236}">
                  <a16:creationId xmlns:a16="http://schemas.microsoft.com/office/drawing/2014/main" id="{2D3964D4-163B-676D-C94C-09410829FE83}"/>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751;p56">
              <a:extLst>
                <a:ext uri="{FF2B5EF4-FFF2-40B4-BE49-F238E27FC236}">
                  <a16:creationId xmlns:a16="http://schemas.microsoft.com/office/drawing/2014/main" id="{F6FA6BEA-373E-23B9-7680-AB70F0B5515E}"/>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752;p56">
              <a:extLst>
                <a:ext uri="{FF2B5EF4-FFF2-40B4-BE49-F238E27FC236}">
                  <a16:creationId xmlns:a16="http://schemas.microsoft.com/office/drawing/2014/main" id="{4D5DEC24-1E8C-3285-B28B-A997D8CC779D}"/>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753;p56">
              <a:extLst>
                <a:ext uri="{FF2B5EF4-FFF2-40B4-BE49-F238E27FC236}">
                  <a16:creationId xmlns:a16="http://schemas.microsoft.com/office/drawing/2014/main" id="{8F433785-0B68-605E-98FF-0D92957FB25D}"/>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754;p56">
              <a:extLst>
                <a:ext uri="{FF2B5EF4-FFF2-40B4-BE49-F238E27FC236}">
                  <a16:creationId xmlns:a16="http://schemas.microsoft.com/office/drawing/2014/main" id="{7EDFEF34-2BC7-48D8-1180-7156B9C18868}"/>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55;p56">
              <a:extLst>
                <a:ext uri="{FF2B5EF4-FFF2-40B4-BE49-F238E27FC236}">
                  <a16:creationId xmlns:a16="http://schemas.microsoft.com/office/drawing/2014/main" id="{39EF7220-CD63-E98F-02E3-CA3B67AAE538}"/>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56;p56">
              <a:extLst>
                <a:ext uri="{FF2B5EF4-FFF2-40B4-BE49-F238E27FC236}">
                  <a16:creationId xmlns:a16="http://schemas.microsoft.com/office/drawing/2014/main" id="{AC3A4418-D038-EC49-33BC-BB73D4B7FB94}"/>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57;p56">
              <a:extLst>
                <a:ext uri="{FF2B5EF4-FFF2-40B4-BE49-F238E27FC236}">
                  <a16:creationId xmlns:a16="http://schemas.microsoft.com/office/drawing/2014/main" id="{347419BB-E8D8-874E-10EA-F081519B37F5}"/>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58;p56">
              <a:extLst>
                <a:ext uri="{FF2B5EF4-FFF2-40B4-BE49-F238E27FC236}">
                  <a16:creationId xmlns:a16="http://schemas.microsoft.com/office/drawing/2014/main" id="{BB534B86-03E7-4BD6-056C-AF3A621DD66D}"/>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59;p56">
              <a:extLst>
                <a:ext uri="{FF2B5EF4-FFF2-40B4-BE49-F238E27FC236}">
                  <a16:creationId xmlns:a16="http://schemas.microsoft.com/office/drawing/2014/main" id="{E6E7380E-E0A3-9B99-834E-31D8CD746DC9}"/>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60;p56">
              <a:extLst>
                <a:ext uri="{FF2B5EF4-FFF2-40B4-BE49-F238E27FC236}">
                  <a16:creationId xmlns:a16="http://schemas.microsoft.com/office/drawing/2014/main" id="{A011C6E6-D2D8-E826-F686-4DD383356C8E}"/>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61;p56">
              <a:extLst>
                <a:ext uri="{FF2B5EF4-FFF2-40B4-BE49-F238E27FC236}">
                  <a16:creationId xmlns:a16="http://schemas.microsoft.com/office/drawing/2014/main" id="{BB090946-D683-C08C-6561-88A44E1AD753}"/>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62;p56">
              <a:extLst>
                <a:ext uri="{FF2B5EF4-FFF2-40B4-BE49-F238E27FC236}">
                  <a16:creationId xmlns:a16="http://schemas.microsoft.com/office/drawing/2014/main" id="{A50A6D5D-DEE4-8F29-D970-E111DE47DF6A}"/>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63;p56">
              <a:extLst>
                <a:ext uri="{FF2B5EF4-FFF2-40B4-BE49-F238E27FC236}">
                  <a16:creationId xmlns:a16="http://schemas.microsoft.com/office/drawing/2014/main" id="{D8E46CB6-0845-7C97-8713-87B17C8D3583}"/>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64;p56">
              <a:extLst>
                <a:ext uri="{FF2B5EF4-FFF2-40B4-BE49-F238E27FC236}">
                  <a16:creationId xmlns:a16="http://schemas.microsoft.com/office/drawing/2014/main" id="{A1AE477B-92E9-0733-C927-E0F3D28B6E9F}"/>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65;p56">
              <a:extLst>
                <a:ext uri="{FF2B5EF4-FFF2-40B4-BE49-F238E27FC236}">
                  <a16:creationId xmlns:a16="http://schemas.microsoft.com/office/drawing/2014/main" id="{6B5C2A4A-A82C-8982-AB8B-C9323A0E7E14}"/>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66;p56">
              <a:extLst>
                <a:ext uri="{FF2B5EF4-FFF2-40B4-BE49-F238E27FC236}">
                  <a16:creationId xmlns:a16="http://schemas.microsoft.com/office/drawing/2014/main" id="{45BE6B78-B913-5729-C8BB-8B9A968F8FDE}"/>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67;p56">
              <a:extLst>
                <a:ext uri="{FF2B5EF4-FFF2-40B4-BE49-F238E27FC236}">
                  <a16:creationId xmlns:a16="http://schemas.microsoft.com/office/drawing/2014/main" id="{160DB657-E4D1-23AA-3B0E-BB304C32BB99}"/>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68;p56">
              <a:extLst>
                <a:ext uri="{FF2B5EF4-FFF2-40B4-BE49-F238E27FC236}">
                  <a16:creationId xmlns:a16="http://schemas.microsoft.com/office/drawing/2014/main" id="{07D3209A-7CBD-9741-FFE9-DB2B93FDA106}"/>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69;p56">
              <a:extLst>
                <a:ext uri="{FF2B5EF4-FFF2-40B4-BE49-F238E27FC236}">
                  <a16:creationId xmlns:a16="http://schemas.microsoft.com/office/drawing/2014/main" id="{B8E8F2DD-3F6F-D7E8-13FC-58E1DF1E730E}"/>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70;p56">
              <a:extLst>
                <a:ext uri="{FF2B5EF4-FFF2-40B4-BE49-F238E27FC236}">
                  <a16:creationId xmlns:a16="http://schemas.microsoft.com/office/drawing/2014/main" id="{BCF7935D-33FF-84AD-CD46-4340618D4CF1}"/>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71;p56">
              <a:extLst>
                <a:ext uri="{FF2B5EF4-FFF2-40B4-BE49-F238E27FC236}">
                  <a16:creationId xmlns:a16="http://schemas.microsoft.com/office/drawing/2014/main" id="{7EBF99DF-EFCC-B82D-1A3B-C3F9297AC11A}"/>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72;p56">
              <a:extLst>
                <a:ext uri="{FF2B5EF4-FFF2-40B4-BE49-F238E27FC236}">
                  <a16:creationId xmlns:a16="http://schemas.microsoft.com/office/drawing/2014/main" id="{25B1AFFB-A667-4EC9-337E-962D57D6E7D5}"/>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73;p56">
              <a:extLst>
                <a:ext uri="{FF2B5EF4-FFF2-40B4-BE49-F238E27FC236}">
                  <a16:creationId xmlns:a16="http://schemas.microsoft.com/office/drawing/2014/main" id="{A5532B89-60AE-1394-70C3-5901C911897F}"/>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74;p56">
              <a:extLst>
                <a:ext uri="{FF2B5EF4-FFF2-40B4-BE49-F238E27FC236}">
                  <a16:creationId xmlns:a16="http://schemas.microsoft.com/office/drawing/2014/main" id="{5F08E0E0-168B-83E3-9826-3DF1F402D5D2}"/>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75;p56">
              <a:extLst>
                <a:ext uri="{FF2B5EF4-FFF2-40B4-BE49-F238E27FC236}">
                  <a16:creationId xmlns:a16="http://schemas.microsoft.com/office/drawing/2014/main" id="{B4668D38-0A02-7D8B-3A3F-46D3FAD15F04}"/>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76;p56">
              <a:extLst>
                <a:ext uri="{FF2B5EF4-FFF2-40B4-BE49-F238E27FC236}">
                  <a16:creationId xmlns:a16="http://schemas.microsoft.com/office/drawing/2014/main" id="{B663D105-07EC-6B6B-F25F-EF2173E72032}"/>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77;p56">
              <a:extLst>
                <a:ext uri="{FF2B5EF4-FFF2-40B4-BE49-F238E27FC236}">
                  <a16:creationId xmlns:a16="http://schemas.microsoft.com/office/drawing/2014/main" id="{13D6271D-9940-0BFF-D784-3A3DACC10ED8}"/>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78;p56">
              <a:extLst>
                <a:ext uri="{FF2B5EF4-FFF2-40B4-BE49-F238E27FC236}">
                  <a16:creationId xmlns:a16="http://schemas.microsoft.com/office/drawing/2014/main" id="{5707BA89-AE9F-3809-CF94-E8BA48468AC2}"/>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79;p56">
              <a:extLst>
                <a:ext uri="{FF2B5EF4-FFF2-40B4-BE49-F238E27FC236}">
                  <a16:creationId xmlns:a16="http://schemas.microsoft.com/office/drawing/2014/main" id="{1FD320D3-01C2-B5DF-4064-6B426727B9E2}"/>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80;p56">
              <a:extLst>
                <a:ext uri="{FF2B5EF4-FFF2-40B4-BE49-F238E27FC236}">
                  <a16:creationId xmlns:a16="http://schemas.microsoft.com/office/drawing/2014/main" id="{72F0E8B7-5774-12A4-5831-82FF33FC1F7D}"/>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81;p56">
              <a:extLst>
                <a:ext uri="{FF2B5EF4-FFF2-40B4-BE49-F238E27FC236}">
                  <a16:creationId xmlns:a16="http://schemas.microsoft.com/office/drawing/2014/main" id="{657EC55D-5EC6-D7DB-DA8D-CCCC568F121E}"/>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82;p56">
              <a:extLst>
                <a:ext uri="{FF2B5EF4-FFF2-40B4-BE49-F238E27FC236}">
                  <a16:creationId xmlns:a16="http://schemas.microsoft.com/office/drawing/2014/main" id="{6557694E-9553-31A5-C424-18832819AC92}"/>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83;p56">
              <a:extLst>
                <a:ext uri="{FF2B5EF4-FFF2-40B4-BE49-F238E27FC236}">
                  <a16:creationId xmlns:a16="http://schemas.microsoft.com/office/drawing/2014/main" id="{750F70B6-F73B-BF24-FF90-8514DC9109D7}"/>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84;p56">
              <a:extLst>
                <a:ext uri="{FF2B5EF4-FFF2-40B4-BE49-F238E27FC236}">
                  <a16:creationId xmlns:a16="http://schemas.microsoft.com/office/drawing/2014/main" id="{7F3F6CF8-460D-97AC-92BC-1B28F97FCF74}"/>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85;p56">
              <a:extLst>
                <a:ext uri="{FF2B5EF4-FFF2-40B4-BE49-F238E27FC236}">
                  <a16:creationId xmlns:a16="http://schemas.microsoft.com/office/drawing/2014/main" id="{70C96F83-6F86-3B52-F898-973ADAC17729}"/>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86;p56">
              <a:extLst>
                <a:ext uri="{FF2B5EF4-FFF2-40B4-BE49-F238E27FC236}">
                  <a16:creationId xmlns:a16="http://schemas.microsoft.com/office/drawing/2014/main" id="{0BD98122-CB19-5F67-B125-99616C142B16}"/>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87;p56">
              <a:extLst>
                <a:ext uri="{FF2B5EF4-FFF2-40B4-BE49-F238E27FC236}">
                  <a16:creationId xmlns:a16="http://schemas.microsoft.com/office/drawing/2014/main" id="{1BE2B0AE-16C4-B6FF-DB46-4B34C89A19C3}"/>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88;p56">
              <a:extLst>
                <a:ext uri="{FF2B5EF4-FFF2-40B4-BE49-F238E27FC236}">
                  <a16:creationId xmlns:a16="http://schemas.microsoft.com/office/drawing/2014/main" id="{F5DD5EA6-D2A1-0FD0-95EB-A9601FBADF18}"/>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89;p56">
              <a:extLst>
                <a:ext uri="{FF2B5EF4-FFF2-40B4-BE49-F238E27FC236}">
                  <a16:creationId xmlns:a16="http://schemas.microsoft.com/office/drawing/2014/main" id="{1DEA49EE-780B-6357-B1B0-18449CEBC663}"/>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90;p56">
              <a:extLst>
                <a:ext uri="{FF2B5EF4-FFF2-40B4-BE49-F238E27FC236}">
                  <a16:creationId xmlns:a16="http://schemas.microsoft.com/office/drawing/2014/main" id="{7407BD03-439F-160F-0B3C-34F699129E0B}"/>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91;p56">
              <a:extLst>
                <a:ext uri="{FF2B5EF4-FFF2-40B4-BE49-F238E27FC236}">
                  <a16:creationId xmlns:a16="http://schemas.microsoft.com/office/drawing/2014/main" id="{E1F457EA-690E-E9BF-213D-55D856291B42}"/>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92;p56">
              <a:extLst>
                <a:ext uri="{FF2B5EF4-FFF2-40B4-BE49-F238E27FC236}">
                  <a16:creationId xmlns:a16="http://schemas.microsoft.com/office/drawing/2014/main" id="{A82779D2-485F-DA5E-5B0E-3A701A39C6BC}"/>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93;p56">
              <a:extLst>
                <a:ext uri="{FF2B5EF4-FFF2-40B4-BE49-F238E27FC236}">
                  <a16:creationId xmlns:a16="http://schemas.microsoft.com/office/drawing/2014/main" id="{696C0774-D227-95F8-CE98-E0C4A020137C}"/>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94;p56">
              <a:extLst>
                <a:ext uri="{FF2B5EF4-FFF2-40B4-BE49-F238E27FC236}">
                  <a16:creationId xmlns:a16="http://schemas.microsoft.com/office/drawing/2014/main" id="{633B13AD-EC20-16FE-000B-6C1E57B98335}"/>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95;p56">
              <a:extLst>
                <a:ext uri="{FF2B5EF4-FFF2-40B4-BE49-F238E27FC236}">
                  <a16:creationId xmlns:a16="http://schemas.microsoft.com/office/drawing/2014/main" id="{46735C0D-8517-C65B-F10B-4747B703674A}"/>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96;p56">
              <a:extLst>
                <a:ext uri="{FF2B5EF4-FFF2-40B4-BE49-F238E27FC236}">
                  <a16:creationId xmlns:a16="http://schemas.microsoft.com/office/drawing/2014/main" id="{41DBC417-8637-079C-619B-537AC0D4AB51}"/>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97;p56">
              <a:extLst>
                <a:ext uri="{FF2B5EF4-FFF2-40B4-BE49-F238E27FC236}">
                  <a16:creationId xmlns:a16="http://schemas.microsoft.com/office/drawing/2014/main" id="{469E46D6-D6C0-31DE-AA25-34E12433FE0F}"/>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98;p56">
              <a:extLst>
                <a:ext uri="{FF2B5EF4-FFF2-40B4-BE49-F238E27FC236}">
                  <a16:creationId xmlns:a16="http://schemas.microsoft.com/office/drawing/2014/main" id="{2FB088C7-34B9-BF53-4D55-F974C06B5A3A}"/>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99;p56">
              <a:extLst>
                <a:ext uri="{FF2B5EF4-FFF2-40B4-BE49-F238E27FC236}">
                  <a16:creationId xmlns:a16="http://schemas.microsoft.com/office/drawing/2014/main" id="{D790AF0A-A17F-A45B-9F60-6BE5E8419972}"/>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800;p56">
              <a:extLst>
                <a:ext uri="{FF2B5EF4-FFF2-40B4-BE49-F238E27FC236}">
                  <a16:creationId xmlns:a16="http://schemas.microsoft.com/office/drawing/2014/main" id="{64794794-B31C-5B18-F077-4C851FE5AE74}"/>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801;p56">
              <a:extLst>
                <a:ext uri="{FF2B5EF4-FFF2-40B4-BE49-F238E27FC236}">
                  <a16:creationId xmlns:a16="http://schemas.microsoft.com/office/drawing/2014/main" id="{0D36BDB7-7D3A-E641-7CFC-DE520271E052}"/>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802;p56">
              <a:extLst>
                <a:ext uri="{FF2B5EF4-FFF2-40B4-BE49-F238E27FC236}">
                  <a16:creationId xmlns:a16="http://schemas.microsoft.com/office/drawing/2014/main" id="{56A8502F-1FC6-F6D0-1D93-D716056CE0BC}"/>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803;p56">
              <a:extLst>
                <a:ext uri="{FF2B5EF4-FFF2-40B4-BE49-F238E27FC236}">
                  <a16:creationId xmlns:a16="http://schemas.microsoft.com/office/drawing/2014/main" id="{CB70C02B-E5D4-4925-059D-6C843B28B1D2}"/>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804;p56">
              <a:extLst>
                <a:ext uri="{FF2B5EF4-FFF2-40B4-BE49-F238E27FC236}">
                  <a16:creationId xmlns:a16="http://schemas.microsoft.com/office/drawing/2014/main" id="{9A93039A-9001-B395-009E-F5EBB3A77BD8}"/>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805;p56">
              <a:extLst>
                <a:ext uri="{FF2B5EF4-FFF2-40B4-BE49-F238E27FC236}">
                  <a16:creationId xmlns:a16="http://schemas.microsoft.com/office/drawing/2014/main" id="{94EFF299-54AC-6EF3-D362-D39B27C3B833}"/>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806;p56">
              <a:extLst>
                <a:ext uri="{FF2B5EF4-FFF2-40B4-BE49-F238E27FC236}">
                  <a16:creationId xmlns:a16="http://schemas.microsoft.com/office/drawing/2014/main" id="{47105213-253D-58A3-88D2-34AB04E5C61B}"/>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807;p56">
              <a:extLst>
                <a:ext uri="{FF2B5EF4-FFF2-40B4-BE49-F238E27FC236}">
                  <a16:creationId xmlns:a16="http://schemas.microsoft.com/office/drawing/2014/main" id="{4A9AF475-80CA-1BB7-7DFC-66895DEEB25A}"/>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808;p56">
              <a:extLst>
                <a:ext uri="{FF2B5EF4-FFF2-40B4-BE49-F238E27FC236}">
                  <a16:creationId xmlns:a16="http://schemas.microsoft.com/office/drawing/2014/main" id="{D4238077-B45A-8875-0390-90A66DE49F4C}"/>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809;p56">
              <a:extLst>
                <a:ext uri="{FF2B5EF4-FFF2-40B4-BE49-F238E27FC236}">
                  <a16:creationId xmlns:a16="http://schemas.microsoft.com/office/drawing/2014/main" id="{65F263A9-2C07-600F-70A8-6850C10A7C7A}"/>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810;p56">
              <a:extLst>
                <a:ext uri="{FF2B5EF4-FFF2-40B4-BE49-F238E27FC236}">
                  <a16:creationId xmlns:a16="http://schemas.microsoft.com/office/drawing/2014/main" id="{7DDACD9B-5799-AE28-2899-C9F19F3DDBFD}"/>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811;p56">
              <a:extLst>
                <a:ext uri="{FF2B5EF4-FFF2-40B4-BE49-F238E27FC236}">
                  <a16:creationId xmlns:a16="http://schemas.microsoft.com/office/drawing/2014/main" id="{DDAB8098-0F67-1063-4978-79644E051564}"/>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812;p56">
              <a:extLst>
                <a:ext uri="{FF2B5EF4-FFF2-40B4-BE49-F238E27FC236}">
                  <a16:creationId xmlns:a16="http://schemas.microsoft.com/office/drawing/2014/main" id="{5256E613-FACC-AC0C-443F-AB75603DECA7}"/>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813;p56">
              <a:extLst>
                <a:ext uri="{FF2B5EF4-FFF2-40B4-BE49-F238E27FC236}">
                  <a16:creationId xmlns:a16="http://schemas.microsoft.com/office/drawing/2014/main" id="{9AECDD33-53FE-18F7-D326-D709395345AF}"/>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814;p56">
              <a:extLst>
                <a:ext uri="{FF2B5EF4-FFF2-40B4-BE49-F238E27FC236}">
                  <a16:creationId xmlns:a16="http://schemas.microsoft.com/office/drawing/2014/main" id="{CE4FB0C9-19A6-8834-B0C7-33074B26884E}"/>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815;p56">
              <a:extLst>
                <a:ext uri="{FF2B5EF4-FFF2-40B4-BE49-F238E27FC236}">
                  <a16:creationId xmlns:a16="http://schemas.microsoft.com/office/drawing/2014/main" id="{5E2B7B16-5B73-25B4-2C9E-78893EEBDB06}"/>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816;p56">
              <a:extLst>
                <a:ext uri="{FF2B5EF4-FFF2-40B4-BE49-F238E27FC236}">
                  <a16:creationId xmlns:a16="http://schemas.microsoft.com/office/drawing/2014/main" id="{B58F5C7E-A933-4D3D-560C-F37CA85F5755}"/>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817;p56">
              <a:extLst>
                <a:ext uri="{FF2B5EF4-FFF2-40B4-BE49-F238E27FC236}">
                  <a16:creationId xmlns:a16="http://schemas.microsoft.com/office/drawing/2014/main" id="{F2F533E5-4ED0-FA7E-7F77-4910B2883BA6}"/>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818;p56">
              <a:extLst>
                <a:ext uri="{FF2B5EF4-FFF2-40B4-BE49-F238E27FC236}">
                  <a16:creationId xmlns:a16="http://schemas.microsoft.com/office/drawing/2014/main" id="{10B2EB43-0809-1106-11AE-5E2D1940D7F0}"/>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819;p56">
              <a:extLst>
                <a:ext uri="{FF2B5EF4-FFF2-40B4-BE49-F238E27FC236}">
                  <a16:creationId xmlns:a16="http://schemas.microsoft.com/office/drawing/2014/main" id="{5080BBE4-4B5B-F4D8-4C9C-0C4886EE1CEB}"/>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820;p56">
              <a:extLst>
                <a:ext uri="{FF2B5EF4-FFF2-40B4-BE49-F238E27FC236}">
                  <a16:creationId xmlns:a16="http://schemas.microsoft.com/office/drawing/2014/main" id="{36F7E604-9CB5-9703-A5F5-428797DBE0B9}"/>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821;p56">
              <a:extLst>
                <a:ext uri="{FF2B5EF4-FFF2-40B4-BE49-F238E27FC236}">
                  <a16:creationId xmlns:a16="http://schemas.microsoft.com/office/drawing/2014/main" id="{C4D919DA-56CF-4E9A-29DB-F5E58524FEB0}"/>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822;p56">
              <a:extLst>
                <a:ext uri="{FF2B5EF4-FFF2-40B4-BE49-F238E27FC236}">
                  <a16:creationId xmlns:a16="http://schemas.microsoft.com/office/drawing/2014/main" id="{DDAB1876-B406-D8BA-64BA-A4EE48ED253A}"/>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823;p56">
              <a:extLst>
                <a:ext uri="{FF2B5EF4-FFF2-40B4-BE49-F238E27FC236}">
                  <a16:creationId xmlns:a16="http://schemas.microsoft.com/office/drawing/2014/main" id="{81DF28A9-3189-204E-9D8F-7DBC147AD9B4}"/>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824;p56">
              <a:extLst>
                <a:ext uri="{FF2B5EF4-FFF2-40B4-BE49-F238E27FC236}">
                  <a16:creationId xmlns:a16="http://schemas.microsoft.com/office/drawing/2014/main" id="{3C640B87-D345-BCB0-5A3C-78C0BD693DAB}"/>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825;p56">
              <a:extLst>
                <a:ext uri="{FF2B5EF4-FFF2-40B4-BE49-F238E27FC236}">
                  <a16:creationId xmlns:a16="http://schemas.microsoft.com/office/drawing/2014/main" id="{B672FC14-E5D9-E50B-0AEF-A0493FBA4F98}"/>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826;p56">
              <a:extLst>
                <a:ext uri="{FF2B5EF4-FFF2-40B4-BE49-F238E27FC236}">
                  <a16:creationId xmlns:a16="http://schemas.microsoft.com/office/drawing/2014/main" id="{045D6DE8-9B5F-3302-614A-96DBBAABBCBF}"/>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827;p56">
              <a:extLst>
                <a:ext uri="{FF2B5EF4-FFF2-40B4-BE49-F238E27FC236}">
                  <a16:creationId xmlns:a16="http://schemas.microsoft.com/office/drawing/2014/main" id="{57485108-BAD1-4774-71E4-40162FE4AF11}"/>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828;p56">
              <a:extLst>
                <a:ext uri="{FF2B5EF4-FFF2-40B4-BE49-F238E27FC236}">
                  <a16:creationId xmlns:a16="http://schemas.microsoft.com/office/drawing/2014/main" id="{8264311D-E603-AD4D-DD68-62245A774F4D}"/>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829;p56">
              <a:extLst>
                <a:ext uri="{FF2B5EF4-FFF2-40B4-BE49-F238E27FC236}">
                  <a16:creationId xmlns:a16="http://schemas.microsoft.com/office/drawing/2014/main" id="{841F5302-18CF-2B21-0F39-BB80789614D3}"/>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830;p56">
              <a:extLst>
                <a:ext uri="{FF2B5EF4-FFF2-40B4-BE49-F238E27FC236}">
                  <a16:creationId xmlns:a16="http://schemas.microsoft.com/office/drawing/2014/main" id="{3D065A86-A914-199F-8104-2D226C07A189}"/>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831;p56">
              <a:extLst>
                <a:ext uri="{FF2B5EF4-FFF2-40B4-BE49-F238E27FC236}">
                  <a16:creationId xmlns:a16="http://schemas.microsoft.com/office/drawing/2014/main" id="{731FE4D9-BE3D-CD72-E8E0-6D6859C8A9AB}"/>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832;p56">
              <a:extLst>
                <a:ext uri="{FF2B5EF4-FFF2-40B4-BE49-F238E27FC236}">
                  <a16:creationId xmlns:a16="http://schemas.microsoft.com/office/drawing/2014/main" id="{A6C0F1A9-AC66-FDAC-6C32-2F3185CC2E59}"/>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833;p56">
              <a:extLst>
                <a:ext uri="{FF2B5EF4-FFF2-40B4-BE49-F238E27FC236}">
                  <a16:creationId xmlns:a16="http://schemas.microsoft.com/office/drawing/2014/main" id="{7F036A8B-24BD-7BCB-DDB7-C923C7C4EE31}"/>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834;p56">
              <a:extLst>
                <a:ext uri="{FF2B5EF4-FFF2-40B4-BE49-F238E27FC236}">
                  <a16:creationId xmlns:a16="http://schemas.microsoft.com/office/drawing/2014/main" id="{17D26C5A-19F1-799B-0B39-625F9C387CBE}"/>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835;p56">
              <a:extLst>
                <a:ext uri="{FF2B5EF4-FFF2-40B4-BE49-F238E27FC236}">
                  <a16:creationId xmlns:a16="http://schemas.microsoft.com/office/drawing/2014/main" id="{285491C1-6C39-4144-C8C3-DA27E16E0D2C}"/>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836;p56">
              <a:extLst>
                <a:ext uri="{FF2B5EF4-FFF2-40B4-BE49-F238E27FC236}">
                  <a16:creationId xmlns:a16="http://schemas.microsoft.com/office/drawing/2014/main" id="{6E53F08C-7F24-369C-8952-A5FA02CB25A6}"/>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2837;p56">
              <a:extLst>
                <a:ext uri="{FF2B5EF4-FFF2-40B4-BE49-F238E27FC236}">
                  <a16:creationId xmlns:a16="http://schemas.microsoft.com/office/drawing/2014/main" id="{B9145BFC-B0B2-FCBA-9ABD-591C25835266}"/>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2838;p56">
              <a:extLst>
                <a:ext uri="{FF2B5EF4-FFF2-40B4-BE49-F238E27FC236}">
                  <a16:creationId xmlns:a16="http://schemas.microsoft.com/office/drawing/2014/main" id="{6511BC08-A348-2FD5-E2A1-19C118532ABF}"/>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2839;p56">
              <a:extLst>
                <a:ext uri="{FF2B5EF4-FFF2-40B4-BE49-F238E27FC236}">
                  <a16:creationId xmlns:a16="http://schemas.microsoft.com/office/drawing/2014/main" id="{5F157002-70B6-2818-976C-57E929B1C62C}"/>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840;p56">
              <a:extLst>
                <a:ext uri="{FF2B5EF4-FFF2-40B4-BE49-F238E27FC236}">
                  <a16:creationId xmlns:a16="http://schemas.microsoft.com/office/drawing/2014/main" id="{003FD6CA-A66F-C426-F6DD-BBE73734C69E}"/>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841;p56">
              <a:extLst>
                <a:ext uri="{FF2B5EF4-FFF2-40B4-BE49-F238E27FC236}">
                  <a16:creationId xmlns:a16="http://schemas.microsoft.com/office/drawing/2014/main" id="{DBF9EC7D-C63D-0635-4F2E-F3649F5A098D}"/>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842;p56">
              <a:extLst>
                <a:ext uri="{FF2B5EF4-FFF2-40B4-BE49-F238E27FC236}">
                  <a16:creationId xmlns:a16="http://schemas.microsoft.com/office/drawing/2014/main" id="{652BA2D2-516E-C75F-42FE-D95C2C5928C9}"/>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843;p56">
              <a:extLst>
                <a:ext uri="{FF2B5EF4-FFF2-40B4-BE49-F238E27FC236}">
                  <a16:creationId xmlns:a16="http://schemas.microsoft.com/office/drawing/2014/main" id="{A4925B7C-59A3-7C28-28F5-C908D730B883}"/>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844;p56">
              <a:extLst>
                <a:ext uri="{FF2B5EF4-FFF2-40B4-BE49-F238E27FC236}">
                  <a16:creationId xmlns:a16="http://schemas.microsoft.com/office/drawing/2014/main" id="{95506B20-EDD9-D34A-4AB4-819AC38CD704}"/>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845;p56">
              <a:extLst>
                <a:ext uri="{FF2B5EF4-FFF2-40B4-BE49-F238E27FC236}">
                  <a16:creationId xmlns:a16="http://schemas.microsoft.com/office/drawing/2014/main" id="{5A145DD7-3020-75F6-FC14-2D6A1F694B15}"/>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846;p56">
              <a:extLst>
                <a:ext uri="{FF2B5EF4-FFF2-40B4-BE49-F238E27FC236}">
                  <a16:creationId xmlns:a16="http://schemas.microsoft.com/office/drawing/2014/main" id="{CD6D1CF3-AAC3-C58C-F53F-2119ABC530A9}"/>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847;p56">
              <a:extLst>
                <a:ext uri="{FF2B5EF4-FFF2-40B4-BE49-F238E27FC236}">
                  <a16:creationId xmlns:a16="http://schemas.microsoft.com/office/drawing/2014/main" id="{13948D64-C1B8-8C77-2C7A-17B033875E9B}"/>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848;p56">
              <a:extLst>
                <a:ext uri="{FF2B5EF4-FFF2-40B4-BE49-F238E27FC236}">
                  <a16:creationId xmlns:a16="http://schemas.microsoft.com/office/drawing/2014/main" id="{C4CB6290-19C8-A483-7225-0CB7580AB43C}"/>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2849;p56">
              <a:extLst>
                <a:ext uri="{FF2B5EF4-FFF2-40B4-BE49-F238E27FC236}">
                  <a16:creationId xmlns:a16="http://schemas.microsoft.com/office/drawing/2014/main" id="{CF139DC3-028A-B85D-F611-C8BAB3BF081A}"/>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850;p56">
              <a:extLst>
                <a:ext uri="{FF2B5EF4-FFF2-40B4-BE49-F238E27FC236}">
                  <a16:creationId xmlns:a16="http://schemas.microsoft.com/office/drawing/2014/main" id="{5B7E4D28-9FD7-83C5-4AFF-A9B6727CC149}"/>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851;p56">
              <a:extLst>
                <a:ext uri="{FF2B5EF4-FFF2-40B4-BE49-F238E27FC236}">
                  <a16:creationId xmlns:a16="http://schemas.microsoft.com/office/drawing/2014/main" id="{E06F0251-386C-775F-B751-DEB6373548A2}"/>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852;p56">
              <a:extLst>
                <a:ext uri="{FF2B5EF4-FFF2-40B4-BE49-F238E27FC236}">
                  <a16:creationId xmlns:a16="http://schemas.microsoft.com/office/drawing/2014/main" id="{0598CD52-CC44-1CBC-66CE-DB11AA8E3237}"/>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2853;p56">
              <a:extLst>
                <a:ext uri="{FF2B5EF4-FFF2-40B4-BE49-F238E27FC236}">
                  <a16:creationId xmlns:a16="http://schemas.microsoft.com/office/drawing/2014/main" id="{524B334A-763A-3F46-BC03-E7B1DE2CCE15}"/>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854;p56">
              <a:extLst>
                <a:ext uri="{FF2B5EF4-FFF2-40B4-BE49-F238E27FC236}">
                  <a16:creationId xmlns:a16="http://schemas.microsoft.com/office/drawing/2014/main" id="{0B3A45BA-CC5E-DCA9-0A2E-829D6F9B0D6B}"/>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855;p56">
              <a:extLst>
                <a:ext uri="{FF2B5EF4-FFF2-40B4-BE49-F238E27FC236}">
                  <a16:creationId xmlns:a16="http://schemas.microsoft.com/office/drawing/2014/main" id="{BF79CB7D-E1E5-F60F-81A9-C855AE5C73C0}"/>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2856;p56">
              <a:extLst>
                <a:ext uri="{FF2B5EF4-FFF2-40B4-BE49-F238E27FC236}">
                  <a16:creationId xmlns:a16="http://schemas.microsoft.com/office/drawing/2014/main" id="{756E46BD-EF1C-8FFB-45E0-F91D2DF43E6F}"/>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857;p56">
              <a:extLst>
                <a:ext uri="{FF2B5EF4-FFF2-40B4-BE49-F238E27FC236}">
                  <a16:creationId xmlns:a16="http://schemas.microsoft.com/office/drawing/2014/main" id="{76B36129-D7A7-100B-79A4-730646F03052}"/>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2858;p56">
              <a:extLst>
                <a:ext uri="{FF2B5EF4-FFF2-40B4-BE49-F238E27FC236}">
                  <a16:creationId xmlns:a16="http://schemas.microsoft.com/office/drawing/2014/main" id="{32985458-4D43-440B-22F9-4D00A2B636C3}"/>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859;p56">
              <a:extLst>
                <a:ext uri="{FF2B5EF4-FFF2-40B4-BE49-F238E27FC236}">
                  <a16:creationId xmlns:a16="http://schemas.microsoft.com/office/drawing/2014/main" id="{7651C3B3-C79E-D905-D016-809774EC0D24}"/>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860;p56">
              <a:extLst>
                <a:ext uri="{FF2B5EF4-FFF2-40B4-BE49-F238E27FC236}">
                  <a16:creationId xmlns:a16="http://schemas.microsoft.com/office/drawing/2014/main" id="{C8DEC1BD-BEAE-7026-3E9E-3B745FCE1B2F}"/>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861;p56">
              <a:extLst>
                <a:ext uri="{FF2B5EF4-FFF2-40B4-BE49-F238E27FC236}">
                  <a16:creationId xmlns:a16="http://schemas.microsoft.com/office/drawing/2014/main" id="{239DBEC4-5DE7-DD83-4CE5-00EFB703B050}"/>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862;p56">
              <a:extLst>
                <a:ext uri="{FF2B5EF4-FFF2-40B4-BE49-F238E27FC236}">
                  <a16:creationId xmlns:a16="http://schemas.microsoft.com/office/drawing/2014/main" id="{A765AFE7-7630-A2B4-101B-567ACB8626C4}"/>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863;p56">
              <a:extLst>
                <a:ext uri="{FF2B5EF4-FFF2-40B4-BE49-F238E27FC236}">
                  <a16:creationId xmlns:a16="http://schemas.microsoft.com/office/drawing/2014/main" id="{203A417F-8203-03DF-857F-DBB3BAFCC47B}"/>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864;p56">
              <a:extLst>
                <a:ext uri="{FF2B5EF4-FFF2-40B4-BE49-F238E27FC236}">
                  <a16:creationId xmlns:a16="http://schemas.microsoft.com/office/drawing/2014/main" id="{20BA4882-849F-DAEB-670C-67C54E081191}"/>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865;p56">
              <a:extLst>
                <a:ext uri="{FF2B5EF4-FFF2-40B4-BE49-F238E27FC236}">
                  <a16:creationId xmlns:a16="http://schemas.microsoft.com/office/drawing/2014/main" id="{0D936B11-32EE-60AA-7EEA-21FBEBD8324D}"/>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866;p56">
              <a:extLst>
                <a:ext uri="{FF2B5EF4-FFF2-40B4-BE49-F238E27FC236}">
                  <a16:creationId xmlns:a16="http://schemas.microsoft.com/office/drawing/2014/main" id="{CE13E895-43EA-99DE-4850-8ED3B1A7944D}"/>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867;p56">
              <a:extLst>
                <a:ext uri="{FF2B5EF4-FFF2-40B4-BE49-F238E27FC236}">
                  <a16:creationId xmlns:a16="http://schemas.microsoft.com/office/drawing/2014/main" id="{E1490514-5DF6-C6C3-224D-16E46A959298}"/>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868;p56">
              <a:extLst>
                <a:ext uri="{FF2B5EF4-FFF2-40B4-BE49-F238E27FC236}">
                  <a16:creationId xmlns:a16="http://schemas.microsoft.com/office/drawing/2014/main" id="{08C889E0-846E-C1F2-0C97-317C589D8BA8}"/>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869;p56">
              <a:extLst>
                <a:ext uri="{FF2B5EF4-FFF2-40B4-BE49-F238E27FC236}">
                  <a16:creationId xmlns:a16="http://schemas.microsoft.com/office/drawing/2014/main" id="{7B5A2C9B-66B2-ED12-A9E6-C8936588E5E6}"/>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870;p56">
              <a:extLst>
                <a:ext uri="{FF2B5EF4-FFF2-40B4-BE49-F238E27FC236}">
                  <a16:creationId xmlns:a16="http://schemas.microsoft.com/office/drawing/2014/main" id="{47F14F1D-C91A-BE68-6DEF-039EB423E0E4}"/>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871;p56">
              <a:extLst>
                <a:ext uri="{FF2B5EF4-FFF2-40B4-BE49-F238E27FC236}">
                  <a16:creationId xmlns:a16="http://schemas.microsoft.com/office/drawing/2014/main" id="{E6CF388B-E11A-AD39-8D8F-9FCD8C9E510A}"/>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872;p56">
              <a:extLst>
                <a:ext uri="{FF2B5EF4-FFF2-40B4-BE49-F238E27FC236}">
                  <a16:creationId xmlns:a16="http://schemas.microsoft.com/office/drawing/2014/main" id="{89CE1B21-C34A-E15A-C78A-85D215A75F0E}"/>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873;p56">
              <a:extLst>
                <a:ext uri="{FF2B5EF4-FFF2-40B4-BE49-F238E27FC236}">
                  <a16:creationId xmlns:a16="http://schemas.microsoft.com/office/drawing/2014/main" id="{F63B9495-05C0-4655-7CC5-CFBD68FA1679}"/>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874;p56">
              <a:extLst>
                <a:ext uri="{FF2B5EF4-FFF2-40B4-BE49-F238E27FC236}">
                  <a16:creationId xmlns:a16="http://schemas.microsoft.com/office/drawing/2014/main" id="{24B62236-FD7D-C553-65F1-56668127CD78}"/>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875;p56">
              <a:extLst>
                <a:ext uri="{FF2B5EF4-FFF2-40B4-BE49-F238E27FC236}">
                  <a16:creationId xmlns:a16="http://schemas.microsoft.com/office/drawing/2014/main" id="{835F8F23-309C-C16E-0294-EFF62919A513}"/>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876;p56">
              <a:extLst>
                <a:ext uri="{FF2B5EF4-FFF2-40B4-BE49-F238E27FC236}">
                  <a16:creationId xmlns:a16="http://schemas.microsoft.com/office/drawing/2014/main" id="{3D595325-40BC-070B-13D2-F93368BCA60A}"/>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877;p56">
              <a:extLst>
                <a:ext uri="{FF2B5EF4-FFF2-40B4-BE49-F238E27FC236}">
                  <a16:creationId xmlns:a16="http://schemas.microsoft.com/office/drawing/2014/main" id="{AD904674-D426-2468-D1E5-18EC6B40251A}"/>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878;p56">
              <a:extLst>
                <a:ext uri="{FF2B5EF4-FFF2-40B4-BE49-F238E27FC236}">
                  <a16:creationId xmlns:a16="http://schemas.microsoft.com/office/drawing/2014/main" id="{FE71F396-9E6D-3E4D-F11D-C1EB766FE582}"/>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879;p56">
              <a:extLst>
                <a:ext uri="{FF2B5EF4-FFF2-40B4-BE49-F238E27FC236}">
                  <a16:creationId xmlns:a16="http://schemas.microsoft.com/office/drawing/2014/main" id="{2EDC069E-782A-C18C-DD38-261C3F095E14}"/>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3" name="Oval 272">
            <a:extLst>
              <a:ext uri="{FF2B5EF4-FFF2-40B4-BE49-F238E27FC236}">
                <a16:creationId xmlns:a16="http://schemas.microsoft.com/office/drawing/2014/main" id="{7A1D2F06-4EBD-149F-3FE2-A9D8D5A6DD89}"/>
              </a:ext>
            </a:extLst>
          </p:cNvPr>
          <p:cNvSpPr/>
          <p:nvPr/>
        </p:nvSpPr>
        <p:spPr>
          <a:xfrm>
            <a:off x="-2190245" y="-1864250"/>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274" name="Oval 273">
            <a:extLst>
              <a:ext uri="{FF2B5EF4-FFF2-40B4-BE49-F238E27FC236}">
                <a16:creationId xmlns:a16="http://schemas.microsoft.com/office/drawing/2014/main" id="{5748581A-81B0-7F0C-9949-1E391B0D021E}"/>
              </a:ext>
            </a:extLst>
          </p:cNvPr>
          <p:cNvSpPr/>
          <p:nvPr/>
        </p:nvSpPr>
        <p:spPr>
          <a:xfrm>
            <a:off x="11377158" y="6037348"/>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76" name="TextBox 275">
            <a:extLst>
              <a:ext uri="{FF2B5EF4-FFF2-40B4-BE49-F238E27FC236}">
                <a16:creationId xmlns:a16="http://schemas.microsoft.com/office/drawing/2014/main" id="{7D505A6A-D585-5B18-CA12-49968E3648BE}"/>
              </a:ext>
            </a:extLst>
          </p:cNvPr>
          <p:cNvSpPr txBox="1"/>
          <p:nvPr/>
        </p:nvSpPr>
        <p:spPr>
          <a:xfrm>
            <a:off x="8146372" y="8654658"/>
            <a:ext cx="3954085"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الوسيلة</a:t>
            </a: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   Copy  </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277" name="TextBox 276">
            <a:extLst>
              <a:ext uri="{FF2B5EF4-FFF2-40B4-BE49-F238E27FC236}">
                <a16:creationId xmlns:a16="http://schemas.microsoft.com/office/drawing/2014/main" id="{2E247EC1-FCD5-6C4C-CB43-0D5434914120}"/>
              </a:ext>
            </a:extLst>
          </p:cNvPr>
          <p:cNvSpPr txBox="1"/>
          <p:nvPr/>
        </p:nvSpPr>
        <p:spPr>
          <a:xfrm>
            <a:off x="5874706" y="-3177295"/>
            <a:ext cx="6207032" cy="2516073"/>
          </a:xfrm>
          <a:prstGeom prst="rect">
            <a:avLst/>
          </a:prstGeom>
          <a:noFill/>
        </p:spPr>
        <p:txBody>
          <a:bodyPr wrap="square" rtlCol="0">
            <a:spAutoFit/>
          </a:bodyPr>
          <a:lstStyle/>
          <a:p>
            <a:pPr marL="457200" indent="-457200" algn="r" rtl="1">
              <a:lnSpc>
                <a:spcPct val="150000"/>
              </a:lnSpc>
              <a:buFont typeface="Wingdings" panose="05000000000000000000" pitchFamily="2" charset="2"/>
              <a:buChar char="Ø"/>
            </a:pPr>
            <a:r>
              <a:rPr lang="ar-EG" sz="3600" dirty="0">
                <a:latin typeface="GE Snd Book" panose="02000000000000000000" pitchFamily="2" charset="-78"/>
                <a:cs typeface="GE Snd Book" panose="02000000000000000000" pitchFamily="2" charset="-78"/>
              </a:rPr>
              <a:t>تستخدم لقص بيانات من مدي معين من الخلايا إلي مدي أخر دون الإحتفاظ بها في المدي الأساسي</a:t>
            </a:r>
            <a:endParaRPr lang="en-US" sz="3600" u="sng" dirty="0">
              <a:solidFill>
                <a:schemeClr val="accent1"/>
              </a:solidFill>
              <a:latin typeface="GE Snd Book" panose="02000000000000000000" pitchFamily="2" charset="-78"/>
              <a:cs typeface="GE Snd Book" panose="02000000000000000000" pitchFamily="2" charset="-78"/>
            </a:endParaRPr>
          </a:p>
        </p:txBody>
      </p:sp>
      <p:pic>
        <p:nvPicPr>
          <p:cNvPr id="278" name="Google Shape;3150;p61">
            <a:extLst>
              <a:ext uri="{FF2B5EF4-FFF2-40B4-BE49-F238E27FC236}">
                <a16:creationId xmlns:a16="http://schemas.microsoft.com/office/drawing/2014/main" id="{865C9ADE-BAA5-5C43-3F52-124ADD26CC47}"/>
              </a:ext>
            </a:extLst>
          </p:cNvPr>
          <p:cNvPicPr preferRelativeResize="0"/>
          <p:nvPr/>
        </p:nvPicPr>
        <p:blipFill rotWithShape="1">
          <a:blip r:embed="rId2">
            <a:alphaModFix/>
          </a:blip>
          <a:srcRect t="6377" b="6377"/>
          <a:stretch/>
        </p:blipFill>
        <p:spPr>
          <a:xfrm>
            <a:off x="12564981" y="-1069932"/>
            <a:ext cx="6790561" cy="5924502"/>
          </a:xfrm>
          <a:prstGeom prst="rect">
            <a:avLst/>
          </a:prstGeom>
          <a:noFill/>
          <a:ln>
            <a:noFill/>
          </a:ln>
        </p:spPr>
      </p:pic>
    </p:spTree>
    <p:extLst>
      <p:ext uri="{BB962C8B-B14F-4D97-AF65-F5344CB8AC3E}">
        <p14:creationId xmlns:p14="http://schemas.microsoft.com/office/powerpoint/2010/main" val="1645218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398862-96B3-9C96-1AE9-CA5594B70618}"/>
              </a:ext>
            </a:extLst>
          </p:cNvPr>
          <p:cNvSpPr txBox="1"/>
          <p:nvPr/>
        </p:nvSpPr>
        <p:spPr>
          <a:xfrm>
            <a:off x="7598361" y="550439"/>
            <a:ext cx="3954085"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الوسيلة</a:t>
            </a: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   Cut  </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3" name="TextBox 2">
            <a:extLst>
              <a:ext uri="{FF2B5EF4-FFF2-40B4-BE49-F238E27FC236}">
                <a16:creationId xmlns:a16="http://schemas.microsoft.com/office/drawing/2014/main" id="{F280CF36-A0F3-DD8A-9C60-1A7471A282E4}"/>
              </a:ext>
            </a:extLst>
          </p:cNvPr>
          <p:cNvSpPr txBox="1"/>
          <p:nvPr/>
        </p:nvSpPr>
        <p:spPr>
          <a:xfrm>
            <a:off x="5851750" y="2547902"/>
            <a:ext cx="6207032" cy="2516073"/>
          </a:xfrm>
          <a:prstGeom prst="rect">
            <a:avLst/>
          </a:prstGeom>
          <a:noFill/>
        </p:spPr>
        <p:txBody>
          <a:bodyPr wrap="square" rtlCol="0">
            <a:spAutoFit/>
          </a:bodyPr>
          <a:lstStyle/>
          <a:p>
            <a:pPr marL="457200" indent="-457200" algn="r" rtl="1">
              <a:lnSpc>
                <a:spcPct val="150000"/>
              </a:lnSpc>
              <a:buFont typeface="Wingdings" panose="05000000000000000000" pitchFamily="2" charset="2"/>
              <a:buChar char="Ø"/>
            </a:pPr>
            <a:r>
              <a:rPr lang="ar-EG" sz="3600" dirty="0">
                <a:latin typeface="GE Snd Book" panose="02000000000000000000" pitchFamily="2" charset="-78"/>
                <a:cs typeface="GE Snd Book" panose="02000000000000000000" pitchFamily="2" charset="-78"/>
              </a:rPr>
              <a:t>تستخدم لقص بيانات من مدي معين من الخلايا إلي مدي أخر دون الإحتفاظ بها في المدي الأساسي</a:t>
            </a:r>
            <a:endParaRPr lang="en-US" sz="3600" u="sng" dirty="0">
              <a:solidFill>
                <a:schemeClr val="accent1"/>
              </a:solidFill>
              <a:latin typeface="GE Snd Book" panose="02000000000000000000" pitchFamily="2" charset="-78"/>
              <a:cs typeface="GE Snd Book" panose="02000000000000000000" pitchFamily="2" charset="-78"/>
            </a:endParaRPr>
          </a:p>
        </p:txBody>
      </p:sp>
      <p:pic>
        <p:nvPicPr>
          <p:cNvPr id="4" name="Google Shape;3150;p61">
            <a:extLst>
              <a:ext uri="{FF2B5EF4-FFF2-40B4-BE49-F238E27FC236}">
                <a16:creationId xmlns:a16="http://schemas.microsoft.com/office/drawing/2014/main" id="{B6D24743-6769-E5DD-6821-082CB290F862}"/>
              </a:ext>
            </a:extLst>
          </p:cNvPr>
          <p:cNvPicPr preferRelativeResize="0"/>
          <p:nvPr/>
        </p:nvPicPr>
        <p:blipFill rotWithShape="1">
          <a:blip r:embed="rId2">
            <a:alphaModFix/>
          </a:blip>
          <a:srcRect t="6377" b="6377"/>
          <a:stretch/>
        </p:blipFill>
        <p:spPr>
          <a:xfrm>
            <a:off x="-546231" y="309482"/>
            <a:ext cx="6790561" cy="5924502"/>
          </a:xfrm>
          <a:prstGeom prst="rect">
            <a:avLst/>
          </a:prstGeom>
          <a:noFill/>
          <a:ln>
            <a:noFill/>
          </a:ln>
        </p:spPr>
      </p:pic>
      <p:sp>
        <p:nvSpPr>
          <p:cNvPr id="5" name="Oval 4">
            <a:extLst>
              <a:ext uri="{FF2B5EF4-FFF2-40B4-BE49-F238E27FC236}">
                <a16:creationId xmlns:a16="http://schemas.microsoft.com/office/drawing/2014/main" id="{222E0906-5159-B3E0-9562-7F12DF20093D}"/>
              </a:ext>
            </a:extLst>
          </p:cNvPr>
          <p:cNvSpPr/>
          <p:nvPr/>
        </p:nvSpPr>
        <p:spPr>
          <a:xfrm>
            <a:off x="10707784" y="5818179"/>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6" name="Oval 5">
            <a:extLst>
              <a:ext uri="{FF2B5EF4-FFF2-40B4-BE49-F238E27FC236}">
                <a16:creationId xmlns:a16="http://schemas.microsoft.com/office/drawing/2014/main" id="{62023313-57FA-C578-D632-D9B2935D8A68}"/>
              </a:ext>
            </a:extLst>
          </p:cNvPr>
          <p:cNvSpPr/>
          <p:nvPr/>
        </p:nvSpPr>
        <p:spPr>
          <a:xfrm>
            <a:off x="-647275" y="-939703"/>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grpSp>
        <p:nvGrpSpPr>
          <p:cNvPr id="7" name="Google Shape;2262;p56">
            <a:extLst>
              <a:ext uri="{FF2B5EF4-FFF2-40B4-BE49-F238E27FC236}">
                <a16:creationId xmlns:a16="http://schemas.microsoft.com/office/drawing/2014/main" id="{5FD053EC-7874-8CEA-90A1-50ED7688BF84}"/>
              </a:ext>
            </a:extLst>
          </p:cNvPr>
          <p:cNvGrpSpPr/>
          <p:nvPr/>
        </p:nvGrpSpPr>
        <p:grpSpPr>
          <a:xfrm>
            <a:off x="-7690102" y="0"/>
            <a:ext cx="6331454" cy="5208866"/>
            <a:chOff x="5015625" y="2622250"/>
            <a:chExt cx="2406782" cy="1980051"/>
          </a:xfrm>
        </p:grpSpPr>
        <p:sp>
          <p:nvSpPr>
            <p:cNvPr id="8" name="Google Shape;2263;p56">
              <a:extLst>
                <a:ext uri="{FF2B5EF4-FFF2-40B4-BE49-F238E27FC236}">
                  <a16:creationId xmlns:a16="http://schemas.microsoft.com/office/drawing/2014/main" id="{F81432D0-40CF-C611-C6A3-220B486CBD16}"/>
                </a:ext>
              </a:extLst>
            </p:cNvPr>
            <p:cNvSpPr/>
            <p:nvPr/>
          </p:nvSpPr>
          <p:spPr>
            <a:xfrm>
              <a:off x="5173314" y="2622250"/>
              <a:ext cx="2081860" cy="1545328"/>
            </a:xfrm>
            <a:custGeom>
              <a:avLst/>
              <a:gdLst/>
              <a:ahLst/>
              <a:cxnLst/>
              <a:rect l="l" t="t" r="r" b="b"/>
              <a:pathLst>
                <a:path w="38828" h="28820" extrusionOk="0">
                  <a:moveTo>
                    <a:pt x="27760" y="0"/>
                  </a:moveTo>
                  <a:cubicBezTo>
                    <a:pt x="24666" y="0"/>
                    <a:pt x="22092" y="1671"/>
                    <a:pt x="20551" y="3413"/>
                  </a:cubicBezTo>
                  <a:cubicBezTo>
                    <a:pt x="18265" y="5997"/>
                    <a:pt x="16562" y="8604"/>
                    <a:pt x="13705" y="9080"/>
                  </a:cubicBezTo>
                  <a:cubicBezTo>
                    <a:pt x="13114" y="9178"/>
                    <a:pt x="12460" y="9205"/>
                    <a:pt x="11766" y="9205"/>
                  </a:cubicBezTo>
                  <a:cubicBezTo>
                    <a:pt x="10960" y="9205"/>
                    <a:pt x="10100" y="9169"/>
                    <a:pt x="9220" y="9169"/>
                  </a:cubicBezTo>
                  <a:cubicBezTo>
                    <a:pt x="7184" y="9169"/>
                    <a:pt x="5047" y="9360"/>
                    <a:pt x="3251" y="10628"/>
                  </a:cubicBezTo>
                  <a:cubicBezTo>
                    <a:pt x="1" y="12902"/>
                    <a:pt x="13" y="18974"/>
                    <a:pt x="2584" y="22403"/>
                  </a:cubicBezTo>
                  <a:cubicBezTo>
                    <a:pt x="5144" y="25844"/>
                    <a:pt x="11788" y="27487"/>
                    <a:pt x="19444" y="28595"/>
                  </a:cubicBezTo>
                  <a:cubicBezTo>
                    <a:pt x="20437" y="28745"/>
                    <a:pt x="21436" y="28819"/>
                    <a:pt x="22435" y="28819"/>
                  </a:cubicBezTo>
                  <a:cubicBezTo>
                    <a:pt x="24201" y="28819"/>
                    <a:pt x="25964" y="28587"/>
                    <a:pt x="27683" y="28130"/>
                  </a:cubicBezTo>
                  <a:lnTo>
                    <a:pt x="31159" y="26868"/>
                  </a:lnTo>
                  <a:cubicBezTo>
                    <a:pt x="32862" y="26094"/>
                    <a:pt x="34279" y="25213"/>
                    <a:pt x="35481" y="24511"/>
                  </a:cubicBezTo>
                  <a:cubicBezTo>
                    <a:pt x="37315" y="23427"/>
                    <a:pt x="37970" y="20784"/>
                    <a:pt x="38315" y="18855"/>
                  </a:cubicBezTo>
                  <a:cubicBezTo>
                    <a:pt x="38827" y="15962"/>
                    <a:pt x="38779" y="12997"/>
                    <a:pt x="38184" y="10116"/>
                  </a:cubicBezTo>
                  <a:cubicBezTo>
                    <a:pt x="37422" y="6485"/>
                    <a:pt x="35672" y="3127"/>
                    <a:pt x="32552" y="1353"/>
                  </a:cubicBezTo>
                  <a:cubicBezTo>
                    <a:pt x="30872" y="391"/>
                    <a:pt x="29255" y="0"/>
                    <a:pt x="27760"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Google Shape;2264;p56">
              <a:extLst>
                <a:ext uri="{FF2B5EF4-FFF2-40B4-BE49-F238E27FC236}">
                  <a16:creationId xmlns:a16="http://schemas.microsoft.com/office/drawing/2014/main" id="{47649A8F-B56A-E4B9-CA67-D426F2E37485}"/>
                </a:ext>
              </a:extLst>
            </p:cNvPr>
            <p:cNvSpPr/>
            <p:nvPr/>
          </p:nvSpPr>
          <p:spPr>
            <a:xfrm>
              <a:off x="7191903" y="2777902"/>
              <a:ext cx="157099" cy="416091"/>
            </a:xfrm>
            <a:custGeom>
              <a:avLst/>
              <a:gdLst/>
              <a:ahLst/>
              <a:cxnLst/>
              <a:rect l="l" t="t" r="r" b="b"/>
              <a:pathLst>
                <a:path w="2930" h="7760" extrusionOk="0">
                  <a:moveTo>
                    <a:pt x="1359" y="1"/>
                  </a:moveTo>
                  <a:cubicBezTo>
                    <a:pt x="1063" y="1"/>
                    <a:pt x="765" y="136"/>
                    <a:pt x="512" y="415"/>
                  </a:cubicBezTo>
                  <a:cubicBezTo>
                    <a:pt x="108" y="867"/>
                    <a:pt x="0" y="1510"/>
                    <a:pt x="215" y="2082"/>
                  </a:cubicBezTo>
                  <a:cubicBezTo>
                    <a:pt x="512" y="2867"/>
                    <a:pt x="1012" y="4272"/>
                    <a:pt x="1310" y="5368"/>
                  </a:cubicBezTo>
                  <a:cubicBezTo>
                    <a:pt x="1669" y="6686"/>
                    <a:pt x="1641" y="7760"/>
                    <a:pt x="1894" y="7760"/>
                  </a:cubicBezTo>
                  <a:cubicBezTo>
                    <a:pt x="1952" y="7760"/>
                    <a:pt x="2025" y="7704"/>
                    <a:pt x="2120" y="7582"/>
                  </a:cubicBezTo>
                  <a:cubicBezTo>
                    <a:pt x="2644" y="6915"/>
                    <a:pt x="2929" y="4487"/>
                    <a:pt x="2786" y="2058"/>
                  </a:cubicBezTo>
                  <a:cubicBezTo>
                    <a:pt x="2703" y="714"/>
                    <a:pt x="2037" y="1"/>
                    <a:pt x="1359"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Google Shape;2265;p56">
              <a:extLst>
                <a:ext uri="{FF2B5EF4-FFF2-40B4-BE49-F238E27FC236}">
                  <a16:creationId xmlns:a16="http://schemas.microsoft.com/office/drawing/2014/main" id="{6256A71B-A835-7299-92A1-FA6141CB2D2B}"/>
                </a:ext>
              </a:extLst>
            </p:cNvPr>
            <p:cNvSpPr/>
            <p:nvPr/>
          </p:nvSpPr>
          <p:spPr>
            <a:xfrm>
              <a:off x="6109743" y="2662034"/>
              <a:ext cx="259723" cy="211316"/>
            </a:xfrm>
            <a:custGeom>
              <a:avLst/>
              <a:gdLst/>
              <a:ahLst/>
              <a:cxnLst/>
              <a:rect l="l" t="t" r="r" b="b"/>
              <a:pathLst>
                <a:path w="4844" h="3941" extrusionOk="0">
                  <a:moveTo>
                    <a:pt x="3781" y="1"/>
                  </a:moveTo>
                  <a:cubicBezTo>
                    <a:pt x="3496" y="1"/>
                    <a:pt x="3150" y="74"/>
                    <a:pt x="2800" y="242"/>
                  </a:cubicBezTo>
                  <a:cubicBezTo>
                    <a:pt x="2800" y="242"/>
                    <a:pt x="1836" y="456"/>
                    <a:pt x="1098" y="1933"/>
                  </a:cubicBezTo>
                  <a:cubicBezTo>
                    <a:pt x="425" y="3277"/>
                    <a:pt x="0" y="3940"/>
                    <a:pt x="541" y="3940"/>
                  </a:cubicBezTo>
                  <a:cubicBezTo>
                    <a:pt x="594" y="3940"/>
                    <a:pt x="656" y="3934"/>
                    <a:pt x="729" y="3921"/>
                  </a:cubicBezTo>
                  <a:cubicBezTo>
                    <a:pt x="1538" y="3778"/>
                    <a:pt x="2574" y="1861"/>
                    <a:pt x="3896" y="1052"/>
                  </a:cubicBezTo>
                  <a:cubicBezTo>
                    <a:pt x="4843" y="471"/>
                    <a:pt x="4505" y="1"/>
                    <a:pt x="3781"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Google Shape;2266;p56">
              <a:extLst>
                <a:ext uri="{FF2B5EF4-FFF2-40B4-BE49-F238E27FC236}">
                  <a16:creationId xmlns:a16="http://schemas.microsoft.com/office/drawing/2014/main" id="{3B29EAA0-D0D1-9D01-5045-362EB95D47AC}"/>
                </a:ext>
              </a:extLst>
            </p:cNvPr>
            <p:cNvSpPr/>
            <p:nvPr/>
          </p:nvSpPr>
          <p:spPr>
            <a:xfrm>
              <a:off x="6050656" y="2711791"/>
              <a:ext cx="98763" cy="106489"/>
            </a:xfrm>
            <a:custGeom>
              <a:avLst/>
              <a:gdLst/>
              <a:ahLst/>
              <a:cxnLst/>
              <a:rect l="l" t="t" r="r" b="b"/>
              <a:pathLst>
                <a:path w="1842" h="1986" extrusionOk="0">
                  <a:moveTo>
                    <a:pt x="1183" y="1"/>
                  </a:moveTo>
                  <a:cubicBezTo>
                    <a:pt x="1166" y="1"/>
                    <a:pt x="1148" y="2"/>
                    <a:pt x="1128" y="5"/>
                  </a:cubicBezTo>
                  <a:cubicBezTo>
                    <a:pt x="938" y="28"/>
                    <a:pt x="783" y="159"/>
                    <a:pt x="699" y="338"/>
                  </a:cubicBezTo>
                  <a:cubicBezTo>
                    <a:pt x="481" y="820"/>
                    <a:pt x="0" y="1985"/>
                    <a:pt x="386" y="1985"/>
                  </a:cubicBezTo>
                  <a:cubicBezTo>
                    <a:pt x="420" y="1985"/>
                    <a:pt x="461" y="1976"/>
                    <a:pt x="509" y="1957"/>
                  </a:cubicBezTo>
                  <a:cubicBezTo>
                    <a:pt x="1147" y="1702"/>
                    <a:pt x="1841" y="1"/>
                    <a:pt x="1183"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267;p56">
              <a:extLst>
                <a:ext uri="{FF2B5EF4-FFF2-40B4-BE49-F238E27FC236}">
                  <a16:creationId xmlns:a16="http://schemas.microsoft.com/office/drawing/2014/main" id="{2399160F-D035-2BFB-A6C1-F56EC077DF7F}"/>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268;p56">
              <a:extLst>
                <a:ext uri="{FF2B5EF4-FFF2-40B4-BE49-F238E27FC236}">
                  <a16:creationId xmlns:a16="http://schemas.microsoft.com/office/drawing/2014/main" id="{72CB7593-4916-D2EE-FB92-E1A12DD700E2}"/>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00FF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269;p56">
              <a:extLst>
                <a:ext uri="{FF2B5EF4-FFF2-40B4-BE49-F238E27FC236}">
                  <a16:creationId xmlns:a16="http://schemas.microsoft.com/office/drawing/2014/main" id="{8D2AF1E8-5E2B-05E8-EB7E-F372F4F72927}"/>
                </a:ext>
              </a:extLst>
            </p:cNvPr>
            <p:cNvSpPr/>
            <p:nvPr/>
          </p:nvSpPr>
          <p:spPr>
            <a:xfrm>
              <a:off x="6657552" y="2982668"/>
              <a:ext cx="186482" cy="1097494"/>
            </a:xfrm>
            <a:custGeom>
              <a:avLst/>
              <a:gdLst/>
              <a:ahLst/>
              <a:cxnLst/>
              <a:rect l="l" t="t" r="r" b="b"/>
              <a:pathLst>
                <a:path w="3478" h="20468" extrusionOk="0">
                  <a:moveTo>
                    <a:pt x="3168" y="1263"/>
                  </a:moveTo>
                  <a:lnTo>
                    <a:pt x="3168" y="2275"/>
                  </a:lnTo>
                  <a:lnTo>
                    <a:pt x="310" y="2275"/>
                  </a:lnTo>
                  <a:lnTo>
                    <a:pt x="310" y="1263"/>
                  </a:lnTo>
                  <a:close/>
                  <a:moveTo>
                    <a:pt x="3168" y="2584"/>
                  </a:moveTo>
                  <a:lnTo>
                    <a:pt x="3168" y="3596"/>
                  </a:lnTo>
                  <a:lnTo>
                    <a:pt x="310" y="3596"/>
                  </a:lnTo>
                  <a:lnTo>
                    <a:pt x="310" y="2584"/>
                  </a:lnTo>
                  <a:close/>
                  <a:moveTo>
                    <a:pt x="3168" y="3918"/>
                  </a:moveTo>
                  <a:lnTo>
                    <a:pt x="3168" y="4930"/>
                  </a:lnTo>
                  <a:lnTo>
                    <a:pt x="310" y="4930"/>
                  </a:lnTo>
                  <a:lnTo>
                    <a:pt x="310" y="3918"/>
                  </a:lnTo>
                  <a:close/>
                  <a:moveTo>
                    <a:pt x="3168" y="5240"/>
                  </a:moveTo>
                  <a:lnTo>
                    <a:pt x="3168" y="6252"/>
                  </a:lnTo>
                  <a:lnTo>
                    <a:pt x="310" y="6252"/>
                  </a:lnTo>
                  <a:lnTo>
                    <a:pt x="310" y="5240"/>
                  </a:lnTo>
                  <a:close/>
                  <a:moveTo>
                    <a:pt x="3168" y="6561"/>
                  </a:moveTo>
                  <a:lnTo>
                    <a:pt x="3168" y="7573"/>
                  </a:lnTo>
                  <a:lnTo>
                    <a:pt x="310" y="7573"/>
                  </a:lnTo>
                  <a:lnTo>
                    <a:pt x="310" y="6561"/>
                  </a:lnTo>
                  <a:close/>
                  <a:moveTo>
                    <a:pt x="3168" y="7883"/>
                  </a:moveTo>
                  <a:lnTo>
                    <a:pt x="3168" y="8883"/>
                  </a:lnTo>
                  <a:lnTo>
                    <a:pt x="310" y="8883"/>
                  </a:lnTo>
                  <a:lnTo>
                    <a:pt x="310" y="7883"/>
                  </a:lnTo>
                  <a:close/>
                  <a:moveTo>
                    <a:pt x="3168" y="9204"/>
                  </a:moveTo>
                  <a:lnTo>
                    <a:pt x="3168" y="10204"/>
                  </a:lnTo>
                  <a:lnTo>
                    <a:pt x="310" y="10204"/>
                  </a:lnTo>
                  <a:lnTo>
                    <a:pt x="310" y="9204"/>
                  </a:lnTo>
                  <a:close/>
                  <a:moveTo>
                    <a:pt x="3168" y="10526"/>
                  </a:moveTo>
                  <a:lnTo>
                    <a:pt x="3168" y="11526"/>
                  </a:lnTo>
                  <a:lnTo>
                    <a:pt x="310" y="11526"/>
                  </a:lnTo>
                  <a:lnTo>
                    <a:pt x="310" y="10526"/>
                  </a:lnTo>
                  <a:close/>
                  <a:moveTo>
                    <a:pt x="3168" y="11836"/>
                  </a:moveTo>
                  <a:lnTo>
                    <a:pt x="3168" y="12848"/>
                  </a:lnTo>
                  <a:lnTo>
                    <a:pt x="310" y="12848"/>
                  </a:lnTo>
                  <a:lnTo>
                    <a:pt x="310" y="11836"/>
                  </a:lnTo>
                  <a:close/>
                  <a:moveTo>
                    <a:pt x="3168" y="13157"/>
                  </a:moveTo>
                  <a:lnTo>
                    <a:pt x="3168" y="14169"/>
                  </a:lnTo>
                  <a:lnTo>
                    <a:pt x="310" y="14169"/>
                  </a:lnTo>
                  <a:lnTo>
                    <a:pt x="310" y="13157"/>
                  </a:lnTo>
                  <a:close/>
                  <a:moveTo>
                    <a:pt x="3168" y="14491"/>
                  </a:moveTo>
                  <a:lnTo>
                    <a:pt x="3168" y="15503"/>
                  </a:lnTo>
                  <a:lnTo>
                    <a:pt x="310" y="15503"/>
                  </a:lnTo>
                  <a:lnTo>
                    <a:pt x="310" y="14491"/>
                  </a:lnTo>
                  <a:close/>
                  <a:moveTo>
                    <a:pt x="156" y="1"/>
                  </a:moveTo>
                  <a:cubicBezTo>
                    <a:pt x="72" y="1"/>
                    <a:pt x="1" y="60"/>
                    <a:pt x="1" y="156"/>
                  </a:cubicBezTo>
                  <a:lnTo>
                    <a:pt x="1" y="20313"/>
                  </a:lnTo>
                  <a:cubicBezTo>
                    <a:pt x="1" y="20408"/>
                    <a:pt x="72" y="20468"/>
                    <a:pt x="156" y="20468"/>
                  </a:cubicBezTo>
                  <a:cubicBezTo>
                    <a:pt x="239" y="20468"/>
                    <a:pt x="310" y="20408"/>
                    <a:pt x="310" y="20313"/>
                  </a:cubicBezTo>
                  <a:lnTo>
                    <a:pt x="310" y="15812"/>
                  </a:lnTo>
                  <a:lnTo>
                    <a:pt x="3168" y="15812"/>
                  </a:lnTo>
                  <a:lnTo>
                    <a:pt x="3168" y="20313"/>
                  </a:lnTo>
                  <a:cubicBezTo>
                    <a:pt x="3168" y="20408"/>
                    <a:pt x="3239" y="20468"/>
                    <a:pt x="3323" y="20468"/>
                  </a:cubicBezTo>
                  <a:cubicBezTo>
                    <a:pt x="3406" y="20468"/>
                    <a:pt x="3477" y="20408"/>
                    <a:pt x="3477" y="20313"/>
                  </a:cubicBezTo>
                  <a:lnTo>
                    <a:pt x="3477" y="144"/>
                  </a:lnTo>
                  <a:cubicBezTo>
                    <a:pt x="3477" y="60"/>
                    <a:pt x="3406" y="1"/>
                    <a:pt x="3323" y="1"/>
                  </a:cubicBezTo>
                  <a:cubicBezTo>
                    <a:pt x="3239" y="1"/>
                    <a:pt x="3168" y="60"/>
                    <a:pt x="3168" y="156"/>
                  </a:cubicBezTo>
                  <a:lnTo>
                    <a:pt x="3168" y="953"/>
                  </a:lnTo>
                  <a:lnTo>
                    <a:pt x="310" y="953"/>
                  </a:lnTo>
                  <a:lnTo>
                    <a:pt x="310" y="156"/>
                  </a:lnTo>
                  <a:cubicBezTo>
                    <a:pt x="310" y="60"/>
                    <a:pt x="239" y="1"/>
                    <a:pt x="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270;p56">
              <a:extLst>
                <a:ext uri="{FF2B5EF4-FFF2-40B4-BE49-F238E27FC236}">
                  <a16:creationId xmlns:a16="http://schemas.microsoft.com/office/drawing/2014/main" id="{BC2C3F0E-F668-A76C-D6E6-972912B0203C}"/>
                </a:ext>
              </a:extLst>
            </p:cNvPr>
            <p:cNvSpPr/>
            <p:nvPr/>
          </p:nvSpPr>
          <p:spPr>
            <a:xfrm>
              <a:off x="5321513" y="3633748"/>
              <a:ext cx="190235" cy="298020"/>
            </a:xfrm>
            <a:custGeom>
              <a:avLst/>
              <a:gdLst/>
              <a:ahLst/>
              <a:cxnLst/>
              <a:rect l="l" t="t" r="r" b="b"/>
              <a:pathLst>
                <a:path w="3548" h="5558" extrusionOk="0">
                  <a:moveTo>
                    <a:pt x="1952" y="0"/>
                  </a:moveTo>
                  <a:cubicBezTo>
                    <a:pt x="1077" y="0"/>
                    <a:pt x="631" y="1901"/>
                    <a:pt x="416" y="2907"/>
                  </a:cubicBezTo>
                  <a:cubicBezTo>
                    <a:pt x="5" y="4806"/>
                    <a:pt x="0" y="5557"/>
                    <a:pt x="181" y="5557"/>
                  </a:cubicBezTo>
                  <a:cubicBezTo>
                    <a:pt x="236" y="5557"/>
                    <a:pt x="309" y="5488"/>
                    <a:pt x="392" y="5360"/>
                  </a:cubicBezTo>
                  <a:lnTo>
                    <a:pt x="1213" y="4110"/>
                  </a:lnTo>
                  <a:cubicBezTo>
                    <a:pt x="1213" y="4110"/>
                    <a:pt x="3547" y="907"/>
                    <a:pt x="2404" y="157"/>
                  </a:cubicBezTo>
                  <a:cubicBezTo>
                    <a:pt x="2242" y="49"/>
                    <a:pt x="2091" y="0"/>
                    <a:pt x="1952"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271;p56">
              <a:extLst>
                <a:ext uri="{FF2B5EF4-FFF2-40B4-BE49-F238E27FC236}">
                  <a16:creationId xmlns:a16="http://schemas.microsoft.com/office/drawing/2014/main" id="{DD086BAD-1E58-FB68-5C91-8667D325182E}"/>
                </a:ext>
              </a:extLst>
            </p:cNvPr>
            <p:cNvSpPr/>
            <p:nvPr/>
          </p:nvSpPr>
          <p:spPr>
            <a:xfrm>
              <a:off x="5345319" y="3762645"/>
              <a:ext cx="262190" cy="253247"/>
            </a:xfrm>
            <a:custGeom>
              <a:avLst/>
              <a:gdLst/>
              <a:ahLst/>
              <a:cxnLst/>
              <a:rect l="l" t="t" r="r" b="b"/>
              <a:pathLst>
                <a:path w="4890" h="4723" extrusionOk="0">
                  <a:moveTo>
                    <a:pt x="3482" y="1"/>
                  </a:moveTo>
                  <a:cubicBezTo>
                    <a:pt x="2691" y="1"/>
                    <a:pt x="1775" y="1471"/>
                    <a:pt x="1281" y="2277"/>
                  </a:cubicBezTo>
                  <a:cubicBezTo>
                    <a:pt x="232" y="4024"/>
                    <a:pt x="0" y="4722"/>
                    <a:pt x="220" y="4722"/>
                  </a:cubicBezTo>
                  <a:cubicBezTo>
                    <a:pt x="274" y="4722"/>
                    <a:pt x="356" y="4679"/>
                    <a:pt x="460" y="4599"/>
                  </a:cubicBezTo>
                  <a:lnTo>
                    <a:pt x="1639" y="3670"/>
                  </a:lnTo>
                  <a:cubicBezTo>
                    <a:pt x="1639" y="3670"/>
                    <a:pt x="4889" y="1408"/>
                    <a:pt x="4056" y="325"/>
                  </a:cubicBezTo>
                  <a:cubicBezTo>
                    <a:pt x="3879" y="97"/>
                    <a:pt x="3684" y="1"/>
                    <a:pt x="348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 name="Google Shape;2272;p56">
              <a:extLst>
                <a:ext uri="{FF2B5EF4-FFF2-40B4-BE49-F238E27FC236}">
                  <a16:creationId xmlns:a16="http://schemas.microsoft.com/office/drawing/2014/main" id="{BD6562CD-CAAF-4E88-59CC-C6BF281D015D}"/>
                </a:ext>
              </a:extLst>
            </p:cNvPr>
            <p:cNvSpPr/>
            <p:nvPr/>
          </p:nvSpPr>
          <p:spPr>
            <a:xfrm>
              <a:off x="5360921" y="3963925"/>
              <a:ext cx="226748" cy="168742"/>
            </a:xfrm>
            <a:custGeom>
              <a:avLst/>
              <a:gdLst/>
              <a:ahLst/>
              <a:cxnLst/>
              <a:rect l="l" t="t" r="r" b="b"/>
              <a:pathLst>
                <a:path w="4229" h="3147" extrusionOk="0">
                  <a:moveTo>
                    <a:pt x="3257" y="0"/>
                  </a:moveTo>
                  <a:cubicBezTo>
                    <a:pt x="2655" y="0"/>
                    <a:pt x="1813" y="909"/>
                    <a:pt x="1348" y="1428"/>
                  </a:cubicBezTo>
                  <a:cubicBezTo>
                    <a:pt x="254" y="2650"/>
                    <a:pt x="0" y="3146"/>
                    <a:pt x="201" y="3146"/>
                  </a:cubicBezTo>
                  <a:cubicBezTo>
                    <a:pt x="243" y="3146"/>
                    <a:pt x="305" y="3124"/>
                    <a:pt x="383" y="3083"/>
                  </a:cubicBezTo>
                  <a:lnTo>
                    <a:pt x="1419" y="2548"/>
                  </a:lnTo>
                  <a:cubicBezTo>
                    <a:pt x="1419" y="2548"/>
                    <a:pt x="4229" y="1286"/>
                    <a:pt x="3753" y="345"/>
                  </a:cubicBezTo>
                  <a:cubicBezTo>
                    <a:pt x="3628" y="100"/>
                    <a:pt x="3456" y="0"/>
                    <a:pt x="3257"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273;p56">
              <a:extLst>
                <a:ext uri="{FF2B5EF4-FFF2-40B4-BE49-F238E27FC236}">
                  <a16:creationId xmlns:a16="http://schemas.microsoft.com/office/drawing/2014/main" id="{50FB48A8-8937-48F6-D97F-16E0C92FD691}"/>
                </a:ext>
              </a:extLst>
            </p:cNvPr>
            <p:cNvSpPr/>
            <p:nvPr/>
          </p:nvSpPr>
          <p:spPr>
            <a:xfrm>
              <a:off x="5369822" y="4105369"/>
              <a:ext cx="226802" cy="169010"/>
            </a:xfrm>
            <a:custGeom>
              <a:avLst/>
              <a:gdLst/>
              <a:ahLst/>
              <a:cxnLst/>
              <a:rect l="l" t="t" r="r" b="b"/>
              <a:pathLst>
                <a:path w="4230" h="3152" extrusionOk="0">
                  <a:moveTo>
                    <a:pt x="3263" y="0"/>
                  </a:moveTo>
                  <a:cubicBezTo>
                    <a:pt x="2660" y="0"/>
                    <a:pt x="1815" y="913"/>
                    <a:pt x="1348" y="1434"/>
                  </a:cubicBezTo>
                  <a:cubicBezTo>
                    <a:pt x="255" y="2655"/>
                    <a:pt x="1" y="3151"/>
                    <a:pt x="202" y="3151"/>
                  </a:cubicBezTo>
                  <a:cubicBezTo>
                    <a:pt x="244" y="3151"/>
                    <a:pt x="306" y="3130"/>
                    <a:pt x="384" y="3089"/>
                  </a:cubicBezTo>
                  <a:lnTo>
                    <a:pt x="1420" y="2553"/>
                  </a:lnTo>
                  <a:cubicBezTo>
                    <a:pt x="1420" y="2553"/>
                    <a:pt x="4230" y="1291"/>
                    <a:pt x="3753" y="338"/>
                  </a:cubicBezTo>
                  <a:cubicBezTo>
                    <a:pt x="3630" y="98"/>
                    <a:pt x="3459" y="0"/>
                    <a:pt x="326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274;p56">
              <a:extLst>
                <a:ext uri="{FF2B5EF4-FFF2-40B4-BE49-F238E27FC236}">
                  <a16:creationId xmlns:a16="http://schemas.microsoft.com/office/drawing/2014/main" id="{5BFFBEB8-E668-6A98-0359-F24B01E527ED}"/>
                </a:ext>
              </a:extLst>
            </p:cNvPr>
            <p:cNvSpPr/>
            <p:nvPr/>
          </p:nvSpPr>
          <p:spPr>
            <a:xfrm>
              <a:off x="5015625" y="3836905"/>
              <a:ext cx="333608" cy="153031"/>
            </a:xfrm>
            <a:custGeom>
              <a:avLst/>
              <a:gdLst/>
              <a:ahLst/>
              <a:cxnLst/>
              <a:rect l="l" t="t" r="r" b="b"/>
              <a:pathLst>
                <a:path w="6222" h="2854" extrusionOk="0">
                  <a:moveTo>
                    <a:pt x="1473" y="0"/>
                  </a:moveTo>
                  <a:cubicBezTo>
                    <a:pt x="1206" y="0"/>
                    <a:pt x="982" y="83"/>
                    <a:pt x="834" y="285"/>
                  </a:cubicBezTo>
                  <a:cubicBezTo>
                    <a:pt x="1" y="1428"/>
                    <a:pt x="2346" y="2095"/>
                    <a:pt x="3501" y="2404"/>
                  </a:cubicBezTo>
                  <a:cubicBezTo>
                    <a:pt x="4728" y="2726"/>
                    <a:pt x="5475" y="2854"/>
                    <a:pt x="5848" y="2854"/>
                  </a:cubicBezTo>
                  <a:cubicBezTo>
                    <a:pt x="6222" y="2854"/>
                    <a:pt x="6222" y="2726"/>
                    <a:pt x="5954" y="2535"/>
                  </a:cubicBezTo>
                  <a:lnTo>
                    <a:pt x="4728" y="1654"/>
                  </a:lnTo>
                  <a:cubicBezTo>
                    <a:pt x="4728" y="1654"/>
                    <a:pt x="2668" y="0"/>
                    <a:pt x="147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2275;p56">
              <a:extLst>
                <a:ext uri="{FF2B5EF4-FFF2-40B4-BE49-F238E27FC236}">
                  <a16:creationId xmlns:a16="http://schemas.microsoft.com/office/drawing/2014/main" id="{BC231E47-F554-1E8E-2EBA-424EACA541AC}"/>
                </a:ext>
              </a:extLst>
            </p:cNvPr>
            <p:cNvSpPr/>
            <p:nvPr/>
          </p:nvSpPr>
          <p:spPr>
            <a:xfrm>
              <a:off x="5026465" y="3982799"/>
              <a:ext cx="349479" cy="108634"/>
            </a:xfrm>
            <a:custGeom>
              <a:avLst/>
              <a:gdLst/>
              <a:ahLst/>
              <a:cxnLst/>
              <a:rect l="l" t="t" r="r" b="b"/>
              <a:pathLst>
                <a:path w="6518" h="2026" extrusionOk="0">
                  <a:moveTo>
                    <a:pt x="1494" y="0"/>
                  </a:moveTo>
                  <a:cubicBezTo>
                    <a:pt x="1074" y="0"/>
                    <a:pt x="739" y="118"/>
                    <a:pt x="596" y="433"/>
                  </a:cubicBezTo>
                  <a:cubicBezTo>
                    <a:pt x="1" y="1719"/>
                    <a:pt x="2430" y="1910"/>
                    <a:pt x="3608" y="1981"/>
                  </a:cubicBezTo>
                  <a:cubicBezTo>
                    <a:pt x="4150" y="2012"/>
                    <a:pt x="4598" y="2025"/>
                    <a:pt x="4963" y="2025"/>
                  </a:cubicBezTo>
                  <a:cubicBezTo>
                    <a:pt x="6308" y="2025"/>
                    <a:pt x="6517" y="1840"/>
                    <a:pt x="6049" y="1624"/>
                  </a:cubicBezTo>
                  <a:lnTo>
                    <a:pt x="4680" y="1005"/>
                  </a:lnTo>
                  <a:cubicBezTo>
                    <a:pt x="4680" y="1005"/>
                    <a:pt x="2723" y="0"/>
                    <a:pt x="149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 name="Google Shape;2276;p56">
              <a:extLst>
                <a:ext uri="{FF2B5EF4-FFF2-40B4-BE49-F238E27FC236}">
                  <a16:creationId xmlns:a16="http://schemas.microsoft.com/office/drawing/2014/main" id="{4080A3EC-1DAC-0D5E-C08B-BAC893479022}"/>
                </a:ext>
              </a:extLst>
            </p:cNvPr>
            <p:cNvSpPr/>
            <p:nvPr/>
          </p:nvSpPr>
          <p:spPr>
            <a:xfrm>
              <a:off x="5085864" y="4119685"/>
              <a:ext cx="298060" cy="88044"/>
            </a:xfrm>
            <a:custGeom>
              <a:avLst/>
              <a:gdLst/>
              <a:ahLst/>
              <a:cxnLst/>
              <a:rect l="l" t="t" r="r" b="b"/>
              <a:pathLst>
                <a:path w="5559" h="1642" extrusionOk="0">
                  <a:moveTo>
                    <a:pt x="1275" y="1"/>
                  </a:moveTo>
                  <a:cubicBezTo>
                    <a:pt x="892" y="1"/>
                    <a:pt x="586" y="106"/>
                    <a:pt x="465" y="393"/>
                  </a:cubicBezTo>
                  <a:cubicBezTo>
                    <a:pt x="1" y="1500"/>
                    <a:pt x="2049" y="1595"/>
                    <a:pt x="3061" y="1631"/>
                  </a:cubicBezTo>
                  <a:cubicBezTo>
                    <a:pt x="3319" y="1638"/>
                    <a:pt x="3552" y="1641"/>
                    <a:pt x="3762" y="1641"/>
                  </a:cubicBezTo>
                  <a:cubicBezTo>
                    <a:pt x="5291" y="1641"/>
                    <a:pt x="5559" y="1462"/>
                    <a:pt x="5108" y="1274"/>
                  </a:cubicBezTo>
                  <a:lnTo>
                    <a:pt x="3942" y="774"/>
                  </a:lnTo>
                  <a:lnTo>
                    <a:pt x="3942" y="786"/>
                  </a:lnTo>
                  <a:cubicBezTo>
                    <a:pt x="3942" y="786"/>
                    <a:pt x="2321" y="1"/>
                    <a:pt x="1275"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277;p56">
              <a:extLst>
                <a:ext uri="{FF2B5EF4-FFF2-40B4-BE49-F238E27FC236}">
                  <a16:creationId xmlns:a16="http://schemas.microsoft.com/office/drawing/2014/main" id="{3624C189-F592-368B-6C9E-4D20E3FE895E}"/>
                </a:ext>
              </a:extLst>
            </p:cNvPr>
            <p:cNvSpPr/>
            <p:nvPr/>
          </p:nvSpPr>
          <p:spPr>
            <a:xfrm>
              <a:off x="5090958" y="4204991"/>
              <a:ext cx="290232" cy="105792"/>
            </a:xfrm>
            <a:custGeom>
              <a:avLst/>
              <a:gdLst/>
              <a:ahLst/>
              <a:cxnLst/>
              <a:rect l="l" t="t" r="r" b="b"/>
              <a:pathLst>
                <a:path w="5413" h="1973" extrusionOk="0">
                  <a:moveTo>
                    <a:pt x="1243" y="0"/>
                  </a:moveTo>
                  <a:cubicBezTo>
                    <a:pt x="948" y="0"/>
                    <a:pt x="709" y="88"/>
                    <a:pt x="584" y="314"/>
                  </a:cubicBezTo>
                  <a:cubicBezTo>
                    <a:pt x="1" y="1362"/>
                    <a:pt x="2037" y="1683"/>
                    <a:pt x="3025" y="1814"/>
                  </a:cubicBezTo>
                  <a:cubicBezTo>
                    <a:pt x="3829" y="1926"/>
                    <a:pt x="4392" y="1972"/>
                    <a:pt x="4755" y="1972"/>
                  </a:cubicBezTo>
                  <a:cubicBezTo>
                    <a:pt x="5356" y="1972"/>
                    <a:pt x="5413" y="1846"/>
                    <a:pt x="5109" y="1683"/>
                  </a:cubicBezTo>
                  <a:lnTo>
                    <a:pt x="3989" y="1064"/>
                  </a:lnTo>
                  <a:cubicBezTo>
                    <a:pt x="3989" y="1064"/>
                    <a:pt x="2272" y="0"/>
                    <a:pt x="124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278;p56">
              <a:extLst>
                <a:ext uri="{FF2B5EF4-FFF2-40B4-BE49-F238E27FC236}">
                  <a16:creationId xmlns:a16="http://schemas.microsoft.com/office/drawing/2014/main" id="{33888800-7B37-65ED-EF75-945B05074BB0}"/>
                </a:ext>
              </a:extLst>
            </p:cNvPr>
            <p:cNvSpPr/>
            <p:nvPr/>
          </p:nvSpPr>
          <p:spPr>
            <a:xfrm>
              <a:off x="5069886" y="3531767"/>
              <a:ext cx="239563" cy="339093"/>
            </a:xfrm>
            <a:custGeom>
              <a:avLst/>
              <a:gdLst/>
              <a:ahLst/>
              <a:cxnLst/>
              <a:rect l="l" t="t" r="r" b="b"/>
              <a:pathLst>
                <a:path w="4468" h="6324" extrusionOk="0">
                  <a:moveTo>
                    <a:pt x="2072" y="1"/>
                  </a:moveTo>
                  <a:cubicBezTo>
                    <a:pt x="1992" y="1"/>
                    <a:pt x="1909" y="12"/>
                    <a:pt x="1823" y="35"/>
                  </a:cubicBezTo>
                  <a:cubicBezTo>
                    <a:pt x="1" y="535"/>
                    <a:pt x="1525" y="2880"/>
                    <a:pt x="2299" y="4012"/>
                  </a:cubicBezTo>
                  <a:cubicBezTo>
                    <a:pt x="3434" y="5677"/>
                    <a:pt x="4070" y="6324"/>
                    <a:pt x="4320" y="6324"/>
                  </a:cubicBezTo>
                  <a:cubicBezTo>
                    <a:pt x="4434" y="6324"/>
                    <a:pt x="4468" y="6188"/>
                    <a:pt x="4430" y="5952"/>
                  </a:cubicBezTo>
                  <a:lnTo>
                    <a:pt x="4121" y="4202"/>
                  </a:lnTo>
                  <a:cubicBezTo>
                    <a:pt x="4121" y="4202"/>
                    <a:pt x="3636" y="1"/>
                    <a:pt x="207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279;p56">
              <a:extLst>
                <a:ext uri="{FF2B5EF4-FFF2-40B4-BE49-F238E27FC236}">
                  <a16:creationId xmlns:a16="http://schemas.microsoft.com/office/drawing/2014/main" id="{5D1FBEC3-DB2D-057C-6AFD-B7F00F4ADA1A}"/>
                </a:ext>
              </a:extLst>
            </p:cNvPr>
            <p:cNvSpPr/>
            <p:nvPr/>
          </p:nvSpPr>
          <p:spPr>
            <a:xfrm>
              <a:off x="5186718" y="3624257"/>
              <a:ext cx="195436" cy="821673"/>
            </a:xfrm>
            <a:custGeom>
              <a:avLst/>
              <a:gdLst/>
              <a:ahLst/>
              <a:cxnLst/>
              <a:rect l="l" t="t" r="r" b="b"/>
              <a:pathLst>
                <a:path w="3645" h="15324" fill="none" extrusionOk="0">
                  <a:moveTo>
                    <a:pt x="1" y="1"/>
                  </a:moveTo>
                  <a:cubicBezTo>
                    <a:pt x="1" y="1"/>
                    <a:pt x="2680" y="5013"/>
                    <a:pt x="3096" y="7335"/>
                  </a:cubicBezTo>
                  <a:cubicBezTo>
                    <a:pt x="3573" y="10002"/>
                    <a:pt x="3644" y="12978"/>
                    <a:pt x="3311" y="15324"/>
                  </a:cubicBezTo>
                </a:path>
              </a:pathLst>
            </a:custGeom>
            <a:solidFill>
              <a:srgbClr val="115000"/>
            </a:solidFill>
            <a:ln w="4775" cap="rnd" cmpd="sng">
              <a:solidFill>
                <a:srgbClr val="115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 name="Google Shape;2280;p56">
              <a:extLst>
                <a:ext uri="{FF2B5EF4-FFF2-40B4-BE49-F238E27FC236}">
                  <a16:creationId xmlns:a16="http://schemas.microsoft.com/office/drawing/2014/main" id="{FFFFD1EB-CFDB-22F4-54C8-F372C14862C5}"/>
                </a:ext>
              </a:extLst>
            </p:cNvPr>
            <p:cNvSpPr/>
            <p:nvPr/>
          </p:nvSpPr>
          <p:spPr>
            <a:xfrm>
              <a:off x="5329716" y="3719375"/>
              <a:ext cx="70293" cy="215177"/>
            </a:xfrm>
            <a:custGeom>
              <a:avLst/>
              <a:gdLst/>
              <a:ahLst/>
              <a:cxnLst/>
              <a:rect l="l" t="t" r="r" b="b"/>
              <a:pathLst>
                <a:path w="1311" h="4013" fill="none" extrusionOk="0">
                  <a:moveTo>
                    <a:pt x="1" y="4013"/>
                  </a:moveTo>
                  <a:lnTo>
                    <a:pt x="131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281;p56">
              <a:extLst>
                <a:ext uri="{FF2B5EF4-FFF2-40B4-BE49-F238E27FC236}">
                  <a16:creationId xmlns:a16="http://schemas.microsoft.com/office/drawing/2014/main" id="{8E77C6B3-A8AD-7469-12F9-5AA9690E9B31}"/>
                </a:ext>
              </a:extLst>
            </p:cNvPr>
            <p:cNvSpPr/>
            <p:nvPr/>
          </p:nvSpPr>
          <p:spPr>
            <a:xfrm>
              <a:off x="5352718" y="3850899"/>
              <a:ext cx="131577" cy="166651"/>
            </a:xfrm>
            <a:custGeom>
              <a:avLst/>
              <a:gdLst/>
              <a:ahLst/>
              <a:cxnLst/>
              <a:rect l="l" t="t" r="r" b="b"/>
              <a:pathLst>
                <a:path w="2454" h="3108" fill="none" extrusionOk="0">
                  <a:moveTo>
                    <a:pt x="0" y="3108"/>
                  </a:moveTo>
                  <a:lnTo>
                    <a:pt x="2453"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282;p56">
              <a:extLst>
                <a:ext uri="{FF2B5EF4-FFF2-40B4-BE49-F238E27FC236}">
                  <a16:creationId xmlns:a16="http://schemas.microsoft.com/office/drawing/2014/main" id="{78841DE8-1C47-238E-BFB6-5FA661BF24C7}"/>
                </a:ext>
              </a:extLst>
            </p:cNvPr>
            <p:cNvSpPr/>
            <p:nvPr/>
          </p:nvSpPr>
          <p:spPr>
            <a:xfrm>
              <a:off x="5156059" y="3906447"/>
              <a:ext cx="190932" cy="80484"/>
            </a:xfrm>
            <a:custGeom>
              <a:avLst/>
              <a:gdLst/>
              <a:ahLst/>
              <a:cxnLst/>
              <a:rect l="l" t="t" r="r" b="b"/>
              <a:pathLst>
                <a:path w="3561" h="1501" fill="none" extrusionOk="0">
                  <a:moveTo>
                    <a:pt x="3561" y="1500"/>
                  </a:moveTo>
                  <a:lnTo>
                    <a:pt x="1"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 name="Google Shape;2283;p56">
              <a:extLst>
                <a:ext uri="{FF2B5EF4-FFF2-40B4-BE49-F238E27FC236}">
                  <a16:creationId xmlns:a16="http://schemas.microsoft.com/office/drawing/2014/main" id="{CF92F093-5566-52A6-3275-48AF149129A9}"/>
                </a:ext>
              </a:extLst>
            </p:cNvPr>
            <p:cNvSpPr/>
            <p:nvPr/>
          </p:nvSpPr>
          <p:spPr>
            <a:xfrm>
              <a:off x="5369339" y="4019420"/>
              <a:ext cx="143641" cy="110511"/>
            </a:xfrm>
            <a:custGeom>
              <a:avLst/>
              <a:gdLst/>
              <a:ahLst/>
              <a:cxnLst/>
              <a:rect l="l" t="t" r="r" b="b"/>
              <a:pathLst>
                <a:path w="2679" h="2061" fill="none" extrusionOk="0">
                  <a:moveTo>
                    <a:pt x="0" y="2060"/>
                  </a:moveTo>
                  <a:lnTo>
                    <a:pt x="2679"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284;p56">
              <a:extLst>
                <a:ext uri="{FF2B5EF4-FFF2-40B4-BE49-F238E27FC236}">
                  <a16:creationId xmlns:a16="http://schemas.microsoft.com/office/drawing/2014/main" id="{83336DFC-A192-4FAF-393D-16EF909F67F6}"/>
                </a:ext>
              </a:extLst>
            </p:cNvPr>
            <p:cNvSpPr/>
            <p:nvPr/>
          </p:nvSpPr>
          <p:spPr>
            <a:xfrm>
              <a:off x="5211007" y="4051322"/>
              <a:ext cx="150719" cy="31368"/>
            </a:xfrm>
            <a:custGeom>
              <a:avLst/>
              <a:gdLst/>
              <a:ahLst/>
              <a:cxnLst/>
              <a:rect l="l" t="t" r="r" b="b"/>
              <a:pathLst>
                <a:path w="2811" h="585" fill="none" extrusionOk="0">
                  <a:moveTo>
                    <a:pt x="2810" y="584"/>
                  </a:moveTo>
                  <a:lnTo>
                    <a:pt x="0"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Google Shape;2285;p56">
              <a:extLst>
                <a:ext uri="{FF2B5EF4-FFF2-40B4-BE49-F238E27FC236}">
                  <a16:creationId xmlns:a16="http://schemas.microsoft.com/office/drawing/2014/main" id="{0D2AE4E2-CB81-1B26-EC18-D012597FB00F}"/>
                </a:ext>
              </a:extLst>
            </p:cNvPr>
            <p:cNvSpPr/>
            <p:nvPr/>
          </p:nvSpPr>
          <p:spPr>
            <a:xfrm>
              <a:off x="5252507" y="4179040"/>
              <a:ext cx="116243" cy="18553"/>
            </a:xfrm>
            <a:custGeom>
              <a:avLst/>
              <a:gdLst/>
              <a:ahLst/>
              <a:cxnLst/>
              <a:rect l="l" t="t" r="r" b="b"/>
              <a:pathLst>
                <a:path w="2168" h="346" fill="none" extrusionOk="0">
                  <a:moveTo>
                    <a:pt x="2167" y="345"/>
                  </a:moveTo>
                  <a:lnTo>
                    <a:pt x="0"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286;p56">
              <a:extLst>
                <a:ext uri="{FF2B5EF4-FFF2-40B4-BE49-F238E27FC236}">
                  <a16:creationId xmlns:a16="http://schemas.microsoft.com/office/drawing/2014/main" id="{2737172B-946D-6A2A-054A-DAD4C5CACA9F}"/>
                </a:ext>
              </a:extLst>
            </p:cNvPr>
            <p:cNvSpPr/>
            <p:nvPr/>
          </p:nvSpPr>
          <p:spPr>
            <a:xfrm>
              <a:off x="5378240" y="4201988"/>
              <a:ext cx="78603" cy="70296"/>
            </a:xfrm>
            <a:custGeom>
              <a:avLst/>
              <a:gdLst/>
              <a:ahLst/>
              <a:cxnLst/>
              <a:rect l="l" t="t" r="r" b="b"/>
              <a:pathLst>
                <a:path w="1466" h="1311" fill="none" extrusionOk="0">
                  <a:moveTo>
                    <a:pt x="1" y="1310"/>
                  </a:moveTo>
                  <a:lnTo>
                    <a:pt x="1465"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287;p56">
              <a:extLst>
                <a:ext uri="{FF2B5EF4-FFF2-40B4-BE49-F238E27FC236}">
                  <a16:creationId xmlns:a16="http://schemas.microsoft.com/office/drawing/2014/main" id="{E9C474E7-09EB-94CC-826D-187615C5A3AE}"/>
                </a:ext>
              </a:extLst>
            </p:cNvPr>
            <p:cNvSpPr/>
            <p:nvPr/>
          </p:nvSpPr>
          <p:spPr>
            <a:xfrm>
              <a:off x="5242909" y="4270297"/>
              <a:ext cx="134097" cy="33244"/>
            </a:xfrm>
            <a:custGeom>
              <a:avLst/>
              <a:gdLst/>
              <a:ahLst/>
              <a:cxnLst/>
              <a:rect l="l" t="t" r="r" b="b"/>
              <a:pathLst>
                <a:path w="2501" h="620" fill="none" extrusionOk="0">
                  <a:moveTo>
                    <a:pt x="2501" y="620"/>
                  </a:moveTo>
                  <a:lnTo>
                    <a:pt x="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288;p56">
              <a:extLst>
                <a:ext uri="{FF2B5EF4-FFF2-40B4-BE49-F238E27FC236}">
                  <a16:creationId xmlns:a16="http://schemas.microsoft.com/office/drawing/2014/main" id="{D86F73B4-319A-634A-20D2-73D8B55F5B86}"/>
                </a:ext>
              </a:extLst>
            </p:cNvPr>
            <p:cNvSpPr/>
            <p:nvPr/>
          </p:nvSpPr>
          <p:spPr>
            <a:xfrm>
              <a:off x="5278029" y="4344343"/>
              <a:ext cx="157743" cy="211370"/>
            </a:xfrm>
            <a:custGeom>
              <a:avLst/>
              <a:gdLst/>
              <a:ahLst/>
              <a:cxnLst/>
              <a:rect l="l" t="t" r="r" b="b"/>
              <a:pathLst>
                <a:path w="2942" h="3942" extrusionOk="0">
                  <a:moveTo>
                    <a:pt x="0" y="1"/>
                  </a:moveTo>
                  <a:lnTo>
                    <a:pt x="0" y="608"/>
                  </a:lnTo>
                  <a:lnTo>
                    <a:pt x="250" y="608"/>
                  </a:lnTo>
                  <a:lnTo>
                    <a:pt x="786" y="3942"/>
                  </a:lnTo>
                  <a:lnTo>
                    <a:pt x="2155" y="3942"/>
                  </a:lnTo>
                  <a:lnTo>
                    <a:pt x="2691" y="608"/>
                  </a:lnTo>
                  <a:lnTo>
                    <a:pt x="2941" y="608"/>
                  </a:lnTo>
                  <a:lnTo>
                    <a:pt x="2941" y="1"/>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289;p56">
              <a:extLst>
                <a:ext uri="{FF2B5EF4-FFF2-40B4-BE49-F238E27FC236}">
                  <a16:creationId xmlns:a16="http://schemas.microsoft.com/office/drawing/2014/main" id="{924087CA-4252-1C75-86FB-2B7D06764A6E}"/>
                </a:ext>
              </a:extLst>
            </p:cNvPr>
            <p:cNvSpPr/>
            <p:nvPr/>
          </p:nvSpPr>
          <p:spPr>
            <a:xfrm>
              <a:off x="5412072" y="2646163"/>
              <a:ext cx="289266" cy="420381"/>
            </a:xfrm>
            <a:custGeom>
              <a:avLst/>
              <a:gdLst/>
              <a:ahLst/>
              <a:cxnLst/>
              <a:rect l="l" t="t" r="r" b="b"/>
              <a:pathLst>
                <a:path w="5395" h="7840" extrusionOk="0">
                  <a:moveTo>
                    <a:pt x="1703" y="1"/>
                  </a:moveTo>
                  <a:cubicBezTo>
                    <a:pt x="1600" y="1"/>
                    <a:pt x="1496" y="17"/>
                    <a:pt x="1394" y="50"/>
                  </a:cubicBezTo>
                  <a:cubicBezTo>
                    <a:pt x="822" y="240"/>
                    <a:pt x="275" y="1074"/>
                    <a:pt x="417" y="1776"/>
                  </a:cubicBezTo>
                  <a:cubicBezTo>
                    <a:pt x="513" y="2264"/>
                    <a:pt x="953" y="2979"/>
                    <a:pt x="1096" y="3241"/>
                  </a:cubicBezTo>
                  <a:cubicBezTo>
                    <a:pt x="1227" y="3515"/>
                    <a:pt x="1037" y="3979"/>
                    <a:pt x="608" y="4943"/>
                  </a:cubicBezTo>
                  <a:cubicBezTo>
                    <a:pt x="179" y="5896"/>
                    <a:pt x="1" y="6801"/>
                    <a:pt x="1263" y="7586"/>
                  </a:cubicBezTo>
                  <a:cubicBezTo>
                    <a:pt x="1541" y="7764"/>
                    <a:pt x="1829" y="7840"/>
                    <a:pt x="2115" y="7840"/>
                  </a:cubicBezTo>
                  <a:cubicBezTo>
                    <a:pt x="3115" y="7840"/>
                    <a:pt x="4103" y="6921"/>
                    <a:pt x="4668" y="6217"/>
                  </a:cubicBezTo>
                  <a:cubicBezTo>
                    <a:pt x="5394" y="5324"/>
                    <a:pt x="4120" y="3241"/>
                    <a:pt x="4013" y="2372"/>
                  </a:cubicBezTo>
                  <a:cubicBezTo>
                    <a:pt x="3918" y="1590"/>
                    <a:pt x="3757" y="180"/>
                    <a:pt x="2766" y="180"/>
                  </a:cubicBezTo>
                  <a:cubicBezTo>
                    <a:pt x="2640" y="180"/>
                    <a:pt x="2501" y="203"/>
                    <a:pt x="2346" y="252"/>
                  </a:cubicBezTo>
                  <a:lnTo>
                    <a:pt x="2346" y="240"/>
                  </a:lnTo>
                  <a:cubicBezTo>
                    <a:pt x="2165" y="83"/>
                    <a:pt x="1937" y="1"/>
                    <a:pt x="17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290;p56">
              <a:extLst>
                <a:ext uri="{FF2B5EF4-FFF2-40B4-BE49-F238E27FC236}">
                  <a16:creationId xmlns:a16="http://schemas.microsoft.com/office/drawing/2014/main" id="{C48288C8-1D8C-D32F-ECBD-7BE6B8D53398}"/>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6453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291;p56">
              <a:extLst>
                <a:ext uri="{FF2B5EF4-FFF2-40B4-BE49-F238E27FC236}">
                  <a16:creationId xmlns:a16="http://schemas.microsoft.com/office/drawing/2014/main" id="{A45DBF12-8E57-200B-E59B-D123EA4BA960}"/>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292;p56">
              <a:extLst>
                <a:ext uri="{FF2B5EF4-FFF2-40B4-BE49-F238E27FC236}">
                  <a16:creationId xmlns:a16="http://schemas.microsoft.com/office/drawing/2014/main" id="{EC4E01A0-7D6D-B84A-5B64-A6D03703F966}"/>
                </a:ext>
              </a:extLst>
            </p:cNvPr>
            <p:cNvSpPr/>
            <p:nvPr/>
          </p:nvSpPr>
          <p:spPr>
            <a:xfrm>
              <a:off x="5475287" y="2779671"/>
              <a:ext cx="220904" cy="252604"/>
            </a:xfrm>
            <a:custGeom>
              <a:avLst/>
              <a:gdLst/>
              <a:ahLst/>
              <a:cxnLst/>
              <a:rect l="l" t="t" r="r" b="b"/>
              <a:pathLst>
                <a:path w="4120" h="4711" extrusionOk="0">
                  <a:moveTo>
                    <a:pt x="3549" y="1"/>
                  </a:moveTo>
                  <a:lnTo>
                    <a:pt x="1858" y="346"/>
                  </a:lnTo>
                  <a:lnTo>
                    <a:pt x="1001" y="894"/>
                  </a:lnTo>
                  <a:cubicBezTo>
                    <a:pt x="1001" y="894"/>
                    <a:pt x="0" y="1679"/>
                    <a:pt x="0" y="1763"/>
                  </a:cubicBezTo>
                  <a:cubicBezTo>
                    <a:pt x="0" y="1846"/>
                    <a:pt x="1703" y="4704"/>
                    <a:pt x="1703" y="4704"/>
                  </a:cubicBezTo>
                  <a:cubicBezTo>
                    <a:pt x="1772" y="4708"/>
                    <a:pt x="1841" y="4710"/>
                    <a:pt x="1910" y="4710"/>
                  </a:cubicBezTo>
                  <a:cubicBezTo>
                    <a:pt x="2740" y="4710"/>
                    <a:pt x="3526" y="4381"/>
                    <a:pt x="4120" y="3799"/>
                  </a:cubicBezTo>
                  <a:lnTo>
                    <a:pt x="4120" y="3787"/>
                  </a:lnTo>
                  <a:lnTo>
                    <a:pt x="354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293;p56">
              <a:extLst>
                <a:ext uri="{FF2B5EF4-FFF2-40B4-BE49-F238E27FC236}">
                  <a16:creationId xmlns:a16="http://schemas.microsoft.com/office/drawing/2014/main" id="{B7B48F27-3C89-E618-CE75-6428D65B8BEB}"/>
                </a:ext>
              </a:extLst>
            </p:cNvPr>
            <p:cNvSpPr/>
            <p:nvPr/>
          </p:nvSpPr>
          <p:spPr>
            <a:xfrm>
              <a:off x="5475287" y="2779671"/>
              <a:ext cx="220904" cy="255446"/>
            </a:xfrm>
            <a:custGeom>
              <a:avLst/>
              <a:gdLst/>
              <a:ahLst/>
              <a:cxnLst/>
              <a:rect l="l" t="t" r="r" b="b"/>
              <a:pathLst>
                <a:path w="4120" h="4764" fill="none" extrusionOk="0">
                  <a:moveTo>
                    <a:pt x="4120" y="3787"/>
                  </a:moveTo>
                  <a:lnTo>
                    <a:pt x="4120" y="3787"/>
                  </a:lnTo>
                  <a:lnTo>
                    <a:pt x="3549" y="1"/>
                  </a:lnTo>
                  <a:lnTo>
                    <a:pt x="1858" y="346"/>
                  </a:lnTo>
                  <a:lnTo>
                    <a:pt x="1001" y="894"/>
                  </a:lnTo>
                  <a:cubicBezTo>
                    <a:pt x="1001" y="894"/>
                    <a:pt x="0" y="1679"/>
                    <a:pt x="0" y="1763"/>
                  </a:cubicBezTo>
                  <a:cubicBezTo>
                    <a:pt x="0" y="1846"/>
                    <a:pt x="1703" y="4704"/>
                    <a:pt x="1703" y="4704"/>
                  </a:cubicBezTo>
                  <a:cubicBezTo>
                    <a:pt x="2608" y="4763"/>
                    <a:pt x="3477" y="4430"/>
                    <a:pt x="4120" y="3799"/>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294;p56">
              <a:extLst>
                <a:ext uri="{FF2B5EF4-FFF2-40B4-BE49-F238E27FC236}">
                  <a16:creationId xmlns:a16="http://schemas.microsoft.com/office/drawing/2014/main" id="{88688D02-AD35-DCEA-DCEB-E74E471766B8}"/>
                </a:ext>
              </a:extLst>
            </p:cNvPr>
            <p:cNvSpPr/>
            <p:nvPr/>
          </p:nvSpPr>
          <p:spPr>
            <a:xfrm>
              <a:off x="5559359" y="2937951"/>
              <a:ext cx="73778" cy="53137"/>
            </a:xfrm>
            <a:custGeom>
              <a:avLst/>
              <a:gdLst/>
              <a:ahLst/>
              <a:cxnLst/>
              <a:rect l="l" t="t" r="r" b="b"/>
              <a:pathLst>
                <a:path w="1376" h="991" extrusionOk="0">
                  <a:moveTo>
                    <a:pt x="1344" y="1"/>
                  </a:moveTo>
                  <a:cubicBezTo>
                    <a:pt x="1183" y="1"/>
                    <a:pt x="278" y="680"/>
                    <a:pt x="278" y="680"/>
                  </a:cubicBezTo>
                  <a:cubicBezTo>
                    <a:pt x="278" y="680"/>
                    <a:pt x="0" y="991"/>
                    <a:pt x="185" y="991"/>
                  </a:cubicBezTo>
                  <a:cubicBezTo>
                    <a:pt x="191" y="991"/>
                    <a:pt x="199" y="990"/>
                    <a:pt x="206" y="990"/>
                  </a:cubicBezTo>
                  <a:cubicBezTo>
                    <a:pt x="421" y="966"/>
                    <a:pt x="1254" y="311"/>
                    <a:pt x="1361" y="49"/>
                  </a:cubicBezTo>
                  <a:cubicBezTo>
                    <a:pt x="1375" y="15"/>
                    <a:pt x="1368" y="1"/>
                    <a:pt x="1344"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295;p56">
              <a:extLst>
                <a:ext uri="{FF2B5EF4-FFF2-40B4-BE49-F238E27FC236}">
                  <a16:creationId xmlns:a16="http://schemas.microsoft.com/office/drawing/2014/main" id="{56E064FF-0A22-3A39-A628-A32218B7DD65}"/>
                </a:ext>
              </a:extLst>
            </p:cNvPr>
            <p:cNvSpPr/>
            <p:nvPr/>
          </p:nvSpPr>
          <p:spPr>
            <a:xfrm>
              <a:off x="5576142" y="2852430"/>
              <a:ext cx="70936" cy="114371"/>
            </a:xfrm>
            <a:custGeom>
              <a:avLst/>
              <a:gdLst/>
              <a:ahLst/>
              <a:cxnLst/>
              <a:rect l="l" t="t" r="r" b="b"/>
              <a:pathLst>
                <a:path w="1323" h="2133" extrusionOk="0">
                  <a:moveTo>
                    <a:pt x="72" y="1"/>
                  </a:moveTo>
                  <a:lnTo>
                    <a:pt x="1" y="584"/>
                  </a:lnTo>
                  <a:lnTo>
                    <a:pt x="48" y="632"/>
                  </a:lnTo>
                  <a:lnTo>
                    <a:pt x="334" y="942"/>
                  </a:lnTo>
                  <a:lnTo>
                    <a:pt x="417" y="2132"/>
                  </a:lnTo>
                  <a:lnTo>
                    <a:pt x="775" y="2073"/>
                  </a:lnTo>
                  <a:lnTo>
                    <a:pt x="489" y="965"/>
                  </a:lnTo>
                  <a:lnTo>
                    <a:pt x="941" y="1906"/>
                  </a:lnTo>
                  <a:lnTo>
                    <a:pt x="1322" y="1525"/>
                  </a:lnTo>
                  <a:lnTo>
                    <a:pt x="513" y="799"/>
                  </a:lnTo>
                  <a:lnTo>
                    <a:pt x="489" y="215"/>
                  </a:lnTo>
                  <a:lnTo>
                    <a:pt x="7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296;p56">
              <a:extLst>
                <a:ext uri="{FF2B5EF4-FFF2-40B4-BE49-F238E27FC236}">
                  <a16:creationId xmlns:a16="http://schemas.microsoft.com/office/drawing/2014/main" id="{E34411D2-4DEE-BA7B-E472-C1BF401CE212}"/>
                </a:ext>
              </a:extLst>
            </p:cNvPr>
            <p:cNvSpPr/>
            <p:nvPr/>
          </p:nvSpPr>
          <p:spPr>
            <a:xfrm>
              <a:off x="5521881" y="2792968"/>
              <a:ext cx="120050" cy="111262"/>
            </a:xfrm>
            <a:custGeom>
              <a:avLst/>
              <a:gdLst/>
              <a:ahLst/>
              <a:cxnLst/>
              <a:rect l="l" t="t" r="r" b="b"/>
              <a:pathLst>
                <a:path w="2239" h="2075" extrusionOk="0">
                  <a:moveTo>
                    <a:pt x="1080" y="0"/>
                  </a:moveTo>
                  <a:cubicBezTo>
                    <a:pt x="742" y="0"/>
                    <a:pt x="358" y="288"/>
                    <a:pt x="358" y="288"/>
                  </a:cubicBezTo>
                  <a:cubicBezTo>
                    <a:pt x="358" y="288"/>
                    <a:pt x="1" y="455"/>
                    <a:pt x="1" y="777"/>
                  </a:cubicBezTo>
                  <a:cubicBezTo>
                    <a:pt x="1" y="1110"/>
                    <a:pt x="382" y="1884"/>
                    <a:pt x="632" y="2051"/>
                  </a:cubicBezTo>
                  <a:cubicBezTo>
                    <a:pt x="655" y="2067"/>
                    <a:pt x="681" y="2075"/>
                    <a:pt x="707" y="2075"/>
                  </a:cubicBezTo>
                  <a:cubicBezTo>
                    <a:pt x="947" y="2075"/>
                    <a:pt x="1275" y="1467"/>
                    <a:pt x="1275" y="1467"/>
                  </a:cubicBezTo>
                  <a:cubicBezTo>
                    <a:pt x="1275" y="1467"/>
                    <a:pt x="1571" y="1607"/>
                    <a:pt x="1811" y="1607"/>
                  </a:cubicBezTo>
                  <a:cubicBezTo>
                    <a:pt x="1921" y="1607"/>
                    <a:pt x="2020" y="1577"/>
                    <a:pt x="2072" y="1491"/>
                  </a:cubicBezTo>
                  <a:cubicBezTo>
                    <a:pt x="2239" y="1217"/>
                    <a:pt x="1691" y="324"/>
                    <a:pt x="1334" y="74"/>
                  </a:cubicBezTo>
                  <a:cubicBezTo>
                    <a:pt x="1258" y="21"/>
                    <a:pt x="1171" y="0"/>
                    <a:pt x="1080"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297;p56">
              <a:extLst>
                <a:ext uri="{FF2B5EF4-FFF2-40B4-BE49-F238E27FC236}">
                  <a16:creationId xmlns:a16="http://schemas.microsoft.com/office/drawing/2014/main" id="{22771B58-93C3-E2E0-C205-29B56C517AB4}"/>
                </a:ext>
              </a:extLst>
            </p:cNvPr>
            <p:cNvSpPr/>
            <p:nvPr/>
          </p:nvSpPr>
          <p:spPr>
            <a:xfrm>
              <a:off x="5525098" y="2768840"/>
              <a:ext cx="67075" cy="104130"/>
            </a:xfrm>
            <a:custGeom>
              <a:avLst/>
              <a:gdLst/>
              <a:ahLst/>
              <a:cxnLst/>
              <a:rect l="l" t="t" r="r" b="b"/>
              <a:pathLst>
                <a:path w="1251" h="1942" extrusionOk="0">
                  <a:moveTo>
                    <a:pt x="1036" y="0"/>
                  </a:moveTo>
                  <a:lnTo>
                    <a:pt x="0" y="417"/>
                  </a:lnTo>
                  <a:cubicBezTo>
                    <a:pt x="95" y="667"/>
                    <a:pt x="179" y="917"/>
                    <a:pt x="238" y="1179"/>
                  </a:cubicBezTo>
                  <a:cubicBezTo>
                    <a:pt x="298" y="1453"/>
                    <a:pt x="1036" y="1917"/>
                    <a:pt x="1119" y="1941"/>
                  </a:cubicBezTo>
                  <a:cubicBezTo>
                    <a:pt x="1120" y="1941"/>
                    <a:pt x="1121" y="1941"/>
                    <a:pt x="1122" y="1941"/>
                  </a:cubicBezTo>
                  <a:cubicBezTo>
                    <a:pt x="1192" y="1941"/>
                    <a:pt x="1250" y="1072"/>
                    <a:pt x="1250" y="1072"/>
                  </a:cubicBezTo>
                  <a:lnTo>
                    <a:pt x="10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298;p56">
              <a:extLst>
                <a:ext uri="{FF2B5EF4-FFF2-40B4-BE49-F238E27FC236}">
                  <a16:creationId xmlns:a16="http://schemas.microsoft.com/office/drawing/2014/main" id="{A6D5581F-77CC-075B-6C7C-159122F78125}"/>
                </a:ext>
              </a:extLst>
            </p:cNvPr>
            <p:cNvSpPr/>
            <p:nvPr/>
          </p:nvSpPr>
          <p:spPr>
            <a:xfrm>
              <a:off x="5528261" y="2773291"/>
              <a:ext cx="61982" cy="63915"/>
            </a:xfrm>
            <a:custGeom>
              <a:avLst/>
              <a:gdLst/>
              <a:ahLst/>
              <a:cxnLst/>
              <a:rect l="l" t="t" r="r" b="b"/>
              <a:pathLst>
                <a:path w="1156" h="1192" extrusionOk="0">
                  <a:moveTo>
                    <a:pt x="858" y="1"/>
                  </a:moveTo>
                  <a:lnTo>
                    <a:pt x="108" y="274"/>
                  </a:lnTo>
                  <a:lnTo>
                    <a:pt x="1" y="524"/>
                  </a:lnTo>
                  <a:cubicBezTo>
                    <a:pt x="60" y="667"/>
                    <a:pt x="120" y="858"/>
                    <a:pt x="155" y="1001"/>
                  </a:cubicBezTo>
                  <a:cubicBezTo>
                    <a:pt x="286" y="1108"/>
                    <a:pt x="429" y="1167"/>
                    <a:pt x="584" y="1191"/>
                  </a:cubicBezTo>
                  <a:cubicBezTo>
                    <a:pt x="591" y="1192"/>
                    <a:pt x="598" y="1192"/>
                    <a:pt x="605" y="1192"/>
                  </a:cubicBezTo>
                  <a:cubicBezTo>
                    <a:pt x="823" y="1192"/>
                    <a:pt x="1017" y="1018"/>
                    <a:pt x="1156" y="810"/>
                  </a:cubicBezTo>
                  <a:lnTo>
                    <a:pt x="1001" y="36"/>
                  </a:lnTo>
                  <a:cubicBezTo>
                    <a:pt x="953" y="24"/>
                    <a:pt x="906" y="12"/>
                    <a:pt x="858"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299;p56">
              <a:extLst>
                <a:ext uri="{FF2B5EF4-FFF2-40B4-BE49-F238E27FC236}">
                  <a16:creationId xmlns:a16="http://schemas.microsoft.com/office/drawing/2014/main" id="{85ED7480-CAA2-30A2-44C8-0CB29B01E4B0}"/>
                </a:ext>
              </a:extLst>
            </p:cNvPr>
            <p:cNvSpPr/>
            <p:nvPr/>
          </p:nvSpPr>
          <p:spPr>
            <a:xfrm>
              <a:off x="5525098" y="2768840"/>
              <a:ext cx="67075" cy="105363"/>
            </a:xfrm>
            <a:custGeom>
              <a:avLst/>
              <a:gdLst/>
              <a:ahLst/>
              <a:cxnLst/>
              <a:rect l="l" t="t" r="r" b="b"/>
              <a:pathLst>
                <a:path w="1251" h="1965" fill="none" extrusionOk="0">
                  <a:moveTo>
                    <a:pt x="0" y="417"/>
                  </a:moveTo>
                  <a:cubicBezTo>
                    <a:pt x="95" y="667"/>
                    <a:pt x="179" y="917"/>
                    <a:pt x="238" y="1179"/>
                  </a:cubicBezTo>
                  <a:cubicBezTo>
                    <a:pt x="298" y="1453"/>
                    <a:pt x="1036" y="1917"/>
                    <a:pt x="1119" y="1941"/>
                  </a:cubicBezTo>
                  <a:cubicBezTo>
                    <a:pt x="1191" y="1965"/>
                    <a:pt x="1250" y="1072"/>
                    <a:pt x="1250" y="1072"/>
                  </a:cubicBezTo>
                  <a:lnTo>
                    <a:pt x="1036" y="0"/>
                  </a:lnTo>
                  <a:lnTo>
                    <a:pt x="0" y="41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300;p56">
              <a:extLst>
                <a:ext uri="{FF2B5EF4-FFF2-40B4-BE49-F238E27FC236}">
                  <a16:creationId xmlns:a16="http://schemas.microsoft.com/office/drawing/2014/main" id="{8758B32D-CA1E-27AF-A1E8-BB092041E607}"/>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301;p56">
              <a:extLst>
                <a:ext uri="{FF2B5EF4-FFF2-40B4-BE49-F238E27FC236}">
                  <a16:creationId xmlns:a16="http://schemas.microsoft.com/office/drawing/2014/main" id="{F951667F-1585-A471-16D2-B35A7A440D20}"/>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302;p56">
              <a:extLst>
                <a:ext uri="{FF2B5EF4-FFF2-40B4-BE49-F238E27FC236}">
                  <a16:creationId xmlns:a16="http://schemas.microsoft.com/office/drawing/2014/main" id="{22DA71EF-4510-5CD4-C512-4B8EFB6F2920}"/>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303;p56">
              <a:extLst>
                <a:ext uri="{FF2B5EF4-FFF2-40B4-BE49-F238E27FC236}">
                  <a16:creationId xmlns:a16="http://schemas.microsoft.com/office/drawing/2014/main" id="{CD70658D-0471-9CA6-D3B2-D1EDCCFF13A7}"/>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304;p56">
              <a:extLst>
                <a:ext uri="{FF2B5EF4-FFF2-40B4-BE49-F238E27FC236}">
                  <a16:creationId xmlns:a16="http://schemas.microsoft.com/office/drawing/2014/main" id="{CC5C2BB0-67BA-B3E8-AA9B-B9FC9EADAAE5}"/>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305;p56">
              <a:extLst>
                <a:ext uri="{FF2B5EF4-FFF2-40B4-BE49-F238E27FC236}">
                  <a16:creationId xmlns:a16="http://schemas.microsoft.com/office/drawing/2014/main" id="{BDC6BB7B-83DA-63C4-FEFF-AE0324018C84}"/>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E7FFEC"/>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306;p56">
              <a:extLst>
                <a:ext uri="{FF2B5EF4-FFF2-40B4-BE49-F238E27FC236}">
                  <a16:creationId xmlns:a16="http://schemas.microsoft.com/office/drawing/2014/main" id="{EDB79BDB-61CB-D5CA-99DD-99A8429161A4}"/>
                </a:ext>
              </a:extLst>
            </p:cNvPr>
            <p:cNvSpPr/>
            <p:nvPr/>
          </p:nvSpPr>
          <p:spPr>
            <a:xfrm>
              <a:off x="5480381" y="2676296"/>
              <a:ext cx="113669" cy="143165"/>
            </a:xfrm>
            <a:custGeom>
              <a:avLst/>
              <a:gdLst/>
              <a:ahLst/>
              <a:cxnLst/>
              <a:rect l="l" t="t" r="r" b="b"/>
              <a:pathLst>
                <a:path w="2120" h="2670" extrusionOk="0">
                  <a:moveTo>
                    <a:pt x="919" y="1"/>
                  </a:moveTo>
                  <a:cubicBezTo>
                    <a:pt x="585" y="1"/>
                    <a:pt x="224" y="194"/>
                    <a:pt x="1" y="881"/>
                  </a:cubicBezTo>
                  <a:cubicBezTo>
                    <a:pt x="1" y="881"/>
                    <a:pt x="239" y="1857"/>
                    <a:pt x="739" y="2345"/>
                  </a:cubicBezTo>
                  <a:cubicBezTo>
                    <a:pt x="955" y="2551"/>
                    <a:pt x="1177" y="2670"/>
                    <a:pt x="1376" y="2670"/>
                  </a:cubicBezTo>
                  <a:cubicBezTo>
                    <a:pt x="1637" y="2670"/>
                    <a:pt x="1857" y="2464"/>
                    <a:pt x="1965" y="1976"/>
                  </a:cubicBezTo>
                  <a:cubicBezTo>
                    <a:pt x="2120" y="1262"/>
                    <a:pt x="1739" y="321"/>
                    <a:pt x="1739" y="321"/>
                  </a:cubicBezTo>
                  <a:cubicBezTo>
                    <a:pt x="1739" y="321"/>
                    <a:pt x="1350" y="1"/>
                    <a:pt x="9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307;p56">
              <a:extLst>
                <a:ext uri="{FF2B5EF4-FFF2-40B4-BE49-F238E27FC236}">
                  <a16:creationId xmlns:a16="http://schemas.microsoft.com/office/drawing/2014/main" id="{BE5C7C3B-7067-055B-9235-F8BF2E966E1A}"/>
                </a:ext>
              </a:extLst>
            </p:cNvPr>
            <p:cNvSpPr/>
            <p:nvPr/>
          </p:nvSpPr>
          <p:spPr>
            <a:xfrm>
              <a:off x="5526975" y="2676189"/>
              <a:ext cx="67075" cy="143165"/>
            </a:xfrm>
            <a:custGeom>
              <a:avLst/>
              <a:gdLst/>
              <a:ahLst/>
              <a:cxnLst/>
              <a:rect l="l" t="t" r="r" b="b"/>
              <a:pathLst>
                <a:path w="1251" h="2670" extrusionOk="0">
                  <a:moveTo>
                    <a:pt x="46" y="1"/>
                  </a:moveTo>
                  <a:cubicBezTo>
                    <a:pt x="31" y="1"/>
                    <a:pt x="16" y="1"/>
                    <a:pt x="1" y="2"/>
                  </a:cubicBezTo>
                  <a:lnTo>
                    <a:pt x="191" y="478"/>
                  </a:lnTo>
                  <a:cubicBezTo>
                    <a:pt x="191" y="478"/>
                    <a:pt x="210" y="474"/>
                    <a:pt x="241" y="474"/>
                  </a:cubicBezTo>
                  <a:cubicBezTo>
                    <a:pt x="333" y="474"/>
                    <a:pt x="534" y="508"/>
                    <a:pt x="668" y="776"/>
                  </a:cubicBezTo>
                  <a:cubicBezTo>
                    <a:pt x="834" y="1145"/>
                    <a:pt x="1001" y="1669"/>
                    <a:pt x="906" y="2085"/>
                  </a:cubicBezTo>
                  <a:cubicBezTo>
                    <a:pt x="810" y="2478"/>
                    <a:pt x="596" y="2609"/>
                    <a:pt x="251" y="2609"/>
                  </a:cubicBezTo>
                  <a:cubicBezTo>
                    <a:pt x="339" y="2649"/>
                    <a:pt x="425" y="2670"/>
                    <a:pt x="507" y="2670"/>
                  </a:cubicBezTo>
                  <a:cubicBezTo>
                    <a:pt x="768" y="2670"/>
                    <a:pt x="987" y="2459"/>
                    <a:pt x="1096" y="1978"/>
                  </a:cubicBezTo>
                  <a:cubicBezTo>
                    <a:pt x="1251" y="1264"/>
                    <a:pt x="870" y="323"/>
                    <a:pt x="870" y="323"/>
                  </a:cubicBezTo>
                  <a:cubicBezTo>
                    <a:pt x="870" y="323"/>
                    <a:pt x="481" y="1"/>
                    <a:pt x="46"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308;p56">
              <a:extLst>
                <a:ext uri="{FF2B5EF4-FFF2-40B4-BE49-F238E27FC236}">
                  <a16:creationId xmlns:a16="http://schemas.microsoft.com/office/drawing/2014/main" id="{E5FEB771-B273-5890-4F0E-F1852D0458B9}"/>
                </a:ext>
              </a:extLst>
            </p:cNvPr>
            <p:cNvSpPr/>
            <p:nvPr/>
          </p:nvSpPr>
          <p:spPr>
            <a:xfrm>
              <a:off x="5480381" y="2639246"/>
              <a:ext cx="113669" cy="189010"/>
            </a:xfrm>
            <a:custGeom>
              <a:avLst/>
              <a:gdLst/>
              <a:ahLst/>
              <a:cxnLst/>
              <a:rect l="l" t="t" r="r" b="b"/>
              <a:pathLst>
                <a:path w="2120" h="3525" fill="none" extrusionOk="0">
                  <a:moveTo>
                    <a:pt x="1" y="1572"/>
                  </a:moveTo>
                  <a:cubicBezTo>
                    <a:pt x="1" y="1572"/>
                    <a:pt x="239" y="2548"/>
                    <a:pt x="739" y="3036"/>
                  </a:cubicBezTo>
                  <a:cubicBezTo>
                    <a:pt x="1239" y="3513"/>
                    <a:pt x="1775" y="3525"/>
                    <a:pt x="1965" y="2667"/>
                  </a:cubicBezTo>
                  <a:cubicBezTo>
                    <a:pt x="2120" y="1953"/>
                    <a:pt x="1739" y="1012"/>
                    <a:pt x="1739" y="1012"/>
                  </a:cubicBezTo>
                  <a:cubicBezTo>
                    <a:pt x="1739" y="1012"/>
                    <a:pt x="513" y="0"/>
                    <a:pt x="1" y="1572"/>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309;p56">
              <a:extLst>
                <a:ext uri="{FF2B5EF4-FFF2-40B4-BE49-F238E27FC236}">
                  <a16:creationId xmlns:a16="http://schemas.microsoft.com/office/drawing/2014/main" id="{DA6C17BC-1091-E333-ECEF-976E3D4330CB}"/>
                </a:ext>
              </a:extLst>
            </p:cNvPr>
            <p:cNvSpPr/>
            <p:nvPr/>
          </p:nvSpPr>
          <p:spPr>
            <a:xfrm>
              <a:off x="5521881" y="2747608"/>
              <a:ext cx="10295" cy="11475"/>
            </a:xfrm>
            <a:custGeom>
              <a:avLst/>
              <a:gdLst/>
              <a:ahLst/>
              <a:cxnLst/>
              <a:rect l="l" t="t" r="r" b="b"/>
              <a:pathLst>
                <a:path w="192" h="214" extrusionOk="0">
                  <a:moveTo>
                    <a:pt x="56" y="0"/>
                  </a:moveTo>
                  <a:cubicBezTo>
                    <a:pt x="49" y="0"/>
                    <a:pt x="42" y="1"/>
                    <a:pt x="36" y="3"/>
                  </a:cubicBezTo>
                  <a:cubicBezTo>
                    <a:pt x="1" y="27"/>
                    <a:pt x="1" y="87"/>
                    <a:pt x="24" y="134"/>
                  </a:cubicBezTo>
                  <a:cubicBezTo>
                    <a:pt x="52" y="181"/>
                    <a:pt x="88" y="213"/>
                    <a:pt x="119" y="213"/>
                  </a:cubicBezTo>
                  <a:cubicBezTo>
                    <a:pt x="128" y="213"/>
                    <a:pt x="136" y="211"/>
                    <a:pt x="143" y="206"/>
                  </a:cubicBezTo>
                  <a:cubicBezTo>
                    <a:pt x="179" y="182"/>
                    <a:pt x="191" y="122"/>
                    <a:pt x="155" y="75"/>
                  </a:cubicBezTo>
                  <a:cubicBezTo>
                    <a:pt x="136" y="25"/>
                    <a:pt x="91" y="0"/>
                    <a:pt x="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310;p56">
              <a:extLst>
                <a:ext uri="{FF2B5EF4-FFF2-40B4-BE49-F238E27FC236}">
                  <a16:creationId xmlns:a16="http://schemas.microsoft.com/office/drawing/2014/main" id="{FA17F63E-D337-14E5-EF57-F61005772849}"/>
                </a:ext>
              </a:extLst>
            </p:cNvPr>
            <p:cNvSpPr/>
            <p:nvPr/>
          </p:nvSpPr>
          <p:spPr>
            <a:xfrm>
              <a:off x="5551263" y="2738064"/>
              <a:ext cx="9598" cy="11421"/>
            </a:xfrm>
            <a:custGeom>
              <a:avLst/>
              <a:gdLst/>
              <a:ahLst/>
              <a:cxnLst/>
              <a:rect l="l" t="t" r="r" b="b"/>
              <a:pathLst>
                <a:path w="179" h="213" extrusionOk="0">
                  <a:moveTo>
                    <a:pt x="62" y="0"/>
                  </a:moveTo>
                  <a:cubicBezTo>
                    <a:pt x="57" y="0"/>
                    <a:pt x="53" y="1"/>
                    <a:pt x="48" y="3"/>
                  </a:cubicBezTo>
                  <a:cubicBezTo>
                    <a:pt x="12" y="15"/>
                    <a:pt x="0" y="74"/>
                    <a:pt x="24" y="134"/>
                  </a:cubicBezTo>
                  <a:cubicBezTo>
                    <a:pt x="33" y="181"/>
                    <a:pt x="65" y="213"/>
                    <a:pt x="95" y="213"/>
                  </a:cubicBezTo>
                  <a:cubicBezTo>
                    <a:pt x="104" y="213"/>
                    <a:pt x="112" y="210"/>
                    <a:pt x="119" y="205"/>
                  </a:cubicBezTo>
                  <a:cubicBezTo>
                    <a:pt x="155" y="193"/>
                    <a:pt x="179" y="134"/>
                    <a:pt x="155" y="86"/>
                  </a:cubicBezTo>
                  <a:cubicBezTo>
                    <a:pt x="134" y="34"/>
                    <a:pt x="96" y="0"/>
                    <a:pt x="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311;p56">
              <a:extLst>
                <a:ext uri="{FF2B5EF4-FFF2-40B4-BE49-F238E27FC236}">
                  <a16:creationId xmlns:a16="http://schemas.microsoft.com/office/drawing/2014/main" id="{C3615048-6EA1-01EA-E56F-646582DC3FF9}"/>
                </a:ext>
              </a:extLst>
            </p:cNvPr>
            <p:cNvSpPr/>
            <p:nvPr/>
          </p:nvSpPr>
          <p:spPr>
            <a:xfrm>
              <a:off x="5538502" y="2722247"/>
              <a:ext cx="23002" cy="51743"/>
            </a:xfrm>
            <a:custGeom>
              <a:avLst/>
              <a:gdLst/>
              <a:ahLst/>
              <a:cxnLst/>
              <a:rect l="l" t="t" r="r" b="b"/>
              <a:pathLst>
                <a:path w="429" h="965" fill="none" extrusionOk="0">
                  <a:moveTo>
                    <a:pt x="429" y="60"/>
                  </a:moveTo>
                  <a:cubicBezTo>
                    <a:pt x="345" y="0"/>
                    <a:pt x="226" y="12"/>
                    <a:pt x="143" y="83"/>
                  </a:cubicBezTo>
                  <a:cubicBezTo>
                    <a:pt x="0" y="191"/>
                    <a:pt x="274" y="786"/>
                    <a:pt x="274" y="786"/>
                  </a:cubicBezTo>
                  <a:cubicBezTo>
                    <a:pt x="274" y="786"/>
                    <a:pt x="286" y="964"/>
                    <a:pt x="48" y="881"/>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312;p56">
              <a:extLst>
                <a:ext uri="{FF2B5EF4-FFF2-40B4-BE49-F238E27FC236}">
                  <a16:creationId xmlns:a16="http://schemas.microsoft.com/office/drawing/2014/main" id="{55379506-C265-4214-C95D-B8A984156509}"/>
                </a:ext>
              </a:extLst>
            </p:cNvPr>
            <p:cNvSpPr/>
            <p:nvPr/>
          </p:nvSpPr>
          <p:spPr>
            <a:xfrm>
              <a:off x="5539146" y="2779671"/>
              <a:ext cx="22358" cy="10938"/>
            </a:xfrm>
            <a:custGeom>
              <a:avLst/>
              <a:gdLst/>
              <a:ahLst/>
              <a:cxnLst/>
              <a:rect l="l" t="t" r="r" b="b"/>
              <a:pathLst>
                <a:path w="417" h="204" fill="none" extrusionOk="0">
                  <a:moveTo>
                    <a:pt x="417" y="1"/>
                  </a:moveTo>
                  <a:cubicBezTo>
                    <a:pt x="357" y="132"/>
                    <a:pt x="202" y="203"/>
                    <a:pt x="60" y="144"/>
                  </a:cubicBezTo>
                  <a:cubicBezTo>
                    <a:pt x="36" y="132"/>
                    <a:pt x="24" y="120"/>
                    <a:pt x="0"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313;p56">
              <a:extLst>
                <a:ext uri="{FF2B5EF4-FFF2-40B4-BE49-F238E27FC236}">
                  <a16:creationId xmlns:a16="http://schemas.microsoft.com/office/drawing/2014/main" id="{AC8531CB-0816-CE39-D387-9B91B06AEDCD}"/>
                </a:ext>
              </a:extLst>
            </p:cNvPr>
            <p:cNvSpPr/>
            <p:nvPr/>
          </p:nvSpPr>
          <p:spPr>
            <a:xfrm>
              <a:off x="5506546" y="2720316"/>
              <a:ext cx="21125" cy="26220"/>
            </a:xfrm>
            <a:custGeom>
              <a:avLst/>
              <a:gdLst/>
              <a:ahLst/>
              <a:cxnLst/>
              <a:rect l="l" t="t" r="r" b="b"/>
              <a:pathLst>
                <a:path w="394" h="489" fill="none" extrusionOk="0">
                  <a:moveTo>
                    <a:pt x="394" y="250"/>
                  </a:moveTo>
                  <a:cubicBezTo>
                    <a:pt x="394" y="250"/>
                    <a:pt x="120" y="0"/>
                    <a:pt x="1" y="489"/>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314;p56">
              <a:extLst>
                <a:ext uri="{FF2B5EF4-FFF2-40B4-BE49-F238E27FC236}">
                  <a16:creationId xmlns:a16="http://schemas.microsoft.com/office/drawing/2014/main" id="{CC7751AB-A451-1D0A-B275-6CF46B7C8606}"/>
                </a:ext>
              </a:extLst>
            </p:cNvPr>
            <p:cNvSpPr/>
            <p:nvPr/>
          </p:nvSpPr>
          <p:spPr>
            <a:xfrm>
              <a:off x="5445905" y="2659031"/>
              <a:ext cx="159030" cy="135980"/>
            </a:xfrm>
            <a:custGeom>
              <a:avLst/>
              <a:gdLst/>
              <a:ahLst/>
              <a:cxnLst/>
              <a:rect l="l" t="t" r="r" b="b"/>
              <a:pathLst>
                <a:path w="2966" h="2536" extrusionOk="0">
                  <a:moveTo>
                    <a:pt x="1269" y="0"/>
                  </a:moveTo>
                  <a:cubicBezTo>
                    <a:pt x="614" y="0"/>
                    <a:pt x="513" y="581"/>
                    <a:pt x="513" y="1131"/>
                  </a:cubicBezTo>
                  <a:cubicBezTo>
                    <a:pt x="513" y="1727"/>
                    <a:pt x="1" y="2441"/>
                    <a:pt x="358" y="2524"/>
                  </a:cubicBezTo>
                  <a:cubicBezTo>
                    <a:pt x="390" y="2532"/>
                    <a:pt x="423" y="2536"/>
                    <a:pt x="454" y="2536"/>
                  </a:cubicBezTo>
                  <a:cubicBezTo>
                    <a:pt x="622" y="2536"/>
                    <a:pt x="776" y="2435"/>
                    <a:pt x="846" y="2274"/>
                  </a:cubicBezTo>
                  <a:cubicBezTo>
                    <a:pt x="846" y="2274"/>
                    <a:pt x="1227" y="1643"/>
                    <a:pt x="1227" y="1215"/>
                  </a:cubicBezTo>
                  <a:cubicBezTo>
                    <a:pt x="1227" y="836"/>
                    <a:pt x="1580" y="809"/>
                    <a:pt x="1678" y="809"/>
                  </a:cubicBezTo>
                  <a:cubicBezTo>
                    <a:pt x="1694" y="809"/>
                    <a:pt x="1703" y="810"/>
                    <a:pt x="1703" y="810"/>
                  </a:cubicBezTo>
                  <a:cubicBezTo>
                    <a:pt x="1755" y="736"/>
                    <a:pt x="1835" y="698"/>
                    <a:pt x="1917" y="698"/>
                  </a:cubicBezTo>
                  <a:cubicBezTo>
                    <a:pt x="1966" y="698"/>
                    <a:pt x="2016" y="712"/>
                    <a:pt x="2061" y="739"/>
                  </a:cubicBezTo>
                  <a:cubicBezTo>
                    <a:pt x="2072" y="750"/>
                    <a:pt x="2072" y="762"/>
                    <a:pt x="2084" y="762"/>
                  </a:cubicBezTo>
                  <a:cubicBezTo>
                    <a:pt x="2299" y="953"/>
                    <a:pt x="2322" y="1167"/>
                    <a:pt x="2501" y="1227"/>
                  </a:cubicBezTo>
                  <a:cubicBezTo>
                    <a:pt x="2515" y="1231"/>
                    <a:pt x="2530" y="1232"/>
                    <a:pt x="2546" y="1232"/>
                  </a:cubicBezTo>
                  <a:cubicBezTo>
                    <a:pt x="2724" y="1232"/>
                    <a:pt x="2965" y="1000"/>
                    <a:pt x="2965" y="1000"/>
                  </a:cubicBezTo>
                  <a:cubicBezTo>
                    <a:pt x="2799" y="750"/>
                    <a:pt x="2608" y="536"/>
                    <a:pt x="2394" y="334"/>
                  </a:cubicBezTo>
                  <a:cubicBezTo>
                    <a:pt x="2192" y="149"/>
                    <a:pt x="2014" y="100"/>
                    <a:pt x="1890" y="100"/>
                  </a:cubicBezTo>
                  <a:cubicBezTo>
                    <a:pt x="1837" y="100"/>
                    <a:pt x="1794" y="109"/>
                    <a:pt x="1763" y="119"/>
                  </a:cubicBezTo>
                  <a:cubicBezTo>
                    <a:pt x="1668" y="60"/>
                    <a:pt x="1560" y="24"/>
                    <a:pt x="1441" y="12"/>
                  </a:cubicBezTo>
                  <a:cubicBezTo>
                    <a:pt x="1380" y="4"/>
                    <a:pt x="1323" y="0"/>
                    <a:pt x="12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315;p56">
              <a:extLst>
                <a:ext uri="{FF2B5EF4-FFF2-40B4-BE49-F238E27FC236}">
                  <a16:creationId xmlns:a16="http://schemas.microsoft.com/office/drawing/2014/main" id="{6A484877-BD73-3C5B-0DDC-C2EBB75C2400}"/>
                </a:ext>
              </a:extLst>
            </p:cNvPr>
            <p:cNvSpPr/>
            <p:nvPr/>
          </p:nvSpPr>
          <p:spPr>
            <a:xfrm>
              <a:off x="5466333" y="2671149"/>
              <a:ext cx="72223" cy="104773"/>
            </a:xfrm>
            <a:custGeom>
              <a:avLst/>
              <a:gdLst/>
              <a:ahLst/>
              <a:cxnLst/>
              <a:rect l="l" t="t" r="r" b="b"/>
              <a:pathLst>
                <a:path w="1347" h="1954" fill="none" extrusionOk="0">
                  <a:moveTo>
                    <a:pt x="1346" y="274"/>
                  </a:moveTo>
                  <a:cubicBezTo>
                    <a:pt x="1346" y="274"/>
                    <a:pt x="1013" y="1"/>
                    <a:pt x="715" y="298"/>
                  </a:cubicBezTo>
                  <a:cubicBezTo>
                    <a:pt x="429" y="596"/>
                    <a:pt x="453" y="1155"/>
                    <a:pt x="358" y="1525"/>
                  </a:cubicBezTo>
                  <a:cubicBezTo>
                    <a:pt x="263" y="1894"/>
                    <a:pt x="1" y="1953"/>
                    <a:pt x="1" y="195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316;p56">
              <a:extLst>
                <a:ext uri="{FF2B5EF4-FFF2-40B4-BE49-F238E27FC236}">
                  <a16:creationId xmlns:a16="http://schemas.microsoft.com/office/drawing/2014/main" id="{F2B72A54-90F9-C9FE-2CCB-CE89285BFF39}"/>
                </a:ext>
              </a:extLst>
            </p:cNvPr>
            <p:cNvSpPr/>
            <p:nvPr/>
          </p:nvSpPr>
          <p:spPr>
            <a:xfrm>
              <a:off x="5465046" y="2661551"/>
              <a:ext cx="61338" cy="84344"/>
            </a:xfrm>
            <a:custGeom>
              <a:avLst/>
              <a:gdLst/>
              <a:ahLst/>
              <a:cxnLst/>
              <a:rect l="l" t="t" r="r" b="b"/>
              <a:pathLst>
                <a:path w="1144" h="1573" fill="none" extrusionOk="0">
                  <a:moveTo>
                    <a:pt x="1144" y="346"/>
                  </a:moveTo>
                  <a:cubicBezTo>
                    <a:pt x="1144" y="346"/>
                    <a:pt x="787" y="1"/>
                    <a:pt x="334" y="442"/>
                  </a:cubicBezTo>
                  <a:cubicBezTo>
                    <a:pt x="1" y="787"/>
                    <a:pt x="144" y="1013"/>
                    <a:pt x="84" y="157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317;p56">
              <a:extLst>
                <a:ext uri="{FF2B5EF4-FFF2-40B4-BE49-F238E27FC236}">
                  <a16:creationId xmlns:a16="http://schemas.microsoft.com/office/drawing/2014/main" id="{8007C844-E413-6D99-E395-76882B54EE3B}"/>
                </a:ext>
              </a:extLst>
            </p:cNvPr>
            <p:cNvSpPr/>
            <p:nvPr/>
          </p:nvSpPr>
          <p:spPr>
            <a:xfrm>
              <a:off x="5547403" y="2660962"/>
              <a:ext cx="47934" cy="40912"/>
            </a:xfrm>
            <a:custGeom>
              <a:avLst/>
              <a:gdLst/>
              <a:ahLst/>
              <a:cxnLst/>
              <a:rect l="l" t="t" r="r" b="b"/>
              <a:pathLst>
                <a:path w="894" h="763" fill="none" extrusionOk="0">
                  <a:moveTo>
                    <a:pt x="1" y="298"/>
                  </a:moveTo>
                  <a:cubicBezTo>
                    <a:pt x="1" y="298"/>
                    <a:pt x="620" y="0"/>
                    <a:pt x="894" y="762"/>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318;p56">
              <a:extLst>
                <a:ext uri="{FF2B5EF4-FFF2-40B4-BE49-F238E27FC236}">
                  <a16:creationId xmlns:a16="http://schemas.microsoft.com/office/drawing/2014/main" id="{21F3937D-BE1F-F1BD-6A5A-19FD5FAA50B5}"/>
                </a:ext>
              </a:extLst>
            </p:cNvPr>
            <p:cNvSpPr/>
            <p:nvPr/>
          </p:nvSpPr>
          <p:spPr>
            <a:xfrm>
              <a:off x="5424190" y="2874146"/>
              <a:ext cx="156456" cy="245848"/>
            </a:xfrm>
            <a:custGeom>
              <a:avLst/>
              <a:gdLst/>
              <a:ahLst/>
              <a:cxnLst/>
              <a:rect l="l" t="t" r="r" b="b"/>
              <a:pathLst>
                <a:path w="2918" h="4585" extrusionOk="0">
                  <a:moveTo>
                    <a:pt x="953" y="1"/>
                  </a:moveTo>
                  <a:lnTo>
                    <a:pt x="1" y="3811"/>
                  </a:lnTo>
                  <a:lnTo>
                    <a:pt x="2775" y="4585"/>
                  </a:lnTo>
                  <a:lnTo>
                    <a:pt x="2918" y="4096"/>
                  </a:lnTo>
                  <a:lnTo>
                    <a:pt x="1096" y="3263"/>
                  </a:lnTo>
                  <a:lnTo>
                    <a:pt x="1715" y="1072"/>
                  </a:lnTo>
                  <a:cubicBezTo>
                    <a:pt x="1715" y="1072"/>
                    <a:pt x="1632" y="668"/>
                    <a:pt x="1192" y="203"/>
                  </a:cubicBezTo>
                  <a:lnTo>
                    <a:pt x="95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319;p56">
              <a:extLst>
                <a:ext uri="{FF2B5EF4-FFF2-40B4-BE49-F238E27FC236}">
                  <a16:creationId xmlns:a16="http://schemas.microsoft.com/office/drawing/2014/main" id="{EF12074F-0A4A-7476-6A6E-9A6862D0FB3C}"/>
                </a:ext>
              </a:extLst>
            </p:cNvPr>
            <p:cNvSpPr/>
            <p:nvPr/>
          </p:nvSpPr>
          <p:spPr>
            <a:xfrm>
              <a:off x="5442098" y="2902241"/>
              <a:ext cx="138548" cy="199895"/>
            </a:xfrm>
            <a:custGeom>
              <a:avLst/>
              <a:gdLst/>
              <a:ahLst/>
              <a:cxnLst/>
              <a:rect l="l" t="t" r="r" b="b"/>
              <a:pathLst>
                <a:path w="2584" h="3728" extrusionOk="0">
                  <a:moveTo>
                    <a:pt x="1084" y="1"/>
                  </a:moveTo>
                  <a:lnTo>
                    <a:pt x="1084" y="608"/>
                  </a:lnTo>
                  <a:cubicBezTo>
                    <a:pt x="1084" y="989"/>
                    <a:pt x="608" y="2215"/>
                    <a:pt x="441" y="2513"/>
                  </a:cubicBezTo>
                  <a:cubicBezTo>
                    <a:pt x="262" y="2799"/>
                    <a:pt x="0" y="3168"/>
                    <a:pt x="0" y="3168"/>
                  </a:cubicBezTo>
                  <a:lnTo>
                    <a:pt x="536" y="2918"/>
                  </a:lnTo>
                  <a:lnTo>
                    <a:pt x="2548" y="3727"/>
                  </a:lnTo>
                  <a:lnTo>
                    <a:pt x="2584" y="3584"/>
                  </a:lnTo>
                  <a:lnTo>
                    <a:pt x="2584" y="3572"/>
                  </a:lnTo>
                  <a:lnTo>
                    <a:pt x="762" y="2739"/>
                  </a:lnTo>
                  <a:lnTo>
                    <a:pt x="1381" y="548"/>
                  </a:lnTo>
                  <a:cubicBezTo>
                    <a:pt x="1334" y="370"/>
                    <a:pt x="1250" y="203"/>
                    <a:pt x="1143" y="48"/>
                  </a:cubicBezTo>
                  <a:lnTo>
                    <a:pt x="1084"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320;p56">
              <a:extLst>
                <a:ext uri="{FF2B5EF4-FFF2-40B4-BE49-F238E27FC236}">
                  <a16:creationId xmlns:a16="http://schemas.microsoft.com/office/drawing/2014/main" id="{BE6942F8-C05F-E7CA-48A9-9CDC2B5CD758}"/>
                </a:ext>
              </a:extLst>
            </p:cNvPr>
            <p:cNvSpPr/>
            <p:nvPr/>
          </p:nvSpPr>
          <p:spPr>
            <a:xfrm>
              <a:off x="5424190" y="2874146"/>
              <a:ext cx="156456" cy="245848"/>
            </a:xfrm>
            <a:custGeom>
              <a:avLst/>
              <a:gdLst/>
              <a:ahLst/>
              <a:cxnLst/>
              <a:rect l="l" t="t" r="r" b="b"/>
              <a:pathLst>
                <a:path w="2918" h="4585" fill="none" extrusionOk="0">
                  <a:moveTo>
                    <a:pt x="953" y="1"/>
                  </a:moveTo>
                  <a:lnTo>
                    <a:pt x="1" y="3811"/>
                  </a:lnTo>
                  <a:lnTo>
                    <a:pt x="2775" y="4585"/>
                  </a:lnTo>
                  <a:lnTo>
                    <a:pt x="2918" y="4096"/>
                  </a:lnTo>
                  <a:lnTo>
                    <a:pt x="1096" y="3263"/>
                  </a:lnTo>
                  <a:lnTo>
                    <a:pt x="1715" y="1072"/>
                  </a:lnTo>
                  <a:cubicBezTo>
                    <a:pt x="1715" y="1072"/>
                    <a:pt x="1632" y="668"/>
                    <a:pt x="1192" y="20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321;p56">
              <a:extLst>
                <a:ext uri="{FF2B5EF4-FFF2-40B4-BE49-F238E27FC236}">
                  <a16:creationId xmlns:a16="http://schemas.microsoft.com/office/drawing/2014/main" id="{47166935-DC18-0AD3-31CE-D18616974D1B}"/>
                </a:ext>
              </a:extLst>
            </p:cNvPr>
            <p:cNvSpPr/>
            <p:nvPr/>
          </p:nvSpPr>
          <p:spPr>
            <a:xfrm>
              <a:off x="5665522" y="2779028"/>
              <a:ext cx="228571" cy="180753"/>
            </a:xfrm>
            <a:custGeom>
              <a:avLst/>
              <a:gdLst/>
              <a:ahLst/>
              <a:cxnLst/>
              <a:rect l="l" t="t" r="r" b="b"/>
              <a:pathLst>
                <a:path w="4263" h="3371" extrusionOk="0">
                  <a:moveTo>
                    <a:pt x="1" y="1"/>
                  </a:moveTo>
                  <a:lnTo>
                    <a:pt x="310" y="2001"/>
                  </a:lnTo>
                  <a:lnTo>
                    <a:pt x="1632" y="3251"/>
                  </a:lnTo>
                  <a:lnTo>
                    <a:pt x="4263" y="3370"/>
                  </a:lnTo>
                  <a:lnTo>
                    <a:pt x="4239" y="2918"/>
                  </a:lnTo>
                  <a:lnTo>
                    <a:pt x="2144" y="2477"/>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322;p56">
              <a:extLst>
                <a:ext uri="{FF2B5EF4-FFF2-40B4-BE49-F238E27FC236}">
                  <a16:creationId xmlns:a16="http://schemas.microsoft.com/office/drawing/2014/main" id="{7023A851-3C5B-C5E0-34A8-F51900FACE0A}"/>
                </a:ext>
              </a:extLst>
            </p:cNvPr>
            <p:cNvSpPr/>
            <p:nvPr/>
          </p:nvSpPr>
          <p:spPr>
            <a:xfrm>
              <a:off x="5665522" y="2779028"/>
              <a:ext cx="226695" cy="166705"/>
            </a:xfrm>
            <a:custGeom>
              <a:avLst/>
              <a:gdLst/>
              <a:ahLst/>
              <a:cxnLst/>
              <a:rect l="l" t="t" r="r" b="b"/>
              <a:pathLst>
                <a:path w="4228" h="3109" extrusionOk="0">
                  <a:moveTo>
                    <a:pt x="1" y="1"/>
                  </a:moveTo>
                  <a:lnTo>
                    <a:pt x="251" y="1596"/>
                  </a:lnTo>
                  <a:lnTo>
                    <a:pt x="417" y="2096"/>
                  </a:lnTo>
                  <a:lnTo>
                    <a:pt x="429" y="2108"/>
                  </a:lnTo>
                  <a:cubicBezTo>
                    <a:pt x="501" y="2049"/>
                    <a:pt x="846" y="1691"/>
                    <a:pt x="929" y="1691"/>
                  </a:cubicBezTo>
                  <a:cubicBezTo>
                    <a:pt x="1024" y="1691"/>
                    <a:pt x="2013" y="2561"/>
                    <a:pt x="1870" y="2620"/>
                  </a:cubicBezTo>
                  <a:lnTo>
                    <a:pt x="1727" y="2692"/>
                  </a:lnTo>
                  <a:lnTo>
                    <a:pt x="4215" y="3108"/>
                  </a:lnTo>
                  <a:lnTo>
                    <a:pt x="4227" y="2918"/>
                  </a:lnTo>
                  <a:lnTo>
                    <a:pt x="2144" y="2477"/>
                  </a:lnTo>
                  <a:lnTo>
                    <a:pt x="1"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323;p56">
              <a:extLst>
                <a:ext uri="{FF2B5EF4-FFF2-40B4-BE49-F238E27FC236}">
                  <a16:creationId xmlns:a16="http://schemas.microsoft.com/office/drawing/2014/main" id="{21328AD4-E1A5-8AC1-B384-684CC679BA82}"/>
                </a:ext>
              </a:extLst>
            </p:cNvPr>
            <p:cNvSpPr/>
            <p:nvPr/>
          </p:nvSpPr>
          <p:spPr>
            <a:xfrm>
              <a:off x="5665522" y="2779028"/>
              <a:ext cx="228571" cy="180753"/>
            </a:xfrm>
            <a:custGeom>
              <a:avLst/>
              <a:gdLst/>
              <a:ahLst/>
              <a:cxnLst/>
              <a:rect l="l" t="t" r="r" b="b"/>
              <a:pathLst>
                <a:path w="4263" h="3371" fill="none" extrusionOk="0">
                  <a:moveTo>
                    <a:pt x="4239" y="2918"/>
                  </a:moveTo>
                  <a:lnTo>
                    <a:pt x="2144" y="2477"/>
                  </a:lnTo>
                  <a:lnTo>
                    <a:pt x="1" y="1"/>
                  </a:lnTo>
                  <a:lnTo>
                    <a:pt x="310" y="2001"/>
                  </a:lnTo>
                  <a:lnTo>
                    <a:pt x="1632" y="3251"/>
                  </a:lnTo>
                  <a:lnTo>
                    <a:pt x="4263" y="337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324;p56">
              <a:extLst>
                <a:ext uri="{FF2B5EF4-FFF2-40B4-BE49-F238E27FC236}">
                  <a16:creationId xmlns:a16="http://schemas.microsoft.com/office/drawing/2014/main" id="{2798BA57-18D5-57E4-770C-7844F944E3E6}"/>
                </a:ext>
              </a:extLst>
            </p:cNvPr>
            <p:cNvSpPr/>
            <p:nvPr/>
          </p:nvSpPr>
          <p:spPr>
            <a:xfrm>
              <a:off x="5494429" y="2928514"/>
              <a:ext cx="1587721" cy="1137119"/>
            </a:xfrm>
            <a:custGeom>
              <a:avLst/>
              <a:gdLst/>
              <a:ahLst/>
              <a:cxnLst/>
              <a:rect l="l" t="t" r="r" b="b"/>
              <a:pathLst>
                <a:path w="29612" h="21207" extrusionOk="0">
                  <a:moveTo>
                    <a:pt x="4638" y="0"/>
                  </a:moveTo>
                  <a:cubicBezTo>
                    <a:pt x="4483" y="0"/>
                    <a:pt x="4328" y="56"/>
                    <a:pt x="4204" y="142"/>
                  </a:cubicBezTo>
                  <a:cubicBezTo>
                    <a:pt x="4168" y="165"/>
                    <a:pt x="4144" y="201"/>
                    <a:pt x="4120" y="237"/>
                  </a:cubicBezTo>
                  <a:lnTo>
                    <a:pt x="3453" y="1392"/>
                  </a:lnTo>
                  <a:cubicBezTo>
                    <a:pt x="3388" y="1501"/>
                    <a:pt x="3273" y="1560"/>
                    <a:pt x="3153" y="1560"/>
                  </a:cubicBezTo>
                  <a:cubicBezTo>
                    <a:pt x="3142" y="1560"/>
                    <a:pt x="3131" y="1559"/>
                    <a:pt x="3120" y="1558"/>
                  </a:cubicBezTo>
                  <a:lnTo>
                    <a:pt x="2620" y="1475"/>
                  </a:lnTo>
                  <a:cubicBezTo>
                    <a:pt x="2605" y="1473"/>
                    <a:pt x="2590" y="1472"/>
                    <a:pt x="2575" y="1472"/>
                  </a:cubicBezTo>
                  <a:cubicBezTo>
                    <a:pt x="2414" y="1472"/>
                    <a:pt x="2273" y="1586"/>
                    <a:pt x="2251" y="1749"/>
                  </a:cubicBezTo>
                  <a:lnTo>
                    <a:pt x="24" y="16918"/>
                  </a:lnTo>
                  <a:cubicBezTo>
                    <a:pt x="1" y="17096"/>
                    <a:pt x="120" y="17263"/>
                    <a:pt x="298" y="17287"/>
                  </a:cubicBezTo>
                  <a:lnTo>
                    <a:pt x="27004" y="21204"/>
                  </a:lnTo>
                  <a:cubicBezTo>
                    <a:pt x="27019" y="21206"/>
                    <a:pt x="27034" y="21207"/>
                    <a:pt x="27049" y="21207"/>
                  </a:cubicBezTo>
                  <a:cubicBezTo>
                    <a:pt x="27208" y="21207"/>
                    <a:pt x="27340" y="21093"/>
                    <a:pt x="27373" y="20930"/>
                  </a:cubicBezTo>
                  <a:lnTo>
                    <a:pt x="29588" y="5761"/>
                  </a:lnTo>
                  <a:cubicBezTo>
                    <a:pt x="29611" y="5583"/>
                    <a:pt x="29492" y="5416"/>
                    <a:pt x="29314" y="5392"/>
                  </a:cubicBezTo>
                  <a:lnTo>
                    <a:pt x="12800" y="2975"/>
                  </a:lnTo>
                  <a:cubicBezTo>
                    <a:pt x="12693" y="2963"/>
                    <a:pt x="12586" y="2880"/>
                    <a:pt x="12550" y="2773"/>
                  </a:cubicBezTo>
                  <a:lnTo>
                    <a:pt x="11955" y="1297"/>
                  </a:lnTo>
                  <a:cubicBezTo>
                    <a:pt x="11931" y="1249"/>
                    <a:pt x="11907" y="1213"/>
                    <a:pt x="11883" y="1189"/>
                  </a:cubicBezTo>
                  <a:cubicBezTo>
                    <a:pt x="11764" y="1082"/>
                    <a:pt x="11633" y="1023"/>
                    <a:pt x="11478" y="999"/>
                  </a:cubicBezTo>
                  <a:lnTo>
                    <a:pt x="4751" y="11"/>
                  </a:lnTo>
                  <a:cubicBezTo>
                    <a:pt x="4714" y="4"/>
                    <a:pt x="4676" y="0"/>
                    <a:pt x="4638" y="0"/>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325;p56">
              <a:extLst>
                <a:ext uri="{FF2B5EF4-FFF2-40B4-BE49-F238E27FC236}">
                  <a16:creationId xmlns:a16="http://schemas.microsoft.com/office/drawing/2014/main" id="{DA975C39-C0ED-3CB7-6561-3DF990DABBCD}"/>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326;p56">
              <a:extLst>
                <a:ext uri="{FF2B5EF4-FFF2-40B4-BE49-F238E27FC236}">
                  <a16:creationId xmlns:a16="http://schemas.microsoft.com/office/drawing/2014/main" id="{68513704-8D7A-8735-1072-6DA62D64B048}"/>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327;p56">
              <a:extLst>
                <a:ext uri="{FF2B5EF4-FFF2-40B4-BE49-F238E27FC236}">
                  <a16:creationId xmlns:a16="http://schemas.microsoft.com/office/drawing/2014/main" id="{D7602662-9CF5-7E55-8BF7-92C615CC7E00}"/>
                </a:ext>
              </a:extLst>
            </p:cNvPr>
            <p:cNvSpPr/>
            <p:nvPr/>
          </p:nvSpPr>
          <p:spPr>
            <a:xfrm>
              <a:off x="5507190" y="3109742"/>
              <a:ext cx="1481773" cy="951916"/>
            </a:xfrm>
            <a:custGeom>
              <a:avLst/>
              <a:gdLst/>
              <a:ahLst/>
              <a:cxnLst/>
              <a:rect l="l" t="t" r="r" b="b"/>
              <a:pathLst>
                <a:path w="27636" h="17753" fill="none" extrusionOk="0">
                  <a:moveTo>
                    <a:pt x="27052" y="17752"/>
                  </a:moveTo>
                  <a:lnTo>
                    <a:pt x="584" y="17752"/>
                  </a:lnTo>
                  <a:cubicBezTo>
                    <a:pt x="263" y="17752"/>
                    <a:pt x="1" y="17490"/>
                    <a:pt x="1" y="17169"/>
                  </a:cubicBezTo>
                  <a:lnTo>
                    <a:pt x="1" y="2358"/>
                  </a:lnTo>
                  <a:cubicBezTo>
                    <a:pt x="1" y="2036"/>
                    <a:pt x="263" y="1774"/>
                    <a:pt x="584" y="1774"/>
                  </a:cubicBezTo>
                  <a:lnTo>
                    <a:pt x="656" y="1774"/>
                  </a:lnTo>
                  <a:cubicBezTo>
                    <a:pt x="894" y="1774"/>
                    <a:pt x="1108" y="1619"/>
                    <a:pt x="1191" y="1405"/>
                  </a:cubicBezTo>
                  <a:lnTo>
                    <a:pt x="1596" y="393"/>
                  </a:lnTo>
                  <a:cubicBezTo>
                    <a:pt x="1644" y="274"/>
                    <a:pt x="1727" y="167"/>
                    <a:pt x="1834" y="107"/>
                  </a:cubicBezTo>
                  <a:cubicBezTo>
                    <a:pt x="1953" y="36"/>
                    <a:pt x="2084" y="0"/>
                    <a:pt x="2215" y="0"/>
                  </a:cubicBezTo>
                  <a:lnTo>
                    <a:pt x="9014" y="0"/>
                  </a:lnTo>
                  <a:cubicBezTo>
                    <a:pt x="9109" y="0"/>
                    <a:pt x="9192" y="24"/>
                    <a:pt x="9288" y="48"/>
                  </a:cubicBezTo>
                  <a:cubicBezTo>
                    <a:pt x="9407" y="95"/>
                    <a:pt x="9502" y="191"/>
                    <a:pt x="9561" y="298"/>
                  </a:cubicBezTo>
                  <a:lnTo>
                    <a:pt x="10252" y="1477"/>
                  </a:lnTo>
                  <a:cubicBezTo>
                    <a:pt x="10359" y="1655"/>
                    <a:pt x="10550" y="1762"/>
                    <a:pt x="10764" y="1762"/>
                  </a:cubicBezTo>
                  <a:lnTo>
                    <a:pt x="27052" y="1762"/>
                  </a:lnTo>
                  <a:cubicBezTo>
                    <a:pt x="27373" y="1762"/>
                    <a:pt x="27635" y="2024"/>
                    <a:pt x="27635" y="2346"/>
                  </a:cubicBezTo>
                  <a:lnTo>
                    <a:pt x="27635" y="17157"/>
                  </a:lnTo>
                  <a:cubicBezTo>
                    <a:pt x="27635" y="17490"/>
                    <a:pt x="27373" y="17752"/>
                    <a:pt x="27052" y="17752"/>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328;p56">
              <a:extLst>
                <a:ext uri="{FF2B5EF4-FFF2-40B4-BE49-F238E27FC236}">
                  <a16:creationId xmlns:a16="http://schemas.microsoft.com/office/drawing/2014/main" id="{38436182-C0C7-E47F-0071-C2163FC09B9F}"/>
                </a:ext>
              </a:extLst>
            </p:cNvPr>
            <p:cNvSpPr/>
            <p:nvPr/>
          </p:nvSpPr>
          <p:spPr>
            <a:xfrm>
              <a:off x="5660428" y="3160786"/>
              <a:ext cx="268141" cy="40912"/>
            </a:xfrm>
            <a:custGeom>
              <a:avLst/>
              <a:gdLst/>
              <a:ahLst/>
              <a:cxnLst/>
              <a:rect l="l" t="t" r="r" b="b"/>
              <a:pathLst>
                <a:path w="5001" h="763" extrusionOk="0">
                  <a:moveTo>
                    <a:pt x="381" y="1"/>
                  </a:moveTo>
                  <a:cubicBezTo>
                    <a:pt x="167" y="1"/>
                    <a:pt x="0" y="179"/>
                    <a:pt x="0" y="382"/>
                  </a:cubicBezTo>
                  <a:cubicBezTo>
                    <a:pt x="0" y="596"/>
                    <a:pt x="167" y="763"/>
                    <a:pt x="381" y="763"/>
                  </a:cubicBezTo>
                  <a:lnTo>
                    <a:pt x="4620" y="763"/>
                  </a:lnTo>
                  <a:cubicBezTo>
                    <a:pt x="4822" y="763"/>
                    <a:pt x="5001" y="596"/>
                    <a:pt x="5001" y="382"/>
                  </a:cubicBezTo>
                  <a:cubicBezTo>
                    <a:pt x="5001" y="179"/>
                    <a:pt x="4822" y="1"/>
                    <a:pt x="4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329;p56">
              <a:extLst>
                <a:ext uri="{FF2B5EF4-FFF2-40B4-BE49-F238E27FC236}">
                  <a16:creationId xmlns:a16="http://schemas.microsoft.com/office/drawing/2014/main" id="{E29C974B-2E68-298C-5421-8DD7C3AE8965}"/>
                </a:ext>
              </a:extLst>
            </p:cNvPr>
            <p:cNvSpPr/>
            <p:nvPr/>
          </p:nvSpPr>
          <p:spPr>
            <a:xfrm>
              <a:off x="5507190" y="3248236"/>
              <a:ext cx="1481773" cy="951916"/>
            </a:xfrm>
            <a:custGeom>
              <a:avLst/>
              <a:gdLst/>
              <a:ahLst/>
              <a:cxnLst/>
              <a:rect l="l" t="t" r="r" b="b"/>
              <a:pathLst>
                <a:path w="27636" h="17753" extrusionOk="0">
                  <a:moveTo>
                    <a:pt x="2215" y="1"/>
                  </a:moveTo>
                  <a:cubicBezTo>
                    <a:pt x="2084" y="1"/>
                    <a:pt x="1953" y="37"/>
                    <a:pt x="1834" y="108"/>
                  </a:cubicBezTo>
                  <a:cubicBezTo>
                    <a:pt x="1727" y="179"/>
                    <a:pt x="1644" y="275"/>
                    <a:pt x="1596" y="394"/>
                  </a:cubicBezTo>
                  <a:lnTo>
                    <a:pt x="1191" y="1406"/>
                  </a:lnTo>
                  <a:cubicBezTo>
                    <a:pt x="1108" y="1632"/>
                    <a:pt x="894" y="1775"/>
                    <a:pt x="656" y="1775"/>
                  </a:cubicBezTo>
                  <a:lnTo>
                    <a:pt x="584" y="1775"/>
                  </a:lnTo>
                  <a:cubicBezTo>
                    <a:pt x="263" y="1775"/>
                    <a:pt x="1" y="2037"/>
                    <a:pt x="1" y="2358"/>
                  </a:cubicBezTo>
                  <a:lnTo>
                    <a:pt x="1" y="17170"/>
                  </a:lnTo>
                  <a:cubicBezTo>
                    <a:pt x="1" y="17491"/>
                    <a:pt x="263" y="17753"/>
                    <a:pt x="584" y="17753"/>
                  </a:cubicBezTo>
                  <a:lnTo>
                    <a:pt x="27052" y="17753"/>
                  </a:lnTo>
                  <a:cubicBezTo>
                    <a:pt x="27373" y="17753"/>
                    <a:pt x="27635" y="17491"/>
                    <a:pt x="27635" y="17170"/>
                  </a:cubicBezTo>
                  <a:lnTo>
                    <a:pt x="27635" y="2358"/>
                  </a:lnTo>
                  <a:cubicBezTo>
                    <a:pt x="27635" y="2037"/>
                    <a:pt x="27373" y="1775"/>
                    <a:pt x="27052" y="1775"/>
                  </a:cubicBezTo>
                  <a:lnTo>
                    <a:pt x="10764" y="1775"/>
                  </a:lnTo>
                  <a:cubicBezTo>
                    <a:pt x="10550" y="1775"/>
                    <a:pt x="10359" y="1656"/>
                    <a:pt x="10252" y="1477"/>
                  </a:cubicBezTo>
                  <a:lnTo>
                    <a:pt x="9561" y="298"/>
                  </a:lnTo>
                  <a:cubicBezTo>
                    <a:pt x="9502" y="191"/>
                    <a:pt x="9407" y="108"/>
                    <a:pt x="9288" y="60"/>
                  </a:cubicBezTo>
                  <a:cubicBezTo>
                    <a:pt x="9192" y="25"/>
                    <a:pt x="9109" y="1"/>
                    <a:pt x="9014"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330;p56">
              <a:extLst>
                <a:ext uri="{FF2B5EF4-FFF2-40B4-BE49-F238E27FC236}">
                  <a16:creationId xmlns:a16="http://schemas.microsoft.com/office/drawing/2014/main" id="{5BD7EDE5-E200-57E1-0677-B76201D12C68}"/>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331;p56">
              <a:extLst>
                <a:ext uri="{FF2B5EF4-FFF2-40B4-BE49-F238E27FC236}">
                  <a16:creationId xmlns:a16="http://schemas.microsoft.com/office/drawing/2014/main" id="{A0A19F88-8E65-2DF7-428E-C1BDC75DBFCF}"/>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332;p56">
              <a:extLst>
                <a:ext uri="{FF2B5EF4-FFF2-40B4-BE49-F238E27FC236}">
                  <a16:creationId xmlns:a16="http://schemas.microsoft.com/office/drawing/2014/main" id="{0047B59F-A77F-B765-C601-C1A751D603E0}"/>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333;p56">
              <a:extLst>
                <a:ext uri="{FF2B5EF4-FFF2-40B4-BE49-F238E27FC236}">
                  <a16:creationId xmlns:a16="http://schemas.microsoft.com/office/drawing/2014/main" id="{AAF5AFAF-ED7D-67CB-F1C0-1D4E94766869}"/>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334;p56">
              <a:extLst>
                <a:ext uri="{FF2B5EF4-FFF2-40B4-BE49-F238E27FC236}">
                  <a16:creationId xmlns:a16="http://schemas.microsoft.com/office/drawing/2014/main" id="{FCC019A5-5E37-768F-B818-5B30F097CD8E}"/>
                </a:ext>
              </a:extLst>
            </p:cNvPr>
            <p:cNvSpPr/>
            <p:nvPr/>
          </p:nvSpPr>
          <p:spPr>
            <a:xfrm>
              <a:off x="5462526" y="3582114"/>
              <a:ext cx="1570457" cy="973632"/>
            </a:xfrm>
            <a:custGeom>
              <a:avLst/>
              <a:gdLst/>
              <a:ahLst/>
              <a:cxnLst/>
              <a:rect l="l" t="t" r="r" b="b"/>
              <a:pathLst>
                <a:path w="29290" h="18158" extrusionOk="0">
                  <a:moveTo>
                    <a:pt x="548" y="1"/>
                  </a:moveTo>
                  <a:cubicBezTo>
                    <a:pt x="238" y="1"/>
                    <a:pt x="0" y="239"/>
                    <a:pt x="0" y="548"/>
                  </a:cubicBezTo>
                  <a:lnTo>
                    <a:pt x="0" y="17610"/>
                  </a:lnTo>
                  <a:cubicBezTo>
                    <a:pt x="0" y="17908"/>
                    <a:pt x="238" y="18158"/>
                    <a:pt x="548" y="18158"/>
                  </a:cubicBezTo>
                  <a:lnTo>
                    <a:pt x="28742" y="18158"/>
                  </a:lnTo>
                  <a:cubicBezTo>
                    <a:pt x="29052" y="18158"/>
                    <a:pt x="29290" y="17908"/>
                    <a:pt x="29290" y="17610"/>
                  </a:cubicBezTo>
                  <a:lnTo>
                    <a:pt x="29290" y="548"/>
                  </a:lnTo>
                  <a:cubicBezTo>
                    <a:pt x="29290" y="239"/>
                    <a:pt x="29052" y="1"/>
                    <a:pt x="287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335;p56">
              <a:extLst>
                <a:ext uri="{FF2B5EF4-FFF2-40B4-BE49-F238E27FC236}">
                  <a16:creationId xmlns:a16="http://schemas.microsoft.com/office/drawing/2014/main" id="{25AB8A1D-26EA-D1DD-E810-AB02FAB43FC0}"/>
                </a:ext>
              </a:extLst>
            </p:cNvPr>
            <p:cNvSpPr/>
            <p:nvPr/>
          </p:nvSpPr>
          <p:spPr>
            <a:xfrm>
              <a:off x="5555070" y="3843875"/>
              <a:ext cx="1477913" cy="711859"/>
            </a:xfrm>
            <a:custGeom>
              <a:avLst/>
              <a:gdLst/>
              <a:ahLst/>
              <a:cxnLst/>
              <a:rect l="l" t="t" r="r" b="b"/>
              <a:pathLst>
                <a:path w="27564" h="13276" extrusionOk="0">
                  <a:moveTo>
                    <a:pt x="27564" y="0"/>
                  </a:moveTo>
                  <a:cubicBezTo>
                    <a:pt x="24325" y="3036"/>
                    <a:pt x="20634" y="5561"/>
                    <a:pt x="16622" y="7489"/>
                  </a:cubicBezTo>
                  <a:cubicBezTo>
                    <a:pt x="10704" y="10323"/>
                    <a:pt x="3942" y="12276"/>
                    <a:pt x="1" y="13276"/>
                  </a:cubicBezTo>
                  <a:lnTo>
                    <a:pt x="27016" y="13276"/>
                  </a:lnTo>
                  <a:cubicBezTo>
                    <a:pt x="27326" y="13276"/>
                    <a:pt x="27564" y="13038"/>
                    <a:pt x="27564" y="12728"/>
                  </a:cubicBezTo>
                  <a:lnTo>
                    <a:pt x="27564" y="0"/>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1" name="Google Shape;2336;p56">
              <a:extLst>
                <a:ext uri="{FF2B5EF4-FFF2-40B4-BE49-F238E27FC236}">
                  <a16:creationId xmlns:a16="http://schemas.microsoft.com/office/drawing/2014/main" id="{5321FEBB-6B0A-77A3-3726-6AFE2BEA3CED}"/>
                </a:ext>
              </a:extLst>
            </p:cNvPr>
            <p:cNvSpPr/>
            <p:nvPr/>
          </p:nvSpPr>
          <p:spPr>
            <a:xfrm>
              <a:off x="5462526" y="3582114"/>
              <a:ext cx="1570457" cy="973632"/>
            </a:xfrm>
            <a:custGeom>
              <a:avLst/>
              <a:gdLst/>
              <a:ahLst/>
              <a:cxnLst/>
              <a:rect l="l" t="t" r="r" b="b"/>
              <a:pathLst>
                <a:path w="29290" h="18158" fill="none" extrusionOk="0">
                  <a:moveTo>
                    <a:pt x="548" y="1"/>
                  </a:moveTo>
                  <a:lnTo>
                    <a:pt x="28742" y="1"/>
                  </a:lnTo>
                  <a:cubicBezTo>
                    <a:pt x="29052" y="1"/>
                    <a:pt x="29290" y="239"/>
                    <a:pt x="29290" y="548"/>
                  </a:cubicBezTo>
                  <a:lnTo>
                    <a:pt x="29290" y="17610"/>
                  </a:lnTo>
                  <a:cubicBezTo>
                    <a:pt x="29290" y="17908"/>
                    <a:pt x="29052" y="18158"/>
                    <a:pt x="28742" y="18158"/>
                  </a:cubicBezTo>
                  <a:lnTo>
                    <a:pt x="548" y="18158"/>
                  </a:lnTo>
                  <a:cubicBezTo>
                    <a:pt x="238" y="18158"/>
                    <a:pt x="0" y="17908"/>
                    <a:pt x="0" y="17610"/>
                  </a:cubicBezTo>
                  <a:lnTo>
                    <a:pt x="0" y="548"/>
                  </a:lnTo>
                  <a:cubicBezTo>
                    <a:pt x="0" y="239"/>
                    <a:pt x="238" y="1"/>
                    <a:pt x="548" y="1"/>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337;p56">
              <a:extLst>
                <a:ext uri="{FF2B5EF4-FFF2-40B4-BE49-F238E27FC236}">
                  <a16:creationId xmlns:a16="http://schemas.microsoft.com/office/drawing/2014/main" id="{2795219F-7F86-6CF8-6FA1-D42948C2E3A2}"/>
                </a:ext>
              </a:extLst>
            </p:cNvPr>
            <p:cNvSpPr/>
            <p:nvPr/>
          </p:nvSpPr>
          <p:spPr>
            <a:xfrm>
              <a:off x="5484885" y="3598735"/>
              <a:ext cx="93884" cy="69009"/>
            </a:xfrm>
            <a:custGeom>
              <a:avLst/>
              <a:gdLst/>
              <a:ahLst/>
              <a:cxnLst/>
              <a:rect l="l" t="t" r="r" b="b"/>
              <a:pathLst>
                <a:path w="1751" h="1287" fill="none" extrusionOk="0">
                  <a:moveTo>
                    <a:pt x="0" y="1286"/>
                  </a:moveTo>
                  <a:lnTo>
                    <a:pt x="0" y="560"/>
                  </a:lnTo>
                  <a:cubicBezTo>
                    <a:pt x="0" y="250"/>
                    <a:pt x="250" y="0"/>
                    <a:pt x="560" y="0"/>
                  </a:cubicBezTo>
                  <a:lnTo>
                    <a:pt x="175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338;p56">
              <a:extLst>
                <a:ext uri="{FF2B5EF4-FFF2-40B4-BE49-F238E27FC236}">
                  <a16:creationId xmlns:a16="http://schemas.microsoft.com/office/drawing/2014/main" id="{868F646C-DDD1-BDA1-D377-A2F2A74FF5BD}"/>
                </a:ext>
              </a:extLst>
            </p:cNvPr>
            <p:cNvSpPr/>
            <p:nvPr/>
          </p:nvSpPr>
          <p:spPr>
            <a:xfrm>
              <a:off x="5484885" y="3714925"/>
              <a:ext cx="54" cy="545905"/>
            </a:xfrm>
            <a:custGeom>
              <a:avLst/>
              <a:gdLst/>
              <a:ahLst/>
              <a:cxnLst/>
              <a:rect l="l" t="t" r="r" b="b"/>
              <a:pathLst>
                <a:path w="1" h="10181" fill="none" extrusionOk="0">
                  <a:moveTo>
                    <a:pt x="0" y="10180"/>
                  </a:moveTo>
                  <a:lnTo>
                    <a:pt x="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339;p56">
              <a:extLst>
                <a:ext uri="{FF2B5EF4-FFF2-40B4-BE49-F238E27FC236}">
                  <a16:creationId xmlns:a16="http://schemas.microsoft.com/office/drawing/2014/main" id="{07BDD7D6-AC79-18DF-DC7B-8C8EB4605B14}"/>
                </a:ext>
              </a:extLst>
            </p:cNvPr>
            <p:cNvSpPr/>
            <p:nvPr/>
          </p:nvSpPr>
          <p:spPr>
            <a:xfrm>
              <a:off x="6929500" y="4447128"/>
              <a:ext cx="81123" cy="91368"/>
            </a:xfrm>
            <a:custGeom>
              <a:avLst/>
              <a:gdLst/>
              <a:ahLst/>
              <a:cxnLst/>
              <a:rect l="l" t="t" r="r" b="b"/>
              <a:pathLst>
                <a:path w="1513" h="1704" fill="none" extrusionOk="0">
                  <a:moveTo>
                    <a:pt x="1513" y="1"/>
                  </a:moveTo>
                  <a:lnTo>
                    <a:pt x="1513" y="1156"/>
                  </a:lnTo>
                  <a:cubicBezTo>
                    <a:pt x="1513" y="1453"/>
                    <a:pt x="1263" y="1703"/>
                    <a:pt x="965" y="1703"/>
                  </a:cubicBezTo>
                  <a:lnTo>
                    <a:pt x="1" y="170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340;p56">
              <a:extLst>
                <a:ext uri="{FF2B5EF4-FFF2-40B4-BE49-F238E27FC236}">
                  <a16:creationId xmlns:a16="http://schemas.microsoft.com/office/drawing/2014/main" id="{567495EB-CF0B-4266-0E71-5CB7A6776FCB}"/>
                </a:ext>
              </a:extLst>
            </p:cNvPr>
            <p:cNvSpPr/>
            <p:nvPr/>
          </p:nvSpPr>
          <p:spPr>
            <a:xfrm>
              <a:off x="7010569" y="3653640"/>
              <a:ext cx="54" cy="747624"/>
            </a:xfrm>
            <a:custGeom>
              <a:avLst/>
              <a:gdLst/>
              <a:ahLst/>
              <a:cxnLst/>
              <a:rect l="l" t="t" r="r" b="b"/>
              <a:pathLst>
                <a:path w="1" h="13943" fill="none" extrusionOk="0">
                  <a:moveTo>
                    <a:pt x="1" y="0"/>
                  </a:moveTo>
                  <a:lnTo>
                    <a:pt x="1" y="13942"/>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341;p56">
              <a:extLst>
                <a:ext uri="{FF2B5EF4-FFF2-40B4-BE49-F238E27FC236}">
                  <a16:creationId xmlns:a16="http://schemas.microsoft.com/office/drawing/2014/main" id="{78580B5F-56AA-57B0-FA1A-0AB075DD8F70}"/>
                </a:ext>
              </a:extLst>
            </p:cNvPr>
            <p:cNvSpPr/>
            <p:nvPr/>
          </p:nvSpPr>
          <p:spPr>
            <a:xfrm>
              <a:off x="5998754" y="3937706"/>
              <a:ext cx="497999" cy="268851"/>
            </a:xfrm>
            <a:custGeom>
              <a:avLst/>
              <a:gdLst/>
              <a:ahLst/>
              <a:cxnLst/>
              <a:rect l="l" t="t" r="r" b="b"/>
              <a:pathLst>
                <a:path w="9288" h="5014" extrusionOk="0">
                  <a:moveTo>
                    <a:pt x="286" y="1"/>
                  </a:moveTo>
                  <a:cubicBezTo>
                    <a:pt x="132" y="1"/>
                    <a:pt x="1" y="131"/>
                    <a:pt x="1" y="286"/>
                  </a:cubicBezTo>
                  <a:lnTo>
                    <a:pt x="1" y="4739"/>
                  </a:lnTo>
                  <a:cubicBezTo>
                    <a:pt x="1" y="4894"/>
                    <a:pt x="132" y="5013"/>
                    <a:pt x="286" y="5013"/>
                  </a:cubicBezTo>
                  <a:lnTo>
                    <a:pt x="9002" y="5013"/>
                  </a:lnTo>
                  <a:cubicBezTo>
                    <a:pt x="9156" y="5013"/>
                    <a:pt x="9287" y="4894"/>
                    <a:pt x="9287" y="4739"/>
                  </a:cubicBezTo>
                  <a:lnTo>
                    <a:pt x="9287" y="286"/>
                  </a:lnTo>
                  <a:cubicBezTo>
                    <a:pt x="9287" y="131"/>
                    <a:pt x="9156" y="1"/>
                    <a:pt x="9002"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342;p56">
              <a:extLst>
                <a:ext uri="{FF2B5EF4-FFF2-40B4-BE49-F238E27FC236}">
                  <a16:creationId xmlns:a16="http://schemas.microsoft.com/office/drawing/2014/main" id="{5FA7CD46-BB2C-B463-CB1F-6506B0A8BA71}"/>
                </a:ext>
              </a:extLst>
            </p:cNvPr>
            <p:cNvSpPr/>
            <p:nvPr/>
          </p:nvSpPr>
          <p:spPr>
            <a:xfrm>
              <a:off x="5998754" y="3937706"/>
              <a:ext cx="497999" cy="81771"/>
            </a:xfrm>
            <a:custGeom>
              <a:avLst/>
              <a:gdLst/>
              <a:ahLst/>
              <a:cxnLst/>
              <a:rect l="l" t="t" r="r" b="b"/>
              <a:pathLst>
                <a:path w="9288" h="1525" extrusionOk="0">
                  <a:moveTo>
                    <a:pt x="286" y="1"/>
                  </a:moveTo>
                  <a:cubicBezTo>
                    <a:pt x="132" y="1"/>
                    <a:pt x="1" y="131"/>
                    <a:pt x="1" y="286"/>
                  </a:cubicBezTo>
                  <a:lnTo>
                    <a:pt x="1" y="1251"/>
                  </a:lnTo>
                  <a:cubicBezTo>
                    <a:pt x="1" y="1405"/>
                    <a:pt x="132" y="1525"/>
                    <a:pt x="286" y="1525"/>
                  </a:cubicBezTo>
                  <a:lnTo>
                    <a:pt x="9002" y="1525"/>
                  </a:lnTo>
                  <a:cubicBezTo>
                    <a:pt x="9156" y="1525"/>
                    <a:pt x="9287" y="1405"/>
                    <a:pt x="9287" y="1251"/>
                  </a:cubicBezTo>
                  <a:lnTo>
                    <a:pt x="9287" y="286"/>
                  </a:lnTo>
                  <a:cubicBezTo>
                    <a:pt x="9287" y="131"/>
                    <a:pt x="9156" y="1"/>
                    <a:pt x="9002"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343;p56">
              <a:extLst>
                <a:ext uri="{FF2B5EF4-FFF2-40B4-BE49-F238E27FC236}">
                  <a16:creationId xmlns:a16="http://schemas.microsoft.com/office/drawing/2014/main" id="{C15BEF0B-5705-A6CB-FA60-2B8BFB9323B9}"/>
                </a:ext>
              </a:extLst>
            </p:cNvPr>
            <p:cNvSpPr/>
            <p:nvPr/>
          </p:nvSpPr>
          <p:spPr>
            <a:xfrm>
              <a:off x="5572978" y="3089957"/>
              <a:ext cx="52384" cy="66596"/>
            </a:xfrm>
            <a:custGeom>
              <a:avLst/>
              <a:gdLst/>
              <a:ahLst/>
              <a:cxnLst/>
              <a:rect l="l" t="t" r="r" b="b"/>
              <a:pathLst>
                <a:path w="977" h="1242" extrusionOk="0">
                  <a:moveTo>
                    <a:pt x="0" y="560"/>
                  </a:moveTo>
                  <a:lnTo>
                    <a:pt x="0" y="572"/>
                  </a:lnTo>
                  <a:lnTo>
                    <a:pt x="2" y="564"/>
                  </a:lnTo>
                  <a:lnTo>
                    <a:pt x="0" y="560"/>
                  </a:lnTo>
                  <a:close/>
                  <a:moveTo>
                    <a:pt x="584" y="0"/>
                  </a:moveTo>
                  <a:lnTo>
                    <a:pt x="131" y="71"/>
                  </a:lnTo>
                  <a:lnTo>
                    <a:pt x="2" y="564"/>
                  </a:lnTo>
                  <a:lnTo>
                    <a:pt x="191" y="917"/>
                  </a:lnTo>
                  <a:lnTo>
                    <a:pt x="595" y="1214"/>
                  </a:lnTo>
                  <a:cubicBezTo>
                    <a:pt x="619" y="1232"/>
                    <a:pt x="649" y="1241"/>
                    <a:pt x="680" y="1241"/>
                  </a:cubicBezTo>
                  <a:cubicBezTo>
                    <a:pt x="712" y="1241"/>
                    <a:pt x="744" y="1232"/>
                    <a:pt x="774" y="1214"/>
                  </a:cubicBezTo>
                  <a:lnTo>
                    <a:pt x="810" y="1191"/>
                  </a:lnTo>
                  <a:cubicBezTo>
                    <a:pt x="857" y="1167"/>
                    <a:pt x="881" y="1095"/>
                    <a:pt x="857" y="1036"/>
                  </a:cubicBezTo>
                  <a:lnTo>
                    <a:pt x="631" y="512"/>
                  </a:lnTo>
                  <a:lnTo>
                    <a:pt x="786" y="631"/>
                  </a:lnTo>
                  <a:cubicBezTo>
                    <a:pt x="807" y="647"/>
                    <a:pt x="832" y="655"/>
                    <a:pt x="857" y="655"/>
                  </a:cubicBezTo>
                  <a:cubicBezTo>
                    <a:pt x="889" y="655"/>
                    <a:pt x="921" y="641"/>
                    <a:pt x="941" y="607"/>
                  </a:cubicBezTo>
                  <a:cubicBezTo>
                    <a:pt x="976" y="572"/>
                    <a:pt x="976" y="500"/>
                    <a:pt x="941" y="464"/>
                  </a:cubicBezTo>
                  <a:lnTo>
                    <a:pt x="584" y="0"/>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344;p56">
              <a:extLst>
                <a:ext uri="{FF2B5EF4-FFF2-40B4-BE49-F238E27FC236}">
                  <a16:creationId xmlns:a16="http://schemas.microsoft.com/office/drawing/2014/main" id="{6FF35FD0-E260-81C8-290D-EBD7E8E78F6D}"/>
                </a:ext>
              </a:extLst>
            </p:cNvPr>
            <p:cNvSpPr/>
            <p:nvPr/>
          </p:nvSpPr>
          <p:spPr>
            <a:xfrm>
              <a:off x="5597213" y="3128240"/>
              <a:ext cx="19195" cy="25577"/>
            </a:xfrm>
            <a:custGeom>
              <a:avLst/>
              <a:gdLst/>
              <a:ahLst/>
              <a:cxnLst/>
              <a:rect l="l" t="t" r="r" b="b"/>
              <a:pathLst>
                <a:path w="358" h="477" fill="none" extrusionOk="0">
                  <a:moveTo>
                    <a:pt x="358" y="477"/>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345;p56">
              <a:extLst>
                <a:ext uri="{FF2B5EF4-FFF2-40B4-BE49-F238E27FC236}">
                  <a16:creationId xmlns:a16="http://schemas.microsoft.com/office/drawing/2014/main" id="{9AA5F5C7-F497-465E-A681-A9507731ED9D}"/>
                </a:ext>
              </a:extLst>
            </p:cNvPr>
            <p:cNvSpPr/>
            <p:nvPr/>
          </p:nvSpPr>
          <p:spPr>
            <a:xfrm>
              <a:off x="5589546" y="3134620"/>
              <a:ext cx="15388" cy="20483"/>
            </a:xfrm>
            <a:custGeom>
              <a:avLst/>
              <a:gdLst/>
              <a:ahLst/>
              <a:cxnLst/>
              <a:rect l="l" t="t" r="r" b="b"/>
              <a:pathLst>
                <a:path w="287" h="382" fill="none" extrusionOk="0">
                  <a:moveTo>
                    <a:pt x="286" y="381"/>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346;p56">
              <a:extLst>
                <a:ext uri="{FF2B5EF4-FFF2-40B4-BE49-F238E27FC236}">
                  <a16:creationId xmlns:a16="http://schemas.microsoft.com/office/drawing/2014/main" id="{6A639D5B-852B-5CDB-716A-1F73B2E789FA}"/>
                </a:ext>
              </a:extLst>
            </p:cNvPr>
            <p:cNvSpPr/>
            <p:nvPr/>
          </p:nvSpPr>
          <p:spPr>
            <a:xfrm>
              <a:off x="5892806" y="2935431"/>
              <a:ext cx="68952" cy="33941"/>
            </a:xfrm>
            <a:custGeom>
              <a:avLst/>
              <a:gdLst/>
              <a:ahLst/>
              <a:cxnLst/>
              <a:rect l="l" t="t" r="r" b="b"/>
              <a:pathLst>
                <a:path w="1286" h="633" extrusionOk="0">
                  <a:moveTo>
                    <a:pt x="0" y="1"/>
                  </a:moveTo>
                  <a:lnTo>
                    <a:pt x="36" y="453"/>
                  </a:lnTo>
                  <a:lnTo>
                    <a:pt x="584" y="453"/>
                  </a:lnTo>
                  <a:cubicBezTo>
                    <a:pt x="584" y="453"/>
                    <a:pt x="1065" y="632"/>
                    <a:pt x="1181" y="632"/>
                  </a:cubicBezTo>
                  <a:cubicBezTo>
                    <a:pt x="1185" y="632"/>
                    <a:pt x="1188" y="632"/>
                    <a:pt x="1191" y="632"/>
                  </a:cubicBezTo>
                  <a:cubicBezTo>
                    <a:pt x="1286" y="608"/>
                    <a:pt x="1250" y="477"/>
                    <a:pt x="1250" y="477"/>
                  </a:cubicBezTo>
                  <a:lnTo>
                    <a:pt x="560" y="36"/>
                  </a:lnTo>
                  <a:lnTo>
                    <a:pt x="0"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347;p56">
              <a:extLst>
                <a:ext uri="{FF2B5EF4-FFF2-40B4-BE49-F238E27FC236}">
                  <a16:creationId xmlns:a16="http://schemas.microsoft.com/office/drawing/2014/main" id="{0AD2A1DB-C6AC-4FD4-57E3-540700CBB6BF}"/>
                </a:ext>
              </a:extLst>
            </p:cNvPr>
            <p:cNvSpPr/>
            <p:nvPr/>
          </p:nvSpPr>
          <p:spPr>
            <a:xfrm>
              <a:off x="5894040" y="2952695"/>
              <a:ext cx="37103" cy="17266"/>
            </a:xfrm>
            <a:custGeom>
              <a:avLst/>
              <a:gdLst/>
              <a:ahLst/>
              <a:cxnLst/>
              <a:rect l="l" t="t" r="r" b="b"/>
              <a:pathLst>
                <a:path w="692" h="322" extrusionOk="0">
                  <a:moveTo>
                    <a:pt x="358" y="0"/>
                  </a:moveTo>
                  <a:lnTo>
                    <a:pt x="1" y="60"/>
                  </a:lnTo>
                  <a:lnTo>
                    <a:pt x="596" y="322"/>
                  </a:lnTo>
                  <a:cubicBezTo>
                    <a:pt x="596" y="322"/>
                    <a:pt x="692" y="191"/>
                    <a:pt x="561" y="131"/>
                  </a:cubicBezTo>
                  <a:lnTo>
                    <a:pt x="3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348;p56">
              <a:extLst>
                <a:ext uri="{FF2B5EF4-FFF2-40B4-BE49-F238E27FC236}">
                  <a16:creationId xmlns:a16="http://schemas.microsoft.com/office/drawing/2014/main" id="{4AEA2387-D116-2F8E-845B-C15FC7FD8D9E}"/>
                </a:ext>
              </a:extLst>
            </p:cNvPr>
            <p:cNvSpPr/>
            <p:nvPr/>
          </p:nvSpPr>
          <p:spPr>
            <a:xfrm>
              <a:off x="5894040" y="2952695"/>
              <a:ext cx="37103" cy="17266"/>
            </a:xfrm>
            <a:custGeom>
              <a:avLst/>
              <a:gdLst/>
              <a:ahLst/>
              <a:cxnLst/>
              <a:rect l="l" t="t" r="r" b="b"/>
              <a:pathLst>
                <a:path w="692" h="322" fill="none" extrusionOk="0">
                  <a:moveTo>
                    <a:pt x="1" y="60"/>
                  </a:moveTo>
                  <a:lnTo>
                    <a:pt x="596" y="322"/>
                  </a:lnTo>
                  <a:cubicBezTo>
                    <a:pt x="596" y="322"/>
                    <a:pt x="692" y="191"/>
                    <a:pt x="561" y="131"/>
                  </a:cubicBezTo>
                  <a:lnTo>
                    <a:pt x="358" y="0"/>
                  </a:lnTo>
                </a:path>
              </a:pathLst>
            </a:custGeom>
            <a:noFill/>
            <a:ln w="387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349;p56">
              <a:extLst>
                <a:ext uri="{FF2B5EF4-FFF2-40B4-BE49-F238E27FC236}">
                  <a16:creationId xmlns:a16="http://schemas.microsoft.com/office/drawing/2014/main" id="{E1EC1D1B-E2F9-3059-35A7-13BC71EBE941}"/>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350;p56">
              <a:extLst>
                <a:ext uri="{FF2B5EF4-FFF2-40B4-BE49-F238E27FC236}">
                  <a16:creationId xmlns:a16="http://schemas.microsoft.com/office/drawing/2014/main" id="{867B69C7-B6EA-D3D8-1EA3-AF48ED0D370C}"/>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351;p56">
              <a:extLst>
                <a:ext uri="{FF2B5EF4-FFF2-40B4-BE49-F238E27FC236}">
                  <a16:creationId xmlns:a16="http://schemas.microsoft.com/office/drawing/2014/main" id="{9C4A5304-DCB4-64D9-3CBD-9C27771E3CE4}"/>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352;p56">
              <a:extLst>
                <a:ext uri="{FF2B5EF4-FFF2-40B4-BE49-F238E27FC236}">
                  <a16:creationId xmlns:a16="http://schemas.microsoft.com/office/drawing/2014/main" id="{6C468C34-783E-4A94-4231-72F64BC960C1}"/>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353;p56">
              <a:extLst>
                <a:ext uri="{FF2B5EF4-FFF2-40B4-BE49-F238E27FC236}">
                  <a16:creationId xmlns:a16="http://schemas.microsoft.com/office/drawing/2014/main" id="{D5DF2155-F3D4-305C-D69A-C8CA539406B8}"/>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354;p56">
              <a:extLst>
                <a:ext uri="{FF2B5EF4-FFF2-40B4-BE49-F238E27FC236}">
                  <a16:creationId xmlns:a16="http://schemas.microsoft.com/office/drawing/2014/main" id="{F06F435B-5581-C282-8787-24138B6B101F}"/>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355;p56">
              <a:extLst>
                <a:ext uri="{FF2B5EF4-FFF2-40B4-BE49-F238E27FC236}">
                  <a16:creationId xmlns:a16="http://schemas.microsoft.com/office/drawing/2014/main" id="{075ABDF8-129E-15ED-E377-CA1A9B111916}"/>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356;p56">
              <a:extLst>
                <a:ext uri="{FF2B5EF4-FFF2-40B4-BE49-F238E27FC236}">
                  <a16:creationId xmlns:a16="http://schemas.microsoft.com/office/drawing/2014/main" id="{D3CF426B-A8CA-3135-AB34-4861598B6D29}"/>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357;p56">
              <a:extLst>
                <a:ext uri="{FF2B5EF4-FFF2-40B4-BE49-F238E27FC236}">
                  <a16:creationId xmlns:a16="http://schemas.microsoft.com/office/drawing/2014/main" id="{9940445E-3AE0-2A8C-DEC4-1B78AA9B5425}"/>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358;p56">
              <a:extLst>
                <a:ext uri="{FF2B5EF4-FFF2-40B4-BE49-F238E27FC236}">
                  <a16:creationId xmlns:a16="http://schemas.microsoft.com/office/drawing/2014/main" id="{EA60EA0D-A720-763B-32BE-749357A231C6}"/>
                </a:ext>
              </a:extLst>
            </p:cNvPr>
            <p:cNvSpPr/>
            <p:nvPr/>
          </p:nvSpPr>
          <p:spPr>
            <a:xfrm>
              <a:off x="6988264" y="3439115"/>
              <a:ext cx="31956" cy="76033"/>
            </a:xfrm>
            <a:custGeom>
              <a:avLst/>
              <a:gdLst/>
              <a:ahLst/>
              <a:cxnLst/>
              <a:rect l="l" t="t" r="r" b="b"/>
              <a:pathLst>
                <a:path w="596" h="1418" fill="none" extrusionOk="0">
                  <a:moveTo>
                    <a:pt x="596" y="1144"/>
                  </a:moveTo>
                  <a:lnTo>
                    <a:pt x="346" y="406"/>
                  </a:lnTo>
                  <a:lnTo>
                    <a:pt x="72" y="25"/>
                  </a:lnTo>
                  <a:cubicBezTo>
                    <a:pt x="60" y="13"/>
                    <a:pt x="36" y="1"/>
                    <a:pt x="24" y="13"/>
                  </a:cubicBezTo>
                  <a:cubicBezTo>
                    <a:pt x="12" y="25"/>
                    <a:pt x="0" y="36"/>
                    <a:pt x="12" y="48"/>
                  </a:cubicBezTo>
                  <a:lnTo>
                    <a:pt x="12" y="1144"/>
                  </a:lnTo>
                  <a:lnTo>
                    <a:pt x="215" y="1418"/>
                  </a:lnTo>
                  <a:lnTo>
                    <a:pt x="596" y="1144"/>
                  </a:ln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359;p56">
              <a:extLst>
                <a:ext uri="{FF2B5EF4-FFF2-40B4-BE49-F238E27FC236}">
                  <a16:creationId xmlns:a16="http://schemas.microsoft.com/office/drawing/2014/main" id="{F91D15AF-225C-A3B6-677D-8E8B8EAFABFA}"/>
                </a:ext>
              </a:extLst>
            </p:cNvPr>
            <p:cNvSpPr/>
            <p:nvPr/>
          </p:nvSpPr>
          <p:spPr>
            <a:xfrm>
              <a:off x="7201447" y="3554393"/>
              <a:ext cx="70185" cy="95444"/>
            </a:xfrm>
            <a:custGeom>
              <a:avLst/>
              <a:gdLst/>
              <a:ahLst/>
              <a:cxnLst/>
              <a:rect l="l" t="t" r="r" b="b"/>
              <a:pathLst>
                <a:path w="1309" h="1780" extrusionOk="0">
                  <a:moveTo>
                    <a:pt x="1008" y="1"/>
                  </a:moveTo>
                  <a:cubicBezTo>
                    <a:pt x="904" y="1"/>
                    <a:pt x="777" y="32"/>
                    <a:pt x="644" y="101"/>
                  </a:cubicBezTo>
                  <a:cubicBezTo>
                    <a:pt x="358" y="256"/>
                    <a:pt x="156" y="542"/>
                    <a:pt x="84" y="863"/>
                  </a:cubicBezTo>
                  <a:cubicBezTo>
                    <a:pt x="84" y="994"/>
                    <a:pt x="1" y="1780"/>
                    <a:pt x="1" y="1780"/>
                  </a:cubicBezTo>
                  <a:lnTo>
                    <a:pt x="1073" y="1661"/>
                  </a:lnTo>
                  <a:cubicBezTo>
                    <a:pt x="1073" y="1661"/>
                    <a:pt x="1025" y="887"/>
                    <a:pt x="1049" y="684"/>
                  </a:cubicBezTo>
                  <a:cubicBezTo>
                    <a:pt x="1096" y="530"/>
                    <a:pt x="1156" y="387"/>
                    <a:pt x="1263" y="268"/>
                  </a:cubicBezTo>
                  <a:cubicBezTo>
                    <a:pt x="1309" y="100"/>
                    <a:pt x="1194" y="1"/>
                    <a:pt x="10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360;p56">
              <a:extLst>
                <a:ext uri="{FF2B5EF4-FFF2-40B4-BE49-F238E27FC236}">
                  <a16:creationId xmlns:a16="http://schemas.microsoft.com/office/drawing/2014/main" id="{CD10E469-1FE3-4348-7D25-46EC1A695790}"/>
                </a:ext>
              </a:extLst>
            </p:cNvPr>
            <p:cNvSpPr/>
            <p:nvPr/>
          </p:nvSpPr>
          <p:spPr>
            <a:xfrm>
              <a:off x="7204021" y="3560399"/>
              <a:ext cx="64555" cy="84988"/>
            </a:xfrm>
            <a:custGeom>
              <a:avLst/>
              <a:gdLst/>
              <a:ahLst/>
              <a:cxnLst/>
              <a:rect l="l" t="t" r="r" b="b"/>
              <a:pathLst>
                <a:path w="1204" h="1585" extrusionOk="0">
                  <a:moveTo>
                    <a:pt x="572" y="1"/>
                  </a:moveTo>
                  <a:cubicBezTo>
                    <a:pt x="298" y="168"/>
                    <a:pt x="96" y="441"/>
                    <a:pt x="36" y="751"/>
                  </a:cubicBezTo>
                  <a:cubicBezTo>
                    <a:pt x="36" y="811"/>
                    <a:pt x="24" y="953"/>
                    <a:pt x="1" y="1108"/>
                  </a:cubicBezTo>
                  <a:cubicBezTo>
                    <a:pt x="108" y="1084"/>
                    <a:pt x="274" y="1049"/>
                    <a:pt x="393" y="1025"/>
                  </a:cubicBezTo>
                  <a:cubicBezTo>
                    <a:pt x="489" y="1013"/>
                    <a:pt x="584" y="989"/>
                    <a:pt x="679" y="953"/>
                  </a:cubicBezTo>
                  <a:lnTo>
                    <a:pt x="679" y="953"/>
                  </a:lnTo>
                  <a:lnTo>
                    <a:pt x="644" y="1584"/>
                  </a:lnTo>
                  <a:lnTo>
                    <a:pt x="667" y="1584"/>
                  </a:lnTo>
                  <a:lnTo>
                    <a:pt x="1025" y="1537"/>
                  </a:lnTo>
                  <a:cubicBezTo>
                    <a:pt x="1025" y="1537"/>
                    <a:pt x="977" y="775"/>
                    <a:pt x="1001" y="572"/>
                  </a:cubicBezTo>
                  <a:cubicBezTo>
                    <a:pt x="1036" y="418"/>
                    <a:pt x="1108" y="287"/>
                    <a:pt x="1203" y="156"/>
                  </a:cubicBezTo>
                  <a:cubicBezTo>
                    <a:pt x="1013" y="108"/>
                    <a:pt x="774" y="49"/>
                    <a:pt x="572" y="1"/>
                  </a:cubicBez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361;p56">
              <a:extLst>
                <a:ext uri="{FF2B5EF4-FFF2-40B4-BE49-F238E27FC236}">
                  <a16:creationId xmlns:a16="http://schemas.microsoft.com/office/drawing/2014/main" id="{2DFCEF37-6515-DCF7-0FC5-E8176A6C12D0}"/>
                </a:ext>
              </a:extLst>
            </p:cNvPr>
            <p:cNvSpPr/>
            <p:nvPr/>
          </p:nvSpPr>
          <p:spPr>
            <a:xfrm>
              <a:off x="7201447" y="3549568"/>
              <a:ext cx="71579" cy="100269"/>
            </a:xfrm>
            <a:custGeom>
              <a:avLst/>
              <a:gdLst/>
              <a:ahLst/>
              <a:cxnLst/>
              <a:rect l="l" t="t" r="r" b="b"/>
              <a:pathLst>
                <a:path w="1335" h="1870" fill="none" extrusionOk="0">
                  <a:moveTo>
                    <a:pt x="1263" y="358"/>
                  </a:moveTo>
                  <a:cubicBezTo>
                    <a:pt x="1156" y="477"/>
                    <a:pt x="1096" y="620"/>
                    <a:pt x="1049" y="774"/>
                  </a:cubicBezTo>
                  <a:cubicBezTo>
                    <a:pt x="1025" y="977"/>
                    <a:pt x="1073" y="1751"/>
                    <a:pt x="1073" y="1751"/>
                  </a:cubicBezTo>
                  <a:lnTo>
                    <a:pt x="1" y="1870"/>
                  </a:lnTo>
                  <a:cubicBezTo>
                    <a:pt x="1" y="1870"/>
                    <a:pt x="84" y="1084"/>
                    <a:pt x="84" y="953"/>
                  </a:cubicBezTo>
                  <a:cubicBezTo>
                    <a:pt x="156" y="632"/>
                    <a:pt x="358" y="346"/>
                    <a:pt x="644" y="191"/>
                  </a:cubicBezTo>
                  <a:cubicBezTo>
                    <a:pt x="1013" y="1"/>
                    <a:pt x="1334" y="96"/>
                    <a:pt x="1263" y="35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362;p56">
              <a:extLst>
                <a:ext uri="{FF2B5EF4-FFF2-40B4-BE49-F238E27FC236}">
                  <a16:creationId xmlns:a16="http://schemas.microsoft.com/office/drawing/2014/main" id="{77B925CE-1BA9-2516-3203-1C61CCCB0DDC}"/>
                </a:ext>
              </a:extLst>
            </p:cNvPr>
            <p:cNvSpPr/>
            <p:nvPr/>
          </p:nvSpPr>
          <p:spPr>
            <a:xfrm>
              <a:off x="7152334" y="3484637"/>
              <a:ext cx="162675" cy="125203"/>
            </a:xfrm>
            <a:custGeom>
              <a:avLst/>
              <a:gdLst/>
              <a:ahLst/>
              <a:cxnLst/>
              <a:rect l="l" t="t" r="r" b="b"/>
              <a:pathLst>
                <a:path w="3034" h="2335" extrusionOk="0">
                  <a:moveTo>
                    <a:pt x="1347" y="0"/>
                  </a:moveTo>
                  <a:cubicBezTo>
                    <a:pt x="1035" y="0"/>
                    <a:pt x="744" y="139"/>
                    <a:pt x="584" y="473"/>
                  </a:cubicBezTo>
                  <a:cubicBezTo>
                    <a:pt x="500" y="616"/>
                    <a:pt x="441" y="771"/>
                    <a:pt x="393" y="926"/>
                  </a:cubicBezTo>
                  <a:cubicBezTo>
                    <a:pt x="310" y="973"/>
                    <a:pt x="84" y="1116"/>
                    <a:pt x="48" y="1152"/>
                  </a:cubicBezTo>
                  <a:cubicBezTo>
                    <a:pt x="0" y="1188"/>
                    <a:pt x="143" y="1295"/>
                    <a:pt x="226" y="1343"/>
                  </a:cubicBezTo>
                  <a:cubicBezTo>
                    <a:pt x="72" y="1712"/>
                    <a:pt x="95" y="2105"/>
                    <a:pt x="143" y="2200"/>
                  </a:cubicBezTo>
                  <a:cubicBezTo>
                    <a:pt x="189" y="2299"/>
                    <a:pt x="363" y="2335"/>
                    <a:pt x="548" y="2335"/>
                  </a:cubicBezTo>
                  <a:cubicBezTo>
                    <a:pt x="650" y="2335"/>
                    <a:pt x="756" y="2324"/>
                    <a:pt x="846" y="2307"/>
                  </a:cubicBezTo>
                  <a:cubicBezTo>
                    <a:pt x="1084" y="2271"/>
                    <a:pt x="1179" y="2033"/>
                    <a:pt x="1250" y="1962"/>
                  </a:cubicBezTo>
                  <a:cubicBezTo>
                    <a:pt x="1268" y="1947"/>
                    <a:pt x="1305" y="1941"/>
                    <a:pt x="1351" y="1941"/>
                  </a:cubicBezTo>
                  <a:cubicBezTo>
                    <a:pt x="1491" y="1941"/>
                    <a:pt x="1721" y="1994"/>
                    <a:pt x="1810" y="2021"/>
                  </a:cubicBezTo>
                  <a:cubicBezTo>
                    <a:pt x="1824" y="2025"/>
                    <a:pt x="1841" y="2027"/>
                    <a:pt x="1858" y="2027"/>
                  </a:cubicBezTo>
                  <a:cubicBezTo>
                    <a:pt x="2002" y="2027"/>
                    <a:pt x="2246" y="1901"/>
                    <a:pt x="2405" y="1700"/>
                  </a:cubicBezTo>
                  <a:cubicBezTo>
                    <a:pt x="3034" y="859"/>
                    <a:pt x="2124" y="0"/>
                    <a:pt x="13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363;p56">
              <a:extLst>
                <a:ext uri="{FF2B5EF4-FFF2-40B4-BE49-F238E27FC236}">
                  <a16:creationId xmlns:a16="http://schemas.microsoft.com/office/drawing/2014/main" id="{3C61A128-C498-5813-DB8E-28FD344E7647}"/>
                </a:ext>
              </a:extLst>
            </p:cNvPr>
            <p:cNvSpPr/>
            <p:nvPr/>
          </p:nvSpPr>
          <p:spPr>
            <a:xfrm>
              <a:off x="7164451" y="3569353"/>
              <a:ext cx="94528" cy="40751"/>
            </a:xfrm>
            <a:custGeom>
              <a:avLst/>
              <a:gdLst/>
              <a:ahLst/>
              <a:cxnLst/>
              <a:rect l="l" t="t" r="r" b="b"/>
              <a:pathLst>
                <a:path w="1763" h="760" extrusionOk="0">
                  <a:moveTo>
                    <a:pt x="1298" y="1"/>
                  </a:moveTo>
                  <a:cubicBezTo>
                    <a:pt x="1298" y="1"/>
                    <a:pt x="1310" y="96"/>
                    <a:pt x="1131" y="167"/>
                  </a:cubicBezTo>
                  <a:cubicBezTo>
                    <a:pt x="953" y="239"/>
                    <a:pt x="917" y="179"/>
                    <a:pt x="870" y="310"/>
                  </a:cubicBezTo>
                  <a:cubicBezTo>
                    <a:pt x="822" y="477"/>
                    <a:pt x="679" y="608"/>
                    <a:pt x="512" y="632"/>
                  </a:cubicBezTo>
                  <a:cubicBezTo>
                    <a:pt x="346" y="667"/>
                    <a:pt x="167" y="679"/>
                    <a:pt x="0" y="691"/>
                  </a:cubicBezTo>
                  <a:cubicBezTo>
                    <a:pt x="82" y="739"/>
                    <a:pt x="206" y="759"/>
                    <a:pt x="335" y="759"/>
                  </a:cubicBezTo>
                  <a:cubicBezTo>
                    <a:pt x="432" y="759"/>
                    <a:pt x="532" y="747"/>
                    <a:pt x="620" y="727"/>
                  </a:cubicBezTo>
                  <a:cubicBezTo>
                    <a:pt x="870" y="691"/>
                    <a:pt x="965" y="453"/>
                    <a:pt x="1036" y="382"/>
                  </a:cubicBezTo>
                  <a:cubicBezTo>
                    <a:pt x="1054" y="367"/>
                    <a:pt x="1090" y="361"/>
                    <a:pt x="1135" y="361"/>
                  </a:cubicBezTo>
                  <a:cubicBezTo>
                    <a:pt x="1272" y="361"/>
                    <a:pt x="1498" y="414"/>
                    <a:pt x="1596" y="441"/>
                  </a:cubicBezTo>
                  <a:lnTo>
                    <a:pt x="1679" y="441"/>
                  </a:lnTo>
                  <a:cubicBezTo>
                    <a:pt x="1727" y="334"/>
                    <a:pt x="1763" y="227"/>
                    <a:pt x="1763" y="108"/>
                  </a:cubicBezTo>
                  <a:lnTo>
                    <a:pt x="1298"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364;p56">
              <a:extLst>
                <a:ext uri="{FF2B5EF4-FFF2-40B4-BE49-F238E27FC236}">
                  <a16:creationId xmlns:a16="http://schemas.microsoft.com/office/drawing/2014/main" id="{A529F83D-A6A4-14BA-8879-4E9D322F6E82}"/>
                </a:ext>
              </a:extLst>
            </p:cNvPr>
            <p:cNvSpPr/>
            <p:nvPr/>
          </p:nvSpPr>
          <p:spPr>
            <a:xfrm>
              <a:off x="7152334" y="3447426"/>
              <a:ext cx="176241" cy="163487"/>
            </a:xfrm>
            <a:custGeom>
              <a:avLst/>
              <a:gdLst/>
              <a:ahLst/>
              <a:cxnLst/>
              <a:rect l="l" t="t" r="r" b="b"/>
              <a:pathLst>
                <a:path w="3287" h="3049" fill="none" extrusionOk="0">
                  <a:moveTo>
                    <a:pt x="2405" y="2394"/>
                  </a:moveTo>
                  <a:cubicBezTo>
                    <a:pt x="3286" y="1215"/>
                    <a:pt x="1143" y="1"/>
                    <a:pt x="584" y="1167"/>
                  </a:cubicBezTo>
                  <a:cubicBezTo>
                    <a:pt x="500" y="1310"/>
                    <a:pt x="441" y="1465"/>
                    <a:pt x="393" y="1620"/>
                  </a:cubicBezTo>
                  <a:cubicBezTo>
                    <a:pt x="310" y="1667"/>
                    <a:pt x="84" y="1810"/>
                    <a:pt x="48" y="1846"/>
                  </a:cubicBezTo>
                  <a:cubicBezTo>
                    <a:pt x="0" y="1882"/>
                    <a:pt x="143" y="1989"/>
                    <a:pt x="226" y="2037"/>
                  </a:cubicBezTo>
                  <a:cubicBezTo>
                    <a:pt x="72" y="2406"/>
                    <a:pt x="95" y="2799"/>
                    <a:pt x="143" y="2894"/>
                  </a:cubicBezTo>
                  <a:cubicBezTo>
                    <a:pt x="214" y="3049"/>
                    <a:pt x="595" y="3049"/>
                    <a:pt x="846" y="3001"/>
                  </a:cubicBezTo>
                  <a:cubicBezTo>
                    <a:pt x="1084" y="2965"/>
                    <a:pt x="1179" y="2727"/>
                    <a:pt x="1250" y="2656"/>
                  </a:cubicBezTo>
                  <a:cubicBezTo>
                    <a:pt x="1322" y="2596"/>
                    <a:pt x="1691" y="2679"/>
                    <a:pt x="1810" y="2715"/>
                  </a:cubicBezTo>
                  <a:cubicBezTo>
                    <a:pt x="1941" y="2751"/>
                    <a:pt x="2227" y="2620"/>
                    <a:pt x="2405" y="2394"/>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365;p56">
              <a:extLst>
                <a:ext uri="{FF2B5EF4-FFF2-40B4-BE49-F238E27FC236}">
                  <a16:creationId xmlns:a16="http://schemas.microsoft.com/office/drawing/2014/main" id="{A12991F4-A52A-28B5-59EF-97CA0F9AA4D3}"/>
                </a:ext>
              </a:extLst>
            </p:cNvPr>
            <p:cNvSpPr/>
            <p:nvPr/>
          </p:nvSpPr>
          <p:spPr>
            <a:xfrm>
              <a:off x="7181662" y="3533482"/>
              <a:ext cx="7721" cy="9920"/>
            </a:xfrm>
            <a:custGeom>
              <a:avLst/>
              <a:gdLst/>
              <a:ahLst/>
              <a:cxnLst/>
              <a:rect l="l" t="t" r="r" b="b"/>
              <a:pathLst>
                <a:path w="144" h="185" extrusionOk="0">
                  <a:moveTo>
                    <a:pt x="110" y="1"/>
                  </a:moveTo>
                  <a:cubicBezTo>
                    <a:pt x="87" y="1"/>
                    <a:pt x="57" y="33"/>
                    <a:pt x="37" y="74"/>
                  </a:cubicBezTo>
                  <a:cubicBezTo>
                    <a:pt x="1" y="122"/>
                    <a:pt x="1" y="170"/>
                    <a:pt x="37" y="181"/>
                  </a:cubicBezTo>
                  <a:cubicBezTo>
                    <a:pt x="41" y="184"/>
                    <a:pt x="45" y="185"/>
                    <a:pt x="50" y="185"/>
                  </a:cubicBezTo>
                  <a:cubicBezTo>
                    <a:pt x="72" y="185"/>
                    <a:pt x="100" y="161"/>
                    <a:pt x="120" y="122"/>
                  </a:cubicBezTo>
                  <a:cubicBezTo>
                    <a:pt x="144" y="62"/>
                    <a:pt x="144" y="15"/>
                    <a:pt x="120" y="3"/>
                  </a:cubicBezTo>
                  <a:cubicBezTo>
                    <a:pt x="117" y="1"/>
                    <a:pt x="113" y="1"/>
                    <a:pt x="1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366;p56">
              <a:extLst>
                <a:ext uri="{FF2B5EF4-FFF2-40B4-BE49-F238E27FC236}">
                  <a16:creationId xmlns:a16="http://schemas.microsoft.com/office/drawing/2014/main" id="{E7B3E07F-CDEB-3DFB-5D0F-6D7BE6C43F9A}"/>
                </a:ext>
              </a:extLst>
            </p:cNvPr>
            <p:cNvSpPr/>
            <p:nvPr/>
          </p:nvSpPr>
          <p:spPr>
            <a:xfrm>
              <a:off x="7186810" y="3517665"/>
              <a:ext cx="6434" cy="10885"/>
            </a:xfrm>
            <a:custGeom>
              <a:avLst/>
              <a:gdLst/>
              <a:ahLst/>
              <a:cxnLst/>
              <a:rect l="l" t="t" r="r" b="b"/>
              <a:pathLst>
                <a:path w="120" h="203" fill="none" extrusionOk="0">
                  <a:moveTo>
                    <a:pt x="0" y="95"/>
                  </a:moveTo>
                  <a:cubicBezTo>
                    <a:pt x="0" y="95"/>
                    <a:pt x="107" y="0"/>
                    <a:pt x="119" y="203"/>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367;p56">
              <a:extLst>
                <a:ext uri="{FF2B5EF4-FFF2-40B4-BE49-F238E27FC236}">
                  <a16:creationId xmlns:a16="http://schemas.microsoft.com/office/drawing/2014/main" id="{81D6A664-7B10-9BB1-7427-766AD0BCEB5A}"/>
                </a:ext>
              </a:extLst>
            </p:cNvPr>
            <p:cNvSpPr/>
            <p:nvPr/>
          </p:nvSpPr>
          <p:spPr>
            <a:xfrm>
              <a:off x="7163164" y="3567423"/>
              <a:ext cx="10295" cy="5845"/>
            </a:xfrm>
            <a:custGeom>
              <a:avLst/>
              <a:gdLst/>
              <a:ahLst/>
              <a:cxnLst/>
              <a:rect l="l" t="t" r="r" b="b"/>
              <a:pathLst>
                <a:path w="192" h="109" fill="none" extrusionOk="0">
                  <a:moveTo>
                    <a:pt x="1" y="1"/>
                  </a:moveTo>
                  <a:cubicBezTo>
                    <a:pt x="1" y="1"/>
                    <a:pt x="1" y="108"/>
                    <a:pt x="191"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368;p56">
              <a:extLst>
                <a:ext uri="{FF2B5EF4-FFF2-40B4-BE49-F238E27FC236}">
                  <a16:creationId xmlns:a16="http://schemas.microsoft.com/office/drawing/2014/main" id="{9FEA309B-B0C7-0379-2EE7-4A671450D89B}"/>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6453C2"/>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369;p56">
              <a:extLst>
                <a:ext uri="{FF2B5EF4-FFF2-40B4-BE49-F238E27FC236}">
                  <a16:creationId xmlns:a16="http://schemas.microsoft.com/office/drawing/2014/main" id="{51574B79-8873-0644-52C5-59A85FB8BC83}"/>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370;p56">
              <a:extLst>
                <a:ext uri="{FF2B5EF4-FFF2-40B4-BE49-F238E27FC236}">
                  <a16:creationId xmlns:a16="http://schemas.microsoft.com/office/drawing/2014/main" id="{C5024046-4ABF-F421-E3E3-9415B7453548}"/>
                </a:ext>
              </a:extLst>
            </p:cNvPr>
            <p:cNvSpPr/>
            <p:nvPr/>
          </p:nvSpPr>
          <p:spPr>
            <a:xfrm>
              <a:off x="7145310" y="4131159"/>
              <a:ext cx="51097" cy="375394"/>
            </a:xfrm>
            <a:custGeom>
              <a:avLst/>
              <a:gdLst/>
              <a:ahLst/>
              <a:cxnLst/>
              <a:rect l="l" t="t" r="r" b="b"/>
              <a:pathLst>
                <a:path w="953" h="7001" fill="none" extrusionOk="0">
                  <a:moveTo>
                    <a:pt x="953" y="0"/>
                  </a:moveTo>
                  <a:cubicBezTo>
                    <a:pt x="953" y="0"/>
                    <a:pt x="691" y="1548"/>
                    <a:pt x="488" y="2310"/>
                  </a:cubicBezTo>
                  <a:cubicBezTo>
                    <a:pt x="286" y="3072"/>
                    <a:pt x="298" y="3834"/>
                    <a:pt x="298" y="4655"/>
                  </a:cubicBezTo>
                  <a:cubicBezTo>
                    <a:pt x="298" y="5477"/>
                    <a:pt x="0" y="7001"/>
                    <a:pt x="0" y="700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371;p56">
              <a:extLst>
                <a:ext uri="{FF2B5EF4-FFF2-40B4-BE49-F238E27FC236}">
                  <a16:creationId xmlns:a16="http://schemas.microsoft.com/office/drawing/2014/main" id="{1B1463B2-63D0-DE14-63AA-5BA943C6FA3D}"/>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372;p56">
              <a:extLst>
                <a:ext uri="{FF2B5EF4-FFF2-40B4-BE49-F238E27FC236}">
                  <a16:creationId xmlns:a16="http://schemas.microsoft.com/office/drawing/2014/main" id="{D88C3816-8B10-B84E-7459-32ADCAEBC613}"/>
                </a:ext>
              </a:extLst>
            </p:cNvPr>
            <p:cNvSpPr/>
            <p:nvPr/>
          </p:nvSpPr>
          <p:spPr>
            <a:xfrm>
              <a:off x="7164451" y="3898137"/>
              <a:ext cx="153239" cy="625692"/>
            </a:xfrm>
            <a:custGeom>
              <a:avLst/>
              <a:gdLst/>
              <a:ahLst/>
              <a:cxnLst/>
              <a:rect l="l" t="t" r="r" b="b"/>
              <a:pathLst>
                <a:path w="2858" h="11669" fill="none" extrusionOk="0">
                  <a:moveTo>
                    <a:pt x="1120" y="393"/>
                  </a:moveTo>
                  <a:cubicBezTo>
                    <a:pt x="1572" y="155"/>
                    <a:pt x="2060" y="0"/>
                    <a:pt x="2191" y="310"/>
                  </a:cubicBezTo>
                  <a:cubicBezTo>
                    <a:pt x="2477" y="941"/>
                    <a:pt x="2144" y="1905"/>
                    <a:pt x="2144" y="1905"/>
                  </a:cubicBezTo>
                  <a:lnTo>
                    <a:pt x="2394" y="6323"/>
                  </a:lnTo>
                  <a:lnTo>
                    <a:pt x="2858" y="11668"/>
                  </a:lnTo>
                  <a:lnTo>
                    <a:pt x="2167" y="11549"/>
                  </a:lnTo>
                  <a:cubicBezTo>
                    <a:pt x="2167" y="11549"/>
                    <a:pt x="1108" y="7049"/>
                    <a:pt x="953" y="6775"/>
                  </a:cubicBezTo>
                  <a:cubicBezTo>
                    <a:pt x="786" y="6501"/>
                    <a:pt x="524" y="2644"/>
                    <a:pt x="524" y="2644"/>
                  </a:cubicBezTo>
                  <a:lnTo>
                    <a:pt x="0" y="2167"/>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373;p56">
              <a:extLst>
                <a:ext uri="{FF2B5EF4-FFF2-40B4-BE49-F238E27FC236}">
                  <a16:creationId xmlns:a16="http://schemas.microsoft.com/office/drawing/2014/main" id="{6ED748CD-7ECF-4E9B-A46F-825459109078}"/>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374;p56">
              <a:extLst>
                <a:ext uri="{FF2B5EF4-FFF2-40B4-BE49-F238E27FC236}">
                  <a16:creationId xmlns:a16="http://schemas.microsoft.com/office/drawing/2014/main" id="{AF252797-A6A0-C50F-9356-3C6F39855777}"/>
                </a:ext>
              </a:extLst>
            </p:cNvPr>
            <p:cNvSpPr/>
            <p:nvPr/>
          </p:nvSpPr>
          <p:spPr>
            <a:xfrm>
              <a:off x="7253188" y="4098560"/>
              <a:ext cx="49864" cy="405474"/>
            </a:xfrm>
            <a:custGeom>
              <a:avLst/>
              <a:gdLst/>
              <a:ahLst/>
              <a:cxnLst/>
              <a:rect l="l" t="t" r="r" b="b"/>
              <a:pathLst>
                <a:path w="930" h="7562" fill="none" extrusionOk="0">
                  <a:moveTo>
                    <a:pt x="0" y="1"/>
                  </a:moveTo>
                  <a:cubicBezTo>
                    <a:pt x="12" y="1037"/>
                    <a:pt x="119" y="1525"/>
                    <a:pt x="203" y="1799"/>
                  </a:cubicBezTo>
                  <a:cubicBezTo>
                    <a:pt x="298" y="2120"/>
                    <a:pt x="262" y="2751"/>
                    <a:pt x="262" y="3049"/>
                  </a:cubicBezTo>
                  <a:cubicBezTo>
                    <a:pt x="262" y="3335"/>
                    <a:pt x="131" y="2977"/>
                    <a:pt x="429" y="4335"/>
                  </a:cubicBezTo>
                  <a:cubicBezTo>
                    <a:pt x="727" y="5680"/>
                    <a:pt x="929" y="7561"/>
                    <a:pt x="929" y="756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375;p56">
              <a:extLst>
                <a:ext uri="{FF2B5EF4-FFF2-40B4-BE49-F238E27FC236}">
                  <a16:creationId xmlns:a16="http://schemas.microsoft.com/office/drawing/2014/main" id="{0FE178AA-01C7-4B49-7EDA-93A608C8E13B}"/>
                </a:ext>
              </a:extLst>
            </p:cNvPr>
            <p:cNvSpPr/>
            <p:nvPr/>
          </p:nvSpPr>
          <p:spPr>
            <a:xfrm>
              <a:off x="7253188" y="3975346"/>
              <a:ext cx="1984" cy="96462"/>
            </a:xfrm>
            <a:custGeom>
              <a:avLst/>
              <a:gdLst/>
              <a:ahLst/>
              <a:cxnLst/>
              <a:rect l="l" t="t" r="r" b="b"/>
              <a:pathLst>
                <a:path w="37" h="1799" fill="none" extrusionOk="0">
                  <a:moveTo>
                    <a:pt x="0" y="72"/>
                  </a:moveTo>
                  <a:cubicBezTo>
                    <a:pt x="0" y="72"/>
                    <a:pt x="36" y="1"/>
                    <a:pt x="0" y="1549"/>
                  </a:cubicBezTo>
                  <a:lnTo>
                    <a:pt x="0" y="179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376;p56">
              <a:extLst>
                <a:ext uri="{FF2B5EF4-FFF2-40B4-BE49-F238E27FC236}">
                  <a16:creationId xmlns:a16="http://schemas.microsoft.com/office/drawing/2014/main" id="{BE1A1B43-9E5F-C1E3-BD7E-8B5AA1183942}"/>
                </a:ext>
              </a:extLst>
            </p:cNvPr>
            <p:cNvSpPr/>
            <p:nvPr/>
          </p:nvSpPr>
          <p:spPr>
            <a:xfrm>
              <a:off x="7164451" y="3963228"/>
              <a:ext cx="9008" cy="52440"/>
            </a:xfrm>
            <a:custGeom>
              <a:avLst/>
              <a:gdLst/>
              <a:ahLst/>
              <a:cxnLst/>
              <a:rect l="l" t="t" r="r" b="b"/>
              <a:pathLst>
                <a:path w="168" h="978" fill="none" extrusionOk="0">
                  <a:moveTo>
                    <a:pt x="131" y="1"/>
                  </a:moveTo>
                  <a:lnTo>
                    <a:pt x="108" y="465"/>
                  </a:lnTo>
                  <a:lnTo>
                    <a:pt x="0" y="787"/>
                  </a:lnTo>
                  <a:lnTo>
                    <a:pt x="167" y="977"/>
                  </a:ln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377;p56">
              <a:extLst>
                <a:ext uri="{FF2B5EF4-FFF2-40B4-BE49-F238E27FC236}">
                  <a16:creationId xmlns:a16="http://schemas.microsoft.com/office/drawing/2014/main" id="{45778840-FF17-2000-DE30-687F99CD45C9}"/>
                </a:ext>
              </a:extLst>
            </p:cNvPr>
            <p:cNvSpPr/>
            <p:nvPr/>
          </p:nvSpPr>
          <p:spPr>
            <a:xfrm>
              <a:off x="7160001" y="3977920"/>
              <a:ext cx="52384" cy="14746"/>
            </a:xfrm>
            <a:custGeom>
              <a:avLst/>
              <a:gdLst/>
              <a:ahLst/>
              <a:cxnLst/>
              <a:rect l="l" t="t" r="r" b="b"/>
              <a:pathLst>
                <a:path w="977" h="275" fill="none" extrusionOk="0">
                  <a:moveTo>
                    <a:pt x="0" y="1"/>
                  </a:moveTo>
                  <a:cubicBezTo>
                    <a:pt x="0" y="1"/>
                    <a:pt x="274" y="274"/>
                    <a:pt x="976" y="191"/>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378;p56">
              <a:extLst>
                <a:ext uri="{FF2B5EF4-FFF2-40B4-BE49-F238E27FC236}">
                  <a16:creationId xmlns:a16="http://schemas.microsoft.com/office/drawing/2014/main" id="{EE68382E-5884-DBF2-3D60-55D26C825C99}"/>
                </a:ext>
              </a:extLst>
            </p:cNvPr>
            <p:cNvSpPr/>
            <p:nvPr/>
          </p:nvSpPr>
          <p:spPr>
            <a:xfrm>
              <a:off x="7147830" y="3905429"/>
              <a:ext cx="140531" cy="62950"/>
            </a:xfrm>
            <a:custGeom>
              <a:avLst/>
              <a:gdLst/>
              <a:ahLst/>
              <a:cxnLst/>
              <a:rect l="l" t="t" r="r" b="b"/>
              <a:pathLst>
                <a:path w="2621" h="1174" extrusionOk="0">
                  <a:moveTo>
                    <a:pt x="2202" y="1"/>
                  </a:moveTo>
                  <a:cubicBezTo>
                    <a:pt x="1987" y="1"/>
                    <a:pt x="1702" y="114"/>
                    <a:pt x="1430" y="257"/>
                  </a:cubicBezTo>
                  <a:lnTo>
                    <a:pt x="1215" y="603"/>
                  </a:lnTo>
                  <a:lnTo>
                    <a:pt x="37" y="507"/>
                  </a:lnTo>
                  <a:lnTo>
                    <a:pt x="1" y="972"/>
                  </a:lnTo>
                  <a:cubicBezTo>
                    <a:pt x="408" y="1107"/>
                    <a:pt x="832" y="1174"/>
                    <a:pt x="1257" y="1174"/>
                  </a:cubicBezTo>
                  <a:cubicBezTo>
                    <a:pt x="1466" y="1174"/>
                    <a:pt x="1675" y="1158"/>
                    <a:pt x="1882" y="1126"/>
                  </a:cubicBezTo>
                  <a:cubicBezTo>
                    <a:pt x="2406" y="1019"/>
                    <a:pt x="2430" y="876"/>
                    <a:pt x="2608" y="757"/>
                  </a:cubicBezTo>
                  <a:cubicBezTo>
                    <a:pt x="2620" y="555"/>
                    <a:pt x="2584" y="364"/>
                    <a:pt x="2513" y="174"/>
                  </a:cubicBezTo>
                  <a:cubicBezTo>
                    <a:pt x="2456" y="51"/>
                    <a:pt x="2344" y="1"/>
                    <a:pt x="22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379;p56">
              <a:extLst>
                <a:ext uri="{FF2B5EF4-FFF2-40B4-BE49-F238E27FC236}">
                  <a16:creationId xmlns:a16="http://schemas.microsoft.com/office/drawing/2014/main" id="{586374A5-3FCF-0D64-7FED-E1D1058D05A3}"/>
                </a:ext>
              </a:extLst>
            </p:cNvPr>
            <p:cNvSpPr/>
            <p:nvPr/>
          </p:nvSpPr>
          <p:spPr>
            <a:xfrm>
              <a:off x="7155497" y="3949824"/>
              <a:ext cx="17318" cy="13459"/>
            </a:xfrm>
            <a:custGeom>
              <a:avLst/>
              <a:gdLst/>
              <a:ahLst/>
              <a:cxnLst/>
              <a:rect l="l" t="t" r="r" b="b"/>
              <a:pathLst>
                <a:path w="323" h="251" extrusionOk="0">
                  <a:moveTo>
                    <a:pt x="13" y="1"/>
                  </a:moveTo>
                  <a:lnTo>
                    <a:pt x="1" y="179"/>
                  </a:lnTo>
                  <a:lnTo>
                    <a:pt x="298" y="251"/>
                  </a:lnTo>
                  <a:lnTo>
                    <a:pt x="322" y="13"/>
                  </a:lnTo>
                  <a:lnTo>
                    <a:pt x="13" y="1"/>
                  </a:lnTo>
                  <a:close/>
                </a:path>
              </a:pathLst>
            </a:custGeom>
            <a:solidFill>
              <a:srgbClr val="FFFFFF"/>
            </a:solid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380;p56">
              <a:extLst>
                <a:ext uri="{FF2B5EF4-FFF2-40B4-BE49-F238E27FC236}">
                  <a16:creationId xmlns:a16="http://schemas.microsoft.com/office/drawing/2014/main" id="{FFE643F6-4A91-9EE5-9AAF-82F6B305E078}"/>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381;p56">
              <a:extLst>
                <a:ext uri="{FF2B5EF4-FFF2-40B4-BE49-F238E27FC236}">
                  <a16:creationId xmlns:a16="http://schemas.microsoft.com/office/drawing/2014/main" id="{C0D71F71-232E-34E5-F3A4-32E24FA29222}"/>
                </a:ext>
              </a:extLst>
            </p:cNvPr>
            <p:cNvSpPr/>
            <p:nvPr/>
          </p:nvSpPr>
          <p:spPr>
            <a:xfrm>
              <a:off x="7264662" y="3937063"/>
              <a:ext cx="12171" cy="27507"/>
            </a:xfrm>
            <a:custGeom>
              <a:avLst/>
              <a:gdLst/>
              <a:ahLst/>
              <a:cxnLst/>
              <a:rect l="l" t="t" r="r" b="b"/>
              <a:pathLst>
                <a:path w="227" h="513" fill="none" extrusionOk="0">
                  <a:moveTo>
                    <a:pt x="60" y="513"/>
                  </a:moveTo>
                  <a:lnTo>
                    <a:pt x="1" y="48"/>
                  </a:lnTo>
                  <a:lnTo>
                    <a:pt x="155" y="1"/>
                  </a:lnTo>
                  <a:lnTo>
                    <a:pt x="227" y="405"/>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382;p56">
              <a:extLst>
                <a:ext uri="{FF2B5EF4-FFF2-40B4-BE49-F238E27FC236}">
                  <a16:creationId xmlns:a16="http://schemas.microsoft.com/office/drawing/2014/main" id="{EAA174B5-8FE7-2B1C-112D-556F08A6F597}"/>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383;p56">
              <a:extLst>
                <a:ext uri="{FF2B5EF4-FFF2-40B4-BE49-F238E27FC236}">
                  <a16:creationId xmlns:a16="http://schemas.microsoft.com/office/drawing/2014/main" id="{E99BF032-ECF0-F890-8A27-B874AB952947}"/>
                </a:ext>
              </a:extLst>
            </p:cNvPr>
            <p:cNvSpPr/>
            <p:nvPr/>
          </p:nvSpPr>
          <p:spPr>
            <a:xfrm>
              <a:off x="7199571" y="3944087"/>
              <a:ext cx="19195" cy="28150"/>
            </a:xfrm>
            <a:custGeom>
              <a:avLst/>
              <a:gdLst/>
              <a:ahLst/>
              <a:cxnLst/>
              <a:rect l="l" t="t" r="r" b="b"/>
              <a:pathLst>
                <a:path w="358" h="525" fill="none" extrusionOk="0">
                  <a:moveTo>
                    <a:pt x="107" y="524"/>
                  </a:moveTo>
                  <a:lnTo>
                    <a:pt x="0" y="1"/>
                  </a:lnTo>
                  <a:lnTo>
                    <a:pt x="262" y="1"/>
                  </a:lnTo>
                  <a:lnTo>
                    <a:pt x="357" y="45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384;p56">
              <a:extLst>
                <a:ext uri="{FF2B5EF4-FFF2-40B4-BE49-F238E27FC236}">
                  <a16:creationId xmlns:a16="http://schemas.microsoft.com/office/drawing/2014/main" id="{2C2496F8-DFA8-D7CB-A2C0-9CD70429323A}"/>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385;p56">
              <a:extLst>
                <a:ext uri="{FF2B5EF4-FFF2-40B4-BE49-F238E27FC236}">
                  <a16:creationId xmlns:a16="http://schemas.microsoft.com/office/drawing/2014/main" id="{8FE781E9-ED1C-5B54-BD7A-202CF4073053}"/>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386;p56">
              <a:extLst>
                <a:ext uri="{FF2B5EF4-FFF2-40B4-BE49-F238E27FC236}">
                  <a16:creationId xmlns:a16="http://schemas.microsoft.com/office/drawing/2014/main" id="{5A8DE08D-048E-1039-0A6A-E357767E62E1}"/>
                </a:ext>
              </a:extLst>
            </p:cNvPr>
            <p:cNvSpPr/>
            <p:nvPr/>
          </p:nvSpPr>
          <p:spPr>
            <a:xfrm>
              <a:off x="7096143" y="3716212"/>
              <a:ext cx="46647" cy="232389"/>
            </a:xfrm>
            <a:custGeom>
              <a:avLst/>
              <a:gdLst/>
              <a:ahLst/>
              <a:cxnLst/>
              <a:rect l="l" t="t" r="r" b="b"/>
              <a:pathLst>
                <a:path w="870" h="4334" extrusionOk="0">
                  <a:moveTo>
                    <a:pt x="870" y="0"/>
                  </a:moveTo>
                  <a:cubicBezTo>
                    <a:pt x="870" y="1"/>
                    <a:pt x="786" y="584"/>
                    <a:pt x="524" y="1560"/>
                  </a:cubicBezTo>
                  <a:cubicBezTo>
                    <a:pt x="262" y="2548"/>
                    <a:pt x="0" y="3727"/>
                    <a:pt x="0" y="3727"/>
                  </a:cubicBezTo>
                  <a:lnTo>
                    <a:pt x="143" y="4334"/>
                  </a:lnTo>
                  <a:lnTo>
                    <a:pt x="572" y="3691"/>
                  </a:lnTo>
                  <a:lnTo>
                    <a:pt x="870"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387;p56">
              <a:extLst>
                <a:ext uri="{FF2B5EF4-FFF2-40B4-BE49-F238E27FC236}">
                  <a16:creationId xmlns:a16="http://schemas.microsoft.com/office/drawing/2014/main" id="{2FBAC4AE-0868-A9E8-51D2-FEFC7E83D2AF}"/>
                </a:ext>
              </a:extLst>
            </p:cNvPr>
            <p:cNvSpPr/>
            <p:nvPr/>
          </p:nvSpPr>
          <p:spPr>
            <a:xfrm>
              <a:off x="7142736" y="3651066"/>
              <a:ext cx="111149" cy="65202"/>
            </a:xfrm>
            <a:custGeom>
              <a:avLst/>
              <a:gdLst/>
              <a:ahLst/>
              <a:cxnLst/>
              <a:rect l="l" t="t" r="r" b="b"/>
              <a:pathLst>
                <a:path w="2073" h="1216" extrusionOk="0">
                  <a:moveTo>
                    <a:pt x="2072" y="1"/>
                  </a:moveTo>
                  <a:lnTo>
                    <a:pt x="715" y="382"/>
                  </a:lnTo>
                  <a:cubicBezTo>
                    <a:pt x="715" y="382"/>
                    <a:pt x="120" y="525"/>
                    <a:pt x="60" y="810"/>
                  </a:cubicBezTo>
                  <a:cubicBezTo>
                    <a:pt x="24" y="941"/>
                    <a:pt x="1" y="1084"/>
                    <a:pt x="1" y="1215"/>
                  </a:cubicBezTo>
                  <a:lnTo>
                    <a:pt x="917" y="465"/>
                  </a:lnTo>
                  <a:lnTo>
                    <a:pt x="2072" y="1"/>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388;p56">
              <a:extLst>
                <a:ext uri="{FF2B5EF4-FFF2-40B4-BE49-F238E27FC236}">
                  <a16:creationId xmlns:a16="http://schemas.microsoft.com/office/drawing/2014/main" id="{4583687C-FAE1-7C9F-6DF2-0C639A40149F}"/>
                </a:ext>
              </a:extLst>
            </p:cNvPr>
            <p:cNvSpPr/>
            <p:nvPr/>
          </p:nvSpPr>
          <p:spPr>
            <a:xfrm>
              <a:off x="7132549" y="3647903"/>
              <a:ext cx="170504" cy="305527"/>
            </a:xfrm>
            <a:custGeom>
              <a:avLst/>
              <a:gdLst/>
              <a:ahLst/>
              <a:cxnLst/>
              <a:rect l="l" t="t" r="r" b="b"/>
              <a:pathLst>
                <a:path w="3180" h="5698" extrusionOk="0">
                  <a:moveTo>
                    <a:pt x="2415" y="1"/>
                  </a:moveTo>
                  <a:cubicBezTo>
                    <a:pt x="1995" y="1"/>
                    <a:pt x="1072" y="214"/>
                    <a:pt x="1072" y="214"/>
                  </a:cubicBezTo>
                  <a:cubicBezTo>
                    <a:pt x="1072" y="214"/>
                    <a:pt x="583" y="774"/>
                    <a:pt x="393" y="1000"/>
                  </a:cubicBezTo>
                  <a:cubicBezTo>
                    <a:pt x="191" y="1226"/>
                    <a:pt x="191" y="3691"/>
                    <a:pt x="191" y="4048"/>
                  </a:cubicBezTo>
                  <a:cubicBezTo>
                    <a:pt x="191" y="4417"/>
                    <a:pt x="0" y="5394"/>
                    <a:pt x="322" y="5584"/>
                  </a:cubicBezTo>
                  <a:cubicBezTo>
                    <a:pt x="447" y="5660"/>
                    <a:pt x="806" y="5698"/>
                    <a:pt x="1216" y="5698"/>
                  </a:cubicBezTo>
                  <a:cubicBezTo>
                    <a:pt x="1897" y="5698"/>
                    <a:pt x="2719" y="5594"/>
                    <a:pt x="2846" y="5394"/>
                  </a:cubicBezTo>
                  <a:cubicBezTo>
                    <a:pt x="3048" y="5060"/>
                    <a:pt x="3179" y="1131"/>
                    <a:pt x="3143" y="774"/>
                  </a:cubicBezTo>
                  <a:cubicBezTo>
                    <a:pt x="3096" y="441"/>
                    <a:pt x="2881" y="167"/>
                    <a:pt x="2584" y="24"/>
                  </a:cubicBezTo>
                  <a:cubicBezTo>
                    <a:pt x="2549" y="8"/>
                    <a:pt x="2490" y="1"/>
                    <a:pt x="24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389;p56">
              <a:extLst>
                <a:ext uri="{FF2B5EF4-FFF2-40B4-BE49-F238E27FC236}">
                  <a16:creationId xmlns:a16="http://schemas.microsoft.com/office/drawing/2014/main" id="{117A9ECB-09D8-41D2-3634-E93608995F44}"/>
                </a:ext>
              </a:extLst>
            </p:cNvPr>
            <p:cNvSpPr/>
            <p:nvPr/>
          </p:nvSpPr>
          <p:spPr>
            <a:xfrm>
              <a:off x="7158071" y="3647903"/>
              <a:ext cx="144338" cy="305848"/>
            </a:xfrm>
            <a:custGeom>
              <a:avLst/>
              <a:gdLst/>
              <a:ahLst/>
              <a:cxnLst/>
              <a:rect l="l" t="t" r="r" b="b"/>
              <a:pathLst>
                <a:path w="2692" h="5704" extrusionOk="0">
                  <a:moveTo>
                    <a:pt x="2024" y="0"/>
                  </a:moveTo>
                  <a:lnTo>
                    <a:pt x="1882" y="72"/>
                  </a:lnTo>
                  <a:cubicBezTo>
                    <a:pt x="2120" y="274"/>
                    <a:pt x="2286" y="536"/>
                    <a:pt x="2346" y="845"/>
                  </a:cubicBezTo>
                  <a:cubicBezTo>
                    <a:pt x="2405" y="1286"/>
                    <a:pt x="2405" y="1727"/>
                    <a:pt x="2322" y="2167"/>
                  </a:cubicBezTo>
                  <a:cubicBezTo>
                    <a:pt x="2296" y="2338"/>
                    <a:pt x="2133" y="2386"/>
                    <a:pt x="1944" y="2386"/>
                  </a:cubicBezTo>
                  <a:cubicBezTo>
                    <a:pt x="1697" y="2386"/>
                    <a:pt x="1406" y="2303"/>
                    <a:pt x="1320" y="2303"/>
                  </a:cubicBezTo>
                  <a:cubicBezTo>
                    <a:pt x="1288" y="2303"/>
                    <a:pt x="1285" y="2315"/>
                    <a:pt x="1322" y="2346"/>
                  </a:cubicBezTo>
                  <a:cubicBezTo>
                    <a:pt x="1536" y="2524"/>
                    <a:pt x="2346" y="2822"/>
                    <a:pt x="2382" y="2989"/>
                  </a:cubicBezTo>
                  <a:cubicBezTo>
                    <a:pt x="2417" y="3143"/>
                    <a:pt x="1977" y="3417"/>
                    <a:pt x="1822" y="3429"/>
                  </a:cubicBezTo>
                  <a:cubicBezTo>
                    <a:pt x="1667" y="3453"/>
                    <a:pt x="1929" y="3810"/>
                    <a:pt x="2096" y="4108"/>
                  </a:cubicBezTo>
                  <a:cubicBezTo>
                    <a:pt x="2251" y="4417"/>
                    <a:pt x="2191" y="4834"/>
                    <a:pt x="1822" y="5132"/>
                  </a:cubicBezTo>
                  <a:cubicBezTo>
                    <a:pt x="1453" y="5417"/>
                    <a:pt x="584" y="5560"/>
                    <a:pt x="215" y="5572"/>
                  </a:cubicBezTo>
                  <a:cubicBezTo>
                    <a:pt x="96" y="5572"/>
                    <a:pt x="24" y="5608"/>
                    <a:pt x="0" y="5644"/>
                  </a:cubicBezTo>
                  <a:cubicBezTo>
                    <a:pt x="175" y="5684"/>
                    <a:pt x="447" y="5704"/>
                    <a:pt x="747" y="5704"/>
                  </a:cubicBezTo>
                  <a:cubicBezTo>
                    <a:pt x="1427" y="5704"/>
                    <a:pt x="2246" y="5600"/>
                    <a:pt x="2370" y="5394"/>
                  </a:cubicBezTo>
                  <a:cubicBezTo>
                    <a:pt x="2560" y="5060"/>
                    <a:pt x="2691" y="1131"/>
                    <a:pt x="2667" y="774"/>
                  </a:cubicBezTo>
                  <a:cubicBezTo>
                    <a:pt x="2620" y="441"/>
                    <a:pt x="2405" y="167"/>
                    <a:pt x="2108" y="24"/>
                  </a:cubicBezTo>
                  <a:cubicBezTo>
                    <a:pt x="2072" y="12"/>
                    <a:pt x="2048" y="0"/>
                    <a:pt x="2024"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390;p56">
              <a:extLst>
                <a:ext uri="{FF2B5EF4-FFF2-40B4-BE49-F238E27FC236}">
                  <a16:creationId xmlns:a16="http://schemas.microsoft.com/office/drawing/2014/main" id="{A93366E2-2112-8012-3B29-1B5430519A9D}"/>
                </a:ext>
              </a:extLst>
            </p:cNvPr>
            <p:cNvSpPr/>
            <p:nvPr/>
          </p:nvSpPr>
          <p:spPr>
            <a:xfrm>
              <a:off x="7132549" y="3643399"/>
              <a:ext cx="170504" cy="314803"/>
            </a:xfrm>
            <a:custGeom>
              <a:avLst/>
              <a:gdLst/>
              <a:ahLst/>
              <a:cxnLst/>
              <a:rect l="l" t="t" r="r" b="b"/>
              <a:pathLst>
                <a:path w="3180" h="5871" fill="none" extrusionOk="0">
                  <a:moveTo>
                    <a:pt x="1072" y="298"/>
                  </a:moveTo>
                  <a:cubicBezTo>
                    <a:pt x="1072" y="298"/>
                    <a:pt x="583" y="858"/>
                    <a:pt x="393" y="1084"/>
                  </a:cubicBezTo>
                  <a:cubicBezTo>
                    <a:pt x="191" y="1310"/>
                    <a:pt x="191" y="3775"/>
                    <a:pt x="191" y="4132"/>
                  </a:cubicBezTo>
                  <a:cubicBezTo>
                    <a:pt x="191" y="4501"/>
                    <a:pt x="0" y="5478"/>
                    <a:pt x="322" y="5668"/>
                  </a:cubicBezTo>
                  <a:cubicBezTo>
                    <a:pt x="655" y="5871"/>
                    <a:pt x="2643" y="5799"/>
                    <a:pt x="2846" y="5478"/>
                  </a:cubicBezTo>
                  <a:cubicBezTo>
                    <a:pt x="3048" y="5144"/>
                    <a:pt x="3179" y="1215"/>
                    <a:pt x="3143" y="858"/>
                  </a:cubicBezTo>
                  <a:cubicBezTo>
                    <a:pt x="3096" y="525"/>
                    <a:pt x="2881" y="251"/>
                    <a:pt x="2584" y="108"/>
                  </a:cubicBezTo>
                  <a:cubicBezTo>
                    <a:pt x="2358" y="1"/>
                    <a:pt x="1072" y="298"/>
                    <a:pt x="1072" y="29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391;p56">
              <a:extLst>
                <a:ext uri="{FF2B5EF4-FFF2-40B4-BE49-F238E27FC236}">
                  <a16:creationId xmlns:a16="http://schemas.microsoft.com/office/drawing/2014/main" id="{F32244E1-1340-32A0-B50C-625301605F05}"/>
                </a:ext>
              </a:extLst>
            </p:cNvPr>
            <p:cNvSpPr/>
            <p:nvPr/>
          </p:nvSpPr>
          <p:spPr>
            <a:xfrm>
              <a:off x="7191260" y="3759588"/>
              <a:ext cx="53028" cy="72816"/>
            </a:xfrm>
            <a:custGeom>
              <a:avLst/>
              <a:gdLst/>
              <a:ahLst/>
              <a:cxnLst/>
              <a:rect l="l" t="t" r="r" b="b"/>
              <a:pathLst>
                <a:path w="989" h="1358" extrusionOk="0">
                  <a:moveTo>
                    <a:pt x="0" y="1"/>
                  </a:moveTo>
                  <a:lnTo>
                    <a:pt x="0" y="1"/>
                  </a:lnTo>
                  <a:cubicBezTo>
                    <a:pt x="120" y="548"/>
                    <a:pt x="429" y="1025"/>
                    <a:pt x="893" y="1358"/>
                  </a:cubicBezTo>
                  <a:lnTo>
                    <a:pt x="989" y="632"/>
                  </a:lnTo>
                  <a:cubicBezTo>
                    <a:pt x="465" y="465"/>
                    <a:pt x="1"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392;p56">
              <a:extLst>
                <a:ext uri="{FF2B5EF4-FFF2-40B4-BE49-F238E27FC236}">
                  <a16:creationId xmlns:a16="http://schemas.microsoft.com/office/drawing/2014/main" id="{FEE2DE23-5079-B1F2-7ECD-C86B48A6FC86}"/>
                </a:ext>
              </a:extLst>
            </p:cNvPr>
            <p:cNvSpPr/>
            <p:nvPr/>
          </p:nvSpPr>
          <p:spPr>
            <a:xfrm>
              <a:off x="7191260" y="3759588"/>
              <a:ext cx="53028" cy="72816"/>
            </a:xfrm>
            <a:custGeom>
              <a:avLst/>
              <a:gdLst/>
              <a:ahLst/>
              <a:cxnLst/>
              <a:rect l="l" t="t" r="r" b="b"/>
              <a:pathLst>
                <a:path w="989" h="1358" fill="none" extrusionOk="0">
                  <a:moveTo>
                    <a:pt x="989" y="632"/>
                  </a:moveTo>
                  <a:cubicBezTo>
                    <a:pt x="465" y="465"/>
                    <a:pt x="0" y="1"/>
                    <a:pt x="0" y="1"/>
                  </a:cubicBezTo>
                  <a:cubicBezTo>
                    <a:pt x="120" y="548"/>
                    <a:pt x="429" y="1025"/>
                    <a:pt x="893" y="1358"/>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393;p56">
              <a:extLst>
                <a:ext uri="{FF2B5EF4-FFF2-40B4-BE49-F238E27FC236}">
                  <a16:creationId xmlns:a16="http://schemas.microsoft.com/office/drawing/2014/main" id="{7A759B46-909A-0AEA-A130-C4E2E2FC3210}"/>
                </a:ext>
              </a:extLst>
            </p:cNvPr>
            <p:cNvSpPr/>
            <p:nvPr/>
          </p:nvSpPr>
          <p:spPr>
            <a:xfrm>
              <a:off x="7175925" y="3629351"/>
              <a:ext cx="95171" cy="44129"/>
            </a:xfrm>
            <a:custGeom>
              <a:avLst/>
              <a:gdLst/>
              <a:ahLst/>
              <a:cxnLst/>
              <a:rect l="l" t="t" r="r" b="b"/>
              <a:pathLst>
                <a:path w="1775" h="823" extrusionOk="0">
                  <a:moveTo>
                    <a:pt x="1679" y="1"/>
                  </a:moveTo>
                  <a:lnTo>
                    <a:pt x="108" y="370"/>
                  </a:lnTo>
                  <a:lnTo>
                    <a:pt x="1" y="822"/>
                  </a:lnTo>
                  <a:lnTo>
                    <a:pt x="1775" y="370"/>
                  </a:lnTo>
                  <a:lnTo>
                    <a:pt x="1679"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394;p56">
              <a:extLst>
                <a:ext uri="{FF2B5EF4-FFF2-40B4-BE49-F238E27FC236}">
                  <a16:creationId xmlns:a16="http://schemas.microsoft.com/office/drawing/2014/main" id="{10B0165A-0B95-3CC5-E8AB-3FC3BEF00990}"/>
                </a:ext>
              </a:extLst>
            </p:cNvPr>
            <p:cNvSpPr/>
            <p:nvPr/>
          </p:nvSpPr>
          <p:spPr>
            <a:xfrm>
              <a:off x="7062953" y="4512274"/>
              <a:ext cx="99621" cy="42789"/>
            </a:xfrm>
            <a:custGeom>
              <a:avLst/>
              <a:gdLst/>
              <a:ahLst/>
              <a:cxnLst/>
              <a:rect l="l" t="t" r="r" b="b"/>
              <a:pathLst>
                <a:path w="1858" h="798" extrusionOk="0">
                  <a:moveTo>
                    <a:pt x="1084" y="0"/>
                  </a:moveTo>
                  <a:lnTo>
                    <a:pt x="512" y="405"/>
                  </a:lnTo>
                  <a:lnTo>
                    <a:pt x="0" y="679"/>
                  </a:lnTo>
                  <a:lnTo>
                    <a:pt x="0" y="798"/>
                  </a:lnTo>
                  <a:lnTo>
                    <a:pt x="1858" y="798"/>
                  </a:lnTo>
                  <a:lnTo>
                    <a:pt x="1774" y="107"/>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395;p56">
              <a:extLst>
                <a:ext uri="{FF2B5EF4-FFF2-40B4-BE49-F238E27FC236}">
                  <a16:creationId xmlns:a16="http://schemas.microsoft.com/office/drawing/2014/main" id="{3F69E146-E311-E526-D49C-1D65986DC234}"/>
                </a:ext>
              </a:extLst>
            </p:cNvPr>
            <p:cNvSpPr/>
            <p:nvPr/>
          </p:nvSpPr>
          <p:spPr>
            <a:xfrm>
              <a:off x="7222519" y="4517367"/>
              <a:ext cx="99675" cy="40269"/>
            </a:xfrm>
            <a:custGeom>
              <a:avLst/>
              <a:gdLst/>
              <a:ahLst/>
              <a:cxnLst/>
              <a:rect l="l" t="t" r="r" b="b"/>
              <a:pathLst>
                <a:path w="1859" h="751" extrusionOk="0">
                  <a:moveTo>
                    <a:pt x="1084" y="0"/>
                  </a:moveTo>
                  <a:lnTo>
                    <a:pt x="513" y="405"/>
                  </a:lnTo>
                  <a:lnTo>
                    <a:pt x="1" y="691"/>
                  </a:lnTo>
                  <a:lnTo>
                    <a:pt x="1" y="750"/>
                  </a:lnTo>
                  <a:lnTo>
                    <a:pt x="1858" y="750"/>
                  </a:lnTo>
                  <a:lnTo>
                    <a:pt x="1763" y="108"/>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396;p56">
              <a:extLst>
                <a:ext uri="{FF2B5EF4-FFF2-40B4-BE49-F238E27FC236}">
                  <a16:creationId xmlns:a16="http://schemas.microsoft.com/office/drawing/2014/main" id="{3DCF6FCE-1005-431E-7752-10541183D3D1}"/>
                </a:ext>
              </a:extLst>
            </p:cNvPr>
            <p:cNvSpPr/>
            <p:nvPr/>
          </p:nvSpPr>
          <p:spPr>
            <a:xfrm>
              <a:off x="6973573" y="3455040"/>
              <a:ext cx="30669" cy="26274"/>
            </a:xfrm>
            <a:custGeom>
              <a:avLst/>
              <a:gdLst/>
              <a:ahLst/>
              <a:cxnLst/>
              <a:rect l="l" t="t" r="r" b="b"/>
              <a:pathLst>
                <a:path w="572" h="490" extrusionOk="0">
                  <a:moveTo>
                    <a:pt x="128" y="0"/>
                  </a:moveTo>
                  <a:cubicBezTo>
                    <a:pt x="90" y="0"/>
                    <a:pt x="0" y="16"/>
                    <a:pt x="48" y="168"/>
                  </a:cubicBezTo>
                  <a:lnTo>
                    <a:pt x="477" y="490"/>
                  </a:lnTo>
                  <a:lnTo>
                    <a:pt x="572" y="240"/>
                  </a:lnTo>
                  <a:lnTo>
                    <a:pt x="143" y="1"/>
                  </a:lnTo>
                  <a:cubicBezTo>
                    <a:pt x="143" y="1"/>
                    <a:pt x="137" y="0"/>
                    <a:pt x="1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397;p56">
              <a:extLst>
                <a:ext uri="{FF2B5EF4-FFF2-40B4-BE49-F238E27FC236}">
                  <a16:creationId xmlns:a16="http://schemas.microsoft.com/office/drawing/2014/main" id="{24EA29EF-72A5-DAA6-408B-727CF846ABFB}"/>
                </a:ext>
              </a:extLst>
            </p:cNvPr>
            <p:cNvSpPr/>
            <p:nvPr/>
          </p:nvSpPr>
          <p:spPr>
            <a:xfrm>
              <a:off x="6972930" y="3453807"/>
              <a:ext cx="31313" cy="27507"/>
            </a:xfrm>
            <a:custGeom>
              <a:avLst/>
              <a:gdLst/>
              <a:ahLst/>
              <a:cxnLst/>
              <a:rect l="l" t="t" r="r" b="b"/>
              <a:pathLst>
                <a:path w="584" h="513" fill="none" extrusionOk="0">
                  <a:moveTo>
                    <a:pt x="584" y="263"/>
                  </a:moveTo>
                  <a:lnTo>
                    <a:pt x="155" y="24"/>
                  </a:lnTo>
                  <a:cubicBezTo>
                    <a:pt x="155" y="24"/>
                    <a:pt x="1" y="1"/>
                    <a:pt x="60" y="191"/>
                  </a:cubicBezTo>
                  <a:lnTo>
                    <a:pt x="489" y="51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398;p56">
              <a:extLst>
                <a:ext uri="{FF2B5EF4-FFF2-40B4-BE49-F238E27FC236}">
                  <a16:creationId xmlns:a16="http://schemas.microsoft.com/office/drawing/2014/main" id="{B20F3D3E-FA46-F443-BDA5-CFD5EAC0A4D6}"/>
                </a:ext>
              </a:extLst>
            </p:cNvPr>
            <p:cNvSpPr/>
            <p:nvPr/>
          </p:nvSpPr>
          <p:spPr>
            <a:xfrm>
              <a:off x="6939741" y="3460509"/>
              <a:ext cx="71526" cy="78285"/>
            </a:xfrm>
            <a:custGeom>
              <a:avLst/>
              <a:gdLst/>
              <a:ahLst/>
              <a:cxnLst/>
              <a:rect l="l" t="t" r="r" b="b"/>
              <a:pathLst>
                <a:path w="1334" h="1460" extrusionOk="0">
                  <a:moveTo>
                    <a:pt x="487" y="0"/>
                  </a:moveTo>
                  <a:cubicBezTo>
                    <a:pt x="454" y="0"/>
                    <a:pt x="422" y="24"/>
                    <a:pt x="441" y="126"/>
                  </a:cubicBezTo>
                  <a:lnTo>
                    <a:pt x="703" y="650"/>
                  </a:lnTo>
                  <a:lnTo>
                    <a:pt x="227" y="209"/>
                  </a:lnTo>
                  <a:cubicBezTo>
                    <a:pt x="227" y="209"/>
                    <a:pt x="196" y="178"/>
                    <a:pt x="172" y="178"/>
                  </a:cubicBezTo>
                  <a:cubicBezTo>
                    <a:pt x="156" y="178"/>
                    <a:pt x="143" y="191"/>
                    <a:pt x="143" y="233"/>
                  </a:cubicBezTo>
                  <a:cubicBezTo>
                    <a:pt x="143" y="340"/>
                    <a:pt x="572" y="792"/>
                    <a:pt x="572" y="792"/>
                  </a:cubicBezTo>
                  <a:lnTo>
                    <a:pt x="96" y="578"/>
                  </a:lnTo>
                  <a:cubicBezTo>
                    <a:pt x="96" y="578"/>
                    <a:pt x="0" y="650"/>
                    <a:pt x="72" y="721"/>
                  </a:cubicBezTo>
                  <a:cubicBezTo>
                    <a:pt x="143" y="792"/>
                    <a:pt x="548" y="947"/>
                    <a:pt x="548" y="947"/>
                  </a:cubicBezTo>
                  <a:lnTo>
                    <a:pt x="191" y="935"/>
                  </a:lnTo>
                  <a:cubicBezTo>
                    <a:pt x="191" y="935"/>
                    <a:pt x="84" y="1019"/>
                    <a:pt x="155" y="1042"/>
                  </a:cubicBezTo>
                  <a:cubicBezTo>
                    <a:pt x="227" y="1078"/>
                    <a:pt x="643" y="1161"/>
                    <a:pt x="643" y="1161"/>
                  </a:cubicBezTo>
                  <a:cubicBezTo>
                    <a:pt x="703" y="1209"/>
                    <a:pt x="762" y="1245"/>
                    <a:pt x="822" y="1269"/>
                  </a:cubicBezTo>
                  <a:lnTo>
                    <a:pt x="929" y="1459"/>
                  </a:lnTo>
                  <a:lnTo>
                    <a:pt x="1334" y="1257"/>
                  </a:lnTo>
                  <a:lnTo>
                    <a:pt x="1143" y="780"/>
                  </a:lnTo>
                  <a:cubicBezTo>
                    <a:pt x="1120" y="733"/>
                    <a:pt x="1096" y="685"/>
                    <a:pt x="1048" y="638"/>
                  </a:cubicBezTo>
                  <a:lnTo>
                    <a:pt x="977" y="554"/>
                  </a:lnTo>
                  <a:lnTo>
                    <a:pt x="548" y="18"/>
                  </a:lnTo>
                  <a:cubicBezTo>
                    <a:pt x="548" y="18"/>
                    <a:pt x="517" y="0"/>
                    <a:pt x="487"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399;p56">
              <a:extLst>
                <a:ext uri="{FF2B5EF4-FFF2-40B4-BE49-F238E27FC236}">
                  <a16:creationId xmlns:a16="http://schemas.microsoft.com/office/drawing/2014/main" id="{99730801-DB97-8ABE-8BBE-4FD4FC96A055}"/>
                </a:ext>
              </a:extLst>
            </p:cNvPr>
            <p:cNvSpPr/>
            <p:nvPr/>
          </p:nvSpPr>
          <p:spPr>
            <a:xfrm>
              <a:off x="6989551" y="3527853"/>
              <a:ext cx="239402" cy="252550"/>
            </a:xfrm>
            <a:custGeom>
              <a:avLst/>
              <a:gdLst/>
              <a:ahLst/>
              <a:cxnLst/>
              <a:rect l="l" t="t" r="r" b="b"/>
              <a:pathLst>
                <a:path w="4465" h="4710" extrusionOk="0">
                  <a:moveTo>
                    <a:pt x="405" y="1"/>
                  </a:moveTo>
                  <a:lnTo>
                    <a:pt x="0" y="203"/>
                  </a:lnTo>
                  <a:lnTo>
                    <a:pt x="1500" y="4370"/>
                  </a:lnTo>
                  <a:cubicBezTo>
                    <a:pt x="1585" y="4582"/>
                    <a:pt x="1783" y="4710"/>
                    <a:pt x="2011" y="4710"/>
                  </a:cubicBezTo>
                  <a:cubicBezTo>
                    <a:pt x="2039" y="4710"/>
                    <a:pt x="2067" y="4708"/>
                    <a:pt x="2096" y="4704"/>
                  </a:cubicBezTo>
                  <a:lnTo>
                    <a:pt x="4465" y="4144"/>
                  </a:lnTo>
                  <a:lnTo>
                    <a:pt x="4274" y="2751"/>
                  </a:lnTo>
                  <a:lnTo>
                    <a:pt x="2453" y="3263"/>
                  </a:lnTo>
                  <a:cubicBezTo>
                    <a:pt x="2433" y="3266"/>
                    <a:pt x="2413" y="3268"/>
                    <a:pt x="2393" y="3268"/>
                  </a:cubicBezTo>
                  <a:cubicBezTo>
                    <a:pt x="2257" y="3268"/>
                    <a:pt x="2122" y="3197"/>
                    <a:pt x="2060" y="3073"/>
                  </a:cubicBezTo>
                  <a:lnTo>
                    <a:pt x="40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400;p56">
              <a:extLst>
                <a:ext uri="{FF2B5EF4-FFF2-40B4-BE49-F238E27FC236}">
                  <a16:creationId xmlns:a16="http://schemas.microsoft.com/office/drawing/2014/main" id="{3BD4387A-5D79-3E0E-FB08-7F702C110EDF}"/>
                </a:ext>
              </a:extLst>
            </p:cNvPr>
            <p:cNvSpPr/>
            <p:nvPr/>
          </p:nvSpPr>
          <p:spPr>
            <a:xfrm>
              <a:off x="6989551" y="3527853"/>
              <a:ext cx="239402" cy="254159"/>
            </a:xfrm>
            <a:custGeom>
              <a:avLst/>
              <a:gdLst/>
              <a:ahLst/>
              <a:cxnLst/>
              <a:rect l="l" t="t" r="r" b="b"/>
              <a:pathLst>
                <a:path w="4465" h="4740" fill="none" extrusionOk="0">
                  <a:moveTo>
                    <a:pt x="4465" y="4144"/>
                  </a:moveTo>
                  <a:lnTo>
                    <a:pt x="2096" y="4704"/>
                  </a:lnTo>
                  <a:cubicBezTo>
                    <a:pt x="1834" y="4739"/>
                    <a:pt x="1596" y="4608"/>
                    <a:pt x="1500" y="4370"/>
                  </a:cubicBezTo>
                  <a:lnTo>
                    <a:pt x="0" y="203"/>
                  </a:lnTo>
                  <a:lnTo>
                    <a:pt x="405" y="1"/>
                  </a:lnTo>
                  <a:lnTo>
                    <a:pt x="2060" y="3073"/>
                  </a:lnTo>
                  <a:cubicBezTo>
                    <a:pt x="2131" y="3215"/>
                    <a:pt x="2298" y="3287"/>
                    <a:pt x="2453" y="3263"/>
                  </a:cubicBezTo>
                  <a:lnTo>
                    <a:pt x="4274" y="2751"/>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401;p56">
              <a:extLst>
                <a:ext uri="{FF2B5EF4-FFF2-40B4-BE49-F238E27FC236}">
                  <a16:creationId xmlns:a16="http://schemas.microsoft.com/office/drawing/2014/main" id="{B455D442-15FA-AEFC-370B-1E67AF13BD81}"/>
                </a:ext>
              </a:extLst>
            </p:cNvPr>
            <p:cNvSpPr/>
            <p:nvPr/>
          </p:nvSpPr>
          <p:spPr>
            <a:xfrm>
              <a:off x="6998452" y="3548924"/>
              <a:ext cx="24342" cy="12815"/>
            </a:xfrm>
            <a:custGeom>
              <a:avLst/>
              <a:gdLst/>
              <a:ahLst/>
              <a:cxnLst/>
              <a:rect l="l" t="t" r="r" b="b"/>
              <a:pathLst>
                <a:path w="454" h="239" fill="none" extrusionOk="0">
                  <a:moveTo>
                    <a:pt x="453" y="1"/>
                  </a:moveTo>
                  <a:lnTo>
                    <a:pt x="1" y="23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402;p56">
              <a:extLst>
                <a:ext uri="{FF2B5EF4-FFF2-40B4-BE49-F238E27FC236}">
                  <a16:creationId xmlns:a16="http://schemas.microsoft.com/office/drawing/2014/main" id="{A43DC304-D056-9A34-F314-7F21B97442EA}"/>
                </a:ext>
              </a:extLst>
            </p:cNvPr>
            <p:cNvSpPr/>
            <p:nvPr/>
          </p:nvSpPr>
          <p:spPr>
            <a:xfrm>
              <a:off x="7157427" y="3442386"/>
              <a:ext cx="159619" cy="159573"/>
            </a:xfrm>
            <a:custGeom>
              <a:avLst/>
              <a:gdLst/>
              <a:ahLst/>
              <a:cxnLst/>
              <a:rect l="l" t="t" r="r" b="b"/>
              <a:pathLst>
                <a:path w="2977" h="2976" extrusionOk="0">
                  <a:moveTo>
                    <a:pt x="1320" y="1"/>
                  </a:moveTo>
                  <a:cubicBezTo>
                    <a:pt x="1218" y="1"/>
                    <a:pt x="1150" y="25"/>
                    <a:pt x="1143" y="71"/>
                  </a:cubicBezTo>
                  <a:cubicBezTo>
                    <a:pt x="1132" y="154"/>
                    <a:pt x="1155" y="226"/>
                    <a:pt x="1227" y="273"/>
                  </a:cubicBezTo>
                  <a:cubicBezTo>
                    <a:pt x="1227" y="273"/>
                    <a:pt x="962" y="158"/>
                    <a:pt x="694" y="158"/>
                  </a:cubicBezTo>
                  <a:cubicBezTo>
                    <a:pt x="549" y="158"/>
                    <a:pt x="403" y="192"/>
                    <a:pt x="298" y="297"/>
                  </a:cubicBezTo>
                  <a:cubicBezTo>
                    <a:pt x="0" y="595"/>
                    <a:pt x="1036" y="1273"/>
                    <a:pt x="1036" y="1273"/>
                  </a:cubicBezTo>
                  <a:cubicBezTo>
                    <a:pt x="1036" y="1273"/>
                    <a:pt x="786" y="1523"/>
                    <a:pt x="917" y="1714"/>
                  </a:cubicBezTo>
                  <a:cubicBezTo>
                    <a:pt x="989" y="1821"/>
                    <a:pt x="1048" y="1940"/>
                    <a:pt x="1084" y="2071"/>
                  </a:cubicBezTo>
                  <a:cubicBezTo>
                    <a:pt x="1084" y="2071"/>
                    <a:pt x="977" y="2321"/>
                    <a:pt x="1060" y="2321"/>
                  </a:cubicBezTo>
                  <a:cubicBezTo>
                    <a:pt x="1134" y="2321"/>
                    <a:pt x="1114" y="2170"/>
                    <a:pt x="1209" y="2170"/>
                  </a:cubicBezTo>
                  <a:cubicBezTo>
                    <a:pt x="1221" y="2170"/>
                    <a:pt x="1235" y="2173"/>
                    <a:pt x="1251" y="2178"/>
                  </a:cubicBezTo>
                  <a:cubicBezTo>
                    <a:pt x="1393" y="2214"/>
                    <a:pt x="1548" y="2476"/>
                    <a:pt x="1417" y="2559"/>
                  </a:cubicBezTo>
                  <a:cubicBezTo>
                    <a:pt x="1322" y="2607"/>
                    <a:pt x="1227" y="2654"/>
                    <a:pt x="1120" y="2678"/>
                  </a:cubicBezTo>
                  <a:cubicBezTo>
                    <a:pt x="1084" y="2690"/>
                    <a:pt x="1060" y="2726"/>
                    <a:pt x="1072" y="2773"/>
                  </a:cubicBezTo>
                  <a:cubicBezTo>
                    <a:pt x="1084" y="2785"/>
                    <a:pt x="1084" y="2797"/>
                    <a:pt x="1108" y="2809"/>
                  </a:cubicBezTo>
                  <a:cubicBezTo>
                    <a:pt x="1239" y="2904"/>
                    <a:pt x="1405" y="2964"/>
                    <a:pt x="1560" y="2976"/>
                  </a:cubicBezTo>
                  <a:cubicBezTo>
                    <a:pt x="1703" y="2976"/>
                    <a:pt x="1834" y="2964"/>
                    <a:pt x="1965" y="2928"/>
                  </a:cubicBezTo>
                  <a:cubicBezTo>
                    <a:pt x="1965" y="2928"/>
                    <a:pt x="2382" y="2369"/>
                    <a:pt x="2679" y="2214"/>
                  </a:cubicBezTo>
                  <a:cubicBezTo>
                    <a:pt x="2977" y="2071"/>
                    <a:pt x="2846" y="1392"/>
                    <a:pt x="2846" y="1309"/>
                  </a:cubicBezTo>
                  <a:cubicBezTo>
                    <a:pt x="2846" y="1226"/>
                    <a:pt x="2548" y="1035"/>
                    <a:pt x="2548" y="1035"/>
                  </a:cubicBezTo>
                  <a:cubicBezTo>
                    <a:pt x="2548" y="1035"/>
                    <a:pt x="2644" y="845"/>
                    <a:pt x="2263" y="428"/>
                  </a:cubicBezTo>
                  <a:cubicBezTo>
                    <a:pt x="1995" y="135"/>
                    <a:pt x="1562" y="1"/>
                    <a:pt x="1320"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403;p56">
              <a:extLst>
                <a:ext uri="{FF2B5EF4-FFF2-40B4-BE49-F238E27FC236}">
                  <a16:creationId xmlns:a16="http://schemas.microsoft.com/office/drawing/2014/main" id="{50D392FC-3ED9-4086-E814-802A54642AB4}"/>
                </a:ext>
              </a:extLst>
            </p:cNvPr>
            <p:cNvSpPr/>
            <p:nvPr/>
          </p:nvSpPr>
          <p:spPr>
            <a:xfrm>
              <a:off x="7212975" y="3510641"/>
              <a:ext cx="68362" cy="36408"/>
            </a:xfrm>
            <a:custGeom>
              <a:avLst/>
              <a:gdLst/>
              <a:ahLst/>
              <a:cxnLst/>
              <a:rect l="l" t="t" r="r" b="b"/>
              <a:pathLst>
                <a:path w="1275" h="679" fill="none" extrusionOk="0">
                  <a:moveTo>
                    <a:pt x="0" y="0"/>
                  </a:moveTo>
                  <a:cubicBezTo>
                    <a:pt x="0" y="0"/>
                    <a:pt x="512" y="619"/>
                    <a:pt x="1274" y="679"/>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404;p56">
              <a:extLst>
                <a:ext uri="{FF2B5EF4-FFF2-40B4-BE49-F238E27FC236}">
                  <a16:creationId xmlns:a16="http://schemas.microsoft.com/office/drawing/2014/main" id="{3E790394-2C03-4751-DCDD-1AE9FB0AC085}"/>
                </a:ext>
              </a:extLst>
            </p:cNvPr>
            <p:cNvSpPr/>
            <p:nvPr/>
          </p:nvSpPr>
          <p:spPr>
            <a:xfrm>
              <a:off x="7203378" y="3520829"/>
              <a:ext cx="65789" cy="47936"/>
            </a:xfrm>
            <a:custGeom>
              <a:avLst/>
              <a:gdLst/>
              <a:ahLst/>
              <a:cxnLst/>
              <a:rect l="l" t="t" r="r" b="b"/>
              <a:pathLst>
                <a:path w="1227" h="894" fill="none" extrusionOk="0">
                  <a:moveTo>
                    <a:pt x="1" y="1"/>
                  </a:moveTo>
                  <a:cubicBezTo>
                    <a:pt x="1" y="1"/>
                    <a:pt x="239" y="691"/>
                    <a:pt x="1227" y="894"/>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0" name="TextBox 149">
            <a:extLst>
              <a:ext uri="{FF2B5EF4-FFF2-40B4-BE49-F238E27FC236}">
                <a16:creationId xmlns:a16="http://schemas.microsoft.com/office/drawing/2014/main" id="{2D5DE402-0A0A-89E9-9939-E3C20F01DB1F}"/>
              </a:ext>
            </a:extLst>
          </p:cNvPr>
          <p:cNvSpPr txBox="1"/>
          <p:nvPr/>
        </p:nvSpPr>
        <p:spPr>
          <a:xfrm>
            <a:off x="12885895" y="4501130"/>
            <a:ext cx="12156589" cy="707886"/>
          </a:xfrm>
          <a:prstGeom prst="rect">
            <a:avLst/>
          </a:prstGeom>
          <a:noFill/>
        </p:spPr>
        <p:txBody>
          <a:bodyPr wrap="square" rtlCol="0">
            <a:spAutoFit/>
          </a:bodyPr>
          <a:lstStyle/>
          <a:p>
            <a:pPr algn="ctr"/>
            <a:r>
              <a:rPr lang="ar-EG" sz="4000" dirty="0">
                <a:latin typeface="HSIshraq-Bold" panose="02000906030000020004" pitchFamily="50" charset="-78"/>
                <a:cs typeface="HSIshraq-Bold" panose="02000906030000020004" pitchFamily="50" charset="-78"/>
              </a:rPr>
              <a:t>سنوضح ذلك بالأمثلة التالية</a:t>
            </a:r>
            <a:endParaRPr lang="en-US" sz="4000" dirty="0">
              <a:latin typeface="HSIshraq-Bold" panose="02000906030000020004" pitchFamily="50" charset="-78"/>
              <a:cs typeface="HSIshraq-Bold" panose="02000906030000020004" pitchFamily="50" charset="-78"/>
            </a:endParaRPr>
          </a:p>
        </p:txBody>
      </p:sp>
    </p:spTree>
    <p:extLst>
      <p:ext uri="{BB962C8B-B14F-4D97-AF65-F5344CB8AC3E}">
        <p14:creationId xmlns:p14="http://schemas.microsoft.com/office/powerpoint/2010/main" val="361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oogle Shape;2262;p56">
            <a:extLst>
              <a:ext uri="{FF2B5EF4-FFF2-40B4-BE49-F238E27FC236}">
                <a16:creationId xmlns:a16="http://schemas.microsoft.com/office/drawing/2014/main" id="{9094F0FB-D8FF-D32E-BFBF-F4C2D3B39A26}"/>
              </a:ext>
            </a:extLst>
          </p:cNvPr>
          <p:cNvGrpSpPr/>
          <p:nvPr/>
        </p:nvGrpSpPr>
        <p:grpSpPr>
          <a:xfrm>
            <a:off x="2930273" y="246126"/>
            <a:ext cx="6331454" cy="5208866"/>
            <a:chOff x="5015625" y="2622250"/>
            <a:chExt cx="2406782" cy="1980051"/>
          </a:xfrm>
        </p:grpSpPr>
        <p:sp>
          <p:nvSpPr>
            <p:cNvPr id="149" name="Google Shape;2263;p56">
              <a:extLst>
                <a:ext uri="{FF2B5EF4-FFF2-40B4-BE49-F238E27FC236}">
                  <a16:creationId xmlns:a16="http://schemas.microsoft.com/office/drawing/2014/main" id="{A0AEEA9F-1021-5570-0A55-FBB5CEA185D1}"/>
                </a:ext>
              </a:extLst>
            </p:cNvPr>
            <p:cNvSpPr/>
            <p:nvPr/>
          </p:nvSpPr>
          <p:spPr>
            <a:xfrm>
              <a:off x="5173314" y="2622250"/>
              <a:ext cx="2081860" cy="1545328"/>
            </a:xfrm>
            <a:custGeom>
              <a:avLst/>
              <a:gdLst/>
              <a:ahLst/>
              <a:cxnLst/>
              <a:rect l="l" t="t" r="r" b="b"/>
              <a:pathLst>
                <a:path w="38828" h="28820" extrusionOk="0">
                  <a:moveTo>
                    <a:pt x="27760" y="0"/>
                  </a:moveTo>
                  <a:cubicBezTo>
                    <a:pt x="24666" y="0"/>
                    <a:pt x="22092" y="1671"/>
                    <a:pt x="20551" y="3413"/>
                  </a:cubicBezTo>
                  <a:cubicBezTo>
                    <a:pt x="18265" y="5997"/>
                    <a:pt x="16562" y="8604"/>
                    <a:pt x="13705" y="9080"/>
                  </a:cubicBezTo>
                  <a:cubicBezTo>
                    <a:pt x="13114" y="9178"/>
                    <a:pt x="12460" y="9205"/>
                    <a:pt x="11766" y="9205"/>
                  </a:cubicBezTo>
                  <a:cubicBezTo>
                    <a:pt x="10960" y="9205"/>
                    <a:pt x="10100" y="9169"/>
                    <a:pt x="9220" y="9169"/>
                  </a:cubicBezTo>
                  <a:cubicBezTo>
                    <a:pt x="7184" y="9169"/>
                    <a:pt x="5047" y="9360"/>
                    <a:pt x="3251" y="10628"/>
                  </a:cubicBezTo>
                  <a:cubicBezTo>
                    <a:pt x="1" y="12902"/>
                    <a:pt x="13" y="18974"/>
                    <a:pt x="2584" y="22403"/>
                  </a:cubicBezTo>
                  <a:cubicBezTo>
                    <a:pt x="5144" y="25844"/>
                    <a:pt x="11788" y="27487"/>
                    <a:pt x="19444" y="28595"/>
                  </a:cubicBezTo>
                  <a:cubicBezTo>
                    <a:pt x="20437" y="28745"/>
                    <a:pt x="21436" y="28819"/>
                    <a:pt x="22435" y="28819"/>
                  </a:cubicBezTo>
                  <a:cubicBezTo>
                    <a:pt x="24201" y="28819"/>
                    <a:pt x="25964" y="28587"/>
                    <a:pt x="27683" y="28130"/>
                  </a:cubicBezTo>
                  <a:lnTo>
                    <a:pt x="31159" y="26868"/>
                  </a:lnTo>
                  <a:cubicBezTo>
                    <a:pt x="32862" y="26094"/>
                    <a:pt x="34279" y="25213"/>
                    <a:pt x="35481" y="24511"/>
                  </a:cubicBezTo>
                  <a:cubicBezTo>
                    <a:pt x="37315" y="23427"/>
                    <a:pt x="37970" y="20784"/>
                    <a:pt x="38315" y="18855"/>
                  </a:cubicBezTo>
                  <a:cubicBezTo>
                    <a:pt x="38827" y="15962"/>
                    <a:pt x="38779" y="12997"/>
                    <a:pt x="38184" y="10116"/>
                  </a:cubicBezTo>
                  <a:cubicBezTo>
                    <a:pt x="37422" y="6485"/>
                    <a:pt x="35672" y="3127"/>
                    <a:pt x="32552" y="1353"/>
                  </a:cubicBezTo>
                  <a:cubicBezTo>
                    <a:pt x="30872" y="391"/>
                    <a:pt x="29255" y="0"/>
                    <a:pt x="27760"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0" name="Google Shape;2264;p56">
              <a:extLst>
                <a:ext uri="{FF2B5EF4-FFF2-40B4-BE49-F238E27FC236}">
                  <a16:creationId xmlns:a16="http://schemas.microsoft.com/office/drawing/2014/main" id="{4A1F1F66-B6BC-1CBD-5C31-EFB0512708D8}"/>
                </a:ext>
              </a:extLst>
            </p:cNvPr>
            <p:cNvSpPr/>
            <p:nvPr/>
          </p:nvSpPr>
          <p:spPr>
            <a:xfrm>
              <a:off x="7191903" y="2777902"/>
              <a:ext cx="157099" cy="416091"/>
            </a:xfrm>
            <a:custGeom>
              <a:avLst/>
              <a:gdLst/>
              <a:ahLst/>
              <a:cxnLst/>
              <a:rect l="l" t="t" r="r" b="b"/>
              <a:pathLst>
                <a:path w="2930" h="7760" extrusionOk="0">
                  <a:moveTo>
                    <a:pt x="1359" y="1"/>
                  </a:moveTo>
                  <a:cubicBezTo>
                    <a:pt x="1063" y="1"/>
                    <a:pt x="765" y="136"/>
                    <a:pt x="512" y="415"/>
                  </a:cubicBezTo>
                  <a:cubicBezTo>
                    <a:pt x="108" y="867"/>
                    <a:pt x="0" y="1510"/>
                    <a:pt x="215" y="2082"/>
                  </a:cubicBezTo>
                  <a:cubicBezTo>
                    <a:pt x="512" y="2867"/>
                    <a:pt x="1012" y="4272"/>
                    <a:pt x="1310" y="5368"/>
                  </a:cubicBezTo>
                  <a:cubicBezTo>
                    <a:pt x="1669" y="6686"/>
                    <a:pt x="1641" y="7760"/>
                    <a:pt x="1894" y="7760"/>
                  </a:cubicBezTo>
                  <a:cubicBezTo>
                    <a:pt x="1952" y="7760"/>
                    <a:pt x="2025" y="7704"/>
                    <a:pt x="2120" y="7582"/>
                  </a:cubicBezTo>
                  <a:cubicBezTo>
                    <a:pt x="2644" y="6915"/>
                    <a:pt x="2929" y="4487"/>
                    <a:pt x="2786" y="2058"/>
                  </a:cubicBezTo>
                  <a:cubicBezTo>
                    <a:pt x="2703" y="714"/>
                    <a:pt x="2037" y="1"/>
                    <a:pt x="1359"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1" name="Google Shape;2265;p56">
              <a:extLst>
                <a:ext uri="{FF2B5EF4-FFF2-40B4-BE49-F238E27FC236}">
                  <a16:creationId xmlns:a16="http://schemas.microsoft.com/office/drawing/2014/main" id="{9B9D6DDD-B087-28E0-ECA2-907FAF615910}"/>
                </a:ext>
              </a:extLst>
            </p:cNvPr>
            <p:cNvSpPr/>
            <p:nvPr/>
          </p:nvSpPr>
          <p:spPr>
            <a:xfrm>
              <a:off x="6109743" y="2662034"/>
              <a:ext cx="259723" cy="211316"/>
            </a:xfrm>
            <a:custGeom>
              <a:avLst/>
              <a:gdLst/>
              <a:ahLst/>
              <a:cxnLst/>
              <a:rect l="l" t="t" r="r" b="b"/>
              <a:pathLst>
                <a:path w="4844" h="3941" extrusionOk="0">
                  <a:moveTo>
                    <a:pt x="3781" y="1"/>
                  </a:moveTo>
                  <a:cubicBezTo>
                    <a:pt x="3496" y="1"/>
                    <a:pt x="3150" y="74"/>
                    <a:pt x="2800" y="242"/>
                  </a:cubicBezTo>
                  <a:cubicBezTo>
                    <a:pt x="2800" y="242"/>
                    <a:pt x="1836" y="456"/>
                    <a:pt x="1098" y="1933"/>
                  </a:cubicBezTo>
                  <a:cubicBezTo>
                    <a:pt x="425" y="3277"/>
                    <a:pt x="0" y="3940"/>
                    <a:pt x="541" y="3940"/>
                  </a:cubicBezTo>
                  <a:cubicBezTo>
                    <a:pt x="594" y="3940"/>
                    <a:pt x="656" y="3934"/>
                    <a:pt x="729" y="3921"/>
                  </a:cubicBezTo>
                  <a:cubicBezTo>
                    <a:pt x="1538" y="3778"/>
                    <a:pt x="2574" y="1861"/>
                    <a:pt x="3896" y="1052"/>
                  </a:cubicBezTo>
                  <a:cubicBezTo>
                    <a:pt x="4843" y="471"/>
                    <a:pt x="4505" y="1"/>
                    <a:pt x="3781"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2" name="Google Shape;2266;p56">
              <a:extLst>
                <a:ext uri="{FF2B5EF4-FFF2-40B4-BE49-F238E27FC236}">
                  <a16:creationId xmlns:a16="http://schemas.microsoft.com/office/drawing/2014/main" id="{9FD4743D-3C99-365B-3D97-F38B1A0898C1}"/>
                </a:ext>
              </a:extLst>
            </p:cNvPr>
            <p:cNvSpPr/>
            <p:nvPr/>
          </p:nvSpPr>
          <p:spPr>
            <a:xfrm>
              <a:off x="6050656" y="2711791"/>
              <a:ext cx="98763" cy="106489"/>
            </a:xfrm>
            <a:custGeom>
              <a:avLst/>
              <a:gdLst/>
              <a:ahLst/>
              <a:cxnLst/>
              <a:rect l="l" t="t" r="r" b="b"/>
              <a:pathLst>
                <a:path w="1842" h="1986" extrusionOk="0">
                  <a:moveTo>
                    <a:pt x="1183" y="1"/>
                  </a:moveTo>
                  <a:cubicBezTo>
                    <a:pt x="1166" y="1"/>
                    <a:pt x="1148" y="2"/>
                    <a:pt x="1128" y="5"/>
                  </a:cubicBezTo>
                  <a:cubicBezTo>
                    <a:pt x="938" y="28"/>
                    <a:pt x="783" y="159"/>
                    <a:pt x="699" y="338"/>
                  </a:cubicBezTo>
                  <a:cubicBezTo>
                    <a:pt x="481" y="820"/>
                    <a:pt x="0" y="1985"/>
                    <a:pt x="386" y="1985"/>
                  </a:cubicBezTo>
                  <a:cubicBezTo>
                    <a:pt x="420" y="1985"/>
                    <a:pt x="461" y="1976"/>
                    <a:pt x="509" y="1957"/>
                  </a:cubicBezTo>
                  <a:cubicBezTo>
                    <a:pt x="1147" y="1702"/>
                    <a:pt x="1841" y="1"/>
                    <a:pt x="1183"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267;p56">
              <a:extLst>
                <a:ext uri="{FF2B5EF4-FFF2-40B4-BE49-F238E27FC236}">
                  <a16:creationId xmlns:a16="http://schemas.microsoft.com/office/drawing/2014/main" id="{94C096DB-A8FC-3E85-4945-18704BF8178B}"/>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268;p56">
              <a:extLst>
                <a:ext uri="{FF2B5EF4-FFF2-40B4-BE49-F238E27FC236}">
                  <a16:creationId xmlns:a16="http://schemas.microsoft.com/office/drawing/2014/main" id="{5CD43E25-E62F-7792-F4CE-E1C5F0C04560}"/>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00FF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269;p56">
              <a:extLst>
                <a:ext uri="{FF2B5EF4-FFF2-40B4-BE49-F238E27FC236}">
                  <a16:creationId xmlns:a16="http://schemas.microsoft.com/office/drawing/2014/main" id="{DD15A586-23D8-38BF-277E-A75218145697}"/>
                </a:ext>
              </a:extLst>
            </p:cNvPr>
            <p:cNvSpPr/>
            <p:nvPr/>
          </p:nvSpPr>
          <p:spPr>
            <a:xfrm>
              <a:off x="6657552" y="2982668"/>
              <a:ext cx="186482" cy="1097494"/>
            </a:xfrm>
            <a:custGeom>
              <a:avLst/>
              <a:gdLst/>
              <a:ahLst/>
              <a:cxnLst/>
              <a:rect l="l" t="t" r="r" b="b"/>
              <a:pathLst>
                <a:path w="3478" h="20468" extrusionOk="0">
                  <a:moveTo>
                    <a:pt x="3168" y="1263"/>
                  </a:moveTo>
                  <a:lnTo>
                    <a:pt x="3168" y="2275"/>
                  </a:lnTo>
                  <a:lnTo>
                    <a:pt x="310" y="2275"/>
                  </a:lnTo>
                  <a:lnTo>
                    <a:pt x="310" y="1263"/>
                  </a:lnTo>
                  <a:close/>
                  <a:moveTo>
                    <a:pt x="3168" y="2584"/>
                  </a:moveTo>
                  <a:lnTo>
                    <a:pt x="3168" y="3596"/>
                  </a:lnTo>
                  <a:lnTo>
                    <a:pt x="310" y="3596"/>
                  </a:lnTo>
                  <a:lnTo>
                    <a:pt x="310" y="2584"/>
                  </a:lnTo>
                  <a:close/>
                  <a:moveTo>
                    <a:pt x="3168" y="3918"/>
                  </a:moveTo>
                  <a:lnTo>
                    <a:pt x="3168" y="4930"/>
                  </a:lnTo>
                  <a:lnTo>
                    <a:pt x="310" y="4930"/>
                  </a:lnTo>
                  <a:lnTo>
                    <a:pt x="310" y="3918"/>
                  </a:lnTo>
                  <a:close/>
                  <a:moveTo>
                    <a:pt x="3168" y="5240"/>
                  </a:moveTo>
                  <a:lnTo>
                    <a:pt x="3168" y="6252"/>
                  </a:lnTo>
                  <a:lnTo>
                    <a:pt x="310" y="6252"/>
                  </a:lnTo>
                  <a:lnTo>
                    <a:pt x="310" y="5240"/>
                  </a:lnTo>
                  <a:close/>
                  <a:moveTo>
                    <a:pt x="3168" y="6561"/>
                  </a:moveTo>
                  <a:lnTo>
                    <a:pt x="3168" y="7573"/>
                  </a:lnTo>
                  <a:lnTo>
                    <a:pt x="310" y="7573"/>
                  </a:lnTo>
                  <a:lnTo>
                    <a:pt x="310" y="6561"/>
                  </a:lnTo>
                  <a:close/>
                  <a:moveTo>
                    <a:pt x="3168" y="7883"/>
                  </a:moveTo>
                  <a:lnTo>
                    <a:pt x="3168" y="8883"/>
                  </a:lnTo>
                  <a:lnTo>
                    <a:pt x="310" y="8883"/>
                  </a:lnTo>
                  <a:lnTo>
                    <a:pt x="310" y="7883"/>
                  </a:lnTo>
                  <a:close/>
                  <a:moveTo>
                    <a:pt x="3168" y="9204"/>
                  </a:moveTo>
                  <a:lnTo>
                    <a:pt x="3168" y="10204"/>
                  </a:lnTo>
                  <a:lnTo>
                    <a:pt x="310" y="10204"/>
                  </a:lnTo>
                  <a:lnTo>
                    <a:pt x="310" y="9204"/>
                  </a:lnTo>
                  <a:close/>
                  <a:moveTo>
                    <a:pt x="3168" y="10526"/>
                  </a:moveTo>
                  <a:lnTo>
                    <a:pt x="3168" y="11526"/>
                  </a:lnTo>
                  <a:lnTo>
                    <a:pt x="310" y="11526"/>
                  </a:lnTo>
                  <a:lnTo>
                    <a:pt x="310" y="10526"/>
                  </a:lnTo>
                  <a:close/>
                  <a:moveTo>
                    <a:pt x="3168" y="11836"/>
                  </a:moveTo>
                  <a:lnTo>
                    <a:pt x="3168" y="12848"/>
                  </a:lnTo>
                  <a:lnTo>
                    <a:pt x="310" y="12848"/>
                  </a:lnTo>
                  <a:lnTo>
                    <a:pt x="310" y="11836"/>
                  </a:lnTo>
                  <a:close/>
                  <a:moveTo>
                    <a:pt x="3168" y="13157"/>
                  </a:moveTo>
                  <a:lnTo>
                    <a:pt x="3168" y="14169"/>
                  </a:lnTo>
                  <a:lnTo>
                    <a:pt x="310" y="14169"/>
                  </a:lnTo>
                  <a:lnTo>
                    <a:pt x="310" y="13157"/>
                  </a:lnTo>
                  <a:close/>
                  <a:moveTo>
                    <a:pt x="3168" y="14491"/>
                  </a:moveTo>
                  <a:lnTo>
                    <a:pt x="3168" y="15503"/>
                  </a:lnTo>
                  <a:lnTo>
                    <a:pt x="310" y="15503"/>
                  </a:lnTo>
                  <a:lnTo>
                    <a:pt x="310" y="14491"/>
                  </a:lnTo>
                  <a:close/>
                  <a:moveTo>
                    <a:pt x="156" y="1"/>
                  </a:moveTo>
                  <a:cubicBezTo>
                    <a:pt x="72" y="1"/>
                    <a:pt x="1" y="60"/>
                    <a:pt x="1" y="156"/>
                  </a:cubicBezTo>
                  <a:lnTo>
                    <a:pt x="1" y="20313"/>
                  </a:lnTo>
                  <a:cubicBezTo>
                    <a:pt x="1" y="20408"/>
                    <a:pt x="72" y="20468"/>
                    <a:pt x="156" y="20468"/>
                  </a:cubicBezTo>
                  <a:cubicBezTo>
                    <a:pt x="239" y="20468"/>
                    <a:pt x="310" y="20408"/>
                    <a:pt x="310" y="20313"/>
                  </a:cubicBezTo>
                  <a:lnTo>
                    <a:pt x="310" y="15812"/>
                  </a:lnTo>
                  <a:lnTo>
                    <a:pt x="3168" y="15812"/>
                  </a:lnTo>
                  <a:lnTo>
                    <a:pt x="3168" y="20313"/>
                  </a:lnTo>
                  <a:cubicBezTo>
                    <a:pt x="3168" y="20408"/>
                    <a:pt x="3239" y="20468"/>
                    <a:pt x="3323" y="20468"/>
                  </a:cubicBezTo>
                  <a:cubicBezTo>
                    <a:pt x="3406" y="20468"/>
                    <a:pt x="3477" y="20408"/>
                    <a:pt x="3477" y="20313"/>
                  </a:cubicBezTo>
                  <a:lnTo>
                    <a:pt x="3477" y="144"/>
                  </a:lnTo>
                  <a:cubicBezTo>
                    <a:pt x="3477" y="60"/>
                    <a:pt x="3406" y="1"/>
                    <a:pt x="3323" y="1"/>
                  </a:cubicBezTo>
                  <a:cubicBezTo>
                    <a:pt x="3239" y="1"/>
                    <a:pt x="3168" y="60"/>
                    <a:pt x="3168" y="156"/>
                  </a:cubicBezTo>
                  <a:lnTo>
                    <a:pt x="3168" y="953"/>
                  </a:lnTo>
                  <a:lnTo>
                    <a:pt x="310" y="953"/>
                  </a:lnTo>
                  <a:lnTo>
                    <a:pt x="310" y="156"/>
                  </a:lnTo>
                  <a:cubicBezTo>
                    <a:pt x="310" y="60"/>
                    <a:pt x="239" y="1"/>
                    <a:pt x="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270;p56">
              <a:extLst>
                <a:ext uri="{FF2B5EF4-FFF2-40B4-BE49-F238E27FC236}">
                  <a16:creationId xmlns:a16="http://schemas.microsoft.com/office/drawing/2014/main" id="{97E5DB3B-009A-CFAD-DC57-710CABF03AD8}"/>
                </a:ext>
              </a:extLst>
            </p:cNvPr>
            <p:cNvSpPr/>
            <p:nvPr/>
          </p:nvSpPr>
          <p:spPr>
            <a:xfrm>
              <a:off x="5321513" y="3633748"/>
              <a:ext cx="190235" cy="298020"/>
            </a:xfrm>
            <a:custGeom>
              <a:avLst/>
              <a:gdLst/>
              <a:ahLst/>
              <a:cxnLst/>
              <a:rect l="l" t="t" r="r" b="b"/>
              <a:pathLst>
                <a:path w="3548" h="5558" extrusionOk="0">
                  <a:moveTo>
                    <a:pt x="1952" y="0"/>
                  </a:moveTo>
                  <a:cubicBezTo>
                    <a:pt x="1077" y="0"/>
                    <a:pt x="631" y="1901"/>
                    <a:pt x="416" y="2907"/>
                  </a:cubicBezTo>
                  <a:cubicBezTo>
                    <a:pt x="5" y="4806"/>
                    <a:pt x="0" y="5557"/>
                    <a:pt x="181" y="5557"/>
                  </a:cubicBezTo>
                  <a:cubicBezTo>
                    <a:pt x="236" y="5557"/>
                    <a:pt x="309" y="5488"/>
                    <a:pt x="392" y="5360"/>
                  </a:cubicBezTo>
                  <a:lnTo>
                    <a:pt x="1213" y="4110"/>
                  </a:lnTo>
                  <a:cubicBezTo>
                    <a:pt x="1213" y="4110"/>
                    <a:pt x="3547" y="907"/>
                    <a:pt x="2404" y="157"/>
                  </a:cubicBezTo>
                  <a:cubicBezTo>
                    <a:pt x="2242" y="49"/>
                    <a:pt x="2091" y="0"/>
                    <a:pt x="1952"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271;p56">
              <a:extLst>
                <a:ext uri="{FF2B5EF4-FFF2-40B4-BE49-F238E27FC236}">
                  <a16:creationId xmlns:a16="http://schemas.microsoft.com/office/drawing/2014/main" id="{BEBBF88A-2CF9-2750-A9D8-2E8A13244E89}"/>
                </a:ext>
              </a:extLst>
            </p:cNvPr>
            <p:cNvSpPr/>
            <p:nvPr/>
          </p:nvSpPr>
          <p:spPr>
            <a:xfrm>
              <a:off x="5345319" y="3762645"/>
              <a:ext cx="262190" cy="253247"/>
            </a:xfrm>
            <a:custGeom>
              <a:avLst/>
              <a:gdLst/>
              <a:ahLst/>
              <a:cxnLst/>
              <a:rect l="l" t="t" r="r" b="b"/>
              <a:pathLst>
                <a:path w="4890" h="4723" extrusionOk="0">
                  <a:moveTo>
                    <a:pt x="3482" y="1"/>
                  </a:moveTo>
                  <a:cubicBezTo>
                    <a:pt x="2691" y="1"/>
                    <a:pt x="1775" y="1471"/>
                    <a:pt x="1281" y="2277"/>
                  </a:cubicBezTo>
                  <a:cubicBezTo>
                    <a:pt x="232" y="4024"/>
                    <a:pt x="0" y="4722"/>
                    <a:pt x="220" y="4722"/>
                  </a:cubicBezTo>
                  <a:cubicBezTo>
                    <a:pt x="274" y="4722"/>
                    <a:pt x="356" y="4679"/>
                    <a:pt x="460" y="4599"/>
                  </a:cubicBezTo>
                  <a:lnTo>
                    <a:pt x="1639" y="3670"/>
                  </a:lnTo>
                  <a:cubicBezTo>
                    <a:pt x="1639" y="3670"/>
                    <a:pt x="4889" y="1408"/>
                    <a:pt x="4056" y="325"/>
                  </a:cubicBezTo>
                  <a:cubicBezTo>
                    <a:pt x="3879" y="97"/>
                    <a:pt x="3684" y="1"/>
                    <a:pt x="348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8" name="Google Shape;2272;p56">
              <a:extLst>
                <a:ext uri="{FF2B5EF4-FFF2-40B4-BE49-F238E27FC236}">
                  <a16:creationId xmlns:a16="http://schemas.microsoft.com/office/drawing/2014/main" id="{21E962FE-88B3-1FDF-6099-8525194340E8}"/>
                </a:ext>
              </a:extLst>
            </p:cNvPr>
            <p:cNvSpPr/>
            <p:nvPr/>
          </p:nvSpPr>
          <p:spPr>
            <a:xfrm>
              <a:off x="5360921" y="3963925"/>
              <a:ext cx="226748" cy="168742"/>
            </a:xfrm>
            <a:custGeom>
              <a:avLst/>
              <a:gdLst/>
              <a:ahLst/>
              <a:cxnLst/>
              <a:rect l="l" t="t" r="r" b="b"/>
              <a:pathLst>
                <a:path w="4229" h="3147" extrusionOk="0">
                  <a:moveTo>
                    <a:pt x="3257" y="0"/>
                  </a:moveTo>
                  <a:cubicBezTo>
                    <a:pt x="2655" y="0"/>
                    <a:pt x="1813" y="909"/>
                    <a:pt x="1348" y="1428"/>
                  </a:cubicBezTo>
                  <a:cubicBezTo>
                    <a:pt x="254" y="2650"/>
                    <a:pt x="0" y="3146"/>
                    <a:pt x="201" y="3146"/>
                  </a:cubicBezTo>
                  <a:cubicBezTo>
                    <a:pt x="243" y="3146"/>
                    <a:pt x="305" y="3124"/>
                    <a:pt x="383" y="3083"/>
                  </a:cubicBezTo>
                  <a:lnTo>
                    <a:pt x="1419" y="2548"/>
                  </a:lnTo>
                  <a:cubicBezTo>
                    <a:pt x="1419" y="2548"/>
                    <a:pt x="4229" y="1286"/>
                    <a:pt x="3753" y="345"/>
                  </a:cubicBezTo>
                  <a:cubicBezTo>
                    <a:pt x="3628" y="100"/>
                    <a:pt x="3456" y="0"/>
                    <a:pt x="3257"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273;p56">
              <a:extLst>
                <a:ext uri="{FF2B5EF4-FFF2-40B4-BE49-F238E27FC236}">
                  <a16:creationId xmlns:a16="http://schemas.microsoft.com/office/drawing/2014/main" id="{D4E45965-1B49-62AB-4A29-B7E5C1B1AA79}"/>
                </a:ext>
              </a:extLst>
            </p:cNvPr>
            <p:cNvSpPr/>
            <p:nvPr/>
          </p:nvSpPr>
          <p:spPr>
            <a:xfrm>
              <a:off x="5369822" y="4105369"/>
              <a:ext cx="226802" cy="169010"/>
            </a:xfrm>
            <a:custGeom>
              <a:avLst/>
              <a:gdLst/>
              <a:ahLst/>
              <a:cxnLst/>
              <a:rect l="l" t="t" r="r" b="b"/>
              <a:pathLst>
                <a:path w="4230" h="3152" extrusionOk="0">
                  <a:moveTo>
                    <a:pt x="3263" y="0"/>
                  </a:moveTo>
                  <a:cubicBezTo>
                    <a:pt x="2660" y="0"/>
                    <a:pt x="1815" y="913"/>
                    <a:pt x="1348" y="1434"/>
                  </a:cubicBezTo>
                  <a:cubicBezTo>
                    <a:pt x="255" y="2655"/>
                    <a:pt x="1" y="3151"/>
                    <a:pt x="202" y="3151"/>
                  </a:cubicBezTo>
                  <a:cubicBezTo>
                    <a:pt x="244" y="3151"/>
                    <a:pt x="306" y="3130"/>
                    <a:pt x="384" y="3089"/>
                  </a:cubicBezTo>
                  <a:lnTo>
                    <a:pt x="1420" y="2553"/>
                  </a:lnTo>
                  <a:cubicBezTo>
                    <a:pt x="1420" y="2553"/>
                    <a:pt x="4230" y="1291"/>
                    <a:pt x="3753" y="338"/>
                  </a:cubicBezTo>
                  <a:cubicBezTo>
                    <a:pt x="3630" y="98"/>
                    <a:pt x="3459" y="0"/>
                    <a:pt x="326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274;p56">
              <a:extLst>
                <a:ext uri="{FF2B5EF4-FFF2-40B4-BE49-F238E27FC236}">
                  <a16:creationId xmlns:a16="http://schemas.microsoft.com/office/drawing/2014/main" id="{02EB9281-C36D-14C2-71C0-CEAFBCA97860}"/>
                </a:ext>
              </a:extLst>
            </p:cNvPr>
            <p:cNvSpPr/>
            <p:nvPr/>
          </p:nvSpPr>
          <p:spPr>
            <a:xfrm>
              <a:off x="5015625" y="3836905"/>
              <a:ext cx="333608" cy="153031"/>
            </a:xfrm>
            <a:custGeom>
              <a:avLst/>
              <a:gdLst/>
              <a:ahLst/>
              <a:cxnLst/>
              <a:rect l="l" t="t" r="r" b="b"/>
              <a:pathLst>
                <a:path w="6222" h="2854" extrusionOk="0">
                  <a:moveTo>
                    <a:pt x="1473" y="0"/>
                  </a:moveTo>
                  <a:cubicBezTo>
                    <a:pt x="1206" y="0"/>
                    <a:pt x="982" y="83"/>
                    <a:pt x="834" y="285"/>
                  </a:cubicBezTo>
                  <a:cubicBezTo>
                    <a:pt x="1" y="1428"/>
                    <a:pt x="2346" y="2095"/>
                    <a:pt x="3501" y="2404"/>
                  </a:cubicBezTo>
                  <a:cubicBezTo>
                    <a:pt x="4728" y="2726"/>
                    <a:pt x="5475" y="2854"/>
                    <a:pt x="5848" y="2854"/>
                  </a:cubicBezTo>
                  <a:cubicBezTo>
                    <a:pt x="6222" y="2854"/>
                    <a:pt x="6222" y="2726"/>
                    <a:pt x="5954" y="2535"/>
                  </a:cubicBezTo>
                  <a:lnTo>
                    <a:pt x="4728" y="1654"/>
                  </a:lnTo>
                  <a:cubicBezTo>
                    <a:pt x="4728" y="1654"/>
                    <a:pt x="2668" y="0"/>
                    <a:pt x="147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1" name="Google Shape;2275;p56">
              <a:extLst>
                <a:ext uri="{FF2B5EF4-FFF2-40B4-BE49-F238E27FC236}">
                  <a16:creationId xmlns:a16="http://schemas.microsoft.com/office/drawing/2014/main" id="{A450E8DB-0812-D045-310A-FCC71965BD8E}"/>
                </a:ext>
              </a:extLst>
            </p:cNvPr>
            <p:cNvSpPr/>
            <p:nvPr/>
          </p:nvSpPr>
          <p:spPr>
            <a:xfrm>
              <a:off x="5026465" y="3982799"/>
              <a:ext cx="349479" cy="108634"/>
            </a:xfrm>
            <a:custGeom>
              <a:avLst/>
              <a:gdLst/>
              <a:ahLst/>
              <a:cxnLst/>
              <a:rect l="l" t="t" r="r" b="b"/>
              <a:pathLst>
                <a:path w="6518" h="2026" extrusionOk="0">
                  <a:moveTo>
                    <a:pt x="1494" y="0"/>
                  </a:moveTo>
                  <a:cubicBezTo>
                    <a:pt x="1074" y="0"/>
                    <a:pt x="739" y="118"/>
                    <a:pt x="596" y="433"/>
                  </a:cubicBezTo>
                  <a:cubicBezTo>
                    <a:pt x="1" y="1719"/>
                    <a:pt x="2430" y="1910"/>
                    <a:pt x="3608" y="1981"/>
                  </a:cubicBezTo>
                  <a:cubicBezTo>
                    <a:pt x="4150" y="2012"/>
                    <a:pt x="4598" y="2025"/>
                    <a:pt x="4963" y="2025"/>
                  </a:cubicBezTo>
                  <a:cubicBezTo>
                    <a:pt x="6308" y="2025"/>
                    <a:pt x="6517" y="1840"/>
                    <a:pt x="6049" y="1624"/>
                  </a:cubicBezTo>
                  <a:lnTo>
                    <a:pt x="4680" y="1005"/>
                  </a:lnTo>
                  <a:cubicBezTo>
                    <a:pt x="4680" y="1005"/>
                    <a:pt x="2723" y="0"/>
                    <a:pt x="149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2" name="Google Shape;2276;p56">
              <a:extLst>
                <a:ext uri="{FF2B5EF4-FFF2-40B4-BE49-F238E27FC236}">
                  <a16:creationId xmlns:a16="http://schemas.microsoft.com/office/drawing/2014/main" id="{A138F3FF-18C2-16A3-AC37-9D750DA337C4}"/>
                </a:ext>
              </a:extLst>
            </p:cNvPr>
            <p:cNvSpPr/>
            <p:nvPr/>
          </p:nvSpPr>
          <p:spPr>
            <a:xfrm>
              <a:off x="5085864" y="4119685"/>
              <a:ext cx="298060" cy="88044"/>
            </a:xfrm>
            <a:custGeom>
              <a:avLst/>
              <a:gdLst/>
              <a:ahLst/>
              <a:cxnLst/>
              <a:rect l="l" t="t" r="r" b="b"/>
              <a:pathLst>
                <a:path w="5559" h="1642" extrusionOk="0">
                  <a:moveTo>
                    <a:pt x="1275" y="1"/>
                  </a:moveTo>
                  <a:cubicBezTo>
                    <a:pt x="892" y="1"/>
                    <a:pt x="586" y="106"/>
                    <a:pt x="465" y="393"/>
                  </a:cubicBezTo>
                  <a:cubicBezTo>
                    <a:pt x="1" y="1500"/>
                    <a:pt x="2049" y="1595"/>
                    <a:pt x="3061" y="1631"/>
                  </a:cubicBezTo>
                  <a:cubicBezTo>
                    <a:pt x="3319" y="1638"/>
                    <a:pt x="3552" y="1641"/>
                    <a:pt x="3762" y="1641"/>
                  </a:cubicBezTo>
                  <a:cubicBezTo>
                    <a:pt x="5291" y="1641"/>
                    <a:pt x="5559" y="1462"/>
                    <a:pt x="5108" y="1274"/>
                  </a:cubicBezTo>
                  <a:lnTo>
                    <a:pt x="3942" y="774"/>
                  </a:lnTo>
                  <a:lnTo>
                    <a:pt x="3942" y="786"/>
                  </a:lnTo>
                  <a:cubicBezTo>
                    <a:pt x="3942" y="786"/>
                    <a:pt x="2321" y="1"/>
                    <a:pt x="1275"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277;p56">
              <a:extLst>
                <a:ext uri="{FF2B5EF4-FFF2-40B4-BE49-F238E27FC236}">
                  <a16:creationId xmlns:a16="http://schemas.microsoft.com/office/drawing/2014/main" id="{1731BCD2-48F7-23B2-A370-2F8118CB0D73}"/>
                </a:ext>
              </a:extLst>
            </p:cNvPr>
            <p:cNvSpPr/>
            <p:nvPr/>
          </p:nvSpPr>
          <p:spPr>
            <a:xfrm>
              <a:off x="5090958" y="4204991"/>
              <a:ext cx="290232" cy="105792"/>
            </a:xfrm>
            <a:custGeom>
              <a:avLst/>
              <a:gdLst/>
              <a:ahLst/>
              <a:cxnLst/>
              <a:rect l="l" t="t" r="r" b="b"/>
              <a:pathLst>
                <a:path w="5413" h="1973" extrusionOk="0">
                  <a:moveTo>
                    <a:pt x="1243" y="0"/>
                  </a:moveTo>
                  <a:cubicBezTo>
                    <a:pt x="948" y="0"/>
                    <a:pt x="709" y="88"/>
                    <a:pt x="584" y="314"/>
                  </a:cubicBezTo>
                  <a:cubicBezTo>
                    <a:pt x="1" y="1362"/>
                    <a:pt x="2037" y="1683"/>
                    <a:pt x="3025" y="1814"/>
                  </a:cubicBezTo>
                  <a:cubicBezTo>
                    <a:pt x="3829" y="1926"/>
                    <a:pt x="4392" y="1972"/>
                    <a:pt x="4755" y="1972"/>
                  </a:cubicBezTo>
                  <a:cubicBezTo>
                    <a:pt x="5356" y="1972"/>
                    <a:pt x="5413" y="1846"/>
                    <a:pt x="5109" y="1683"/>
                  </a:cubicBezTo>
                  <a:lnTo>
                    <a:pt x="3989" y="1064"/>
                  </a:lnTo>
                  <a:cubicBezTo>
                    <a:pt x="3989" y="1064"/>
                    <a:pt x="2272" y="0"/>
                    <a:pt x="124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278;p56">
              <a:extLst>
                <a:ext uri="{FF2B5EF4-FFF2-40B4-BE49-F238E27FC236}">
                  <a16:creationId xmlns:a16="http://schemas.microsoft.com/office/drawing/2014/main" id="{5C549978-0F16-2132-3F35-9B1371D0FFAC}"/>
                </a:ext>
              </a:extLst>
            </p:cNvPr>
            <p:cNvSpPr/>
            <p:nvPr/>
          </p:nvSpPr>
          <p:spPr>
            <a:xfrm>
              <a:off x="5069886" y="3531767"/>
              <a:ext cx="239563" cy="339093"/>
            </a:xfrm>
            <a:custGeom>
              <a:avLst/>
              <a:gdLst/>
              <a:ahLst/>
              <a:cxnLst/>
              <a:rect l="l" t="t" r="r" b="b"/>
              <a:pathLst>
                <a:path w="4468" h="6324" extrusionOk="0">
                  <a:moveTo>
                    <a:pt x="2072" y="1"/>
                  </a:moveTo>
                  <a:cubicBezTo>
                    <a:pt x="1992" y="1"/>
                    <a:pt x="1909" y="12"/>
                    <a:pt x="1823" y="35"/>
                  </a:cubicBezTo>
                  <a:cubicBezTo>
                    <a:pt x="1" y="535"/>
                    <a:pt x="1525" y="2880"/>
                    <a:pt x="2299" y="4012"/>
                  </a:cubicBezTo>
                  <a:cubicBezTo>
                    <a:pt x="3434" y="5677"/>
                    <a:pt x="4070" y="6324"/>
                    <a:pt x="4320" y="6324"/>
                  </a:cubicBezTo>
                  <a:cubicBezTo>
                    <a:pt x="4434" y="6324"/>
                    <a:pt x="4468" y="6188"/>
                    <a:pt x="4430" y="5952"/>
                  </a:cubicBezTo>
                  <a:lnTo>
                    <a:pt x="4121" y="4202"/>
                  </a:lnTo>
                  <a:cubicBezTo>
                    <a:pt x="4121" y="4202"/>
                    <a:pt x="3636" y="1"/>
                    <a:pt x="207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279;p56">
              <a:extLst>
                <a:ext uri="{FF2B5EF4-FFF2-40B4-BE49-F238E27FC236}">
                  <a16:creationId xmlns:a16="http://schemas.microsoft.com/office/drawing/2014/main" id="{90D67669-B738-BA61-53E1-779479646C77}"/>
                </a:ext>
              </a:extLst>
            </p:cNvPr>
            <p:cNvSpPr/>
            <p:nvPr/>
          </p:nvSpPr>
          <p:spPr>
            <a:xfrm>
              <a:off x="5186718" y="3624257"/>
              <a:ext cx="195436" cy="821673"/>
            </a:xfrm>
            <a:custGeom>
              <a:avLst/>
              <a:gdLst/>
              <a:ahLst/>
              <a:cxnLst/>
              <a:rect l="l" t="t" r="r" b="b"/>
              <a:pathLst>
                <a:path w="3645" h="15324" fill="none" extrusionOk="0">
                  <a:moveTo>
                    <a:pt x="1" y="1"/>
                  </a:moveTo>
                  <a:cubicBezTo>
                    <a:pt x="1" y="1"/>
                    <a:pt x="2680" y="5013"/>
                    <a:pt x="3096" y="7335"/>
                  </a:cubicBezTo>
                  <a:cubicBezTo>
                    <a:pt x="3573" y="10002"/>
                    <a:pt x="3644" y="12978"/>
                    <a:pt x="3311" y="15324"/>
                  </a:cubicBezTo>
                </a:path>
              </a:pathLst>
            </a:custGeom>
            <a:solidFill>
              <a:srgbClr val="115000"/>
            </a:solidFill>
            <a:ln w="4775" cap="rnd" cmpd="sng">
              <a:solidFill>
                <a:srgbClr val="115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6" name="Google Shape;2280;p56">
              <a:extLst>
                <a:ext uri="{FF2B5EF4-FFF2-40B4-BE49-F238E27FC236}">
                  <a16:creationId xmlns:a16="http://schemas.microsoft.com/office/drawing/2014/main" id="{A183337E-DE36-77EC-9B5C-C5FC154498A6}"/>
                </a:ext>
              </a:extLst>
            </p:cNvPr>
            <p:cNvSpPr/>
            <p:nvPr/>
          </p:nvSpPr>
          <p:spPr>
            <a:xfrm>
              <a:off x="5329716" y="3719375"/>
              <a:ext cx="70293" cy="215177"/>
            </a:xfrm>
            <a:custGeom>
              <a:avLst/>
              <a:gdLst/>
              <a:ahLst/>
              <a:cxnLst/>
              <a:rect l="l" t="t" r="r" b="b"/>
              <a:pathLst>
                <a:path w="1311" h="4013" fill="none" extrusionOk="0">
                  <a:moveTo>
                    <a:pt x="1" y="4013"/>
                  </a:moveTo>
                  <a:lnTo>
                    <a:pt x="131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281;p56">
              <a:extLst>
                <a:ext uri="{FF2B5EF4-FFF2-40B4-BE49-F238E27FC236}">
                  <a16:creationId xmlns:a16="http://schemas.microsoft.com/office/drawing/2014/main" id="{88A45EDC-69E4-5C3E-E056-B2D2D4DDD12F}"/>
                </a:ext>
              </a:extLst>
            </p:cNvPr>
            <p:cNvSpPr/>
            <p:nvPr/>
          </p:nvSpPr>
          <p:spPr>
            <a:xfrm>
              <a:off x="5352718" y="3850899"/>
              <a:ext cx="131577" cy="166651"/>
            </a:xfrm>
            <a:custGeom>
              <a:avLst/>
              <a:gdLst/>
              <a:ahLst/>
              <a:cxnLst/>
              <a:rect l="l" t="t" r="r" b="b"/>
              <a:pathLst>
                <a:path w="2454" h="3108" fill="none" extrusionOk="0">
                  <a:moveTo>
                    <a:pt x="0" y="3108"/>
                  </a:moveTo>
                  <a:lnTo>
                    <a:pt x="2453"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282;p56">
              <a:extLst>
                <a:ext uri="{FF2B5EF4-FFF2-40B4-BE49-F238E27FC236}">
                  <a16:creationId xmlns:a16="http://schemas.microsoft.com/office/drawing/2014/main" id="{62BEEC41-9F5A-A4D7-3367-B845EE9E4AE0}"/>
                </a:ext>
              </a:extLst>
            </p:cNvPr>
            <p:cNvSpPr/>
            <p:nvPr/>
          </p:nvSpPr>
          <p:spPr>
            <a:xfrm>
              <a:off x="5156059" y="3906447"/>
              <a:ext cx="190932" cy="80484"/>
            </a:xfrm>
            <a:custGeom>
              <a:avLst/>
              <a:gdLst/>
              <a:ahLst/>
              <a:cxnLst/>
              <a:rect l="l" t="t" r="r" b="b"/>
              <a:pathLst>
                <a:path w="3561" h="1501" fill="none" extrusionOk="0">
                  <a:moveTo>
                    <a:pt x="3561" y="1500"/>
                  </a:moveTo>
                  <a:lnTo>
                    <a:pt x="1"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9" name="Google Shape;2283;p56">
              <a:extLst>
                <a:ext uri="{FF2B5EF4-FFF2-40B4-BE49-F238E27FC236}">
                  <a16:creationId xmlns:a16="http://schemas.microsoft.com/office/drawing/2014/main" id="{6CF55915-4D0C-A32E-05C7-C43BD95AE961}"/>
                </a:ext>
              </a:extLst>
            </p:cNvPr>
            <p:cNvSpPr/>
            <p:nvPr/>
          </p:nvSpPr>
          <p:spPr>
            <a:xfrm>
              <a:off x="5369339" y="4019420"/>
              <a:ext cx="143641" cy="110511"/>
            </a:xfrm>
            <a:custGeom>
              <a:avLst/>
              <a:gdLst/>
              <a:ahLst/>
              <a:cxnLst/>
              <a:rect l="l" t="t" r="r" b="b"/>
              <a:pathLst>
                <a:path w="2679" h="2061" fill="none" extrusionOk="0">
                  <a:moveTo>
                    <a:pt x="0" y="2060"/>
                  </a:moveTo>
                  <a:lnTo>
                    <a:pt x="2679"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284;p56">
              <a:extLst>
                <a:ext uri="{FF2B5EF4-FFF2-40B4-BE49-F238E27FC236}">
                  <a16:creationId xmlns:a16="http://schemas.microsoft.com/office/drawing/2014/main" id="{F9E8041D-2BF1-D150-E717-DE86B5EA2EB0}"/>
                </a:ext>
              </a:extLst>
            </p:cNvPr>
            <p:cNvSpPr/>
            <p:nvPr/>
          </p:nvSpPr>
          <p:spPr>
            <a:xfrm>
              <a:off x="5211007" y="4051322"/>
              <a:ext cx="150719" cy="31368"/>
            </a:xfrm>
            <a:custGeom>
              <a:avLst/>
              <a:gdLst/>
              <a:ahLst/>
              <a:cxnLst/>
              <a:rect l="l" t="t" r="r" b="b"/>
              <a:pathLst>
                <a:path w="2811" h="585" fill="none" extrusionOk="0">
                  <a:moveTo>
                    <a:pt x="2810" y="584"/>
                  </a:moveTo>
                  <a:lnTo>
                    <a:pt x="0"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1" name="Google Shape;2285;p56">
              <a:extLst>
                <a:ext uri="{FF2B5EF4-FFF2-40B4-BE49-F238E27FC236}">
                  <a16:creationId xmlns:a16="http://schemas.microsoft.com/office/drawing/2014/main" id="{0A4564D5-D281-C962-D41F-F75D7B487349}"/>
                </a:ext>
              </a:extLst>
            </p:cNvPr>
            <p:cNvSpPr/>
            <p:nvPr/>
          </p:nvSpPr>
          <p:spPr>
            <a:xfrm>
              <a:off x="5252507" y="4179040"/>
              <a:ext cx="116243" cy="18553"/>
            </a:xfrm>
            <a:custGeom>
              <a:avLst/>
              <a:gdLst/>
              <a:ahLst/>
              <a:cxnLst/>
              <a:rect l="l" t="t" r="r" b="b"/>
              <a:pathLst>
                <a:path w="2168" h="346" fill="none" extrusionOk="0">
                  <a:moveTo>
                    <a:pt x="2167" y="345"/>
                  </a:moveTo>
                  <a:lnTo>
                    <a:pt x="0"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286;p56">
              <a:extLst>
                <a:ext uri="{FF2B5EF4-FFF2-40B4-BE49-F238E27FC236}">
                  <a16:creationId xmlns:a16="http://schemas.microsoft.com/office/drawing/2014/main" id="{DAC1844E-A21B-4691-907A-D3E236AA8CDC}"/>
                </a:ext>
              </a:extLst>
            </p:cNvPr>
            <p:cNvSpPr/>
            <p:nvPr/>
          </p:nvSpPr>
          <p:spPr>
            <a:xfrm>
              <a:off x="5378240" y="4201988"/>
              <a:ext cx="78603" cy="70296"/>
            </a:xfrm>
            <a:custGeom>
              <a:avLst/>
              <a:gdLst/>
              <a:ahLst/>
              <a:cxnLst/>
              <a:rect l="l" t="t" r="r" b="b"/>
              <a:pathLst>
                <a:path w="1466" h="1311" fill="none" extrusionOk="0">
                  <a:moveTo>
                    <a:pt x="1" y="1310"/>
                  </a:moveTo>
                  <a:lnTo>
                    <a:pt x="1465"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287;p56">
              <a:extLst>
                <a:ext uri="{FF2B5EF4-FFF2-40B4-BE49-F238E27FC236}">
                  <a16:creationId xmlns:a16="http://schemas.microsoft.com/office/drawing/2014/main" id="{927C0D00-657B-A71D-4DA2-1A428DE0EB90}"/>
                </a:ext>
              </a:extLst>
            </p:cNvPr>
            <p:cNvSpPr/>
            <p:nvPr/>
          </p:nvSpPr>
          <p:spPr>
            <a:xfrm>
              <a:off x="5242909" y="4270297"/>
              <a:ext cx="134097" cy="33244"/>
            </a:xfrm>
            <a:custGeom>
              <a:avLst/>
              <a:gdLst/>
              <a:ahLst/>
              <a:cxnLst/>
              <a:rect l="l" t="t" r="r" b="b"/>
              <a:pathLst>
                <a:path w="2501" h="620" fill="none" extrusionOk="0">
                  <a:moveTo>
                    <a:pt x="2501" y="620"/>
                  </a:moveTo>
                  <a:lnTo>
                    <a:pt x="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288;p56">
              <a:extLst>
                <a:ext uri="{FF2B5EF4-FFF2-40B4-BE49-F238E27FC236}">
                  <a16:creationId xmlns:a16="http://schemas.microsoft.com/office/drawing/2014/main" id="{D652ABCA-BA2A-E90F-7634-01B81F06C59A}"/>
                </a:ext>
              </a:extLst>
            </p:cNvPr>
            <p:cNvSpPr/>
            <p:nvPr/>
          </p:nvSpPr>
          <p:spPr>
            <a:xfrm>
              <a:off x="5278029" y="4344343"/>
              <a:ext cx="157743" cy="211370"/>
            </a:xfrm>
            <a:custGeom>
              <a:avLst/>
              <a:gdLst/>
              <a:ahLst/>
              <a:cxnLst/>
              <a:rect l="l" t="t" r="r" b="b"/>
              <a:pathLst>
                <a:path w="2942" h="3942" extrusionOk="0">
                  <a:moveTo>
                    <a:pt x="0" y="1"/>
                  </a:moveTo>
                  <a:lnTo>
                    <a:pt x="0" y="608"/>
                  </a:lnTo>
                  <a:lnTo>
                    <a:pt x="250" y="608"/>
                  </a:lnTo>
                  <a:lnTo>
                    <a:pt x="786" y="3942"/>
                  </a:lnTo>
                  <a:lnTo>
                    <a:pt x="2155" y="3942"/>
                  </a:lnTo>
                  <a:lnTo>
                    <a:pt x="2691" y="608"/>
                  </a:lnTo>
                  <a:lnTo>
                    <a:pt x="2941" y="608"/>
                  </a:lnTo>
                  <a:lnTo>
                    <a:pt x="2941" y="1"/>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289;p56">
              <a:extLst>
                <a:ext uri="{FF2B5EF4-FFF2-40B4-BE49-F238E27FC236}">
                  <a16:creationId xmlns:a16="http://schemas.microsoft.com/office/drawing/2014/main" id="{3CAFAE13-B142-2284-5D72-00C7EE4C5CB4}"/>
                </a:ext>
              </a:extLst>
            </p:cNvPr>
            <p:cNvSpPr/>
            <p:nvPr/>
          </p:nvSpPr>
          <p:spPr>
            <a:xfrm>
              <a:off x="5412072" y="2646163"/>
              <a:ext cx="289266" cy="420381"/>
            </a:xfrm>
            <a:custGeom>
              <a:avLst/>
              <a:gdLst/>
              <a:ahLst/>
              <a:cxnLst/>
              <a:rect l="l" t="t" r="r" b="b"/>
              <a:pathLst>
                <a:path w="5395" h="7840" extrusionOk="0">
                  <a:moveTo>
                    <a:pt x="1703" y="1"/>
                  </a:moveTo>
                  <a:cubicBezTo>
                    <a:pt x="1600" y="1"/>
                    <a:pt x="1496" y="17"/>
                    <a:pt x="1394" y="50"/>
                  </a:cubicBezTo>
                  <a:cubicBezTo>
                    <a:pt x="822" y="240"/>
                    <a:pt x="275" y="1074"/>
                    <a:pt x="417" y="1776"/>
                  </a:cubicBezTo>
                  <a:cubicBezTo>
                    <a:pt x="513" y="2264"/>
                    <a:pt x="953" y="2979"/>
                    <a:pt x="1096" y="3241"/>
                  </a:cubicBezTo>
                  <a:cubicBezTo>
                    <a:pt x="1227" y="3515"/>
                    <a:pt x="1037" y="3979"/>
                    <a:pt x="608" y="4943"/>
                  </a:cubicBezTo>
                  <a:cubicBezTo>
                    <a:pt x="179" y="5896"/>
                    <a:pt x="1" y="6801"/>
                    <a:pt x="1263" y="7586"/>
                  </a:cubicBezTo>
                  <a:cubicBezTo>
                    <a:pt x="1541" y="7764"/>
                    <a:pt x="1829" y="7840"/>
                    <a:pt x="2115" y="7840"/>
                  </a:cubicBezTo>
                  <a:cubicBezTo>
                    <a:pt x="3115" y="7840"/>
                    <a:pt x="4103" y="6921"/>
                    <a:pt x="4668" y="6217"/>
                  </a:cubicBezTo>
                  <a:cubicBezTo>
                    <a:pt x="5394" y="5324"/>
                    <a:pt x="4120" y="3241"/>
                    <a:pt x="4013" y="2372"/>
                  </a:cubicBezTo>
                  <a:cubicBezTo>
                    <a:pt x="3918" y="1590"/>
                    <a:pt x="3757" y="180"/>
                    <a:pt x="2766" y="180"/>
                  </a:cubicBezTo>
                  <a:cubicBezTo>
                    <a:pt x="2640" y="180"/>
                    <a:pt x="2501" y="203"/>
                    <a:pt x="2346" y="252"/>
                  </a:cubicBezTo>
                  <a:lnTo>
                    <a:pt x="2346" y="240"/>
                  </a:lnTo>
                  <a:cubicBezTo>
                    <a:pt x="2165" y="83"/>
                    <a:pt x="1937" y="1"/>
                    <a:pt x="17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290;p56">
              <a:extLst>
                <a:ext uri="{FF2B5EF4-FFF2-40B4-BE49-F238E27FC236}">
                  <a16:creationId xmlns:a16="http://schemas.microsoft.com/office/drawing/2014/main" id="{4199C167-6D20-DFF2-03E0-065E02BCC88F}"/>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6453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291;p56">
              <a:extLst>
                <a:ext uri="{FF2B5EF4-FFF2-40B4-BE49-F238E27FC236}">
                  <a16:creationId xmlns:a16="http://schemas.microsoft.com/office/drawing/2014/main" id="{CA60F30E-33DB-0772-0097-B75191331D4B}"/>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292;p56">
              <a:extLst>
                <a:ext uri="{FF2B5EF4-FFF2-40B4-BE49-F238E27FC236}">
                  <a16:creationId xmlns:a16="http://schemas.microsoft.com/office/drawing/2014/main" id="{E51AAECC-6D41-BD49-DA52-7D53CAE40785}"/>
                </a:ext>
              </a:extLst>
            </p:cNvPr>
            <p:cNvSpPr/>
            <p:nvPr/>
          </p:nvSpPr>
          <p:spPr>
            <a:xfrm>
              <a:off x="5475287" y="2779671"/>
              <a:ext cx="220904" cy="252604"/>
            </a:xfrm>
            <a:custGeom>
              <a:avLst/>
              <a:gdLst/>
              <a:ahLst/>
              <a:cxnLst/>
              <a:rect l="l" t="t" r="r" b="b"/>
              <a:pathLst>
                <a:path w="4120" h="4711" extrusionOk="0">
                  <a:moveTo>
                    <a:pt x="3549" y="1"/>
                  </a:moveTo>
                  <a:lnTo>
                    <a:pt x="1858" y="346"/>
                  </a:lnTo>
                  <a:lnTo>
                    <a:pt x="1001" y="894"/>
                  </a:lnTo>
                  <a:cubicBezTo>
                    <a:pt x="1001" y="894"/>
                    <a:pt x="0" y="1679"/>
                    <a:pt x="0" y="1763"/>
                  </a:cubicBezTo>
                  <a:cubicBezTo>
                    <a:pt x="0" y="1846"/>
                    <a:pt x="1703" y="4704"/>
                    <a:pt x="1703" y="4704"/>
                  </a:cubicBezTo>
                  <a:cubicBezTo>
                    <a:pt x="1772" y="4708"/>
                    <a:pt x="1841" y="4710"/>
                    <a:pt x="1910" y="4710"/>
                  </a:cubicBezTo>
                  <a:cubicBezTo>
                    <a:pt x="2740" y="4710"/>
                    <a:pt x="3526" y="4381"/>
                    <a:pt x="4120" y="3799"/>
                  </a:cubicBezTo>
                  <a:lnTo>
                    <a:pt x="4120" y="3787"/>
                  </a:lnTo>
                  <a:lnTo>
                    <a:pt x="354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293;p56">
              <a:extLst>
                <a:ext uri="{FF2B5EF4-FFF2-40B4-BE49-F238E27FC236}">
                  <a16:creationId xmlns:a16="http://schemas.microsoft.com/office/drawing/2014/main" id="{E1F7A2E4-DBE8-16C7-DD84-DA417CC34404}"/>
                </a:ext>
              </a:extLst>
            </p:cNvPr>
            <p:cNvSpPr/>
            <p:nvPr/>
          </p:nvSpPr>
          <p:spPr>
            <a:xfrm>
              <a:off x="5475287" y="2779671"/>
              <a:ext cx="220904" cy="255446"/>
            </a:xfrm>
            <a:custGeom>
              <a:avLst/>
              <a:gdLst/>
              <a:ahLst/>
              <a:cxnLst/>
              <a:rect l="l" t="t" r="r" b="b"/>
              <a:pathLst>
                <a:path w="4120" h="4764" fill="none" extrusionOk="0">
                  <a:moveTo>
                    <a:pt x="4120" y="3787"/>
                  </a:moveTo>
                  <a:lnTo>
                    <a:pt x="4120" y="3787"/>
                  </a:lnTo>
                  <a:lnTo>
                    <a:pt x="3549" y="1"/>
                  </a:lnTo>
                  <a:lnTo>
                    <a:pt x="1858" y="346"/>
                  </a:lnTo>
                  <a:lnTo>
                    <a:pt x="1001" y="894"/>
                  </a:lnTo>
                  <a:cubicBezTo>
                    <a:pt x="1001" y="894"/>
                    <a:pt x="0" y="1679"/>
                    <a:pt x="0" y="1763"/>
                  </a:cubicBezTo>
                  <a:cubicBezTo>
                    <a:pt x="0" y="1846"/>
                    <a:pt x="1703" y="4704"/>
                    <a:pt x="1703" y="4704"/>
                  </a:cubicBezTo>
                  <a:cubicBezTo>
                    <a:pt x="2608" y="4763"/>
                    <a:pt x="3477" y="4430"/>
                    <a:pt x="4120" y="3799"/>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294;p56">
              <a:extLst>
                <a:ext uri="{FF2B5EF4-FFF2-40B4-BE49-F238E27FC236}">
                  <a16:creationId xmlns:a16="http://schemas.microsoft.com/office/drawing/2014/main" id="{216F63C4-0C58-F374-E7FC-C08B28FF9030}"/>
                </a:ext>
              </a:extLst>
            </p:cNvPr>
            <p:cNvSpPr/>
            <p:nvPr/>
          </p:nvSpPr>
          <p:spPr>
            <a:xfrm>
              <a:off x="5559359" y="2937951"/>
              <a:ext cx="73778" cy="53137"/>
            </a:xfrm>
            <a:custGeom>
              <a:avLst/>
              <a:gdLst/>
              <a:ahLst/>
              <a:cxnLst/>
              <a:rect l="l" t="t" r="r" b="b"/>
              <a:pathLst>
                <a:path w="1376" h="991" extrusionOk="0">
                  <a:moveTo>
                    <a:pt x="1344" y="1"/>
                  </a:moveTo>
                  <a:cubicBezTo>
                    <a:pt x="1183" y="1"/>
                    <a:pt x="278" y="680"/>
                    <a:pt x="278" y="680"/>
                  </a:cubicBezTo>
                  <a:cubicBezTo>
                    <a:pt x="278" y="680"/>
                    <a:pt x="0" y="991"/>
                    <a:pt x="185" y="991"/>
                  </a:cubicBezTo>
                  <a:cubicBezTo>
                    <a:pt x="191" y="991"/>
                    <a:pt x="199" y="990"/>
                    <a:pt x="206" y="990"/>
                  </a:cubicBezTo>
                  <a:cubicBezTo>
                    <a:pt x="421" y="966"/>
                    <a:pt x="1254" y="311"/>
                    <a:pt x="1361" y="49"/>
                  </a:cubicBezTo>
                  <a:cubicBezTo>
                    <a:pt x="1375" y="15"/>
                    <a:pt x="1368" y="1"/>
                    <a:pt x="1344"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295;p56">
              <a:extLst>
                <a:ext uri="{FF2B5EF4-FFF2-40B4-BE49-F238E27FC236}">
                  <a16:creationId xmlns:a16="http://schemas.microsoft.com/office/drawing/2014/main" id="{1F78B5A4-8D99-D041-E29A-3F30CECF9C01}"/>
                </a:ext>
              </a:extLst>
            </p:cNvPr>
            <p:cNvSpPr/>
            <p:nvPr/>
          </p:nvSpPr>
          <p:spPr>
            <a:xfrm>
              <a:off x="5576142" y="2852430"/>
              <a:ext cx="70936" cy="114371"/>
            </a:xfrm>
            <a:custGeom>
              <a:avLst/>
              <a:gdLst/>
              <a:ahLst/>
              <a:cxnLst/>
              <a:rect l="l" t="t" r="r" b="b"/>
              <a:pathLst>
                <a:path w="1323" h="2133" extrusionOk="0">
                  <a:moveTo>
                    <a:pt x="72" y="1"/>
                  </a:moveTo>
                  <a:lnTo>
                    <a:pt x="1" y="584"/>
                  </a:lnTo>
                  <a:lnTo>
                    <a:pt x="48" y="632"/>
                  </a:lnTo>
                  <a:lnTo>
                    <a:pt x="334" y="942"/>
                  </a:lnTo>
                  <a:lnTo>
                    <a:pt x="417" y="2132"/>
                  </a:lnTo>
                  <a:lnTo>
                    <a:pt x="775" y="2073"/>
                  </a:lnTo>
                  <a:lnTo>
                    <a:pt x="489" y="965"/>
                  </a:lnTo>
                  <a:lnTo>
                    <a:pt x="941" y="1906"/>
                  </a:lnTo>
                  <a:lnTo>
                    <a:pt x="1322" y="1525"/>
                  </a:lnTo>
                  <a:lnTo>
                    <a:pt x="513" y="799"/>
                  </a:lnTo>
                  <a:lnTo>
                    <a:pt x="489" y="215"/>
                  </a:lnTo>
                  <a:lnTo>
                    <a:pt x="7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296;p56">
              <a:extLst>
                <a:ext uri="{FF2B5EF4-FFF2-40B4-BE49-F238E27FC236}">
                  <a16:creationId xmlns:a16="http://schemas.microsoft.com/office/drawing/2014/main" id="{632E1194-2970-961D-97A5-2B96CFECADEB}"/>
                </a:ext>
              </a:extLst>
            </p:cNvPr>
            <p:cNvSpPr/>
            <p:nvPr/>
          </p:nvSpPr>
          <p:spPr>
            <a:xfrm>
              <a:off x="5521881" y="2792968"/>
              <a:ext cx="120050" cy="111262"/>
            </a:xfrm>
            <a:custGeom>
              <a:avLst/>
              <a:gdLst/>
              <a:ahLst/>
              <a:cxnLst/>
              <a:rect l="l" t="t" r="r" b="b"/>
              <a:pathLst>
                <a:path w="2239" h="2075" extrusionOk="0">
                  <a:moveTo>
                    <a:pt x="1080" y="0"/>
                  </a:moveTo>
                  <a:cubicBezTo>
                    <a:pt x="742" y="0"/>
                    <a:pt x="358" y="288"/>
                    <a:pt x="358" y="288"/>
                  </a:cubicBezTo>
                  <a:cubicBezTo>
                    <a:pt x="358" y="288"/>
                    <a:pt x="1" y="455"/>
                    <a:pt x="1" y="777"/>
                  </a:cubicBezTo>
                  <a:cubicBezTo>
                    <a:pt x="1" y="1110"/>
                    <a:pt x="382" y="1884"/>
                    <a:pt x="632" y="2051"/>
                  </a:cubicBezTo>
                  <a:cubicBezTo>
                    <a:pt x="655" y="2067"/>
                    <a:pt x="681" y="2075"/>
                    <a:pt x="707" y="2075"/>
                  </a:cubicBezTo>
                  <a:cubicBezTo>
                    <a:pt x="947" y="2075"/>
                    <a:pt x="1275" y="1467"/>
                    <a:pt x="1275" y="1467"/>
                  </a:cubicBezTo>
                  <a:cubicBezTo>
                    <a:pt x="1275" y="1467"/>
                    <a:pt x="1571" y="1607"/>
                    <a:pt x="1811" y="1607"/>
                  </a:cubicBezTo>
                  <a:cubicBezTo>
                    <a:pt x="1921" y="1607"/>
                    <a:pt x="2020" y="1577"/>
                    <a:pt x="2072" y="1491"/>
                  </a:cubicBezTo>
                  <a:cubicBezTo>
                    <a:pt x="2239" y="1217"/>
                    <a:pt x="1691" y="324"/>
                    <a:pt x="1334" y="74"/>
                  </a:cubicBezTo>
                  <a:cubicBezTo>
                    <a:pt x="1258" y="21"/>
                    <a:pt x="1171" y="0"/>
                    <a:pt x="1080"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297;p56">
              <a:extLst>
                <a:ext uri="{FF2B5EF4-FFF2-40B4-BE49-F238E27FC236}">
                  <a16:creationId xmlns:a16="http://schemas.microsoft.com/office/drawing/2014/main" id="{D73189B1-3121-EF98-8113-4ECAD8ED1A62}"/>
                </a:ext>
              </a:extLst>
            </p:cNvPr>
            <p:cNvSpPr/>
            <p:nvPr/>
          </p:nvSpPr>
          <p:spPr>
            <a:xfrm>
              <a:off x="5525098" y="2768840"/>
              <a:ext cx="67075" cy="104130"/>
            </a:xfrm>
            <a:custGeom>
              <a:avLst/>
              <a:gdLst/>
              <a:ahLst/>
              <a:cxnLst/>
              <a:rect l="l" t="t" r="r" b="b"/>
              <a:pathLst>
                <a:path w="1251" h="1942" extrusionOk="0">
                  <a:moveTo>
                    <a:pt x="1036" y="0"/>
                  </a:moveTo>
                  <a:lnTo>
                    <a:pt x="0" y="417"/>
                  </a:lnTo>
                  <a:cubicBezTo>
                    <a:pt x="95" y="667"/>
                    <a:pt x="179" y="917"/>
                    <a:pt x="238" y="1179"/>
                  </a:cubicBezTo>
                  <a:cubicBezTo>
                    <a:pt x="298" y="1453"/>
                    <a:pt x="1036" y="1917"/>
                    <a:pt x="1119" y="1941"/>
                  </a:cubicBezTo>
                  <a:cubicBezTo>
                    <a:pt x="1120" y="1941"/>
                    <a:pt x="1121" y="1941"/>
                    <a:pt x="1122" y="1941"/>
                  </a:cubicBezTo>
                  <a:cubicBezTo>
                    <a:pt x="1192" y="1941"/>
                    <a:pt x="1250" y="1072"/>
                    <a:pt x="1250" y="1072"/>
                  </a:cubicBezTo>
                  <a:lnTo>
                    <a:pt x="10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298;p56">
              <a:extLst>
                <a:ext uri="{FF2B5EF4-FFF2-40B4-BE49-F238E27FC236}">
                  <a16:creationId xmlns:a16="http://schemas.microsoft.com/office/drawing/2014/main" id="{FBB075AB-6544-9F40-5282-392DFB63F0EF}"/>
                </a:ext>
              </a:extLst>
            </p:cNvPr>
            <p:cNvSpPr/>
            <p:nvPr/>
          </p:nvSpPr>
          <p:spPr>
            <a:xfrm>
              <a:off x="5528261" y="2773291"/>
              <a:ext cx="61982" cy="63915"/>
            </a:xfrm>
            <a:custGeom>
              <a:avLst/>
              <a:gdLst/>
              <a:ahLst/>
              <a:cxnLst/>
              <a:rect l="l" t="t" r="r" b="b"/>
              <a:pathLst>
                <a:path w="1156" h="1192" extrusionOk="0">
                  <a:moveTo>
                    <a:pt x="858" y="1"/>
                  </a:moveTo>
                  <a:lnTo>
                    <a:pt x="108" y="274"/>
                  </a:lnTo>
                  <a:lnTo>
                    <a:pt x="1" y="524"/>
                  </a:lnTo>
                  <a:cubicBezTo>
                    <a:pt x="60" y="667"/>
                    <a:pt x="120" y="858"/>
                    <a:pt x="155" y="1001"/>
                  </a:cubicBezTo>
                  <a:cubicBezTo>
                    <a:pt x="286" y="1108"/>
                    <a:pt x="429" y="1167"/>
                    <a:pt x="584" y="1191"/>
                  </a:cubicBezTo>
                  <a:cubicBezTo>
                    <a:pt x="591" y="1192"/>
                    <a:pt x="598" y="1192"/>
                    <a:pt x="605" y="1192"/>
                  </a:cubicBezTo>
                  <a:cubicBezTo>
                    <a:pt x="823" y="1192"/>
                    <a:pt x="1017" y="1018"/>
                    <a:pt x="1156" y="810"/>
                  </a:cubicBezTo>
                  <a:lnTo>
                    <a:pt x="1001" y="36"/>
                  </a:lnTo>
                  <a:cubicBezTo>
                    <a:pt x="953" y="24"/>
                    <a:pt x="906" y="12"/>
                    <a:pt x="858"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299;p56">
              <a:extLst>
                <a:ext uri="{FF2B5EF4-FFF2-40B4-BE49-F238E27FC236}">
                  <a16:creationId xmlns:a16="http://schemas.microsoft.com/office/drawing/2014/main" id="{0AE067E0-35FC-9332-4CD0-5B12F7500259}"/>
                </a:ext>
              </a:extLst>
            </p:cNvPr>
            <p:cNvSpPr/>
            <p:nvPr/>
          </p:nvSpPr>
          <p:spPr>
            <a:xfrm>
              <a:off x="5525098" y="2768840"/>
              <a:ext cx="67075" cy="105363"/>
            </a:xfrm>
            <a:custGeom>
              <a:avLst/>
              <a:gdLst/>
              <a:ahLst/>
              <a:cxnLst/>
              <a:rect l="l" t="t" r="r" b="b"/>
              <a:pathLst>
                <a:path w="1251" h="1965" fill="none" extrusionOk="0">
                  <a:moveTo>
                    <a:pt x="0" y="417"/>
                  </a:moveTo>
                  <a:cubicBezTo>
                    <a:pt x="95" y="667"/>
                    <a:pt x="179" y="917"/>
                    <a:pt x="238" y="1179"/>
                  </a:cubicBezTo>
                  <a:cubicBezTo>
                    <a:pt x="298" y="1453"/>
                    <a:pt x="1036" y="1917"/>
                    <a:pt x="1119" y="1941"/>
                  </a:cubicBezTo>
                  <a:cubicBezTo>
                    <a:pt x="1191" y="1965"/>
                    <a:pt x="1250" y="1072"/>
                    <a:pt x="1250" y="1072"/>
                  </a:cubicBezTo>
                  <a:lnTo>
                    <a:pt x="1036" y="0"/>
                  </a:lnTo>
                  <a:lnTo>
                    <a:pt x="0" y="41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300;p56">
              <a:extLst>
                <a:ext uri="{FF2B5EF4-FFF2-40B4-BE49-F238E27FC236}">
                  <a16:creationId xmlns:a16="http://schemas.microsoft.com/office/drawing/2014/main" id="{40D69F75-6890-E16E-183F-610D8D37D417}"/>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301;p56">
              <a:extLst>
                <a:ext uri="{FF2B5EF4-FFF2-40B4-BE49-F238E27FC236}">
                  <a16:creationId xmlns:a16="http://schemas.microsoft.com/office/drawing/2014/main" id="{9FD3A759-FCC4-33D7-5628-737B9C340331}"/>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302;p56">
              <a:extLst>
                <a:ext uri="{FF2B5EF4-FFF2-40B4-BE49-F238E27FC236}">
                  <a16:creationId xmlns:a16="http://schemas.microsoft.com/office/drawing/2014/main" id="{17786835-20FA-870A-6004-7DEEA16E36B0}"/>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303;p56">
              <a:extLst>
                <a:ext uri="{FF2B5EF4-FFF2-40B4-BE49-F238E27FC236}">
                  <a16:creationId xmlns:a16="http://schemas.microsoft.com/office/drawing/2014/main" id="{1587200C-81A3-E36A-6A52-928BC5A76E40}"/>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304;p56">
              <a:extLst>
                <a:ext uri="{FF2B5EF4-FFF2-40B4-BE49-F238E27FC236}">
                  <a16:creationId xmlns:a16="http://schemas.microsoft.com/office/drawing/2014/main" id="{A4CE7B07-A681-8698-98AA-C71B8D6BBD26}"/>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305;p56">
              <a:extLst>
                <a:ext uri="{FF2B5EF4-FFF2-40B4-BE49-F238E27FC236}">
                  <a16:creationId xmlns:a16="http://schemas.microsoft.com/office/drawing/2014/main" id="{ABDC1B2C-C397-2F81-0E6E-D6866DB245F1}"/>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E7FFEC"/>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306;p56">
              <a:extLst>
                <a:ext uri="{FF2B5EF4-FFF2-40B4-BE49-F238E27FC236}">
                  <a16:creationId xmlns:a16="http://schemas.microsoft.com/office/drawing/2014/main" id="{4CDC0739-7D26-759A-4C12-161C2ED1BEED}"/>
                </a:ext>
              </a:extLst>
            </p:cNvPr>
            <p:cNvSpPr/>
            <p:nvPr/>
          </p:nvSpPr>
          <p:spPr>
            <a:xfrm>
              <a:off x="5480381" y="2676296"/>
              <a:ext cx="113669" cy="143165"/>
            </a:xfrm>
            <a:custGeom>
              <a:avLst/>
              <a:gdLst/>
              <a:ahLst/>
              <a:cxnLst/>
              <a:rect l="l" t="t" r="r" b="b"/>
              <a:pathLst>
                <a:path w="2120" h="2670" extrusionOk="0">
                  <a:moveTo>
                    <a:pt x="919" y="1"/>
                  </a:moveTo>
                  <a:cubicBezTo>
                    <a:pt x="585" y="1"/>
                    <a:pt x="224" y="194"/>
                    <a:pt x="1" y="881"/>
                  </a:cubicBezTo>
                  <a:cubicBezTo>
                    <a:pt x="1" y="881"/>
                    <a:pt x="239" y="1857"/>
                    <a:pt x="739" y="2345"/>
                  </a:cubicBezTo>
                  <a:cubicBezTo>
                    <a:pt x="955" y="2551"/>
                    <a:pt x="1177" y="2670"/>
                    <a:pt x="1376" y="2670"/>
                  </a:cubicBezTo>
                  <a:cubicBezTo>
                    <a:pt x="1637" y="2670"/>
                    <a:pt x="1857" y="2464"/>
                    <a:pt x="1965" y="1976"/>
                  </a:cubicBezTo>
                  <a:cubicBezTo>
                    <a:pt x="2120" y="1262"/>
                    <a:pt x="1739" y="321"/>
                    <a:pt x="1739" y="321"/>
                  </a:cubicBezTo>
                  <a:cubicBezTo>
                    <a:pt x="1739" y="321"/>
                    <a:pt x="1350" y="1"/>
                    <a:pt x="9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2307;p56">
              <a:extLst>
                <a:ext uri="{FF2B5EF4-FFF2-40B4-BE49-F238E27FC236}">
                  <a16:creationId xmlns:a16="http://schemas.microsoft.com/office/drawing/2014/main" id="{B2C26EB4-E08E-AE00-6984-40FFCA76978C}"/>
                </a:ext>
              </a:extLst>
            </p:cNvPr>
            <p:cNvSpPr/>
            <p:nvPr/>
          </p:nvSpPr>
          <p:spPr>
            <a:xfrm>
              <a:off x="5526975" y="2676189"/>
              <a:ext cx="67075" cy="143165"/>
            </a:xfrm>
            <a:custGeom>
              <a:avLst/>
              <a:gdLst/>
              <a:ahLst/>
              <a:cxnLst/>
              <a:rect l="l" t="t" r="r" b="b"/>
              <a:pathLst>
                <a:path w="1251" h="2670" extrusionOk="0">
                  <a:moveTo>
                    <a:pt x="46" y="1"/>
                  </a:moveTo>
                  <a:cubicBezTo>
                    <a:pt x="31" y="1"/>
                    <a:pt x="16" y="1"/>
                    <a:pt x="1" y="2"/>
                  </a:cubicBezTo>
                  <a:lnTo>
                    <a:pt x="191" y="478"/>
                  </a:lnTo>
                  <a:cubicBezTo>
                    <a:pt x="191" y="478"/>
                    <a:pt x="210" y="474"/>
                    <a:pt x="241" y="474"/>
                  </a:cubicBezTo>
                  <a:cubicBezTo>
                    <a:pt x="333" y="474"/>
                    <a:pt x="534" y="508"/>
                    <a:pt x="668" y="776"/>
                  </a:cubicBezTo>
                  <a:cubicBezTo>
                    <a:pt x="834" y="1145"/>
                    <a:pt x="1001" y="1669"/>
                    <a:pt x="906" y="2085"/>
                  </a:cubicBezTo>
                  <a:cubicBezTo>
                    <a:pt x="810" y="2478"/>
                    <a:pt x="596" y="2609"/>
                    <a:pt x="251" y="2609"/>
                  </a:cubicBezTo>
                  <a:cubicBezTo>
                    <a:pt x="339" y="2649"/>
                    <a:pt x="425" y="2670"/>
                    <a:pt x="507" y="2670"/>
                  </a:cubicBezTo>
                  <a:cubicBezTo>
                    <a:pt x="768" y="2670"/>
                    <a:pt x="987" y="2459"/>
                    <a:pt x="1096" y="1978"/>
                  </a:cubicBezTo>
                  <a:cubicBezTo>
                    <a:pt x="1251" y="1264"/>
                    <a:pt x="870" y="323"/>
                    <a:pt x="870" y="323"/>
                  </a:cubicBezTo>
                  <a:cubicBezTo>
                    <a:pt x="870" y="323"/>
                    <a:pt x="481" y="1"/>
                    <a:pt x="46"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2308;p56">
              <a:extLst>
                <a:ext uri="{FF2B5EF4-FFF2-40B4-BE49-F238E27FC236}">
                  <a16:creationId xmlns:a16="http://schemas.microsoft.com/office/drawing/2014/main" id="{5F8F93DE-D786-3535-D368-A2FB1CB2DE35}"/>
                </a:ext>
              </a:extLst>
            </p:cNvPr>
            <p:cNvSpPr/>
            <p:nvPr/>
          </p:nvSpPr>
          <p:spPr>
            <a:xfrm>
              <a:off x="5480381" y="2639246"/>
              <a:ext cx="113669" cy="189010"/>
            </a:xfrm>
            <a:custGeom>
              <a:avLst/>
              <a:gdLst/>
              <a:ahLst/>
              <a:cxnLst/>
              <a:rect l="l" t="t" r="r" b="b"/>
              <a:pathLst>
                <a:path w="2120" h="3525" fill="none" extrusionOk="0">
                  <a:moveTo>
                    <a:pt x="1" y="1572"/>
                  </a:moveTo>
                  <a:cubicBezTo>
                    <a:pt x="1" y="1572"/>
                    <a:pt x="239" y="2548"/>
                    <a:pt x="739" y="3036"/>
                  </a:cubicBezTo>
                  <a:cubicBezTo>
                    <a:pt x="1239" y="3513"/>
                    <a:pt x="1775" y="3525"/>
                    <a:pt x="1965" y="2667"/>
                  </a:cubicBezTo>
                  <a:cubicBezTo>
                    <a:pt x="2120" y="1953"/>
                    <a:pt x="1739" y="1012"/>
                    <a:pt x="1739" y="1012"/>
                  </a:cubicBezTo>
                  <a:cubicBezTo>
                    <a:pt x="1739" y="1012"/>
                    <a:pt x="513" y="0"/>
                    <a:pt x="1" y="1572"/>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2309;p56">
              <a:extLst>
                <a:ext uri="{FF2B5EF4-FFF2-40B4-BE49-F238E27FC236}">
                  <a16:creationId xmlns:a16="http://schemas.microsoft.com/office/drawing/2014/main" id="{44C9B475-2FA1-2AD5-7C70-461308B3C664}"/>
                </a:ext>
              </a:extLst>
            </p:cNvPr>
            <p:cNvSpPr/>
            <p:nvPr/>
          </p:nvSpPr>
          <p:spPr>
            <a:xfrm>
              <a:off x="5521881" y="2747608"/>
              <a:ext cx="10295" cy="11475"/>
            </a:xfrm>
            <a:custGeom>
              <a:avLst/>
              <a:gdLst/>
              <a:ahLst/>
              <a:cxnLst/>
              <a:rect l="l" t="t" r="r" b="b"/>
              <a:pathLst>
                <a:path w="192" h="214" extrusionOk="0">
                  <a:moveTo>
                    <a:pt x="56" y="0"/>
                  </a:moveTo>
                  <a:cubicBezTo>
                    <a:pt x="49" y="0"/>
                    <a:pt x="42" y="1"/>
                    <a:pt x="36" y="3"/>
                  </a:cubicBezTo>
                  <a:cubicBezTo>
                    <a:pt x="1" y="27"/>
                    <a:pt x="1" y="87"/>
                    <a:pt x="24" y="134"/>
                  </a:cubicBezTo>
                  <a:cubicBezTo>
                    <a:pt x="52" y="181"/>
                    <a:pt x="88" y="213"/>
                    <a:pt x="119" y="213"/>
                  </a:cubicBezTo>
                  <a:cubicBezTo>
                    <a:pt x="128" y="213"/>
                    <a:pt x="136" y="211"/>
                    <a:pt x="143" y="206"/>
                  </a:cubicBezTo>
                  <a:cubicBezTo>
                    <a:pt x="179" y="182"/>
                    <a:pt x="191" y="122"/>
                    <a:pt x="155" y="75"/>
                  </a:cubicBezTo>
                  <a:cubicBezTo>
                    <a:pt x="136" y="25"/>
                    <a:pt x="91" y="0"/>
                    <a:pt x="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2310;p56">
              <a:extLst>
                <a:ext uri="{FF2B5EF4-FFF2-40B4-BE49-F238E27FC236}">
                  <a16:creationId xmlns:a16="http://schemas.microsoft.com/office/drawing/2014/main" id="{34B30A91-3CA7-9844-2C94-58C90999639B}"/>
                </a:ext>
              </a:extLst>
            </p:cNvPr>
            <p:cNvSpPr/>
            <p:nvPr/>
          </p:nvSpPr>
          <p:spPr>
            <a:xfrm>
              <a:off x="5551263" y="2738064"/>
              <a:ext cx="9598" cy="11421"/>
            </a:xfrm>
            <a:custGeom>
              <a:avLst/>
              <a:gdLst/>
              <a:ahLst/>
              <a:cxnLst/>
              <a:rect l="l" t="t" r="r" b="b"/>
              <a:pathLst>
                <a:path w="179" h="213" extrusionOk="0">
                  <a:moveTo>
                    <a:pt x="62" y="0"/>
                  </a:moveTo>
                  <a:cubicBezTo>
                    <a:pt x="57" y="0"/>
                    <a:pt x="53" y="1"/>
                    <a:pt x="48" y="3"/>
                  </a:cubicBezTo>
                  <a:cubicBezTo>
                    <a:pt x="12" y="15"/>
                    <a:pt x="0" y="74"/>
                    <a:pt x="24" y="134"/>
                  </a:cubicBezTo>
                  <a:cubicBezTo>
                    <a:pt x="33" y="181"/>
                    <a:pt x="65" y="213"/>
                    <a:pt x="95" y="213"/>
                  </a:cubicBezTo>
                  <a:cubicBezTo>
                    <a:pt x="104" y="213"/>
                    <a:pt x="112" y="210"/>
                    <a:pt x="119" y="205"/>
                  </a:cubicBezTo>
                  <a:cubicBezTo>
                    <a:pt x="155" y="193"/>
                    <a:pt x="179" y="134"/>
                    <a:pt x="155" y="86"/>
                  </a:cubicBezTo>
                  <a:cubicBezTo>
                    <a:pt x="134" y="34"/>
                    <a:pt x="96" y="0"/>
                    <a:pt x="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2311;p56">
              <a:extLst>
                <a:ext uri="{FF2B5EF4-FFF2-40B4-BE49-F238E27FC236}">
                  <a16:creationId xmlns:a16="http://schemas.microsoft.com/office/drawing/2014/main" id="{CA201C37-31E3-979E-686D-E3F27AA29C0B}"/>
                </a:ext>
              </a:extLst>
            </p:cNvPr>
            <p:cNvSpPr/>
            <p:nvPr/>
          </p:nvSpPr>
          <p:spPr>
            <a:xfrm>
              <a:off x="5538502" y="2722247"/>
              <a:ext cx="23002" cy="51743"/>
            </a:xfrm>
            <a:custGeom>
              <a:avLst/>
              <a:gdLst/>
              <a:ahLst/>
              <a:cxnLst/>
              <a:rect l="l" t="t" r="r" b="b"/>
              <a:pathLst>
                <a:path w="429" h="965" fill="none" extrusionOk="0">
                  <a:moveTo>
                    <a:pt x="429" y="60"/>
                  </a:moveTo>
                  <a:cubicBezTo>
                    <a:pt x="345" y="0"/>
                    <a:pt x="226" y="12"/>
                    <a:pt x="143" y="83"/>
                  </a:cubicBezTo>
                  <a:cubicBezTo>
                    <a:pt x="0" y="191"/>
                    <a:pt x="274" y="786"/>
                    <a:pt x="274" y="786"/>
                  </a:cubicBezTo>
                  <a:cubicBezTo>
                    <a:pt x="274" y="786"/>
                    <a:pt x="286" y="964"/>
                    <a:pt x="48" y="881"/>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2312;p56">
              <a:extLst>
                <a:ext uri="{FF2B5EF4-FFF2-40B4-BE49-F238E27FC236}">
                  <a16:creationId xmlns:a16="http://schemas.microsoft.com/office/drawing/2014/main" id="{D7228AF6-C98F-C32B-A12C-591641858195}"/>
                </a:ext>
              </a:extLst>
            </p:cNvPr>
            <p:cNvSpPr/>
            <p:nvPr/>
          </p:nvSpPr>
          <p:spPr>
            <a:xfrm>
              <a:off x="5539146" y="2779671"/>
              <a:ext cx="22358" cy="10938"/>
            </a:xfrm>
            <a:custGeom>
              <a:avLst/>
              <a:gdLst/>
              <a:ahLst/>
              <a:cxnLst/>
              <a:rect l="l" t="t" r="r" b="b"/>
              <a:pathLst>
                <a:path w="417" h="204" fill="none" extrusionOk="0">
                  <a:moveTo>
                    <a:pt x="417" y="1"/>
                  </a:moveTo>
                  <a:cubicBezTo>
                    <a:pt x="357" y="132"/>
                    <a:pt x="202" y="203"/>
                    <a:pt x="60" y="144"/>
                  </a:cubicBezTo>
                  <a:cubicBezTo>
                    <a:pt x="36" y="132"/>
                    <a:pt x="24" y="120"/>
                    <a:pt x="0"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2313;p56">
              <a:extLst>
                <a:ext uri="{FF2B5EF4-FFF2-40B4-BE49-F238E27FC236}">
                  <a16:creationId xmlns:a16="http://schemas.microsoft.com/office/drawing/2014/main" id="{1BE6FF53-94E7-09D3-2062-052824C79138}"/>
                </a:ext>
              </a:extLst>
            </p:cNvPr>
            <p:cNvSpPr/>
            <p:nvPr/>
          </p:nvSpPr>
          <p:spPr>
            <a:xfrm>
              <a:off x="5506546" y="2720316"/>
              <a:ext cx="21125" cy="26220"/>
            </a:xfrm>
            <a:custGeom>
              <a:avLst/>
              <a:gdLst/>
              <a:ahLst/>
              <a:cxnLst/>
              <a:rect l="l" t="t" r="r" b="b"/>
              <a:pathLst>
                <a:path w="394" h="489" fill="none" extrusionOk="0">
                  <a:moveTo>
                    <a:pt x="394" y="250"/>
                  </a:moveTo>
                  <a:cubicBezTo>
                    <a:pt x="394" y="250"/>
                    <a:pt x="120" y="0"/>
                    <a:pt x="1" y="489"/>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314;p56">
              <a:extLst>
                <a:ext uri="{FF2B5EF4-FFF2-40B4-BE49-F238E27FC236}">
                  <a16:creationId xmlns:a16="http://schemas.microsoft.com/office/drawing/2014/main" id="{59CC1F21-0EF8-5A8F-0E0A-0305ED5CABE0}"/>
                </a:ext>
              </a:extLst>
            </p:cNvPr>
            <p:cNvSpPr/>
            <p:nvPr/>
          </p:nvSpPr>
          <p:spPr>
            <a:xfrm>
              <a:off x="5445905" y="2659031"/>
              <a:ext cx="159030" cy="135980"/>
            </a:xfrm>
            <a:custGeom>
              <a:avLst/>
              <a:gdLst/>
              <a:ahLst/>
              <a:cxnLst/>
              <a:rect l="l" t="t" r="r" b="b"/>
              <a:pathLst>
                <a:path w="2966" h="2536" extrusionOk="0">
                  <a:moveTo>
                    <a:pt x="1269" y="0"/>
                  </a:moveTo>
                  <a:cubicBezTo>
                    <a:pt x="614" y="0"/>
                    <a:pt x="513" y="581"/>
                    <a:pt x="513" y="1131"/>
                  </a:cubicBezTo>
                  <a:cubicBezTo>
                    <a:pt x="513" y="1727"/>
                    <a:pt x="1" y="2441"/>
                    <a:pt x="358" y="2524"/>
                  </a:cubicBezTo>
                  <a:cubicBezTo>
                    <a:pt x="390" y="2532"/>
                    <a:pt x="423" y="2536"/>
                    <a:pt x="454" y="2536"/>
                  </a:cubicBezTo>
                  <a:cubicBezTo>
                    <a:pt x="622" y="2536"/>
                    <a:pt x="776" y="2435"/>
                    <a:pt x="846" y="2274"/>
                  </a:cubicBezTo>
                  <a:cubicBezTo>
                    <a:pt x="846" y="2274"/>
                    <a:pt x="1227" y="1643"/>
                    <a:pt x="1227" y="1215"/>
                  </a:cubicBezTo>
                  <a:cubicBezTo>
                    <a:pt x="1227" y="836"/>
                    <a:pt x="1580" y="809"/>
                    <a:pt x="1678" y="809"/>
                  </a:cubicBezTo>
                  <a:cubicBezTo>
                    <a:pt x="1694" y="809"/>
                    <a:pt x="1703" y="810"/>
                    <a:pt x="1703" y="810"/>
                  </a:cubicBezTo>
                  <a:cubicBezTo>
                    <a:pt x="1755" y="736"/>
                    <a:pt x="1835" y="698"/>
                    <a:pt x="1917" y="698"/>
                  </a:cubicBezTo>
                  <a:cubicBezTo>
                    <a:pt x="1966" y="698"/>
                    <a:pt x="2016" y="712"/>
                    <a:pt x="2061" y="739"/>
                  </a:cubicBezTo>
                  <a:cubicBezTo>
                    <a:pt x="2072" y="750"/>
                    <a:pt x="2072" y="762"/>
                    <a:pt x="2084" y="762"/>
                  </a:cubicBezTo>
                  <a:cubicBezTo>
                    <a:pt x="2299" y="953"/>
                    <a:pt x="2322" y="1167"/>
                    <a:pt x="2501" y="1227"/>
                  </a:cubicBezTo>
                  <a:cubicBezTo>
                    <a:pt x="2515" y="1231"/>
                    <a:pt x="2530" y="1232"/>
                    <a:pt x="2546" y="1232"/>
                  </a:cubicBezTo>
                  <a:cubicBezTo>
                    <a:pt x="2724" y="1232"/>
                    <a:pt x="2965" y="1000"/>
                    <a:pt x="2965" y="1000"/>
                  </a:cubicBezTo>
                  <a:cubicBezTo>
                    <a:pt x="2799" y="750"/>
                    <a:pt x="2608" y="536"/>
                    <a:pt x="2394" y="334"/>
                  </a:cubicBezTo>
                  <a:cubicBezTo>
                    <a:pt x="2192" y="149"/>
                    <a:pt x="2014" y="100"/>
                    <a:pt x="1890" y="100"/>
                  </a:cubicBezTo>
                  <a:cubicBezTo>
                    <a:pt x="1837" y="100"/>
                    <a:pt x="1794" y="109"/>
                    <a:pt x="1763" y="119"/>
                  </a:cubicBezTo>
                  <a:cubicBezTo>
                    <a:pt x="1668" y="60"/>
                    <a:pt x="1560" y="24"/>
                    <a:pt x="1441" y="12"/>
                  </a:cubicBezTo>
                  <a:cubicBezTo>
                    <a:pt x="1380" y="4"/>
                    <a:pt x="1323" y="0"/>
                    <a:pt x="12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315;p56">
              <a:extLst>
                <a:ext uri="{FF2B5EF4-FFF2-40B4-BE49-F238E27FC236}">
                  <a16:creationId xmlns:a16="http://schemas.microsoft.com/office/drawing/2014/main" id="{07311F3E-0619-0736-2EAC-A241FA7C7EF9}"/>
                </a:ext>
              </a:extLst>
            </p:cNvPr>
            <p:cNvSpPr/>
            <p:nvPr/>
          </p:nvSpPr>
          <p:spPr>
            <a:xfrm>
              <a:off x="5466333" y="2671149"/>
              <a:ext cx="72223" cy="104773"/>
            </a:xfrm>
            <a:custGeom>
              <a:avLst/>
              <a:gdLst/>
              <a:ahLst/>
              <a:cxnLst/>
              <a:rect l="l" t="t" r="r" b="b"/>
              <a:pathLst>
                <a:path w="1347" h="1954" fill="none" extrusionOk="0">
                  <a:moveTo>
                    <a:pt x="1346" y="274"/>
                  </a:moveTo>
                  <a:cubicBezTo>
                    <a:pt x="1346" y="274"/>
                    <a:pt x="1013" y="1"/>
                    <a:pt x="715" y="298"/>
                  </a:cubicBezTo>
                  <a:cubicBezTo>
                    <a:pt x="429" y="596"/>
                    <a:pt x="453" y="1155"/>
                    <a:pt x="358" y="1525"/>
                  </a:cubicBezTo>
                  <a:cubicBezTo>
                    <a:pt x="263" y="1894"/>
                    <a:pt x="1" y="1953"/>
                    <a:pt x="1" y="195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316;p56">
              <a:extLst>
                <a:ext uri="{FF2B5EF4-FFF2-40B4-BE49-F238E27FC236}">
                  <a16:creationId xmlns:a16="http://schemas.microsoft.com/office/drawing/2014/main" id="{8698C48C-853A-245D-597C-6DC6A29D26F3}"/>
                </a:ext>
              </a:extLst>
            </p:cNvPr>
            <p:cNvSpPr/>
            <p:nvPr/>
          </p:nvSpPr>
          <p:spPr>
            <a:xfrm>
              <a:off x="5465046" y="2661551"/>
              <a:ext cx="61338" cy="84344"/>
            </a:xfrm>
            <a:custGeom>
              <a:avLst/>
              <a:gdLst/>
              <a:ahLst/>
              <a:cxnLst/>
              <a:rect l="l" t="t" r="r" b="b"/>
              <a:pathLst>
                <a:path w="1144" h="1573" fill="none" extrusionOk="0">
                  <a:moveTo>
                    <a:pt x="1144" y="346"/>
                  </a:moveTo>
                  <a:cubicBezTo>
                    <a:pt x="1144" y="346"/>
                    <a:pt x="787" y="1"/>
                    <a:pt x="334" y="442"/>
                  </a:cubicBezTo>
                  <a:cubicBezTo>
                    <a:pt x="1" y="787"/>
                    <a:pt x="144" y="1013"/>
                    <a:pt x="84" y="157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317;p56">
              <a:extLst>
                <a:ext uri="{FF2B5EF4-FFF2-40B4-BE49-F238E27FC236}">
                  <a16:creationId xmlns:a16="http://schemas.microsoft.com/office/drawing/2014/main" id="{573E3265-6E73-CE21-9B94-4C84B588EF5D}"/>
                </a:ext>
              </a:extLst>
            </p:cNvPr>
            <p:cNvSpPr/>
            <p:nvPr/>
          </p:nvSpPr>
          <p:spPr>
            <a:xfrm>
              <a:off x="5547403" y="2660962"/>
              <a:ext cx="47934" cy="40912"/>
            </a:xfrm>
            <a:custGeom>
              <a:avLst/>
              <a:gdLst/>
              <a:ahLst/>
              <a:cxnLst/>
              <a:rect l="l" t="t" r="r" b="b"/>
              <a:pathLst>
                <a:path w="894" h="763" fill="none" extrusionOk="0">
                  <a:moveTo>
                    <a:pt x="1" y="298"/>
                  </a:moveTo>
                  <a:cubicBezTo>
                    <a:pt x="1" y="298"/>
                    <a:pt x="620" y="0"/>
                    <a:pt x="894" y="762"/>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318;p56">
              <a:extLst>
                <a:ext uri="{FF2B5EF4-FFF2-40B4-BE49-F238E27FC236}">
                  <a16:creationId xmlns:a16="http://schemas.microsoft.com/office/drawing/2014/main" id="{4DCA2135-FE2D-9970-B8E2-DB06497775BB}"/>
                </a:ext>
              </a:extLst>
            </p:cNvPr>
            <p:cNvSpPr/>
            <p:nvPr/>
          </p:nvSpPr>
          <p:spPr>
            <a:xfrm>
              <a:off x="5424190" y="2874146"/>
              <a:ext cx="156456" cy="245848"/>
            </a:xfrm>
            <a:custGeom>
              <a:avLst/>
              <a:gdLst/>
              <a:ahLst/>
              <a:cxnLst/>
              <a:rect l="l" t="t" r="r" b="b"/>
              <a:pathLst>
                <a:path w="2918" h="4585" extrusionOk="0">
                  <a:moveTo>
                    <a:pt x="953" y="1"/>
                  </a:moveTo>
                  <a:lnTo>
                    <a:pt x="1" y="3811"/>
                  </a:lnTo>
                  <a:lnTo>
                    <a:pt x="2775" y="4585"/>
                  </a:lnTo>
                  <a:lnTo>
                    <a:pt x="2918" y="4096"/>
                  </a:lnTo>
                  <a:lnTo>
                    <a:pt x="1096" y="3263"/>
                  </a:lnTo>
                  <a:lnTo>
                    <a:pt x="1715" y="1072"/>
                  </a:lnTo>
                  <a:cubicBezTo>
                    <a:pt x="1715" y="1072"/>
                    <a:pt x="1632" y="668"/>
                    <a:pt x="1192" y="203"/>
                  </a:cubicBezTo>
                  <a:lnTo>
                    <a:pt x="95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319;p56">
              <a:extLst>
                <a:ext uri="{FF2B5EF4-FFF2-40B4-BE49-F238E27FC236}">
                  <a16:creationId xmlns:a16="http://schemas.microsoft.com/office/drawing/2014/main" id="{A5FF56A9-0773-91D6-5CF2-A09FF41D8C2B}"/>
                </a:ext>
              </a:extLst>
            </p:cNvPr>
            <p:cNvSpPr/>
            <p:nvPr/>
          </p:nvSpPr>
          <p:spPr>
            <a:xfrm>
              <a:off x="5442098" y="2902241"/>
              <a:ext cx="138548" cy="199895"/>
            </a:xfrm>
            <a:custGeom>
              <a:avLst/>
              <a:gdLst/>
              <a:ahLst/>
              <a:cxnLst/>
              <a:rect l="l" t="t" r="r" b="b"/>
              <a:pathLst>
                <a:path w="2584" h="3728" extrusionOk="0">
                  <a:moveTo>
                    <a:pt x="1084" y="1"/>
                  </a:moveTo>
                  <a:lnTo>
                    <a:pt x="1084" y="608"/>
                  </a:lnTo>
                  <a:cubicBezTo>
                    <a:pt x="1084" y="989"/>
                    <a:pt x="608" y="2215"/>
                    <a:pt x="441" y="2513"/>
                  </a:cubicBezTo>
                  <a:cubicBezTo>
                    <a:pt x="262" y="2799"/>
                    <a:pt x="0" y="3168"/>
                    <a:pt x="0" y="3168"/>
                  </a:cubicBezTo>
                  <a:lnTo>
                    <a:pt x="536" y="2918"/>
                  </a:lnTo>
                  <a:lnTo>
                    <a:pt x="2548" y="3727"/>
                  </a:lnTo>
                  <a:lnTo>
                    <a:pt x="2584" y="3584"/>
                  </a:lnTo>
                  <a:lnTo>
                    <a:pt x="2584" y="3572"/>
                  </a:lnTo>
                  <a:lnTo>
                    <a:pt x="762" y="2739"/>
                  </a:lnTo>
                  <a:lnTo>
                    <a:pt x="1381" y="548"/>
                  </a:lnTo>
                  <a:cubicBezTo>
                    <a:pt x="1334" y="370"/>
                    <a:pt x="1250" y="203"/>
                    <a:pt x="1143" y="48"/>
                  </a:cubicBezTo>
                  <a:lnTo>
                    <a:pt x="1084"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320;p56">
              <a:extLst>
                <a:ext uri="{FF2B5EF4-FFF2-40B4-BE49-F238E27FC236}">
                  <a16:creationId xmlns:a16="http://schemas.microsoft.com/office/drawing/2014/main" id="{9BE4D078-CB09-A542-679C-18ABCA8F691C}"/>
                </a:ext>
              </a:extLst>
            </p:cNvPr>
            <p:cNvSpPr/>
            <p:nvPr/>
          </p:nvSpPr>
          <p:spPr>
            <a:xfrm>
              <a:off x="5424190" y="2874146"/>
              <a:ext cx="156456" cy="245848"/>
            </a:xfrm>
            <a:custGeom>
              <a:avLst/>
              <a:gdLst/>
              <a:ahLst/>
              <a:cxnLst/>
              <a:rect l="l" t="t" r="r" b="b"/>
              <a:pathLst>
                <a:path w="2918" h="4585" fill="none" extrusionOk="0">
                  <a:moveTo>
                    <a:pt x="953" y="1"/>
                  </a:moveTo>
                  <a:lnTo>
                    <a:pt x="1" y="3811"/>
                  </a:lnTo>
                  <a:lnTo>
                    <a:pt x="2775" y="4585"/>
                  </a:lnTo>
                  <a:lnTo>
                    <a:pt x="2918" y="4096"/>
                  </a:lnTo>
                  <a:lnTo>
                    <a:pt x="1096" y="3263"/>
                  </a:lnTo>
                  <a:lnTo>
                    <a:pt x="1715" y="1072"/>
                  </a:lnTo>
                  <a:cubicBezTo>
                    <a:pt x="1715" y="1072"/>
                    <a:pt x="1632" y="668"/>
                    <a:pt x="1192" y="20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321;p56">
              <a:extLst>
                <a:ext uri="{FF2B5EF4-FFF2-40B4-BE49-F238E27FC236}">
                  <a16:creationId xmlns:a16="http://schemas.microsoft.com/office/drawing/2014/main" id="{82B6CDFA-84B5-9FC7-EDD3-2799318F3E28}"/>
                </a:ext>
              </a:extLst>
            </p:cNvPr>
            <p:cNvSpPr/>
            <p:nvPr/>
          </p:nvSpPr>
          <p:spPr>
            <a:xfrm>
              <a:off x="5665522" y="2779028"/>
              <a:ext cx="228571" cy="180753"/>
            </a:xfrm>
            <a:custGeom>
              <a:avLst/>
              <a:gdLst/>
              <a:ahLst/>
              <a:cxnLst/>
              <a:rect l="l" t="t" r="r" b="b"/>
              <a:pathLst>
                <a:path w="4263" h="3371" extrusionOk="0">
                  <a:moveTo>
                    <a:pt x="1" y="1"/>
                  </a:moveTo>
                  <a:lnTo>
                    <a:pt x="310" y="2001"/>
                  </a:lnTo>
                  <a:lnTo>
                    <a:pt x="1632" y="3251"/>
                  </a:lnTo>
                  <a:lnTo>
                    <a:pt x="4263" y="3370"/>
                  </a:lnTo>
                  <a:lnTo>
                    <a:pt x="4239" y="2918"/>
                  </a:lnTo>
                  <a:lnTo>
                    <a:pt x="2144" y="2477"/>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322;p56">
              <a:extLst>
                <a:ext uri="{FF2B5EF4-FFF2-40B4-BE49-F238E27FC236}">
                  <a16:creationId xmlns:a16="http://schemas.microsoft.com/office/drawing/2014/main" id="{D00331BD-5447-B95B-BA3D-17DB45C0ACEA}"/>
                </a:ext>
              </a:extLst>
            </p:cNvPr>
            <p:cNvSpPr/>
            <p:nvPr/>
          </p:nvSpPr>
          <p:spPr>
            <a:xfrm>
              <a:off x="5665522" y="2779028"/>
              <a:ext cx="226695" cy="166705"/>
            </a:xfrm>
            <a:custGeom>
              <a:avLst/>
              <a:gdLst/>
              <a:ahLst/>
              <a:cxnLst/>
              <a:rect l="l" t="t" r="r" b="b"/>
              <a:pathLst>
                <a:path w="4228" h="3109" extrusionOk="0">
                  <a:moveTo>
                    <a:pt x="1" y="1"/>
                  </a:moveTo>
                  <a:lnTo>
                    <a:pt x="251" y="1596"/>
                  </a:lnTo>
                  <a:lnTo>
                    <a:pt x="417" y="2096"/>
                  </a:lnTo>
                  <a:lnTo>
                    <a:pt x="429" y="2108"/>
                  </a:lnTo>
                  <a:cubicBezTo>
                    <a:pt x="501" y="2049"/>
                    <a:pt x="846" y="1691"/>
                    <a:pt x="929" y="1691"/>
                  </a:cubicBezTo>
                  <a:cubicBezTo>
                    <a:pt x="1024" y="1691"/>
                    <a:pt x="2013" y="2561"/>
                    <a:pt x="1870" y="2620"/>
                  </a:cubicBezTo>
                  <a:lnTo>
                    <a:pt x="1727" y="2692"/>
                  </a:lnTo>
                  <a:lnTo>
                    <a:pt x="4215" y="3108"/>
                  </a:lnTo>
                  <a:lnTo>
                    <a:pt x="4227" y="2918"/>
                  </a:lnTo>
                  <a:lnTo>
                    <a:pt x="2144" y="2477"/>
                  </a:lnTo>
                  <a:lnTo>
                    <a:pt x="1"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323;p56">
              <a:extLst>
                <a:ext uri="{FF2B5EF4-FFF2-40B4-BE49-F238E27FC236}">
                  <a16:creationId xmlns:a16="http://schemas.microsoft.com/office/drawing/2014/main" id="{56C6D2ED-3E1A-5737-288A-797FD5DF0354}"/>
                </a:ext>
              </a:extLst>
            </p:cNvPr>
            <p:cNvSpPr/>
            <p:nvPr/>
          </p:nvSpPr>
          <p:spPr>
            <a:xfrm>
              <a:off x="5665522" y="2779028"/>
              <a:ext cx="228571" cy="180753"/>
            </a:xfrm>
            <a:custGeom>
              <a:avLst/>
              <a:gdLst/>
              <a:ahLst/>
              <a:cxnLst/>
              <a:rect l="l" t="t" r="r" b="b"/>
              <a:pathLst>
                <a:path w="4263" h="3371" fill="none" extrusionOk="0">
                  <a:moveTo>
                    <a:pt x="4239" y="2918"/>
                  </a:moveTo>
                  <a:lnTo>
                    <a:pt x="2144" y="2477"/>
                  </a:lnTo>
                  <a:lnTo>
                    <a:pt x="1" y="1"/>
                  </a:lnTo>
                  <a:lnTo>
                    <a:pt x="310" y="2001"/>
                  </a:lnTo>
                  <a:lnTo>
                    <a:pt x="1632" y="3251"/>
                  </a:lnTo>
                  <a:lnTo>
                    <a:pt x="4263" y="337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324;p56">
              <a:extLst>
                <a:ext uri="{FF2B5EF4-FFF2-40B4-BE49-F238E27FC236}">
                  <a16:creationId xmlns:a16="http://schemas.microsoft.com/office/drawing/2014/main" id="{2467DF61-D61F-ADA0-CB95-29B30E253692}"/>
                </a:ext>
              </a:extLst>
            </p:cNvPr>
            <p:cNvSpPr/>
            <p:nvPr/>
          </p:nvSpPr>
          <p:spPr>
            <a:xfrm>
              <a:off x="5494429" y="2928514"/>
              <a:ext cx="1587721" cy="1137119"/>
            </a:xfrm>
            <a:custGeom>
              <a:avLst/>
              <a:gdLst/>
              <a:ahLst/>
              <a:cxnLst/>
              <a:rect l="l" t="t" r="r" b="b"/>
              <a:pathLst>
                <a:path w="29612" h="21207" extrusionOk="0">
                  <a:moveTo>
                    <a:pt x="4638" y="0"/>
                  </a:moveTo>
                  <a:cubicBezTo>
                    <a:pt x="4483" y="0"/>
                    <a:pt x="4328" y="56"/>
                    <a:pt x="4204" y="142"/>
                  </a:cubicBezTo>
                  <a:cubicBezTo>
                    <a:pt x="4168" y="165"/>
                    <a:pt x="4144" y="201"/>
                    <a:pt x="4120" y="237"/>
                  </a:cubicBezTo>
                  <a:lnTo>
                    <a:pt x="3453" y="1392"/>
                  </a:lnTo>
                  <a:cubicBezTo>
                    <a:pt x="3388" y="1501"/>
                    <a:pt x="3273" y="1560"/>
                    <a:pt x="3153" y="1560"/>
                  </a:cubicBezTo>
                  <a:cubicBezTo>
                    <a:pt x="3142" y="1560"/>
                    <a:pt x="3131" y="1559"/>
                    <a:pt x="3120" y="1558"/>
                  </a:cubicBezTo>
                  <a:lnTo>
                    <a:pt x="2620" y="1475"/>
                  </a:lnTo>
                  <a:cubicBezTo>
                    <a:pt x="2605" y="1473"/>
                    <a:pt x="2590" y="1472"/>
                    <a:pt x="2575" y="1472"/>
                  </a:cubicBezTo>
                  <a:cubicBezTo>
                    <a:pt x="2414" y="1472"/>
                    <a:pt x="2273" y="1586"/>
                    <a:pt x="2251" y="1749"/>
                  </a:cubicBezTo>
                  <a:lnTo>
                    <a:pt x="24" y="16918"/>
                  </a:lnTo>
                  <a:cubicBezTo>
                    <a:pt x="1" y="17096"/>
                    <a:pt x="120" y="17263"/>
                    <a:pt x="298" y="17287"/>
                  </a:cubicBezTo>
                  <a:lnTo>
                    <a:pt x="27004" y="21204"/>
                  </a:lnTo>
                  <a:cubicBezTo>
                    <a:pt x="27019" y="21206"/>
                    <a:pt x="27034" y="21207"/>
                    <a:pt x="27049" y="21207"/>
                  </a:cubicBezTo>
                  <a:cubicBezTo>
                    <a:pt x="27208" y="21207"/>
                    <a:pt x="27340" y="21093"/>
                    <a:pt x="27373" y="20930"/>
                  </a:cubicBezTo>
                  <a:lnTo>
                    <a:pt x="29588" y="5761"/>
                  </a:lnTo>
                  <a:cubicBezTo>
                    <a:pt x="29611" y="5583"/>
                    <a:pt x="29492" y="5416"/>
                    <a:pt x="29314" y="5392"/>
                  </a:cubicBezTo>
                  <a:lnTo>
                    <a:pt x="12800" y="2975"/>
                  </a:lnTo>
                  <a:cubicBezTo>
                    <a:pt x="12693" y="2963"/>
                    <a:pt x="12586" y="2880"/>
                    <a:pt x="12550" y="2773"/>
                  </a:cubicBezTo>
                  <a:lnTo>
                    <a:pt x="11955" y="1297"/>
                  </a:lnTo>
                  <a:cubicBezTo>
                    <a:pt x="11931" y="1249"/>
                    <a:pt x="11907" y="1213"/>
                    <a:pt x="11883" y="1189"/>
                  </a:cubicBezTo>
                  <a:cubicBezTo>
                    <a:pt x="11764" y="1082"/>
                    <a:pt x="11633" y="1023"/>
                    <a:pt x="11478" y="999"/>
                  </a:cubicBezTo>
                  <a:lnTo>
                    <a:pt x="4751" y="11"/>
                  </a:lnTo>
                  <a:cubicBezTo>
                    <a:pt x="4714" y="4"/>
                    <a:pt x="4676" y="0"/>
                    <a:pt x="4638" y="0"/>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325;p56">
              <a:extLst>
                <a:ext uri="{FF2B5EF4-FFF2-40B4-BE49-F238E27FC236}">
                  <a16:creationId xmlns:a16="http://schemas.microsoft.com/office/drawing/2014/main" id="{454C6347-6607-184A-BEDC-5D3A59F693B6}"/>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326;p56">
              <a:extLst>
                <a:ext uri="{FF2B5EF4-FFF2-40B4-BE49-F238E27FC236}">
                  <a16:creationId xmlns:a16="http://schemas.microsoft.com/office/drawing/2014/main" id="{9380B6D8-4B8E-3973-9D8D-F1B22E4153ED}"/>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327;p56">
              <a:extLst>
                <a:ext uri="{FF2B5EF4-FFF2-40B4-BE49-F238E27FC236}">
                  <a16:creationId xmlns:a16="http://schemas.microsoft.com/office/drawing/2014/main" id="{DAC975E6-D3A1-DA46-92F4-11D24C605CE7}"/>
                </a:ext>
              </a:extLst>
            </p:cNvPr>
            <p:cNvSpPr/>
            <p:nvPr/>
          </p:nvSpPr>
          <p:spPr>
            <a:xfrm>
              <a:off x="5507190" y="3109742"/>
              <a:ext cx="1481773" cy="951916"/>
            </a:xfrm>
            <a:custGeom>
              <a:avLst/>
              <a:gdLst/>
              <a:ahLst/>
              <a:cxnLst/>
              <a:rect l="l" t="t" r="r" b="b"/>
              <a:pathLst>
                <a:path w="27636" h="17753" fill="none" extrusionOk="0">
                  <a:moveTo>
                    <a:pt x="27052" y="17752"/>
                  </a:moveTo>
                  <a:lnTo>
                    <a:pt x="584" y="17752"/>
                  </a:lnTo>
                  <a:cubicBezTo>
                    <a:pt x="263" y="17752"/>
                    <a:pt x="1" y="17490"/>
                    <a:pt x="1" y="17169"/>
                  </a:cubicBezTo>
                  <a:lnTo>
                    <a:pt x="1" y="2358"/>
                  </a:lnTo>
                  <a:cubicBezTo>
                    <a:pt x="1" y="2036"/>
                    <a:pt x="263" y="1774"/>
                    <a:pt x="584" y="1774"/>
                  </a:cubicBezTo>
                  <a:lnTo>
                    <a:pt x="656" y="1774"/>
                  </a:lnTo>
                  <a:cubicBezTo>
                    <a:pt x="894" y="1774"/>
                    <a:pt x="1108" y="1619"/>
                    <a:pt x="1191" y="1405"/>
                  </a:cubicBezTo>
                  <a:lnTo>
                    <a:pt x="1596" y="393"/>
                  </a:lnTo>
                  <a:cubicBezTo>
                    <a:pt x="1644" y="274"/>
                    <a:pt x="1727" y="167"/>
                    <a:pt x="1834" y="107"/>
                  </a:cubicBezTo>
                  <a:cubicBezTo>
                    <a:pt x="1953" y="36"/>
                    <a:pt x="2084" y="0"/>
                    <a:pt x="2215" y="0"/>
                  </a:cubicBezTo>
                  <a:lnTo>
                    <a:pt x="9014" y="0"/>
                  </a:lnTo>
                  <a:cubicBezTo>
                    <a:pt x="9109" y="0"/>
                    <a:pt x="9192" y="24"/>
                    <a:pt x="9288" y="48"/>
                  </a:cubicBezTo>
                  <a:cubicBezTo>
                    <a:pt x="9407" y="95"/>
                    <a:pt x="9502" y="191"/>
                    <a:pt x="9561" y="298"/>
                  </a:cubicBezTo>
                  <a:lnTo>
                    <a:pt x="10252" y="1477"/>
                  </a:lnTo>
                  <a:cubicBezTo>
                    <a:pt x="10359" y="1655"/>
                    <a:pt x="10550" y="1762"/>
                    <a:pt x="10764" y="1762"/>
                  </a:cubicBezTo>
                  <a:lnTo>
                    <a:pt x="27052" y="1762"/>
                  </a:lnTo>
                  <a:cubicBezTo>
                    <a:pt x="27373" y="1762"/>
                    <a:pt x="27635" y="2024"/>
                    <a:pt x="27635" y="2346"/>
                  </a:cubicBezTo>
                  <a:lnTo>
                    <a:pt x="27635" y="17157"/>
                  </a:lnTo>
                  <a:cubicBezTo>
                    <a:pt x="27635" y="17490"/>
                    <a:pt x="27373" y="17752"/>
                    <a:pt x="27052" y="17752"/>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328;p56">
              <a:extLst>
                <a:ext uri="{FF2B5EF4-FFF2-40B4-BE49-F238E27FC236}">
                  <a16:creationId xmlns:a16="http://schemas.microsoft.com/office/drawing/2014/main" id="{521F0DB3-8FEE-0DCB-266D-287F17F36B5F}"/>
                </a:ext>
              </a:extLst>
            </p:cNvPr>
            <p:cNvSpPr/>
            <p:nvPr/>
          </p:nvSpPr>
          <p:spPr>
            <a:xfrm>
              <a:off x="5660428" y="3160786"/>
              <a:ext cx="268141" cy="40912"/>
            </a:xfrm>
            <a:custGeom>
              <a:avLst/>
              <a:gdLst/>
              <a:ahLst/>
              <a:cxnLst/>
              <a:rect l="l" t="t" r="r" b="b"/>
              <a:pathLst>
                <a:path w="5001" h="763" extrusionOk="0">
                  <a:moveTo>
                    <a:pt x="381" y="1"/>
                  </a:moveTo>
                  <a:cubicBezTo>
                    <a:pt x="167" y="1"/>
                    <a:pt x="0" y="179"/>
                    <a:pt x="0" y="382"/>
                  </a:cubicBezTo>
                  <a:cubicBezTo>
                    <a:pt x="0" y="596"/>
                    <a:pt x="167" y="763"/>
                    <a:pt x="381" y="763"/>
                  </a:cubicBezTo>
                  <a:lnTo>
                    <a:pt x="4620" y="763"/>
                  </a:lnTo>
                  <a:cubicBezTo>
                    <a:pt x="4822" y="763"/>
                    <a:pt x="5001" y="596"/>
                    <a:pt x="5001" y="382"/>
                  </a:cubicBezTo>
                  <a:cubicBezTo>
                    <a:pt x="5001" y="179"/>
                    <a:pt x="4822" y="1"/>
                    <a:pt x="4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329;p56">
              <a:extLst>
                <a:ext uri="{FF2B5EF4-FFF2-40B4-BE49-F238E27FC236}">
                  <a16:creationId xmlns:a16="http://schemas.microsoft.com/office/drawing/2014/main" id="{2706F20F-B4FB-8B95-D9C7-BE15146D29E2}"/>
                </a:ext>
              </a:extLst>
            </p:cNvPr>
            <p:cNvSpPr/>
            <p:nvPr/>
          </p:nvSpPr>
          <p:spPr>
            <a:xfrm>
              <a:off x="5507190" y="3248236"/>
              <a:ext cx="1481773" cy="951916"/>
            </a:xfrm>
            <a:custGeom>
              <a:avLst/>
              <a:gdLst/>
              <a:ahLst/>
              <a:cxnLst/>
              <a:rect l="l" t="t" r="r" b="b"/>
              <a:pathLst>
                <a:path w="27636" h="17753" extrusionOk="0">
                  <a:moveTo>
                    <a:pt x="2215" y="1"/>
                  </a:moveTo>
                  <a:cubicBezTo>
                    <a:pt x="2084" y="1"/>
                    <a:pt x="1953" y="37"/>
                    <a:pt x="1834" y="108"/>
                  </a:cubicBezTo>
                  <a:cubicBezTo>
                    <a:pt x="1727" y="179"/>
                    <a:pt x="1644" y="275"/>
                    <a:pt x="1596" y="394"/>
                  </a:cubicBezTo>
                  <a:lnTo>
                    <a:pt x="1191" y="1406"/>
                  </a:lnTo>
                  <a:cubicBezTo>
                    <a:pt x="1108" y="1632"/>
                    <a:pt x="894" y="1775"/>
                    <a:pt x="656" y="1775"/>
                  </a:cubicBezTo>
                  <a:lnTo>
                    <a:pt x="584" y="1775"/>
                  </a:lnTo>
                  <a:cubicBezTo>
                    <a:pt x="263" y="1775"/>
                    <a:pt x="1" y="2037"/>
                    <a:pt x="1" y="2358"/>
                  </a:cubicBezTo>
                  <a:lnTo>
                    <a:pt x="1" y="17170"/>
                  </a:lnTo>
                  <a:cubicBezTo>
                    <a:pt x="1" y="17491"/>
                    <a:pt x="263" y="17753"/>
                    <a:pt x="584" y="17753"/>
                  </a:cubicBezTo>
                  <a:lnTo>
                    <a:pt x="27052" y="17753"/>
                  </a:lnTo>
                  <a:cubicBezTo>
                    <a:pt x="27373" y="17753"/>
                    <a:pt x="27635" y="17491"/>
                    <a:pt x="27635" y="17170"/>
                  </a:cubicBezTo>
                  <a:lnTo>
                    <a:pt x="27635" y="2358"/>
                  </a:lnTo>
                  <a:cubicBezTo>
                    <a:pt x="27635" y="2037"/>
                    <a:pt x="27373" y="1775"/>
                    <a:pt x="27052" y="1775"/>
                  </a:cubicBezTo>
                  <a:lnTo>
                    <a:pt x="10764" y="1775"/>
                  </a:lnTo>
                  <a:cubicBezTo>
                    <a:pt x="10550" y="1775"/>
                    <a:pt x="10359" y="1656"/>
                    <a:pt x="10252" y="1477"/>
                  </a:cubicBezTo>
                  <a:lnTo>
                    <a:pt x="9561" y="298"/>
                  </a:lnTo>
                  <a:cubicBezTo>
                    <a:pt x="9502" y="191"/>
                    <a:pt x="9407" y="108"/>
                    <a:pt x="9288" y="60"/>
                  </a:cubicBezTo>
                  <a:cubicBezTo>
                    <a:pt x="9192" y="25"/>
                    <a:pt x="9109" y="1"/>
                    <a:pt x="9014"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330;p56">
              <a:extLst>
                <a:ext uri="{FF2B5EF4-FFF2-40B4-BE49-F238E27FC236}">
                  <a16:creationId xmlns:a16="http://schemas.microsoft.com/office/drawing/2014/main" id="{3913A427-FD58-3B66-BD49-0D6AAC1316DE}"/>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331;p56">
              <a:extLst>
                <a:ext uri="{FF2B5EF4-FFF2-40B4-BE49-F238E27FC236}">
                  <a16:creationId xmlns:a16="http://schemas.microsoft.com/office/drawing/2014/main" id="{C8DB8959-8CEE-66ED-DC8C-0129B8B0E341}"/>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332;p56">
              <a:extLst>
                <a:ext uri="{FF2B5EF4-FFF2-40B4-BE49-F238E27FC236}">
                  <a16:creationId xmlns:a16="http://schemas.microsoft.com/office/drawing/2014/main" id="{BAC4391F-A250-6E0A-2F89-CFD04F253F69}"/>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333;p56">
              <a:extLst>
                <a:ext uri="{FF2B5EF4-FFF2-40B4-BE49-F238E27FC236}">
                  <a16:creationId xmlns:a16="http://schemas.microsoft.com/office/drawing/2014/main" id="{66A9D172-4F9D-4C2F-8B2E-4C9C8EF88312}"/>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334;p56">
              <a:extLst>
                <a:ext uri="{FF2B5EF4-FFF2-40B4-BE49-F238E27FC236}">
                  <a16:creationId xmlns:a16="http://schemas.microsoft.com/office/drawing/2014/main" id="{D4CB23B9-6841-E7B9-4E1E-2D3D1B789F89}"/>
                </a:ext>
              </a:extLst>
            </p:cNvPr>
            <p:cNvSpPr/>
            <p:nvPr/>
          </p:nvSpPr>
          <p:spPr>
            <a:xfrm>
              <a:off x="5462526" y="3582114"/>
              <a:ext cx="1570457" cy="973632"/>
            </a:xfrm>
            <a:custGeom>
              <a:avLst/>
              <a:gdLst/>
              <a:ahLst/>
              <a:cxnLst/>
              <a:rect l="l" t="t" r="r" b="b"/>
              <a:pathLst>
                <a:path w="29290" h="18158" extrusionOk="0">
                  <a:moveTo>
                    <a:pt x="548" y="1"/>
                  </a:moveTo>
                  <a:cubicBezTo>
                    <a:pt x="238" y="1"/>
                    <a:pt x="0" y="239"/>
                    <a:pt x="0" y="548"/>
                  </a:cubicBezTo>
                  <a:lnTo>
                    <a:pt x="0" y="17610"/>
                  </a:lnTo>
                  <a:cubicBezTo>
                    <a:pt x="0" y="17908"/>
                    <a:pt x="238" y="18158"/>
                    <a:pt x="548" y="18158"/>
                  </a:cubicBezTo>
                  <a:lnTo>
                    <a:pt x="28742" y="18158"/>
                  </a:lnTo>
                  <a:cubicBezTo>
                    <a:pt x="29052" y="18158"/>
                    <a:pt x="29290" y="17908"/>
                    <a:pt x="29290" y="17610"/>
                  </a:cubicBezTo>
                  <a:lnTo>
                    <a:pt x="29290" y="548"/>
                  </a:lnTo>
                  <a:cubicBezTo>
                    <a:pt x="29290" y="239"/>
                    <a:pt x="29052" y="1"/>
                    <a:pt x="287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335;p56">
              <a:extLst>
                <a:ext uri="{FF2B5EF4-FFF2-40B4-BE49-F238E27FC236}">
                  <a16:creationId xmlns:a16="http://schemas.microsoft.com/office/drawing/2014/main" id="{7190B59C-BE7F-3B19-FBA1-FB0611FE3560}"/>
                </a:ext>
              </a:extLst>
            </p:cNvPr>
            <p:cNvSpPr/>
            <p:nvPr/>
          </p:nvSpPr>
          <p:spPr>
            <a:xfrm>
              <a:off x="5555070" y="3843875"/>
              <a:ext cx="1477913" cy="711859"/>
            </a:xfrm>
            <a:custGeom>
              <a:avLst/>
              <a:gdLst/>
              <a:ahLst/>
              <a:cxnLst/>
              <a:rect l="l" t="t" r="r" b="b"/>
              <a:pathLst>
                <a:path w="27564" h="13276" extrusionOk="0">
                  <a:moveTo>
                    <a:pt x="27564" y="0"/>
                  </a:moveTo>
                  <a:cubicBezTo>
                    <a:pt x="24325" y="3036"/>
                    <a:pt x="20634" y="5561"/>
                    <a:pt x="16622" y="7489"/>
                  </a:cubicBezTo>
                  <a:cubicBezTo>
                    <a:pt x="10704" y="10323"/>
                    <a:pt x="3942" y="12276"/>
                    <a:pt x="1" y="13276"/>
                  </a:cubicBezTo>
                  <a:lnTo>
                    <a:pt x="27016" y="13276"/>
                  </a:lnTo>
                  <a:cubicBezTo>
                    <a:pt x="27326" y="13276"/>
                    <a:pt x="27564" y="13038"/>
                    <a:pt x="27564" y="12728"/>
                  </a:cubicBezTo>
                  <a:lnTo>
                    <a:pt x="27564" y="0"/>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2" name="Google Shape;2336;p56">
              <a:extLst>
                <a:ext uri="{FF2B5EF4-FFF2-40B4-BE49-F238E27FC236}">
                  <a16:creationId xmlns:a16="http://schemas.microsoft.com/office/drawing/2014/main" id="{D579BDD4-56E6-3B28-10BF-406B792D60AD}"/>
                </a:ext>
              </a:extLst>
            </p:cNvPr>
            <p:cNvSpPr/>
            <p:nvPr/>
          </p:nvSpPr>
          <p:spPr>
            <a:xfrm>
              <a:off x="5462526" y="3582114"/>
              <a:ext cx="1570457" cy="973632"/>
            </a:xfrm>
            <a:custGeom>
              <a:avLst/>
              <a:gdLst/>
              <a:ahLst/>
              <a:cxnLst/>
              <a:rect l="l" t="t" r="r" b="b"/>
              <a:pathLst>
                <a:path w="29290" h="18158" fill="none" extrusionOk="0">
                  <a:moveTo>
                    <a:pt x="548" y="1"/>
                  </a:moveTo>
                  <a:lnTo>
                    <a:pt x="28742" y="1"/>
                  </a:lnTo>
                  <a:cubicBezTo>
                    <a:pt x="29052" y="1"/>
                    <a:pt x="29290" y="239"/>
                    <a:pt x="29290" y="548"/>
                  </a:cubicBezTo>
                  <a:lnTo>
                    <a:pt x="29290" y="17610"/>
                  </a:lnTo>
                  <a:cubicBezTo>
                    <a:pt x="29290" y="17908"/>
                    <a:pt x="29052" y="18158"/>
                    <a:pt x="28742" y="18158"/>
                  </a:cubicBezTo>
                  <a:lnTo>
                    <a:pt x="548" y="18158"/>
                  </a:lnTo>
                  <a:cubicBezTo>
                    <a:pt x="238" y="18158"/>
                    <a:pt x="0" y="17908"/>
                    <a:pt x="0" y="17610"/>
                  </a:cubicBezTo>
                  <a:lnTo>
                    <a:pt x="0" y="548"/>
                  </a:lnTo>
                  <a:cubicBezTo>
                    <a:pt x="0" y="239"/>
                    <a:pt x="238" y="1"/>
                    <a:pt x="548" y="1"/>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337;p56">
              <a:extLst>
                <a:ext uri="{FF2B5EF4-FFF2-40B4-BE49-F238E27FC236}">
                  <a16:creationId xmlns:a16="http://schemas.microsoft.com/office/drawing/2014/main" id="{055413B1-A565-2A8A-FBA8-94B593FEB0A5}"/>
                </a:ext>
              </a:extLst>
            </p:cNvPr>
            <p:cNvSpPr/>
            <p:nvPr/>
          </p:nvSpPr>
          <p:spPr>
            <a:xfrm>
              <a:off x="5484885" y="3598735"/>
              <a:ext cx="93884" cy="69009"/>
            </a:xfrm>
            <a:custGeom>
              <a:avLst/>
              <a:gdLst/>
              <a:ahLst/>
              <a:cxnLst/>
              <a:rect l="l" t="t" r="r" b="b"/>
              <a:pathLst>
                <a:path w="1751" h="1287" fill="none" extrusionOk="0">
                  <a:moveTo>
                    <a:pt x="0" y="1286"/>
                  </a:moveTo>
                  <a:lnTo>
                    <a:pt x="0" y="560"/>
                  </a:lnTo>
                  <a:cubicBezTo>
                    <a:pt x="0" y="250"/>
                    <a:pt x="250" y="0"/>
                    <a:pt x="560" y="0"/>
                  </a:cubicBezTo>
                  <a:lnTo>
                    <a:pt x="175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338;p56">
              <a:extLst>
                <a:ext uri="{FF2B5EF4-FFF2-40B4-BE49-F238E27FC236}">
                  <a16:creationId xmlns:a16="http://schemas.microsoft.com/office/drawing/2014/main" id="{C95D9F32-DDE1-71B7-0F16-5267BBEBDE9F}"/>
                </a:ext>
              </a:extLst>
            </p:cNvPr>
            <p:cNvSpPr/>
            <p:nvPr/>
          </p:nvSpPr>
          <p:spPr>
            <a:xfrm>
              <a:off x="5484885" y="3714925"/>
              <a:ext cx="54" cy="545905"/>
            </a:xfrm>
            <a:custGeom>
              <a:avLst/>
              <a:gdLst/>
              <a:ahLst/>
              <a:cxnLst/>
              <a:rect l="l" t="t" r="r" b="b"/>
              <a:pathLst>
                <a:path w="1" h="10181" fill="none" extrusionOk="0">
                  <a:moveTo>
                    <a:pt x="0" y="10180"/>
                  </a:moveTo>
                  <a:lnTo>
                    <a:pt x="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339;p56">
              <a:extLst>
                <a:ext uri="{FF2B5EF4-FFF2-40B4-BE49-F238E27FC236}">
                  <a16:creationId xmlns:a16="http://schemas.microsoft.com/office/drawing/2014/main" id="{14074EEE-8A13-4D2B-D5AF-5CDD6FCBD3EB}"/>
                </a:ext>
              </a:extLst>
            </p:cNvPr>
            <p:cNvSpPr/>
            <p:nvPr/>
          </p:nvSpPr>
          <p:spPr>
            <a:xfrm>
              <a:off x="6929500" y="4447128"/>
              <a:ext cx="81123" cy="91368"/>
            </a:xfrm>
            <a:custGeom>
              <a:avLst/>
              <a:gdLst/>
              <a:ahLst/>
              <a:cxnLst/>
              <a:rect l="l" t="t" r="r" b="b"/>
              <a:pathLst>
                <a:path w="1513" h="1704" fill="none" extrusionOk="0">
                  <a:moveTo>
                    <a:pt x="1513" y="1"/>
                  </a:moveTo>
                  <a:lnTo>
                    <a:pt x="1513" y="1156"/>
                  </a:lnTo>
                  <a:cubicBezTo>
                    <a:pt x="1513" y="1453"/>
                    <a:pt x="1263" y="1703"/>
                    <a:pt x="965" y="1703"/>
                  </a:cubicBezTo>
                  <a:lnTo>
                    <a:pt x="1" y="170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340;p56">
              <a:extLst>
                <a:ext uri="{FF2B5EF4-FFF2-40B4-BE49-F238E27FC236}">
                  <a16:creationId xmlns:a16="http://schemas.microsoft.com/office/drawing/2014/main" id="{956C7A2F-E6B4-FEED-178A-DD362F1B747C}"/>
                </a:ext>
              </a:extLst>
            </p:cNvPr>
            <p:cNvSpPr/>
            <p:nvPr/>
          </p:nvSpPr>
          <p:spPr>
            <a:xfrm>
              <a:off x="7010569" y="3653640"/>
              <a:ext cx="54" cy="747624"/>
            </a:xfrm>
            <a:custGeom>
              <a:avLst/>
              <a:gdLst/>
              <a:ahLst/>
              <a:cxnLst/>
              <a:rect l="l" t="t" r="r" b="b"/>
              <a:pathLst>
                <a:path w="1" h="13943" fill="none" extrusionOk="0">
                  <a:moveTo>
                    <a:pt x="1" y="0"/>
                  </a:moveTo>
                  <a:lnTo>
                    <a:pt x="1" y="13942"/>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341;p56">
              <a:extLst>
                <a:ext uri="{FF2B5EF4-FFF2-40B4-BE49-F238E27FC236}">
                  <a16:creationId xmlns:a16="http://schemas.microsoft.com/office/drawing/2014/main" id="{D9DA9D13-F570-8A00-FE6C-7F077C3A1842}"/>
                </a:ext>
              </a:extLst>
            </p:cNvPr>
            <p:cNvSpPr/>
            <p:nvPr/>
          </p:nvSpPr>
          <p:spPr>
            <a:xfrm>
              <a:off x="5998754" y="3937706"/>
              <a:ext cx="497999" cy="268851"/>
            </a:xfrm>
            <a:custGeom>
              <a:avLst/>
              <a:gdLst/>
              <a:ahLst/>
              <a:cxnLst/>
              <a:rect l="l" t="t" r="r" b="b"/>
              <a:pathLst>
                <a:path w="9288" h="5014" extrusionOk="0">
                  <a:moveTo>
                    <a:pt x="286" y="1"/>
                  </a:moveTo>
                  <a:cubicBezTo>
                    <a:pt x="132" y="1"/>
                    <a:pt x="1" y="131"/>
                    <a:pt x="1" y="286"/>
                  </a:cubicBezTo>
                  <a:lnTo>
                    <a:pt x="1" y="4739"/>
                  </a:lnTo>
                  <a:cubicBezTo>
                    <a:pt x="1" y="4894"/>
                    <a:pt x="132" y="5013"/>
                    <a:pt x="286" y="5013"/>
                  </a:cubicBezTo>
                  <a:lnTo>
                    <a:pt x="9002" y="5013"/>
                  </a:lnTo>
                  <a:cubicBezTo>
                    <a:pt x="9156" y="5013"/>
                    <a:pt x="9287" y="4894"/>
                    <a:pt x="9287" y="4739"/>
                  </a:cubicBezTo>
                  <a:lnTo>
                    <a:pt x="9287" y="286"/>
                  </a:lnTo>
                  <a:cubicBezTo>
                    <a:pt x="9287" y="131"/>
                    <a:pt x="9156" y="1"/>
                    <a:pt x="9002"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342;p56">
              <a:extLst>
                <a:ext uri="{FF2B5EF4-FFF2-40B4-BE49-F238E27FC236}">
                  <a16:creationId xmlns:a16="http://schemas.microsoft.com/office/drawing/2014/main" id="{5EA6077A-F588-1E2B-D809-E0733C51276A}"/>
                </a:ext>
              </a:extLst>
            </p:cNvPr>
            <p:cNvSpPr/>
            <p:nvPr/>
          </p:nvSpPr>
          <p:spPr>
            <a:xfrm>
              <a:off x="5998754" y="3937706"/>
              <a:ext cx="497999" cy="81771"/>
            </a:xfrm>
            <a:custGeom>
              <a:avLst/>
              <a:gdLst/>
              <a:ahLst/>
              <a:cxnLst/>
              <a:rect l="l" t="t" r="r" b="b"/>
              <a:pathLst>
                <a:path w="9288" h="1525" extrusionOk="0">
                  <a:moveTo>
                    <a:pt x="286" y="1"/>
                  </a:moveTo>
                  <a:cubicBezTo>
                    <a:pt x="132" y="1"/>
                    <a:pt x="1" y="131"/>
                    <a:pt x="1" y="286"/>
                  </a:cubicBezTo>
                  <a:lnTo>
                    <a:pt x="1" y="1251"/>
                  </a:lnTo>
                  <a:cubicBezTo>
                    <a:pt x="1" y="1405"/>
                    <a:pt x="132" y="1525"/>
                    <a:pt x="286" y="1525"/>
                  </a:cubicBezTo>
                  <a:lnTo>
                    <a:pt x="9002" y="1525"/>
                  </a:lnTo>
                  <a:cubicBezTo>
                    <a:pt x="9156" y="1525"/>
                    <a:pt x="9287" y="1405"/>
                    <a:pt x="9287" y="1251"/>
                  </a:cubicBezTo>
                  <a:lnTo>
                    <a:pt x="9287" y="286"/>
                  </a:lnTo>
                  <a:cubicBezTo>
                    <a:pt x="9287" y="131"/>
                    <a:pt x="9156" y="1"/>
                    <a:pt x="9002"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343;p56">
              <a:extLst>
                <a:ext uri="{FF2B5EF4-FFF2-40B4-BE49-F238E27FC236}">
                  <a16:creationId xmlns:a16="http://schemas.microsoft.com/office/drawing/2014/main" id="{4348C798-A038-6F18-D6FB-A2048FF140FD}"/>
                </a:ext>
              </a:extLst>
            </p:cNvPr>
            <p:cNvSpPr/>
            <p:nvPr/>
          </p:nvSpPr>
          <p:spPr>
            <a:xfrm>
              <a:off x="5572978" y="3089957"/>
              <a:ext cx="52384" cy="66596"/>
            </a:xfrm>
            <a:custGeom>
              <a:avLst/>
              <a:gdLst/>
              <a:ahLst/>
              <a:cxnLst/>
              <a:rect l="l" t="t" r="r" b="b"/>
              <a:pathLst>
                <a:path w="977" h="1242" extrusionOk="0">
                  <a:moveTo>
                    <a:pt x="0" y="560"/>
                  </a:moveTo>
                  <a:lnTo>
                    <a:pt x="0" y="572"/>
                  </a:lnTo>
                  <a:lnTo>
                    <a:pt x="2" y="564"/>
                  </a:lnTo>
                  <a:lnTo>
                    <a:pt x="0" y="560"/>
                  </a:lnTo>
                  <a:close/>
                  <a:moveTo>
                    <a:pt x="584" y="0"/>
                  </a:moveTo>
                  <a:lnTo>
                    <a:pt x="131" y="71"/>
                  </a:lnTo>
                  <a:lnTo>
                    <a:pt x="2" y="564"/>
                  </a:lnTo>
                  <a:lnTo>
                    <a:pt x="191" y="917"/>
                  </a:lnTo>
                  <a:lnTo>
                    <a:pt x="595" y="1214"/>
                  </a:lnTo>
                  <a:cubicBezTo>
                    <a:pt x="619" y="1232"/>
                    <a:pt x="649" y="1241"/>
                    <a:pt x="680" y="1241"/>
                  </a:cubicBezTo>
                  <a:cubicBezTo>
                    <a:pt x="712" y="1241"/>
                    <a:pt x="744" y="1232"/>
                    <a:pt x="774" y="1214"/>
                  </a:cubicBezTo>
                  <a:lnTo>
                    <a:pt x="810" y="1191"/>
                  </a:lnTo>
                  <a:cubicBezTo>
                    <a:pt x="857" y="1167"/>
                    <a:pt x="881" y="1095"/>
                    <a:pt x="857" y="1036"/>
                  </a:cubicBezTo>
                  <a:lnTo>
                    <a:pt x="631" y="512"/>
                  </a:lnTo>
                  <a:lnTo>
                    <a:pt x="786" y="631"/>
                  </a:lnTo>
                  <a:cubicBezTo>
                    <a:pt x="807" y="647"/>
                    <a:pt x="832" y="655"/>
                    <a:pt x="857" y="655"/>
                  </a:cubicBezTo>
                  <a:cubicBezTo>
                    <a:pt x="889" y="655"/>
                    <a:pt x="921" y="641"/>
                    <a:pt x="941" y="607"/>
                  </a:cubicBezTo>
                  <a:cubicBezTo>
                    <a:pt x="976" y="572"/>
                    <a:pt x="976" y="500"/>
                    <a:pt x="941" y="464"/>
                  </a:cubicBezTo>
                  <a:lnTo>
                    <a:pt x="584" y="0"/>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44;p56">
              <a:extLst>
                <a:ext uri="{FF2B5EF4-FFF2-40B4-BE49-F238E27FC236}">
                  <a16:creationId xmlns:a16="http://schemas.microsoft.com/office/drawing/2014/main" id="{F5517216-4C1A-8B11-76E3-99D9426C83C0}"/>
                </a:ext>
              </a:extLst>
            </p:cNvPr>
            <p:cNvSpPr/>
            <p:nvPr/>
          </p:nvSpPr>
          <p:spPr>
            <a:xfrm>
              <a:off x="5597213" y="3128240"/>
              <a:ext cx="19195" cy="25577"/>
            </a:xfrm>
            <a:custGeom>
              <a:avLst/>
              <a:gdLst/>
              <a:ahLst/>
              <a:cxnLst/>
              <a:rect l="l" t="t" r="r" b="b"/>
              <a:pathLst>
                <a:path w="358" h="477" fill="none" extrusionOk="0">
                  <a:moveTo>
                    <a:pt x="358" y="477"/>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345;p56">
              <a:extLst>
                <a:ext uri="{FF2B5EF4-FFF2-40B4-BE49-F238E27FC236}">
                  <a16:creationId xmlns:a16="http://schemas.microsoft.com/office/drawing/2014/main" id="{CE68B073-7F4B-BE1B-204C-FD67BD4A18E9}"/>
                </a:ext>
              </a:extLst>
            </p:cNvPr>
            <p:cNvSpPr/>
            <p:nvPr/>
          </p:nvSpPr>
          <p:spPr>
            <a:xfrm>
              <a:off x="5589546" y="3134620"/>
              <a:ext cx="15388" cy="20483"/>
            </a:xfrm>
            <a:custGeom>
              <a:avLst/>
              <a:gdLst/>
              <a:ahLst/>
              <a:cxnLst/>
              <a:rect l="l" t="t" r="r" b="b"/>
              <a:pathLst>
                <a:path w="287" h="382" fill="none" extrusionOk="0">
                  <a:moveTo>
                    <a:pt x="286" y="381"/>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346;p56">
              <a:extLst>
                <a:ext uri="{FF2B5EF4-FFF2-40B4-BE49-F238E27FC236}">
                  <a16:creationId xmlns:a16="http://schemas.microsoft.com/office/drawing/2014/main" id="{4366933E-E200-E008-E7AA-C79B93BBF345}"/>
                </a:ext>
              </a:extLst>
            </p:cNvPr>
            <p:cNvSpPr/>
            <p:nvPr/>
          </p:nvSpPr>
          <p:spPr>
            <a:xfrm>
              <a:off x="5892806" y="2935431"/>
              <a:ext cx="68952" cy="33941"/>
            </a:xfrm>
            <a:custGeom>
              <a:avLst/>
              <a:gdLst/>
              <a:ahLst/>
              <a:cxnLst/>
              <a:rect l="l" t="t" r="r" b="b"/>
              <a:pathLst>
                <a:path w="1286" h="633" extrusionOk="0">
                  <a:moveTo>
                    <a:pt x="0" y="1"/>
                  </a:moveTo>
                  <a:lnTo>
                    <a:pt x="36" y="453"/>
                  </a:lnTo>
                  <a:lnTo>
                    <a:pt x="584" y="453"/>
                  </a:lnTo>
                  <a:cubicBezTo>
                    <a:pt x="584" y="453"/>
                    <a:pt x="1065" y="632"/>
                    <a:pt x="1181" y="632"/>
                  </a:cubicBezTo>
                  <a:cubicBezTo>
                    <a:pt x="1185" y="632"/>
                    <a:pt x="1188" y="632"/>
                    <a:pt x="1191" y="632"/>
                  </a:cubicBezTo>
                  <a:cubicBezTo>
                    <a:pt x="1286" y="608"/>
                    <a:pt x="1250" y="477"/>
                    <a:pt x="1250" y="477"/>
                  </a:cubicBezTo>
                  <a:lnTo>
                    <a:pt x="560" y="36"/>
                  </a:lnTo>
                  <a:lnTo>
                    <a:pt x="0"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347;p56">
              <a:extLst>
                <a:ext uri="{FF2B5EF4-FFF2-40B4-BE49-F238E27FC236}">
                  <a16:creationId xmlns:a16="http://schemas.microsoft.com/office/drawing/2014/main" id="{08A1D606-9A9F-4635-59B6-39E721E59798}"/>
                </a:ext>
              </a:extLst>
            </p:cNvPr>
            <p:cNvSpPr/>
            <p:nvPr/>
          </p:nvSpPr>
          <p:spPr>
            <a:xfrm>
              <a:off x="5894040" y="2952695"/>
              <a:ext cx="37103" cy="17266"/>
            </a:xfrm>
            <a:custGeom>
              <a:avLst/>
              <a:gdLst/>
              <a:ahLst/>
              <a:cxnLst/>
              <a:rect l="l" t="t" r="r" b="b"/>
              <a:pathLst>
                <a:path w="692" h="322" extrusionOk="0">
                  <a:moveTo>
                    <a:pt x="358" y="0"/>
                  </a:moveTo>
                  <a:lnTo>
                    <a:pt x="1" y="60"/>
                  </a:lnTo>
                  <a:lnTo>
                    <a:pt x="596" y="322"/>
                  </a:lnTo>
                  <a:cubicBezTo>
                    <a:pt x="596" y="322"/>
                    <a:pt x="692" y="191"/>
                    <a:pt x="561" y="131"/>
                  </a:cubicBezTo>
                  <a:lnTo>
                    <a:pt x="3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348;p56">
              <a:extLst>
                <a:ext uri="{FF2B5EF4-FFF2-40B4-BE49-F238E27FC236}">
                  <a16:creationId xmlns:a16="http://schemas.microsoft.com/office/drawing/2014/main" id="{844A614A-4B06-3559-DE1A-06D4CACEC2A5}"/>
                </a:ext>
              </a:extLst>
            </p:cNvPr>
            <p:cNvSpPr/>
            <p:nvPr/>
          </p:nvSpPr>
          <p:spPr>
            <a:xfrm>
              <a:off x="5894040" y="2952695"/>
              <a:ext cx="37103" cy="17266"/>
            </a:xfrm>
            <a:custGeom>
              <a:avLst/>
              <a:gdLst/>
              <a:ahLst/>
              <a:cxnLst/>
              <a:rect l="l" t="t" r="r" b="b"/>
              <a:pathLst>
                <a:path w="692" h="322" fill="none" extrusionOk="0">
                  <a:moveTo>
                    <a:pt x="1" y="60"/>
                  </a:moveTo>
                  <a:lnTo>
                    <a:pt x="596" y="322"/>
                  </a:lnTo>
                  <a:cubicBezTo>
                    <a:pt x="596" y="322"/>
                    <a:pt x="692" y="191"/>
                    <a:pt x="561" y="131"/>
                  </a:cubicBezTo>
                  <a:lnTo>
                    <a:pt x="358" y="0"/>
                  </a:lnTo>
                </a:path>
              </a:pathLst>
            </a:custGeom>
            <a:noFill/>
            <a:ln w="387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349;p56">
              <a:extLst>
                <a:ext uri="{FF2B5EF4-FFF2-40B4-BE49-F238E27FC236}">
                  <a16:creationId xmlns:a16="http://schemas.microsoft.com/office/drawing/2014/main" id="{E3460D88-E3E4-4AEC-9F23-A8FA3A0DA505}"/>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350;p56">
              <a:extLst>
                <a:ext uri="{FF2B5EF4-FFF2-40B4-BE49-F238E27FC236}">
                  <a16:creationId xmlns:a16="http://schemas.microsoft.com/office/drawing/2014/main" id="{3D326A67-136C-804B-A0AD-0C13032F17CC}"/>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351;p56">
              <a:extLst>
                <a:ext uri="{FF2B5EF4-FFF2-40B4-BE49-F238E27FC236}">
                  <a16:creationId xmlns:a16="http://schemas.microsoft.com/office/drawing/2014/main" id="{2FA1122E-7761-ACFB-07A1-DAC15E1A03B0}"/>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52;p56">
              <a:extLst>
                <a:ext uri="{FF2B5EF4-FFF2-40B4-BE49-F238E27FC236}">
                  <a16:creationId xmlns:a16="http://schemas.microsoft.com/office/drawing/2014/main" id="{3B51A91F-E8F8-BA86-441F-D672EC0FACF5}"/>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53;p56">
              <a:extLst>
                <a:ext uri="{FF2B5EF4-FFF2-40B4-BE49-F238E27FC236}">
                  <a16:creationId xmlns:a16="http://schemas.microsoft.com/office/drawing/2014/main" id="{246EA7A2-6E2A-66E3-EED3-B4A487ACB9A8}"/>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354;p56">
              <a:extLst>
                <a:ext uri="{FF2B5EF4-FFF2-40B4-BE49-F238E27FC236}">
                  <a16:creationId xmlns:a16="http://schemas.microsoft.com/office/drawing/2014/main" id="{F5C7ECD8-6ED9-A3E5-1F60-F7C75C4DEE68}"/>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355;p56">
              <a:extLst>
                <a:ext uri="{FF2B5EF4-FFF2-40B4-BE49-F238E27FC236}">
                  <a16:creationId xmlns:a16="http://schemas.microsoft.com/office/drawing/2014/main" id="{6C2AEF6D-AAEE-CAF3-77B5-C143C0E7762C}"/>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356;p56">
              <a:extLst>
                <a:ext uri="{FF2B5EF4-FFF2-40B4-BE49-F238E27FC236}">
                  <a16:creationId xmlns:a16="http://schemas.microsoft.com/office/drawing/2014/main" id="{C7B44A3B-07FF-5CEF-9232-A09C7A6E4943}"/>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357;p56">
              <a:extLst>
                <a:ext uri="{FF2B5EF4-FFF2-40B4-BE49-F238E27FC236}">
                  <a16:creationId xmlns:a16="http://schemas.microsoft.com/office/drawing/2014/main" id="{459A2942-D639-3E83-3FCA-487EC52D2366}"/>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358;p56">
              <a:extLst>
                <a:ext uri="{FF2B5EF4-FFF2-40B4-BE49-F238E27FC236}">
                  <a16:creationId xmlns:a16="http://schemas.microsoft.com/office/drawing/2014/main" id="{ACF7D0F6-89CA-C60A-4F8C-D2909E578C6C}"/>
                </a:ext>
              </a:extLst>
            </p:cNvPr>
            <p:cNvSpPr/>
            <p:nvPr/>
          </p:nvSpPr>
          <p:spPr>
            <a:xfrm>
              <a:off x="6988264" y="3439115"/>
              <a:ext cx="31956" cy="76033"/>
            </a:xfrm>
            <a:custGeom>
              <a:avLst/>
              <a:gdLst/>
              <a:ahLst/>
              <a:cxnLst/>
              <a:rect l="l" t="t" r="r" b="b"/>
              <a:pathLst>
                <a:path w="596" h="1418" fill="none" extrusionOk="0">
                  <a:moveTo>
                    <a:pt x="596" y="1144"/>
                  </a:moveTo>
                  <a:lnTo>
                    <a:pt x="346" y="406"/>
                  </a:lnTo>
                  <a:lnTo>
                    <a:pt x="72" y="25"/>
                  </a:lnTo>
                  <a:cubicBezTo>
                    <a:pt x="60" y="13"/>
                    <a:pt x="36" y="1"/>
                    <a:pt x="24" y="13"/>
                  </a:cubicBezTo>
                  <a:cubicBezTo>
                    <a:pt x="12" y="25"/>
                    <a:pt x="0" y="36"/>
                    <a:pt x="12" y="48"/>
                  </a:cubicBezTo>
                  <a:lnTo>
                    <a:pt x="12" y="1144"/>
                  </a:lnTo>
                  <a:lnTo>
                    <a:pt x="215" y="1418"/>
                  </a:lnTo>
                  <a:lnTo>
                    <a:pt x="596" y="1144"/>
                  </a:ln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359;p56">
              <a:extLst>
                <a:ext uri="{FF2B5EF4-FFF2-40B4-BE49-F238E27FC236}">
                  <a16:creationId xmlns:a16="http://schemas.microsoft.com/office/drawing/2014/main" id="{047B51A2-4458-1B32-686E-2610F3370915}"/>
                </a:ext>
              </a:extLst>
            </p:cNvPr>
            <p:cNvSpPr/>
            <p:nvPr/>
          </p:nvSpPr>
          <p:spPr>
            <a:xfrm>
              <a:off x="7201447" y="3554393"/>
              <a:ext cx="70185" cy="95444"/>
            </a:xfrm>
            <a:custGeom>
              <a:avLst/>
              <a:gdLst/>
              <a:ahLst/>
              <a:cxnLst/>
              <a:rect l="l" t="t" r="r" b="b"/>
              <a:pathLst>
                <a:path w="1309" h="1780" extrusionOk="0">
                  <a:moveTo>
                    <a:pt x="1008" y="1"/>
                  </a:moveTo>
                  <a:cubicBezTo>
                    <a:pt x="904" y="1"/>
                    <a:pt x="777" y="32"/>
                    <a:pt x="644" y="101"/>
                  </a:cubicBezTo>
                  <a:cubicBezTo>
                    <a:pt x="358" y="256"/>
                    <a:pt x="156" y="542"/>
                    <a:pt x="84" y="863"/>
                  </a:cubicBezTo>
                  <a:cubicBezTo>
                    <a:pt x="84" y="994"/>
                    <a:pt x="1" y="1780"/>
                    <a:pt x="1" y="1780"/>
                  </a:cubicBezTo>
                  <a:lnTo>
                    <a:pt x="1073" y="1661"/>
                  </a:lnTo>
                  <a:cubicBezTo>
                    <a:pt x="1073" y="1661"/>
                    <a:pt x="1025" y="887"/>
                    <a:pt x="1049" y="684"/>
                  </a:cubicBezTo>
                  <a:cubicBezTo>
                    <a:pt x="1096" y="530"/>
                    <a:pt x="1156" y="387"/>
                    <a:pt x="1263" y="268"/>
                  </a:cubicBezTo>
                  <a:cubicBezTo>
                    <a:pt x="1309" y="100"/>
                    <a:pt x="1194" y="1"/>
                    <a:pt x="10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360;p56">
              <a:extLst>
                <a:ext uri="{FF2B5EF4-FFF2-40B4-BE49-F238E27FC236}">
                  <a16:creationId xmlns:a16="http://schemas.microsoft.com/office/drawing/2014/main" id="{52144D8D-9823-BC05-86D4-67408B96FF45}"/>
                </a:ext>
              </a:extLst>
            </p:cNvPr>
            <p:cNvSpPr/>
            <p:nvPr/>
          </p:nvSpPr>
          <p:spPr>
            <a:xfrm>
              <a:off x="7204021" y="3560399"/>
              <a:ext cx="64555" cy="84988"/>
            </a:xfrm>
            <a:custGeom>
              <a:avLst/>
              <a:gdLst/>
              <a:ahLst/>
              <a:cxnLst/>
              <a:rect l="l" t="t" r="r" b="b"/>
              <a:pathLst>
                <a:path w="1204" h="1585" extrusionOk="0">
                  <a:moveTo>
                    <a:pt x="572" y="1"/>
                  </a:moveTo>
                  <a:cubicBezTo>
                    <a:pt x="298" y="168"/>
                    <a:pt x="96" y="441"/>
                    <a:pt x="36" y="751"/>
                  </a:cubicBezTo>
                  <a:cubicBezTo>
                    <a:pt x="36" y="811"/>
                    <a:pt x="24" y="953"/>
                    <a:pt x="1" y="1108"/>
                  </a:cubicBezTo>
                  <a:cubicBezTo>
                    <a:pt x="108" y="1084"/>
                    <a:pt x="274" y="1049"/>
                    <a:pt x="393" y="1025"/>
                  </a:cubicBezTo>
                  <a:cubicBezTo>
                    <a:pt x="489" y="1013"/>
                    <a:pt x="584" y="989"/>
                    <a:pt x="679" y="953"/>
                  </a:cubicBezTo>
                  <a:lnTo>
                    <a:pt x="679" y="953"/>
                  </a:lnTo>
                  <a:lnTo>
                    <a:pt x="644" y="1584"/>
                  </a:lnTo>
                  <a:lnTo>
                    <a:pt x="667" y="1584"/>
                  </a:lnTo>
                  <a:lnTo>
                    <a:pt x="1025" y="1537"/>
                  </a:lnTo>
                  <a:cubicBezTo>
                    <a:pt x="1025" y="1537"/>
                    <a:pt x="977" y="775"/>
                    <a:pt x="1001" y="572"/>
                  </a:cubicBezTo>
                  <a:cubicBezTo>
                    <a:pt x="1036" y="418"/>
                    <a:pt x="1108" y="287"/>
                    <a:pt x="1203" y="156"/>
                  </a:cubicBezTo>
                  <a:cubicBezTo>
                    <a:pt x="1013" y="108"/>
                    <a:pt x="774" y="49"/>
                    <a:pt x="572" y="1"/>
                  </a:cubicBez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361;p56">
              <a:extLst>
                <a:ext uri="{FF2B5EF4-FFF2-40B4-BE49-F238E27FC236}">
                  <a16:creationId xmlns:a16="http://schemas.microsoft.com/office/drawing/2014/main" id="{A3E8E0DA-0683-42B3-D6A8-DB2BECA6228E}"/>
                </a:ext>
              </a:extLst>
            </p:cNvPr>
            <p:cNvSpPr/>
            <p:nvPr/>
          </p:nvSpPr>
          <p:spPr>
            <a:xfrm>
              <a:off x="7201447" y="3549568"/>
              <a:ext cx="71579" cy="100269"/>
            </a:xfrm>
            <a:custGeom>
              <a:avLst/>
              <a:gdLst/>
              <a:ahLst/>
              <a:cxnLst/>
              <a:rect l="l" t="t" r="r" b="b"/>
              <a:pathLst>
                <a:path w="1335" h="1870" fill="none" extrusionOk="0">
                  <a:moveTo>
                    <a:pt x="1263" y="358"/>
                  </a:moveTo>
                  <a:cubicBezTo>
                    <a:pt x="1156" y="477"/>
                    <a:pt x="1096" y="620"/>
                    <a:pt x="1049" y="774"/>
                  </a:cubicBezTo>
                  <a:cubicBezTo>
                    <a:pt x="1025" y="977"/>
                    <a:pt x="1073" y="1751"/>
                    <a:pt x="1073" y="1751"/>
                  </a:cubicBezTo>
                  <a:lnTo>
                    <a:pt x="1" y="1870"/>
                  </a:lnTo>
                  <a:cubicBezTo>
                    <a:pt x="1" y="1870"/>
                    <a:pt x="84" y="1084"/>
                    <a:pt x="84" y="953"/>
                  </a:cubicBezTo>
                  <a:cubicBezTo>
                    <a:pt x="156" y="632"/>
                    <a:pt x="358" y="346"/>
                    <a:pt x="644" y="191"/>
                  </a:cubicBezTo>
                  <a:cubicBezTo>
                    <a:pt x="1013" y="1"/>
                    <a:pt x="1334" y="96"/>
                    <a:pt x="1263" y="35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362;p56">
              <a:extLst>
                <a:ext uri="{FF2B5EF4-FFF2-40B4-BE49-F238E27FC236}">
                  <a16:creationId xmlns:a16="http://schemas.microsoft.com/office/drawing/2014/main" id="{E2669984-153A-C0C3-5401-1A6ED48903FB}"/>
                </a:ext>
              </a:extLst>
            </p:cNvPr>
            <p:cNvSpPr/>
            <p:nvPr/>
          </p:nvSpPr>
          <p:spPr>
            <a:xfrm>
              <a:off x="7152334" y="3484637"/>
              <a:ext cx="162675" cy="125203"/>
            </a:xfrm>
            <a:custGeom>
              <a:avLst/>
              <a:gdLst/>
              <a:ahLst/>
              <a:cxnLst/>
              <a:rect l="l" t="t" r="r" b="b"/>
              <a:pathLst>
                <a:path w="3034" h="2335" extrusionOk="0">
                  <a:moveTo>
                    <a:pt x="1347" y="0"/>
                  </a:moveTo>
                  <a:cubicBezTo>
                    <a:pt x="1035" y="0"/>
                    <a:pt x="744" y="139"/>
                    <a:pt x="584" y="473"/>
                  </a:cubicBezTo>
                  <a:cubicBezTo>
                    <a:pt x="500" y="616"/>
                    <a:pt x="441" y="771"/>
                    <a:pt x="393" y="926"/>
                  </a:cubicBezTo>
                  <a:cubicBezTo>
                    <a:pt x="310" y="973"/>
                    <a:pt x="84" y="1116"/>
                    <a:pt x="48" y="1152"/>
                  </a:cubicBezTo>
                  <a:cubicBezTo>
                    <a:pt x="0" y="1188"/>
                    <a:pt x="143" y="1295"/>
                    <a:pt x="226" y="1343"/>
                  </a:cubicBezTo>
                  <a:cubicBezTo>
                    <a:pt x="72" y="1712"/>
                    <a:pt x="95" y="2105"/>
                    <a:pt x="143" y="2200"/>
                  </a:cubicBezTo>
                  <a:cubicBezTo>
                    <a:pt x="189" y="2299"/>
                    <a:pt x="363" y="2335"/>
                    <a:pt x="548" y="2335"/>
                  </a:cubicBezTo>
                  <a:cubicBezTo>
                    <a:pt x="650" y="2335"/>
                    <a:pt x="756" y="2324"/>
                    <a:pt x="846" y="2307"/>
                  </a:cubicBezTo>
                  <a:cubicBezTo>
                    <a:pt x="1084" y="2271"/>
                    <a:pt x="1179" y="2033"/>
                    <a:pt x="1250" y="1962"/>
                  </a:cubicBezTo>
                  <a:cubicBezTo>
                    <a:pt x="1268" y="1947"/>
                    <a:pt x="1305" y="1941"/>
                    <a:pt x="1351" y="1941"/>
                  </a:cubicBezTo>
                  <a:cubicBezTo>
                    <a:pt x="1491" y="1941"/>
                    <a:pt x="1721" y="1994"/>
                    <a:pt x="1810" y="2021"/>
                  </a:cubicBezTo>
                  <a:cubicBezTo>
                    <a:pt x="1824" y="2025"/>
                    <a:pt x="1841" y="2027"/>
                    <a:pt x="1858" y="2027"/>
                  </a:cubicBezTo>
                  <a:cubicBezTo>
                    <a:pt x="2002" y="2027"/>
                    <a:pt x="2246" y="1901"/>
                    <a:pt x="2405" y="1700"/>
                  </a:cubicBezTo>
                  <a:cubicBezTo>
                    <a:pt x="3034" y="859"/>
                    <a:pt x="2124" y="0"/>
                    <a:pt x="13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2363;p56">
              <a:extLst>
                <a:ext uri="{FF2B5EF4-FFF2-40B4-BE49-F238E27FC236}">
                  <a16:creationId xmlns:a16="http://schemas.microsoft.com/office/drawing/2014/main" id="{2E6C3557-086D-9E06-2487-EE72CB81B1A8}"/>
                </a:ext>
              </a:extLst>
            </p:cNvPr>
            <p:cNvSpPr/>
            <p:nvPr/>
          </p:nvSpPr>
          <p:spPr>
            <a:xfrm>
              <a:off x="7164451" y="3569353"/>
              <a:ext cx="94528" cy="40751"/>
            </a:xfrm>
            <a:custGeom>
              <a:avLst/>
              <a:gdLst/>
              <a:ahLst/>
              <a:cxnLst/>
              <a:rect l="l" t="t" r="r" b="b"/>
              <a:pathLst>
                <a:path w="1763" h="760" extrusionOk="0">
                  <a:moveTo>
                    <a:pt x="1298" y="1"/>
                  </a:moveTo>
                  <a:cubicBezTo>
                    <a:pt x="1298" y="1"/>
                    <a:pt x="1310" y="96"/>
                    <a:pt x="1131" y="167"/>
                  </a:cubicBezTo>
                  <a:cubicBezTo>
                    <a:pt x="953" y="239"/>
                    <a:pt x="917" y="179"/>
                    <a:pt x="870" y="310"/>
                  </a:cubicBezTo>
                  <a:cubicBezTo>
                    <a:pt x="822" y="477"/>
                    <a:pt x="679" y="608"/>
                    <a:pt x="512" y="632"/>
                  </a:cubicBezTo>
                  <a:cubicBezTo>
                    <a:pt x="346" y="667"/>
                    <a:pt x="167" y="679"/>
                    <a:pt x="0" y="691"/>
                  </a:cubicBezTo>
                  <a:cubicBezTo>
                    <a:pt x="82" y="739"/>
                    <a:pt x="206" y="759"/>
                    <a:pt x="335" y="759"/>
                  </a:cubicBezTo>
                  <a:cubicBezTo>
                    <a:pt x="432" y="759"/>
                    <a:pt x="532" y="747"/>
                    <a:pt x="620" y="727"/>
                  </a:cubicBezTo>
                  <a:cubicBezTo>
                    <a:pt x="870" y="691"/>
                    <a:pt x="965" y="453"/>
                    <a:pt x="1036" y="382"/>
                  </a:cubicBezTo>
                  <a:cubicBezTo>
                    <a:pt x="1054" y="367"/>
                    <a:pt x="1090" y="361"/>
                    <a:pt x="1135" y="361"/>
                  </a:cubicBezTo>
                  <a:cubicBezTo>
                    <a:pt x="1272" y="361"/>
                    <a:pt x="1498" y="414"/>
                    <a:pt x="1596" y="441"/>
                  </a:cubicBezTo>
                  <a:lnTo>
                    <a:pt x="1679" y="441"/>
                  </a:lnTo>
                  <a:cubicBezTo>
                    <a:pt x="1727" y="334"/>
                    <a:pt x="1763" y="227"/>
                    <a:pt x="1763" y="108"/>
                  </a:cubicBezTo>
                  <a:lnTo>
                    <a:pt x="1298"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364;p56">
              <a:extLst>
                <a:ext uri="{FF2B5EF4-FFF2-40B4-BE49-F238E27FC236}">
                  <a16:creationId xmlns:a16="http://schemas.microsoft.com/office/drawing/2014/main" id="{0ABBD3D6-CA6F-71FF-2754-9BCC34C0F256}"/>
                </a:ext>
              </a:extLst>
            </p:cNvPr>
            <p:cNvSpPr/>
            <p:nvPr/>
          </p:nvSpPr>
          <p:spPr>
            <a:xfrm>
              <a:off x="7152334" y="3447426"/>
              <a:ext cx="176241" cy="163487"/>
            </a:xfrm>
            <a:custGeom>
              <a:avLst/>
              <a:gdLst/>
              <a:ahLst/>
              <a:cxnLst/>
              <a:rect l="l" t="t" r="r" b="b"/>
              <a:pathLst>
                <a:path w="3287" h="3049" fill="none" extrusionOk="0">
                  <a:moveTo>
                    <a:pt x="2405" y="2394"/>
                  </a:moveTo>
                  <a:cubicBezTo>
                    <a:pt x="3286" y="1215"/>
                    <a:pt x="1143" y="1"/>
                    <a:pt x="584" y="1167"/>
                  </a:cubicBezTo>
                  <a:cubicBezTo>
                    <a:pt x="500" y="1310"/>
                    <a:pt x="441" y="1465"/>
                    <a:pt x="393" y="1620"/>
                  </a:cubicBezTo>
                  <a:cubicBezTo>
                    <a:pt x="310" y="1667"/>
                    <a:pt x="84" y="1810"/>
                    <a:pt x="48" y="1846"/>
                  </a:cubicBezTo>
                  <a:cubicBezTo>
                    <a:pt x="0" y="1882"/>
                    <a:pt x="143" y="1989"/>
                    <a:pt x="226" y="2037"/>
                  </a:cubicBezTo>
                  <a:cubicBezTo>
                    <a:pt x="72" y="2406"/>
                    <a:pt x="95" y="2799"/>
                    <a:pt x="143" y="2894"/>
                  </a:cubicBezTo>
                  <a:cubicBezTo>
                    <a:pt x="214" y="3049"/>
                    <a:pt x="595" y="3049"/>
                    <a:pt x="846" y="3001"/>
                  </a:cubicBezTo>
                  <a:cubicBezTo>
                    <a:pt x="1084" y="2965"/>
                    <a:pt x="1179" y="2727"/>
                    <a:pt x="1250" y="2656"/>
                  </a:cubicBezTo>
                  <a:cubicBezTo>
                    <a:pt x="1322" y="2596"/>
                    <a:pt x="1691" y="2679"/>
                    <a:pt x="1810" y="2715"/>
                  </a:cubicBezTo>
                  <a:cubicBezTo>
                    <a:pt x="1941" y="2751"/>
                    <a:pt x="2227" y="2620"/>
                    <a:pt x="2405" y="2394"/>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365;p56">
              <a:extLst>
                <a:ext uri="{FF2B5EF4-FFF2-40B4-BE49-F238E27FC236}">
                  <a16:creationId xmlns:a16="http://schemas.microsoft.com/office/drawing/2014/main" id="{D8495DF3-403B-B45A-C59F-B37ABB4E9465}"/>
                </a:ext>
              </a:extLst>
            </p:cNvPr>
            <p:cNvSpPr/>
            <p:nvPr/>
          </p:nvSpPr>
          <p:spPr>
            <a:xfrm>
              <a:off x="7181662" y="3533482"/>
              <a:ext cx="7721" cy="9920"/>
            </a:xfrm>
            <a:custGeom>
              <a:avLst/>
              <a:gdLst/>
              <a:ahLst/>
              <a:cxnLst/>
              <a:rect l="l" t="t" r="r" b="b"/>
              <a:pathLst>
                <a:path w="144" h="185" extrusionOk="0">
                  <a:moveTo>
                    <a:pt x="110" y="1"/>
                  </a:moveTo>
                  <a:cubicBezTo>
                    <a:pt x="87" y="1"/>
                    <a:pt x="57" y="33"/>
                    <a:pt x="37" y="74"/>
                  </a:cubicBezTo>
                  <a:cubicBezTo>
                    <a:pt x="1" y="122"/>
                    <a:pt x="1" y="170"/>
                    <a:pt x="37" y="181"/>
                  </a:cubicBezTo>
                  <a:cubicBezTo>
                    <a:pt x="41" y="184"/>
                    <a:pt x="45" y="185"/>
                    <a:pt x="50" y="185"/>
                  </a:cubicBezTo>
                  <a:cubicBezTo>
                    <a:pt x="72" y="185"/>
                    <a:pt x="100" y="161"/>
                    <a:pt x="120" y="122"/>
                  </a:cubicBezTo>
                  <a:cubicBezTo>
                    <a:pt x="144" y="62"/>
                    <a:pt x="144" y="15"/>
                    <a:pt x="120" y="3"/>
                  </a:cubicBezTo>
                  <a:cubicBezTo>
                    <a:pt x="117" y="1"/>
                    <a:pt x="113" y="1"/>
                    <a:pt x="1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366;p56">
              <a:extLst>
                <a:ext uri="{FF2B5EF4-FFF2-40B4-BE49-F238E27FC236}">
                  <a16:creationId xmlns:a16="http://schemas.microsoft.com/office/drawing/2014/main" id="{518155ED-72D8-F257-286D-068A4351FB4B}"/>
                </a:ext>
              </a:extLst>
            </p:cNvPr>
            <p:cNvSpPr/>
            <p:nvPr/>
          </p:nvSpPr>
          <p:spPr>
            <a:xfrm>
              <a:off x="7186810" y="3517665"/>
              <a:ext cx="6434" cy="10885"/>
            </a:xfrm>
            <a:custGeom>
              <a:avLst/>
              <a:gdLst/>
              <a:ahLst/>
              <a:cxnLst/>
              <a:rect l="l" t="t" r="r" b="b"/>
              <a:pathLst>
                <a:path w="120" h="203" fill="none" extrusionOk="0">
                  <a:moveTo>
                    <a:pt x="0" y="95"/>
                  </a:moveTo>
                  <a:cubicBezTo>
                    <a:pt x="0" y="95"/>
                    <a:pt x="107" y="0"/>
                    <a:pt x="119" y="203"/>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367;p56">
              <a:extLst>
                <a:ext uri="{FF2B5EF4-FFF2-40B4-BE49-F238E27FC236}">
                  <a16:creationId xmlns:a16="http://schemas.microsoft.com/office/drawing/2014/main" id="{C697CB9C-7F67-3C2E-458A-C2559E9B944F}"/>
                </a:ext>
              </a:extLst>
            </p:cNvPr>
            <p:cNvSpPr/>
            <p:nvPr/>
          </p:nvSpPr>
          <p:spPr>
            <a:xfrm>
              <a:off x="7163164" y="3567423"/>
              <a:ext cx="10295" cy="5845"/>
            </a:xfrm>
            <a:custGeom>
              <a:avLst/>
              <a:gdLst/>
              <a:ahLst/>
              <a:cxnLst/>
              <a:rect l="l" t="t" r="r" b="b"/>
              <a:pathLst>
                <a:path w="192" h="109" fill="none" extrusionOk="0">
                  <a:moveTo>
                    <a:pt x="1" y="1"/>
                  </a:moveTo>
                  <a:cubicBezTo>
                    <a:pt x="1" y="1"/>
                    <a:pt x="1" y="108"/>
                    <a:pt x="191"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368;p56">
              <a:extLst>
                <a:ext uri="{FF2B5EF4-FFF2-40B4-BE49-F238E27FC236}">
                  <a16:creationId xmlns:a16="http://schemas.microsoft.com/office/drawing/2014/main" id="{1237D404-3E0D-BD1D-AD2E-D39D18DBFE35}"/>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6453C2"/>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369;p56">
              <a:extLst>
                <a:ext uri="{FF2B5EF4-FFF2-40B4-BE49-F238E27FC236}">
                  <a16:creationId xmlns:a16="http://schemas.microsoft.com/office/drawing/2014/main" id="{A6995AB1-85BE-E4A1-6D87-AC592FF50964}"/>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370;p56">
              <a:extLst>
                <a:ext uri="{FF2B5EF4-FFF2-40B4-BE49-F238E27FC236}">
                  <a16:creationId xmlns:a16="http://schemas.microsoft.com/office/drawing/2014/main" id="{3C2E9400-6656-3BF2-6767-2A5AC4E354A6}"/>
                </a:ext>
              </a:extLst>
            </p:cNvPr>
            <p:cNvSpPr/>
            <p:nvPr/>
          </p:nvSpPr>
          <p:spPr>
            <a:xfrm>
              <a:off x="7145310" y="4131159"/>
              <a:ext cx="51097" cy="375394"/>
            </a:xfrm>
            <a:custGeom>
              <a:avLst/>
              <a:gdLst/>
              <a:ahLst/>
              <a:cxnLst/>
              <a:rect l="l" t="t" r="r" b="b"/>
              <a:pathLst>
                <a:path w="953" h="7001" fill="none" extrusionOk="0">
                  <a:moveTo>
                    <a:pt x="953" y="0"/>
                  </a:moveTo>
                  <a:cubicBezTo>
                    <a:pt x="953" y="0"/>
                    <a:pt x="691" y="1548"/>
                    <a:pt x="488" y="2310"/>
                  </a:cubicBezTo>
                  <a:cubicBezTo>
                    <a:pt x="286" y="3072"/>
                    <a:pt x="298" y="3834"/>
                    <a:pt x="298" y="4655"/>
                  </a:cubicBezTo>
                  <a:cubicBezTo>
                    <a:pt x="298" y="5477"/>
                    <a:pt x="0" y="7001"/>
                    <a:pt x="0" y="700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2371;p56">
              <a:extLst>
                <a:ext uri="{FF2B5EF4-FFF2-40B4-BE49-F238E27FC236}">
                  <a16:creationId xmlns:a16="http://schemas.microsoft.com/office/drawing/2014/main" id="{D824C352-2A95-5849-6E74-7B34CEF75918}"/>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372;p56">
              <a:extLst>
                <a:ext uri="{FF2B5EF4-FFF2-40B4-BE49-F238E27FC236}">
                  <a16:creationId xmlns:a16="http://schemas.microsoft.com/office/drawing/2014/main" id="{D92DD80D-8347-FBC0-7BF7-AADCD7D1BFEA}"/>
                </a:ext>
              </a:extLst>
            </p:cNvPr>
            <p:cNvSpPr/>
            <p:nvPr/>
          </p:nvSpPr>
          <p:spPr>
            <a:xfrm>
              <a:off x="7164451" y="3898137"/>
              <a:ext cx="153239" cy="625692"/>
            </a:xfrm>
            <a:custGeom>
              <a:avLst/>
              <a:gdLst/>
              <a:ahLst/>
              <a:cxnLst/>
              <a:rect l="l" t="t" r="r" b="b"/>
              <a:pathLst>
                <a:path w="2858" h="11669" fill="none" extrusionOk="0">
                  <a:moveTo>
                    <a:pt x="1120" y="393"/>
                  </a:moveTo>
                  <a:cubicBezTo>
                    <a:pt x="1572" y="155"/>
                    <a:pt x="2060" y="0"/>
                    <a:pt x="2191" y="310"/>
                  </a:cubicBezTo>
                  <a:cubicBezTo>
                    <a:pt x="2477" y="941"/>
                    <a:pt x="2144" y="1905"/>
                    <a:pt x="2144" y="1905"/>
                  </a:cubicBezTo>
                  <a:lnTo>
                    <a:pt x="2394" y="6323"/>
                  </a:lnTo>
                  <a:lnTo>
                    <a:pt x="2858" y="11668"/>
                  </a:lnTo>
                  <a:lnTo>
                    <a:pt x="2167" y="11549"/>
                  </a:lnTo>
                  <a:cubicBezTo>
                    <a:pt x="2167" y="11549"/>
                    <a:pt x="1108" y="7049"/>
                    <a:pt x="953" y="6775"/>
                  </a:cubicBezTo>
                  <a:cubicBezTo>
                    <a:pt x="786" y="6501"/>
                    <a:pt x="524" y="2644"/>
                    <a:pt x="524" y="2644"/>
                  </a:cubicBezTo>
                  <a:lnTo>
                    <a:pt x="0" y="2167"/>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373;p56">
              <a:extLst>
                <a:ext uri="{FF2B5EF4-FFF2-40B4-BE49-F238E27FC236}">
                  <a16:creationId xmlns:a16="http://schemas.microsoft.com/office/drawing/2014/main" id="{5D2C53CF-62BE-3134-ECC3-22977D6D984A}"/>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374;p56">
              <a:extLst>
                <a:ext uri="{FF2B5EF4-FFF2-40B4-BE49-F238E27FC236}">
                  <a16:creationId xmlns:a16="http://schemas.microsoft.com/office/drawing/2014/main" id="{6CFC23F9-B440-1F8C-279A-C01A4D2BB680}"/>
                </a:ext>
              </a:extLst>
            </p:cNvPr>
            <p:cNvSpPr/>
            <p:nvPr/>
          </p:nvSpPr>
          <p:spPr>
            <a:xfrm>
              <a:off x="7253188" y="4098560"/>
              <a:ext cx="49864" cy="405474"/>
            </a:xfrm>
            <a:custGeom>
              <a:avLst/>
              <a:gdLst/>
              <a:ahLst/>
              <a:cxnLst/>
              <a:rect l="l" t="t" r="r" b="b"/>
              <a:pathLst>
                <a:path w="930" h="7562" fill="none" extrusionOk="0">
                  <a:moveTo>
                    <a:pt x="0" y="1"/>
                  </a:moveTo>
                  <a:cubicBezTo>
                    <a:pt x="12" y="1037"/>
                    <a:pt x="119" y="1525"/>
                    <a:pt x="203" y="1799"/>
                  </a:cubicBezTo>
                  <a:cubicBezTo>
                    <a:pt x="298" y="2120"/>
                    <a:pt x="262" y="2751"/>
                    <a:pt x="262" y="3049"/>
                  </a:cubicBezTo>
                  <a:cubicBezTo>
                    <a:pt x="262" y="3335"/>
                    <a:pt x="131" y="2977"/>
                    <a:pt x="429" y="4335"/>
                  </a:cubicBezTo>
                  <a:cubicBezTo>
                    <a:pt x="727" y="5680"/>
                    <a:pt x="929" y="7561"/>
                    <a:pt x="929" y="756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2375;p56">
              <a:extLst>
                <a:ext uri="{FF2B5EF4-FFF2-40B4-BE49-F238E27FC236}">
                  <a16:creationId xmlns:a16="http://schemas.microsoft.com/office/drawing/2014/main" id="{7FA6765A-A909-6912-1FE2-0D2BAC9FFEDE}"/>
                </a:ext>
              </a:extLst>
            </p:cNvPr>
            <p:cNvSpPr/>
            <p:nvPr/>
          </p:nvSpPr>
          <p:spPr>
            <a:xfrm>
              <a:off x="7253188" y="3975346"/>
              <a:ext cx="1984" cy="96462"/>
            </a:xfrm>
            <a:custGeom>
              <a:avLst/>
              <a:gdLst/>
              <a:ahLst/>
              <a:cxnLst/>
              <a:rect l="l" t="t" r="r" b="b"/>
              <a:pathLst>
                <a:path w="37" h="1799" fill="none" extrusionOk="0">
                  <a:moveTo>
                    <a:pt x="0" y="72"/>
                  </a:moveTo>
                  <a:cubicBezTo>
                    <a:pt x="0" y="72"/>
                    <a:pt x="36" y="1"/>
                    <a:pt x="0" y="1549"/>
                  </a:cubicBezTo>
                  <a:lnTo>
                    <a:pt x="0" y="179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376;p56">
              <a:extLst>
                <a:ext uri="{FF2B5EF4-FFF2-40B4-BE49-F238E27FC236}">
                  <a16:creationId xmlns:a16="http://schemas.microsoft.com/office/drawing/2014/main" id="{353BFE2F-7757-B643-D29E-2D9B8DA5D27C}"/>
                </a:ext>
              </a:extLst>
            </p:cNvPr>
            <p:cNvSpPr/>
            <p:nvPr/>
          </p:nvSpPr>
          <p:spPr>
            <a:xfrm>
              <a:off x="7164451" y="3963228"/>
              <a:ext cx="9008" cy="52440"/>
            </a:xfrm>
            <a:custGeom>
              <a:avLst/>
              <a:gdLst/>
              <a:ahLst/>
              <a:cxnLst/>
              <a:rect l="l" t="t" r="r" b="b"/>
              <a:pathLst>
                <a:path w="168" h="978" fill="none" extrusionOk="0">
                  <a:moveTo>
                    <a:pt x="131" y="1"/>
                  </a:moveTo>
                  <a:lnTo>
                    <a:pt x="108" y="465"/>
                  </a:lnTo>
                  <a:lnTo>
                    <a:pt x="0" y="787"/>
                  </a:lnTo>
                  <a:lnTo>
                    <a:pt x="167" y="977"/>
                  </a:ln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377;p56">
              <a:extLst>
                <a:ext uri="{FF2B5EF4-FFF2-40B4-BE49-F238E27FC236}">
                  <a16:creationId xmlns:a16="http://schemas.microsoft.com/office/drawing/2014/main" id="{60C880A1-F052-FC3D-85E6-B4D019EACAA9}"/>
                </a:ext>
              </a:extLst>
            </p:cNvPr>
            <p:cNvSpPr/>
            <p:nvPr/>
          </p:nvSpPr>
          <p:spPr>
            <a:xfrm>
              <a:off x="7160001" y="3977920"/>
              <a:ext cx="52384" cy="14746"/>
            </a:xfrm>
            <a:custGeom>
              <a:avLst/>
              <a:gdLst/>
              <a:ahLst/>
              <a:cxnLst/>
              <a:rect l="l" t="t" r="r" b="b"/>
              <a:pathLst>
                <a:path w="977" h="275" fill="none" extrusionOk="0">
                  <a:moveTo>
                    <a:pt x="0" y="1"/>
                  </a:moveTo>
                  <a:cubicBezTo>
                    <a:pt x="0" y="1"/>
                    <a:pt x="274" y="274"/>
                    <a:pt x="976" y="191"/>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2378;p56">
              <a:extLst>
                <a:ext uri="{FF2B5EF4-FFF2-40B4-BE49-F238E27FC236}">
                  <a16:creationId xmlns:a16="http://schemas.microsoft.com/office/drawing/2014/main" id="{5B122207-E45C-A888-F9D1-3335BC4B1744}"/>
                </a:ext>
              </a:extLst>
            </p:cNvPr>
            <p:cNvSpPr/>
            <p:nvPr/>
          </p:nvSpPr>
          <p:spPr>
            <a:xfrm>
              <a:off x="7147830" y="3905429"/>
              <a:ext cx="140531" cy="62950"/>
            </a:xfrm>
            <a:custGeom>
              <a:avLst/>
              <a:gdLst/>
              <a:ahLst/>
              <a:cxnLst/>
              <a:rect l="l" t="t" r="r" b="b"/>
              <a:pathLst>
                <a:path w="2621" h="1174" extrusionOk="0">
                  <a:moveTo>
                    <a:pt x="2202" y="1"/>
                  </a:moveTo>
                  <a:cubicBezTo>
                    <a:pt x="1987" y="1"/>
                    <a:pt x="1702" y="114"/>
                    <a:pt x="1430" y="257"/>
                  </a:cubicBezTo>
                  <a:lnTo>
                    <a:pt x="1215" y="603"/>
                  </a:lnTo>
                  <a:lnTo>
                    <a:pt x="37" y="507"/>
                  </a:lnTo>
                  <a:lnTo>
                    <a:pt x="1" y="972"/>
                  </a:lnTo>
                  <a:cubicBezTo>
                    <a:pt x="408" y="1107"/>
                    <a:pt x="832" y="1174"/>
                    <a:pt x="1257" y="1174"/>
                  </a:cubicBezTo>
                  <a:cubicBezTo>
                    <a:pt x="1466" y="1174"/>
                    <a:pt x="1675" y="1158"/>
                    <a:pt x="1882" y="1126"/>
                  </a:cubicBezTo>
                  <a:cubicBezTo>
                    <a:pt x="2406" y="1019"/>
                    <a:pt x="2430" y="876"/>
                    <a:pt x="2608" y="757"/>
                  </a:cubicBezTo>
                  <a:cubicBezTo>
                    <a:pt x="2620" y="555"/>
                    <a:pt x="2584" y="364"/>
                    <a:pt x="2513" y="174"/>
                  </a:cubicBezTo>
                  <a:cubicBezTo>
                    <a:pt x="2456" y="51"/>
                    <a:pt x="2344" y="1"/>
                    <a:pt x="22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2379;p56">
              <a:extLst>
                <a:ext uri="{FF2B5EF4-FFF2-40B4-BE49-F238E27FC236}">
                  <a16:creationId xmlns:a16="http://schemas.microsoft.com/office/drawing/2014/main" id="{F0D391D1-EAE9-B7EE-0A7D-831DF74B3C04}"/>
                </a:ext>
              </a:extLst>
            </p:cNvPr>
            <p:cNvSpPr/>
            <p:nvPr/>
          </p:nvSpPr>
          <p:spPr>
            <a:xfrm>
              <a:off x="7155497" y="3949824"/>
              <a:ext cx="17318" cy="13459"/>
            </a:xfrm>
            <a:custGeom>
              <a:avLst/>
              <a:gdLst/>
              <a:ahLst/>
              <a:cxnLst/>
              <a:rect l="l" t="t" r="r" b="b"/>
              <a:pathLst>
                <a:path w="323" h="251" extrusionOk="0">
                  <a:moveTo>
                    <a:pt x="13" y="1"/>
                  </a:moveTo>
                  <a:lnTo>
                    <a:pt x="1" y="179"/>
                  </a:lnTo>
                  <a:lnTo>
                    <a:pt x="298" y="251"/>
                  </a:lnTo>
                  <a:lnTo>
                    <a:pt x="322" y="13"/>
                  </a:lnTo>
                  <a:lnTo>
                    <a:pt x="13" y="1"/>
                  </a:lnTo>
                  <a:close/>
                </a:path>
              </a:pathLst>
            </a:custGeom>
            <a:solidFill>
              <a:srgbClr val="FFFFFF"/>
            </a:solid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380;p56">
              <a:extLst>
                <a:ext uri="{FF2B5EF4-FFF2-40B4-BE49-F238E27FC236}">
                  <a16:creationId xmlns:a16="http://schemas.microsoft.com/office/drawing/2014/main" id="{55B855E7-E31F-3ACB-4B83-61E38B3A56D8}"/>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381;p56">
              <a:extLst>
                <a:ext uri="{FF2B5EF4-FFF2-40B4-BE49-F238E27FC236}">
                  <a16:creationId xmlns:a16="http://schemas.microsoft.com/office/drawing/2014/main" id="{3ED4508E-C084-1097-9A0F-11EE7ED39C08}"/>
                </a:ext>
              </a:extLst>
            </p:cNvPr>
            <p:cNvSpPr/>
            <p:nvPr/>
          </p:nvSpPr>
          <p:spPr>
            <a:xfrm>
              <a:off x="7264662" y="3937063"/>
              <a:ext cx="12171" cy="27507"/>
            </a:xfrm>
            <a:custGeom>
              <a:avLst/>
              <a:gdLst/>
              <a:ahLst/>
              <a:cxnLst/>
              <a:rect l="l" t="t" r="r" b="b"/>
              <a:pathLst>
                <a:path w="227" h="513" fill="none" extrusionOk="0">
                  <a:moveTo>
                    <a:pt x="60" y="513"/>
                  </a:moveTo>
                  <a:lnTo>
                    <a:pt x="1" y="48"/>
                  </a:lnTo>
                  <a:lnTo>
                    <a:pt x="155" y="1"/>
                  </a:lnTo>
                  <a:lnTo>
                    <a:pt x="227" y="405"/>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382;p56">
              <a:extLst>
                <a:ext uri="{FF2B5EF4-FFF2-40B4-BE49-F238E27FC236}">
                  <a16:creationId xmlns:a16="http://schemas.microsoft.com/office/drawing/2014/main" id="{AB273C10-EEA6-7B1F-446F-565EE35F4565}"/>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383;p56">
              <a:extLst>
                <a:ext uri="{FF2B5EF4-FFF2-40B4-BE49-F238E27FC236}">
                  <a16:creationId xmlns:a16="http://schemas.microsoft.com/office/drawing/2014/main" id="{B151AFE6-10E9-654F-F906-B4911680EA9D}"/>
                </a:ext>
              </a:extLst>
            </p:cNvPr>
            <p:cNvSpPr/>
            <p:nvPr/>
          </p:nvSpPr>
          <p:spPr>
            <a:xfrm>
              <a:off x="7199571" y="3944087"/>
              <a:ext cx="19195" cy="28150"/>
            </a:xfrm>
            <a:custGeom>
              <a:avLst/>
              <a:gdLst/>
              <a:ahLst/>
              <a:cxnLst/>
              <a:rect l="l" t="t" r="r" b="b"/>
              <a:pathLst>
                <a:path w="358" h="525" fill="none" extrusionOk="0">
                  <a:moveTo>
                    <a:pt x="107" y="524"/>
                  </a:moveTo>
                  <a:lnTo>
                    <a:pt x="0" y="1"/>
                  </a:lnTo>
                  <a:lnTo>
                    <a:pt x="262" y="1"/>
                  </a:lnTo>
                  <a:lnTo>
                    <a:pt x="357" y="45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384;p56">
              <a:extLst>
                <a:ext uri="{FF2B5EF4-FFF2-40B4-BE49-F238E27FC236}">
                  <a16:creationId xmlns:a16="http://schemas.microsoft.com/office/drawing/2014/main" id="{B9C55404-76D8-9D44-032F-445DD9C40068}"/>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385;p56">
              <a:extLst>
                <a:ext uri="{FF2B5EF4-FFF2-40B4-BE49-F238E27FC236}">
                  <a16:creationId xmlns:a16="http://schemas.microsoft.com/office/drawing/2014/main" id="{725C4A49-5D14-04F1-CE8D-1C8A66998FDD}"/>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386;p56">
              <a:extLst>
                <a:ext uri="{FF2B5EF4-FFF2-40B4-BE49-F238E27FC236}">
                  <a16:creationId xmlns:a16="http://schemas.microsoft.com/office/drawing/2014/main" id="{747AD19B-95F7-F916-B752-78ECECC2AFF2}"/>
                </a:ext>
              </a:extLst>
            </p:cNvPr>
            <p:cNvSpPr/>
            <p:nvPr/>
          </p:nvSpPr>
          <p:spPr>
            <a:xfrm>
              <a:off x="7096143" y="3716212"/>
              <a:ext cx="46647" cy="232389"/>
            </a:xfrm>
            <a:custGeom>
              <a:avLst/>
              <a:gdLst/>
              <a:ahLst/>
              <a:cxnLst/>
              <a:rect l="l" t="t" r="r" b="b"/>
              <a:pathLst>
                <a:path w="870" h="4334" extrusionOk="0">
                  <a:moveTo>
                    <a:pt x="870" y="0"/>
                  </a:moveTo>
                  <a:cubicBezTo>
                    <a:pt x="870" y="1"/>
                    <a:pt x="786" y="584"/>
                    <a:pt x="524" y="1560"/>
                  </a:cubicBezTo>
                  <a:cubicBezTo>
                    <a:pt x="262" y="2548"/>
                    <a:pt x="0" y="3727"/>
                    <a:pt x="0" y="3727"/>
                  </a:cubicBezTo>
                  <a:lnTo>
                    <a:pt x="143" y="4334"/>
                  </a:lnTo>
                  <a:lnTo>
                    <a:pt x="572" y="3691"/>
                  </a:lnTo>
                  <a:lnTo>
                    <a:pt x="870"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2387;p56">
              <a:extLst>
                <a:ext uri="{FF2B5EF4-FFF2-40B4-BE49-F238E27FC236}">
                  <a16:creationId xmlns:a16="http://schemas.microsoft.com/office/drawing/2014/main" id="{F17EB314-DEA3-2569-2159-DB38685BE2C4}"/>
                </a:ext>
              </a:extLst>
            </p:cNvPr>
            <p:cNvSpPr/>
            <p:nvPr/>
          </p:nvSpPr>
          <p:spPr>
            <a:xfrm>
              <a:off x="7142736" y="3651066"/>
              <a:ext cx="111149" cy="65202"/>
            </a:xfrm>
            <a:custGeom>
              <a:avLst/>
              <a:gdLst/>
              <a:ahLst/>
              <a:cxnLst/>
              <a:rect l="l" t="t" r="r" b="b"/>
              <a:pathLst>
                <a:path w="2073" h="1216" extrusionOk="0">
                  <a:moveTo>
                    <a:pt x="2072" y="1"/>
                  </a:moveTo>
                  <a:lnTo>
                    <a:pt x="715" y="382"/>
                  </a:lnTo>
                  <a:cubicBezTo>
                    <a:pt x="715" y="382"/>
                    <a:pt x="120" y="525"/>
                    <a:pt x="60" y="810"/>
                  </a:cubicBezTo>
                  <a:cubicBezTo>
                    <a:pt x="24" y="941"/>
                    <a:pt x="1" y="1084"/>
                    <a:pt x="1" y="1215"/>
                  </a:cubicBezTo>
                  <a:lnTo>
                    <a:pt x="917" y="465"/>
                  </a:lnTo>
                  <a:lnTo>
                    <a:pt x="2072" y="1"/>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388;p56">
              <a:extLst>
                <a:ext uri="{FF2B5EF4-FFF2-40B4-BE49-F238E27FC236}">
                  <a16:creationId xmlns:a16="http://schemas.microsoft.com/office/drawing/2014/main" id="{72DB6F31-C249-9A40-7CAE-5A6916A13F24}"/>
                </a:ext>
              </a:extLst>
            </p:cNvPr>
            <p:cNvSpPr/>
            <p:nvPr/>
          </p:nvSpPr>
          <p:spPr>
            <a:xfrm>
              <a:off x="7132549" y="3647903"/>
              <a:ext cx="170504" cy="305527"/>
            </a:xfrm>
            <a:custGeom>
              <a:avLst/>
              <a:gdLst/>
              <a:ahLst/>
              <a:cxnLst/>
              <a:rect l="l" t="t" r="r" b="b"/>
              <a:pathLst>
                <a:path w="3180" h="5698" extrusionOk="0">
                  <a:moveTo>
                    <a:pt x="2415" y="1"/>
                  </a:moveTo>
                  <a:cubicBezTo>
                    <a:pt x="1995" y="1"/>
                    <a:pt x="1072" y="214"/>
                    <a:pt x="1072" y="214"/>
                  </a:cubicBezTo>
                  <a:cubicBezTo>
                    <a:pt x="1072" y="214"/>
                    <a:pt x="583" y="774"/>
                    <a:pt x="393" y="1000"/>
                  </a:cubicBezTo>
                  <a:cubicBezTo>
                    <a:pt x="191" y="1226"/>
                    <a:pt x="191" y="3691"/>
                    <a:pt x="191" y="4048"/>
                  </a:cubicBezTo>
                  <a:cubicBezTo>
                    <a:pt x="191" y="4417"/>
                    <a:pt x="0" y="5394"/>
                    <a:pt x="322" y="5584"/>
                  </a:cubicBezTo>
                  <a:cubicBezTo>
                    <a:pt x="447" y="5660"/>
                    <a:pt x="806" y="5698"/>
                    <a:pt x="1216" y="5698"/>
                  </a:cubicBezTo>
                  <a:cubicBezTo>
                    <a:pt x="1897" y="5698"/>
                    <a:pt x="2719" y="5594"/>
                    <a:pt x="2846" y="5394"/>
                  </a:cubicBezTo>
                  <a:cubicBezTo>
                    <a:pt x="3048" y="5060"/>
                    <a:pt x="3179" y="1131"/>
                    <a:pt x="3143" y="774"/>
                  </a:cubicBezTo>
                  <a:cubicBezTo>
                    <a:pt x="3096" y="441"/>
                    <a:pt x="2881" y="167"/>
                    <a:pt x="2584" y="24"/>
                  </a:cubicBezTo>
                  <a:cubicBezTo>
                    <a:pt x="2549" y="8"/>
                    <a:pt x="2490" y="1"/>
                    <a:pt x="24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389;p56">
              <a:extLst>
                <a:ext uri="{FF2B5EF4-FFF2-40B4-BE49-F238E27FC236}">
                  <a16:creationId xmlns:a16="http://schemas.microsoft.com/office/drawing/2014/main" id="{384E869D-45AE-28B8-2359-07012AB0343D}"/>
                </a:ext>
              </a:extLst>
            </p:cNvPr>
            <p:cNvSpPr/>
            <p:nvPr/>
          </p:nvSpPr>
          <p:spPr>
            <a:xfrm>
              <a:off x="7158071" y="3647903"/>
              <a:ext cx="144338" cy="305848"/>
            </a:xfrm>
            <a:custGeom>
              <a:avLst/>
              <a:gdLst/>
              <a:ahLst/>
              <a:cxnLst/>
              <a:rect l="l" t="t" r="r" b="b"/>
              <a:pathLst>
                <a:path w="2692" h="5704" extrusionOk="0">
                  <a:moveTo>
                    <a:pt x="2024" y="0"/>
                  </a:moveTo>
                  <a:lnTo>
                    <a:pt x="1882" y="72"/>
                  </a:lnTo>
                  <a:cubicBezTo>
                    <a:pt x="2120" y="274"/>
                    <a:pt x="2286" y="536"/>
                    <a:pt x="2346" y="845"/>
                  </a:cubicBezTo>
                  <a:cubicBezTo>
                    <a:pt x="2405" y="1286"/>
                    <a:pt x="2405" y="1727"/>
                    <a:pt x="2322" y="2167"/>
                  </a:cubicBezTo>
                  <a:cubicBezTo>
                    <a:pt x="2296" y="2338"/>
                    <a:pt x="2133" y="2386"/>
                    <a:pt x="1944" y="2386"/>
                  </a:cubicBezTo>
                  <a:cubicBezTo>
                    <a:pt x="1697" y="2386"/>
                    <a:pt x="1406" y="2303"/>
                    <a:pt x="1320" y="2303"/>
                  </a:cubicBezTo>
                  <a:cubicBezTo>
                    <a:pt x="1288" y="2303"/>
                    <a:pt x="1285" y="2315"/>
                    <a:pt x="1322" y="2346"/>
                  </a:cubicBezTo>
                  <a:cubicBezTo>
                    <a:pt x="1536" y="2524"/>
                    <a:pt x="2346" y="2822"/>
                    <a:pt x="2382" y="2989"/>
                  </a:cubicBezTo>
                  <a:cubicBezTo>
                    <a:pt x="2417" y="3143"/>
                    <a:pt x="1977" y="3417"/>
                    <a:pt x="1822" y="3429"/>
                  </a:cubicBezTo>
                  <a:cubicBezTo>
                    <a:pt x="1667" y="3453"/>
                    <a:pt x="1929" y="3810"/>
                    <a:pt x="2096" y="4108"/>
                  </a:cubicBezTo>
                  <a:cubicBezTo>
                    <a:pt x="2251" y="4417"/>
                    <a:pt x="2191" y="4834"/>
                    <a:pt x="1822" y="5132"/>
                  </a:cubicBezTo>
                  <a:cubicBezTo>
                    <a:pt x="1453" y="5417"/>
                    <a:pt x="584" y="5560"/>
                    <a:pt x="215" y="5572"/>
                  </a:cubicBezTo>
                  <a:cubicBezTo>
                    <a:pt x="96" y="5572"/>
                    <a:pt x="24" y="5608"/>
                    <a:pt x="0" y="5644"/>
                  </a:cubicBezTo>
                  <a:cubicBezTo>
                    <a:pt x="175" y="5684"/>
                    <a:pt x="447" y="5704"/>
                    <a:pt x="747" y="5704"/>
                  </a:cubicBezTo>
                  <a:cubicBezTo>
                    <a:pt x="1427" y="5704"/>
                    <a:pt x="2246" y="5600"/>
                    <a:pt x="2370" y="5394"/>
                  </a:cubicBezTo>
                  <a:cubicBezTo>
                    <a:pt x="2560" y="5060"/>
                    <a:pt x="2691" y="1131"/>
                    <a:pt x="2667" y="774"/>
                  </a:cubicBezTo>
                  <a:cubicBezTo>
                    <a:pt x="2620" y="441"/>
                    <a:pt x="2405" y="167"/>
                    <a:pt x="2108" y="24"/>
                  </a:cubicBezTo>
                  <a:cubicBezTo>
                    <a:pt x="2072" y="12"/>
                    <a:pt x="2048" y="0"/>
                    <a:pt x="2024"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390;p56">
              <a:extLst>
                <a:ext uri="{FF2B5EF4-FFF2-40B4-BE49-F238E27FC236}">
                  <a16:creationId xmlns:a16="http://schemas.microsoft.com/office/drawing/2014/main" id="{5D582C49-1C3F-B654-EC5D-0A53F6C42CE8}"/>
                </a:ext>
              </a:extLst>
            </p:cNvPr>
            <p:cNvSpPr/>
            <p:nvPr/>
          </p:nvSpPr>
          <p:spPr>
            <a:xfrm>
              <a:off x="7132549" y="3643399"/>
              <a:ext cx="170504" cy="314803"/>
            </a:xfrm>
            <a:custGeom>
              <a:avLst/>
              <a:gdLst/>
              <a:ahLst/>
              <a:cxnLst/>
              <a:rect l="l" t="t" r="r" b="b"/>
              <a:pathLst>
                <a:path w="3180" h="5871" fill="none" extrusionOk="0">
                  <a:moveTo>
                    <a:pt x="1072" y="298"/>
                  </a:moveTo>
                  <a:cubicBezTo>
                    <a:pt x="1072" y="298"/>
                    <a:pt x="583" y="858"/>
                    <a:pt x="393" y="1084"/>
                  </a:cubicBezTo>
                  <a:cubicBezTo>
                    <a:pt x="191" y="1310"/>
                    <a:pt x="191" y="3775"/>
                    <a:pt x="191" y="4132"/>
                  </a:cubicBezTo>
                  <a:cubicBezTo>
                    <a:pt x="191" y="4501"/>
                    <a:pt x="0" y="5478"/>
                    <a:pt x="322" y="5668"/>
                  </a:cubicBezTo>
                  <a:cubicBezTo>
                    <a:pt x="655" y="5871"/>
                    <a:pt x="2643" y="5799"/>
                    <a:pt x="2846" y="5478"/>
                  </a:cubicBezTo>
                  <a:cubicBezTo>
                    <a:pt x="3048" y="5144"/>
                    <a:pt x="3179" y="1215"/>
                    <a:pt x="3143" y="858"/>
                  </a:cubicBezTo>
                  <a:cubicBezTo>
                    <a:pt x="3096" y="525"/>
                    <a:pt x="2881" y="251"/>
                    <a:pt x="2584" y="108"/>
                  </a:cubicBezTo>
                  <a:cubicBezTo>
                    <a:pt x="2358" y="1"/>
                    <a:pt x="1072" y="298"/>
                    <a:pt x="1072" y="29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391;p56">
              <a:extLst>
                <a:ext uri="{FF2B5EF4-FFF2-40B4-BE49-F238E27FC236}">
                  <a16:creationId xmlns:a16="http://schemas.microsoft.com/office/drawing/2014/main" id="{96D09C95-88AC-E044-7F13-AF1094D05ABA}"/>
                </a:ext>
              </a:extLst>
            </p:cNvPr>
            <p:cNvSpPr/>
            <p:nvPr/>
          </p:nvSpPr>
          <p:spPr>
            <a:xfrm>
              <a:off x="7191260" y="3759588"/>
              <a:ext cx="53028" cy="72816"/>
            </a:xfrm>
            <a:custGeom>
              <a:avLst/>
              <a:gdLst/>
              <a:ahLst/>
              <a:cxnLst/>
              <a:rect l="l" t="t" r="r" b="b"/>
              <a:pathLst>
                <a:path w="989" h="1358" extrusionOk="0">
                  <a:moveTo>
                    <a:pt x="0" y="1"/>
                  </a:moveTo>
                  <a:lnTo>
                    <a:pt x="0" y="1"/>
                  </a:lnTo>
                  <a:cubicBezTo>
                    <a:pt x="120" y="548"/>
                    <a:pt x="429" y="1025"/>
                    <a:pt x="893" y="1358"/>
                  </a:cubicBezTo>
                  <a:lnTo>
                    <a:pt x="989" y="632"/>
                  </a:lnTo>
                  <a:cubicBezTo>
                    <a:pt x="465" y="465"/>
                    <a:pt x="1"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392;p56">
              <a:extLst>
                <a:ext uri="{FF2B5EF4-FFF2-40B4-BE49-F238E27FC236}">
                  <a16:creationId xmlns:a16="http://schemas.microsoft.com/office/drawing/2014/main" id="{8DFD32BD-6A41-87BB-3D08-266612F5D7F9}"/>
                </a:ext>
              </a:extLst>
            </p:cNvPr>
            <p:cNvSpPr/>
            <p:nvPr/>
          </p:nvSpPr>
          <p:spPr>
            <a:xfrm>
              <a:off x="7191260" y="3759588"/>
              <a:ext cx="53028" cy="72816"/>
            </a:xfrm>
            <a:custGeom>
              <a:avLst/>
              <a:gdLst/>
              <a:ahLst/>
              <a:cxnLst/>
              <a:rect l="l" t="t" r="r" b="b"/>
              <a:pathLst>
                <a:path w="989" h="1358" fill="none" extrusionOk="0">
                  <a:moveTo>
                    <a:pt x="989" y="632"/>
                  </a:moveTo>
                  <a:cubicBezTo>
                    <a:pt x="465" y="465"/>
                    <a:pt x="0" y="1"/>
                    <a:pt x="0" y="1"/>
                  </a:cubicBezTo>
                  <a:cubicBezTo>
                    <a:pt x="120" y="548"/>
                    <a:pt x="429" y="1025"/>
                    <a:pt x="893" y="1358"/>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393;p56">
              <a:extLst>
                <a:ext uri="{FF2B5EF4-FFF2-40B4-BE49-F238E27FC236}">
                  <a16:creationId xmlns:a16="http://schemas.microsoft.com/office/drawing/2014/main" id="{BD3BEA15-7113-E69C-C5F2-C7D96A357374}"/>
                </a:ext>
              </a:extLst>
            </p:cNvPr>
            <p:cNvSpPr/>
            <p:nvPr/>
          </p:nvSpPr>
          <p:spPr>
            <a:xfrm>
              <a:off x="7175925" y="3629351"/>
              <a:ext cx="95171" cy="44129"/>
            </a:xfrm>
            <a:custGeom>
              <a:avLst/>
              <a:gdLst/>
              <a:ahLst/>
              <a:cxnLst/>
              <a:rect l="l" t="t" r="r" b="b"/>
              <a:pathLst>
                <a:path w="1775" h="823" extrusionOk="0">
                  <a:moveTo>
                    <a:pt x="1679" y="1"/>
                  </a:moveTo>
                  <a:lnTo>
                    <a:pt x="108" y="370"/>
                  </a:lnTo>
                  <a:lnTo>
                    <a:pt x="1" y="822"/>
                  </a:lnTo>
                  <a:lnTo>
                    <a:pt x="1775" y="370"/>
                  </a:lnTo>
                  <a:lnTo>
                    <a:pt x="1679"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394;p56">
              <a:extLst>
                <a:ext uri="{FF2B5EF4-FFF2-40B4-BE49-F238E27FC236}">
                  <a16:creationId xmlns:a16="http://schemas.microsoft.com/office/drawing/2014/main" id="{2C5CC718-9C9A-DB00-86F5-7E2AD18CF8D2}"/>
                </a:ext>
              </a:extLst>
            </p:cNvPr>
            <p:cNvSpPr/>
            <p:nvPr/>
          </p:nvSpPr>
          <p:spPr>
            <a:xfrm>
              <a:off x="7062953" y="4512274"/>
              <a:ext cx="99621" cy="42789"/>
            </a:xfrm>
            <a:custGeom>
              <a:avLst/>
              <a:gdLst/>
              <a:ahLst/>
              <a:cxnLst/>
              <a:rect l="l" t="t" r="r" b="b"/>
              <a:pathLst>
                <a:path w="1858" h="798" extrusionOk="0">
                  <a:moveTo>
                    <a:pt x="1084" y="0"/>
                  </a:moveTo>
                  <a:lnTo>
                    <a:pt x="512" y="405"/>
                  </a:lnTo>
                  <a:lnTo>
                    <a:pt x="0" y="679"/>
                  </a:lnTo>
                  <a:lnTo>
                    <a:pt x="0" y="798"/>
                  </a:lnTo>
                  <a:lnTo>
                    <a:pt x="1858" y="798"/>
                  </a:lnTo>
                  <a:lnTo>
                    <a:pt x="1774" y="107"/>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395;p56">
              <a:extLst>
                <a:ext uri="{FF2B5EF4-FFF2-40B4-BE49-F238E27FC236}">
                  <a16:creationId xmlns:a16="http://schemas.microsoft.com/office/drawing/2014/main" id="{22BEAF0B-EB0A-BFFD-5A31-477275F72385}"/>
                </a:ext>
              </a:extLst>
            </p:cNvPr>
            <p:cNvSpPr/>
            <p:nvPr/>
          </p:nvSpPr>
          <p:spPr>
            <a:xfrm>
              <a:off x="7222519" y="4517367"/>
              <a:ext cx="99675" cy="40269"/>
            </a:xfrm>
            <a:custGeom>
              <a:avLst/>
              <a:gdLst/>
              <a:ahLst/>
              <a:cxnLst/>
              <a:rect l="l" t="t" r="r" b="b"/>
              <a:pathLst>
                <a:path w="1859" h="751" extrusionOk="0">
                  <a:moveTo>
                    <a:pt x="1084" y="0"/>
                  </a:moveTo>
                  <a:lnTo>
                    <a:pt x="513" y="405"/>
                  </a:lnTo>
                  <a:lnTo>
                    <a:pt x="1" y="691"/>
                  </a:lnTo>
                  <a:lnTo>
                    <a:pt x="1" y="750"/>
                  </a:lnTo>
                  <a:lnTo>
                    <a:pt x="1858" y="750"/>
                  </a:lnTo>
                  <a:lnTo>
                    <a:pt x="1763" y="108"/>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396;p56">
              <a:extLst>
                <a:ext uri="{FF2B5EF4-FFF2-40B4-BE49-F238E27FC236}">
                  <a16:creationId xmlns:a16="http://schemas.microsoft.com/office/drawing/2014/main" id="{9D613E81-1883-5CE3-52E8-DEA296262F27}"/>
                </a:ext>
              </a:extLst>
            </p:cNvPr>
            <p:cNvSpPr/>
            <p:nvPr/>
          </p:nvSpPr>
          <p:spPr>
            <a:xfrm>
              <a:off x="6973573" y="3455040"/>
              <a:ext cx="30669" cy="26274"/>
            </a:xfrm>
            <a:custGeom>
              <a:avLst/>
              <a:gdLst/>
              <a:ahLst/>
              <a:cxnLst/>
              <a:rect l="l" t="t" r="r" b="b"/>
              <a:pathLst>
                <a:path w="572" h="490" extrusionOk="0">
                  <a:moveTo>
                    <a:pt x="128" y="0"/>
                  </a:moveTo>
                  <a:cubicBezTo>
                    <a:pt x="90" y="0"/>
                    <a:pt x="0" y="16"/>
                    <a:pt x="48" y="168"/>
                  </a:cubicBezTo>
                  <a:lnTo>
                    <a:pt x="477" y="490"/>
                  </a:lnTo>
                  <a:lnTo>
                    <a:pt x="572" y="240"/>
                  </a:lnTo>
                  <a:lnTo>
                    <a:pt x="143" y="1"/>
                  </a:lnTo>
                  <a:cubicBezTo>
                    <a:pt x="143" y="1"/>
                    <a:pt x="137" y="0"/>
                    <a:pt x="1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2397;p56">
              <a:extLst>
                <a:ext uri="{FF2B5EF4-FFF2-40B4-BE49-F238E27FC236}">
                  <a16:creationId xmlns:a16="http://schemas.microsoft.com/office/drawing/2014/main" id="{89243509-7212-A542-2F09-A58455781467}"/>
                </a:ext>
              </a:extLst>
            </p:cNvPr>
            <p:cNvSpPr/>
            <p:nvPr/>
          </p:nvSpPr>
          <p:spPr>
            <a:xfrm>
              <a:off x="6972930" y="3453807"/>
              <a:ext cx="31313" cy="27507"/>
            </a:xfrm>
            <a:custGeom>
              <a:avLst/>
              <a:gdLst/>
              <a:ahLst/>
              <a:cxnLst/>
              <a:rect l="l" t="t" r="r" b="b"/>
              <a:pathLst>
                <a:path w="584" h="513" fill="none" extrusionOk="0">
                  <a:moveTo>
                    <a:pt x="584" y="263"/>
                  </a:moveTo>
                  <a:lnTo>
                    <a:pt x="155" y="24"/>
                  </a:lnTo>
                  <a:cubicBezTo>
                    <a:pt x="155" y="24"/>
                    <a:pt x="1" y="1"/>
                    <a:pt x="60" y="191"/>
                  </a:cubicBezTo>
                  <a:lnTo>
                    <a:pt x="489" y="51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398;p56">
              <a:extLst>
                <a:ext uri="{FF2B5EF4-FFF2-40B4-BE49-F238E27FC236}">
                  <a16:creationId xmlns:a16="http://schemas.microsoft.com/office/drawing/2014/main" id="{32165020-FBE8-F126-3998-D9846D215632}"/>
                </a:ext>
              </a:extLst>
            </p:cNvPr>
            <p:cNvSpPr/>
            <p:nvPr/>
          </p:nvSpPr>
          <p:spPr>
            <a:xfrm>
              <a:off x="6939741" y="3460509"/>
              <a:ext cx="71526" cy="78285"/>
            </a:xfrm>
            <a:custGeom>
              <a:avLst/>
              <a:gdLst/>
              <a:ahLst/>
              <a:cxnLst/>
              <a:rect l="l" t="t" r="r" b="b"/>
              <a:pathLst>
                <a:path w="1334" h="1460" extrusionOk="0">
                  <a:moveTo>
                    <a:pt x="487" y="0"/>
                  </a:moveTo>
                  <a:cubicBezTo>
                    <a:pt x="454" y="0"/>
                    <a:pt x="422" y="24"/>
                    <a:pt x="441" y="126"/>
                  </a:cubicBezTo>
                  <a:lnTo>
                    <a:pt x="703" y="650"/>
                  </a:lnTo>
                  <a:lnTo>
                    <a:pt x="227" y="209"/>
                  </a:lnTo>
                  <a:cubicBezTo>
                    <a:pt x="227" y="209"/>
                    <a:pt x="196" y="178"/>
                    <a:pt x="172" y="178"/>
                  </a:cubicBezTo>
                  <a:cubicBezTo>
                    <a:pt x="156" y="178"/>
                    <a:pt x="143" y="191"/>
                    <a:pt x="143" y="233"/>
                  </a:cubicBezTo>
                  <a:cubicBezTo>
                    <a:pt x="143" y="340"/>
                    <a:pt x="572" y="792"/>
                    <a:pt x="572" y="792"/>
                  </a:cubicBezTo>
                  <a:lnTo>
                    <a:pt x="96" y="578"/>
                  </a:lnTo>
                  <a:cubicBezTo>
                    <a:pt x="96" y="578"/>
                    <a:pt x="0" y="650"/>
                    <a:pt x="72" y="721"/>
                  </a:cubicBezTo>
                  <a:cubicBezTo>
                    <a:pt x="143" y="792"/>
                    <a:pt x="548" y="947"/>
                    <a:pt x="548" y="947"/>
                  </a:cubicBezTo>
                  <a:lnTo>
                    <a:pt x="191" y="935"/>
                  </a:lnTo>
                  <a:cubicBezTo>
                    <a:pt x="191" y="935"/>
                    <a:pt x="84" y="1019"/>
                    <a:pt x="155" y="1042"/>
                  </a:cubicBezTo>
                  <a:cubicBezTo>
                    <a:pt x="227" y="1078"/>
                    <a:pt x="643" y="1161"/>
                    <a:pt x="643" y="1161"/>
                  </a:cubicBezTo>
                  <a:cubicBezTo>
                    <a:pt x="703" y="1209"/>
                    <a:pt x="762" y="1245"/>
                    <a:pt x="822" y="1269"/>
                  </a:cubicBezTo>
                  <a:lnTo>
                    <a:pt x="929" y="1459"/>
                  </a:lnTo>
                  <a:lnTo>
                    <a:pt x="1334" y="1257"/>
                  </a:lnTo>
                  <a:lnTo>
                    <a:pt x="1143" y="780"/>
                  </a:lnTo>
                  <a:cubicBezTo>
                    <a:pt x="1120" y="733"/>
                    <a:pt x="1096" y="685"/>
                    <a:pt x="1048" y="638"/>
                  </a:cubicBezTo>
                  <a:lnTo>
                    <a:pt x="977" y="554"/>
                  </a:lnTo>
                  <a:lnTo>
                    <a:pt x="548" y="18"/>
                  </a:lnTo>
                  <a:cubicBezTo>
                    <a:pt x="548" y="18"/>
                    <a:pt x="517" y="0"/>
                    <a:pt x="487"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399;p56">
              <a:extLst>
                <a:ext uri="{FF2B5EF4-FFF2-40B4-BE49-F238E27FC236}">
                  <a16:creationId xmlns:a16="http://schemas.microsoft.com/office/drawing/2014/main" id="{67B325BE-9111-82EA-087F-2318C5A75A8A}"/>
                </a:ext>
              </a:extLst>
            </p:cNvPr>
            <p:cNvSpPr/>
            <p:nvPr/>
          </p:nvSpPr>
          <p:spPr>
            <a:xfrm>
              <a:off x="6989551" y="3527853"/>
              <a:ext cx="239402" cy="252550"/>
            </a:xfrm>
            <a:custGeom>
              <a:avLst/>
              <a:gdLst/>
              <a:ahLst/>
              <a:cxnLst/>
              <a:rect l="l" t="t" r="r" b="b"/>
              <a:pathLst>
                <a:path w="4465" h="4710" extrusionOk="0">
                  <a:moveTo>
                    <a:pt x="405" y="1"/>
                  </a:moveTo>
                  <a:lnTo>
                    <a:pt x="0" y="203"/>
                  </a:lnTo>
                  <a:lnTo>
                    <a:pt x="1500" y="4370"/>
                  </a:lnTo>
                  <a:cubicBezTo>
                    <a:pt x="1585" y="4582"/>
                    <a:pt x="1783" y="4710"/>
                    <a:pt x="2011" y="4710"/>
                  </a:cubicBezTo>
                  <a:cubicBezTo>
                    <a:pt x="2039" y="4710"/>
                    <a:pt x="2067" y="4708"/>
                    <a:pt x="2096" y="4704"/>
                  </a:cubicBezTo>
                  <a:lnTo>
                    <a:pt x="4465" y="4144"/>
                  </a:lnTo>
                  <a:lnTo>
                    <a:pt x="4274" y="2751"/>
                  </a:lnTo>
                  <a:lnTo>
                    <a:pt x="2453" y="3263"/>
                  </a:lnTo>
                  <a:cubicBezTo>
                    <a:pt x="2433" y="3266"/>
                    <a:pt x="2413" y="3268"/>
                    <a:pt x="2393" y="3268"/>
                  </a:cubicBezTo>
                  <a:cubicBezTo>
                    <a:pt x="2257" y="3268"/>
                    <a:pt x="2122" y="3197"/>
                    <a:pt x="2060" y="3073"/>
                  </a:cubicBezTo>
                  <a:lnTo>
                    <a:pt x="40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400;p56">
              <a:extLst>
                <a:ext uri="{FF2B5EF4-FFF2-40B4-BE49-F238E27FC236}">
                  <a16:creationId xmlns:a16="http://schemas.microsoft.com/office/drawing/2014/main" id="{7BA0E9A7-5C95-6C7A-DCFD-75854BACDB03}"/>
                </a:ext>
              </a:extLst>
            </p:cNvPr>
            <p:cNvSpPr/>
            <p:nvPr/>
          </p:nvSpPr>
          <p:spPr>
            <a:xfrm>
              <a:off x="6989551" y="3527853"/>
              <a:ext cx="239402" cy="254159"/>
            </a:xfrm>
            <a:custGeom>
              <a:avLst/>
              <a:gdLst/>
              <a:ahLst/>
              <a:cxnLst/>
              <a:rect l="l" t="t" r="r" b="b"/>
              <a:pathLst>
                <a:path w="4465" h="4740" fill="none" extrusionOk="0">
                  <a:moveTo>
                    <a:pt x="4465" y="4144"/>
                  </a:moveTo>
                  <a:lnTo>
                    <a:pt x="2096" y="4704"/>
                  </a:lnTo>
                  <a:cubicBezTo>
                    <a:pt x="1834" y="4739"/>
                    <a:pt x="1596" y="4608"/>
                    <a:pt x="1500" y="4370"/>
                  </a:cubicBezTo>
                  <a:lnTo>
                    <a:pt x="0" y="203"/>
                  </a:lnTo>
                  <a:lnTo>
                    <a:pt x="405" y="1"/>
                  </a:lnTo>
                  <a:lnTo>
                    <a:pt x="2060" y="3073"/>
                  </a:lnTo>
                  <a:cubicBezTo>
                    <a:pt x="2131" y="3215"/>
                    <a:pt x="2298" y="3287"/>
                    <a:pt x="2453" y="3263"/>
                  </a:cubicBezTo>
                  <a:lnTo>
                    <a:pt x="4274" y="2751"/>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401;p56">
              <a:extLst>
                <a:ext uri="{FF2B5EF4-FFF2-40B4-BE49-F238E27FC236}">
                  <a16:creationId xmlns:a16="http://schemas.microsoft.com/office/drawing/2014/main" id="{D5D7AE90-CC75-2161-8000-ECACDD35CD3E}"/>
                </a:ext>
              </a:extLst>
            </p:cNvPr>
            <p:cNvSpPr/>
            <p:nvPr/>
          </p:nvSpPr>
          <p:spPr>
            <a:xfrm>
              <a:off x="6998452" y="3548924"/>
              <a:ext cx="24342" cy="12815"/>
            </a:xfrm>
            <a:custGeom>
              <a:avLst/>
              <a:gdLst/>
              <a:ahLst/>
              <a:cxnLst/>
              <a:rect l="l" t="t" r="r" b="b"/>
              <a:pathLst>
                <a:path w="454" h="239" fill="none" extrusionOk="0">
                  <a:moveTo>
                    <a:pt x="453" y="1"/>
                  </a:moveTo>
                  <a:lnTo>
                    <a:pt x="1" y="23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402;p56">
              <a:extLst>
                <a:ext uri="{FF2B5EF4-FFF2-40B4-BE49-F238E27FC236}">
                  <a16:creationId xmlns:a16="http://schemas.microsoft.com/office/drawing/2014/main" id="{CFD1FB50-CB9C-481D-8D52-472AB7F2B316}"/>
                </a:ext>
              </a:extLst>
            </p:cNvPr>
            <p:cNvSpPr/>
            <p:nvPr/>
          </p:nvSpPr>
          <p:spPr>
            <a:xfrm>
              <a:off x="7157427" y="3442386"/>
              <a:ext cx="159619" cy="159573"/>
            </a:xfrm>
            <a:custGeom>
              <a:avLst/>
              <a:gdLst/>
              <a:ahLst/>
              <a:cxnLst/>
              <a:rect l="l" t="t" r="r" b="b"/>
              <a:pathLst>
                <a:path w="2977" h="2976" extrusionOk="0">
                  <a:moveTo>
                    <a:pt x="1320" y="1"/>
                  </a:moveTo>
                  <a:cubicBezTo>
                    <a:pt x="1218" y="1"/>
                    <a:pt x="1150" y="25"/>
                    <a:pt x="1143" y="71"/>
                  </a:cubicBezTo>
                  <a:cubicBezTo>
                    <a:pt x="1132" y="154"/>
                    <a:pt x="1155" y="226"/>
                    <a:pt x="1227" y="273"/>
                  </a:cubicBezTo>
                  <a:cubicBezTo>
                    <a:pt x="1227" y="273"/>
                    <a:pt x="962" y="158"/>
                    <a:pt x="694" y="158"/>
                  </a:cubicBezTo>
                  <a:cubicBezTo>
                    <a:pt x="549" y="158"/>
                    <a:pt x="403" y="192"/>
                    <a:pt x="298" y="297"/>
                  </a:cubicBezTo>
                  <a:cubicBezTo>
                    <a:pt x="0" y="595"/>
                    <a:pt x="1036" y="1273"/>
                    <a:pt x="1036" y="1273"/>
                  </a:cubicBezTo>
                  <a:cubicBezTo>
                    <a:pt x="1036" y="1273"/>
                    <a:pt x="786" y="1523"/>
                    <a:pt x="917" y="1714"/>
                  </a:cubicBezTo>
                  <a:cubicBezTo>
                    <a:pt x="989" y="1821"/>
                    <a:pt x="1048" y="1940"/>
                    <a:pt x="1084" y="2071"/>
                  </a:cubicBezTo>
                  <a:cubicBezTo>
                    <a:pt x="1084" y="2071"/>
                    <a:pt x="977" y="2321"/>
                    <a:pt x="1060" y="2321"/>
                  </a:cubicBezTo>
                  <a:cubicBezTo>
                    <a:pt x="1134" y="2321"/>
                    <a:pt x="1114" y="2170"/>
                    <a:pt x="1209" y="2170"/>
                  </a:cubicBezTo>
                  <a:cubicBezTo>
                    <a:pt x="1221" y="2170"/>
                    <a:pt x="1235" y="2173"/>
                    <a:pt x="1251" y="2178"/>
                  </a:cubicBezTo>
                  <a:cubicBezTo>
                    <a:pt x="1393" y="2214"/>
                    <a:pt x="1548" y="2476"/>
                    <a:pt x="1417" y="2559"/>
                  </a:cubicBezTo>
                  <a:cubicBezTo>
                    <a:pt x="1322" y="2607"/>
                    <a:pt x="1227" y="2654"/>
                    <a:pt x="1120" y="2678"/>
                  </a:cubicBezTo>
                  <a:cubicBezTo>
                    <a:pt x="1084" y="2690"/>
                    <a:pt x="1060" y="2726"/>
                    <a:pt x="1072" y="2773"/>
                  </a:cubicBezTo>
                  <a:cubicBezTo>
                    <a:pt x="1084" y="2785"/>
                    <a:pt x="1084" y="2797"/>
                    <a:pt x="1108" y="2809"/>
                  </a:cubicBezTo>
                  <a:cubicBezTo>
                    <a:pt x="1239" y="2904"/>
                    <a:pt x="1405" y="2964"/>
                    <a:pt x="1560" y="2976"/>
                  </a:cubicBezTo>
                  <a:cubicBezTo>
                    <a:pt x="1703" y="2976"/>
                    <a:pt x="1834" y="2964"/>
                    <a:pt x="1965" y="2928"/>
                  </a:cubicBezTo>
                  <a:cubicBezTo>
                    <a:pt x="1965" y="2928"/>
                    <a:pt x="2382" y="2369"/>
                    <a:pt x="2679" y="2214"/>
                  </a:cubicBezTo>
                  <a:cubicBezTo>
                    <a:pt x="2977" y="2071"/>
                    <a:pt x="2846" y="1392"/>
                    <a:pt x="2846" y="1309"/>
                  </a:cubicBezTo>
                  <a:cubicBezTo>
                    <a:pt x="2846" y="1226"/>
                    <a:pt x="2548" y="1035"/>
                    <a:pt x="2548" y="1035"/>
                  </a:cubicBezTo>
                  <a:cubicBezTo>
                    <a:pt x="2548" y="1035"/>
                    <a:pt x="2644" y="845"/>
                    <a:pt x="2263" y="428"/>
                  </a:cubicBezTo>
                  <a:cubicBezTo>
                    <a:pt x="1995" y="135"/>
                    <a:pt x="1562" y="1"/>
                    <a:pt x="1320"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403;p56">
              <a:extLst>
                <a:ext uri="{FF2B5EF4-FFF2-40B4-BE49-F238E27FC236}">
                  <a16:creationId xmlns:a16="http://schemas.microsoft.com/office/drawing/2014/main" id="{FEB2E135-C936-DEB2-25AF-A1960CF15745}"/>
                </a:ext>
              </a:extLst>
            </p:cNvPr>
            <p:cNvSpPr/>
            <p:nvPr/>
          </p:nvSpPr>
          <p:spPr>
            <a:xfrm>
              <a:off x="7212975" y="3510641"/>
              <a:ext cx="68362" cy="36408"/>
            </a:xfrm>
            <a:custGeom>
              <a:avLst/>
              <a:gdLst/>
              <a:ahLst/>
              <a:cxnLst/>
              <a:rect l="l" t="t" r="r" b="b"/>
              <a:pathLst>
                <a:path w="1275" h="679" fill="none" extrusionOk="0">
                  <a:moveTo>
                    <a:pt x="0" y="0"/>
                  </a:moveTo>
                  <a:cubicBezTo>
                    <a:pt x="0" y="0"/>
                    <a:pt x="512" y="619"/>
                    <a:pt x="1274" y="679"/>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404;p56">
              <a:extLst>
                <a:ext uri="{FF2B5EF4-FFF2-40B4-BE49-F238E27FC236}">
                  <a16:creationId xmlns:a16="http://schemas.microsoft.com/office/drawing/2014/main" id="{EF5F5779-38EE-560A-0F45-8395BCB05F1C}"/>
                </a:ext>
              </a:extLst>
            </p:cNvPr>
            <p:cNvSpPr/>
            <p:nvPr/>
          </p:nvSpPr>
          <p:spPr>
            <a:xfrm>
              <a:off x="7203378" y="3520829"/>
              <a:ext cx="65789" cy="47936"/>
            </a:xfrm>
            <a:custGeom>
              <a:avLst/>
              <a:gdLst/>
              <a:ahLst/>
              <a:cxnLst/>
              <a:rect l="l" t="t" r="r" b="b"/>
              <a:pathLst>
                <a:path w="1227" h="894" fill="none" extrusionOk="0">
                  <a:moveTo>
                    <a:pt x="1" y="1"/>
                  </a:moveTo>
                  <a:cubicBezTo>
                    <a:pt x="1" y="1"/>
                    <a:pt x="239" y="691"/>
                    <a:pt x="1227" y="894"/>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78" name="TextBox 577">
            <a:extLst>
              <a:ext uri="{FF2B5EF4-FFF2-40B4-BE49-F238E27FC236}">
                <a16:creationId xmlns:a16="http://schemas.microsoft.com/office/drawing/2014/main" id="{935EDC2D-F410-9FCD-E917-93D270B84B00}"/>
              </a:ext>
            </a:extLst>
          </p:cNvPr>
          <p:cNvSpPr txBox="1"/>
          <p:nvPr/>
        </p:nvSpPr>
        <p:spPr>
          <a:xfrm>
            <a:off x="293845" y="5817614"/>
            <a:ext cx="12156589" cy="707886"/>
          </a:xfrm>
          <a:prstGeom prst="rect">
            <a:avLst/>
          </a:prstGeom>
          <a:noFill/>
        </p:spPr>
        <p:txBody>
          <a:bodyPr wrap="square" rtlCol="0">
            <a:spAutoFit/>
          </a:bodyPr>
          <a:lstStyle/>
          <a:p>
            <a:pPr algn="ctr"/>
            <a:r>
              <a:rPr lang="ar-EG" sz="4000" dirty="0">
                <a:latin typeface="HSIshraq-Bold" panose="02000906030000020004" pitchFamily="50" charset="-78"/>
                <a:cs typeface="HSIshraq-Bold" panose="02000906030000020004" pitchFamily="50" charset="-78"/>
              </a:rPr>
              <a:t>سنوضح ذلك بالأمثلة التالية</a:t>
            </a:r>
            <a:endParaRPr lang="en-US" sz="4000" dirty="0">
              <a:latin typeface="HSIshraq-Bold" panose="02000906030000020004" pitchFamily="50" charset="-78"/>
              <a:cs typeface="HSIshraq-Bold" panose="02000906030000020004" pitchFamily="50" charset="-78"/>
            </a:endParaRPr>
          </a:p>
        </p:txBody>
      </p:sp>
      <p:sp>
        <p:nvSpPr>
          <p:cNvPr id="579" name="Oval 578">
            <a:extLst>
              <a:ext uri="{FF2B5EF4-FFF2-40B4-BE49-F238E27FC236}">
                <a16:creationId xmlns:a16="http://schemas.microsoft.com/office/drawing/2014/main" id="{61F390B1-9C37-5772-C57F-4115A2AB123B}"/>
              </a:ext>
            </a:extLst>
          </p:cNvPr>
          <p:cNvSpPr/>
          <p:nvPr/>
        </p:nvSpPr>
        <p:spPr>
          <a:xfrm>
            <a:off x="-1041959" y="-1439874"/>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580" name="Oval 579">
            <a:extLst>
              <a:ext uri="{FF2B5EF4-FFF2-40B4-BE49-F238E27FC236}">
                <a16:creationId xmlns:a16="http://schemas.microsoft.com/office/drawing/2014/main" id="{4C6EE981-E67B-C81E-192A-3D8CCC92BA18}"/>
              </a:ext>
            </a:extLst>
          </p:cNvPr>
          <p:cNvSpPr/>
          <p:nvPr/>
        </p:nvSpPr>
        <p:spPr>
          <a:xfrm>
            <a:off x="11720583" y="6171557"/>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Tree>
    <p:extLst>
      <p:ext uri="{BB962C8B-B14F-4D97-AF65-F5344CB8AC3E}">
        <p14:creationId xmlns:p14="http://schemas.microsoft.com/office/powerpoint/2010/main" val="1166495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250C896B-5F98-19D8-FAE3-425ED79918CD}"/>
              </a:ext>
            </a:extLst>
          </p:cNvPr>
          <p:cNvSpPr/>
          <p:nvPr/>
        </p:nvSpPr>
        <p:spPr>
          <a:xfrm>
            <a:off x="-524912" y="-1141992"/>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3" name="Oval 22">
            <a:extLst>
              <a:ext uri="{FF2B5EF4-FFF2-40B4-BE49-F238E27FC236}">
                <a16:creationId xmlns:a16="http://schemas.microsoft.com/office/drawing/2014/main" id="{9A3F4993-4CDB-19C5-1EAA-DD5CAD5C9B77}"/>
              </a:ext>
            </a:extLst>
          </p:cNvPr>
          <p:cNvSpPr/>
          <p:nvPr/>
        </p:nvSpPr>
        <p:spPr>
          <a:xfrm>
            <a:off x="10842378" y="5800044"/>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 name="TextBox 1">
            <a:extLst>
              <a:ext uri="{FF2B5EF4-FFF2-40B4-BE49-F238E27FC236}">
                <a16:creationId xmlns:a16="http://schemas.microsoft.com/office/drawing/2014/main" id="{31D9361F-D108-6B02-2052-314E33F295C0}"/>
              </a:ext>
            </a:extLst>
          </p:cNvPr>
          <p:cNvSpPr txBox="1"/>
          <p:nvPr/>
        </p:nvSpPr>
        <p:spPr>
          <a:xfrm>
            <a:off x="4682838" y="174609"/>
            <a:ext cx="7245926" cy="1323439"/>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نفس المثال السابق ولكن سنستخدم الوسيلة </a:t>
            </a:r>
            <a:r>
              <a:rPr lang="en-US"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Cut </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3" name="Text Box 6">
            <a:extLst>
              <a:ext uri="{FF2B5EF4-FFF2-40B4-BE49-F238E27FC236}">
                <a16:creationId xmlns:a16="http://schemas.microsoft.com/office/drawing/2014/main" id="{F4748F2E-94AA-3CEE-BE19-5E204816A1EF}"/>
              </a:ext>
            </a:extLst>
          </p:cNvPr>
          <p:cNvSpPr txBox="1">
            <a:spLocks noChangeArrowheads="1"/>
          </p:cNvSpPr>
          <p:nvPr/>
        </p:nvSpPr>
        <p:spPr bwMode="auto">
          <a:xfrm>
            <a:off x="349329" y="2557102"/>
            <a:ext cx="9208645" cy="3694409"/>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3200" b="1" dirty="0">
                <a:solidFill>
                  <a:schemeClr val="accent1"/>
                </a:solidFill>
              </a:rPr>
              <a:t>Sub </a:t>
            </a:r>
            <a:r>
              <a:rPr lang="en-US" altLang="en-US" sz="3200" b="1" dirty="0" err="1"/>
              <a:t>Copy_Range</a:t>
            </a:r>
            <a:r>
              <a:rPr lang="en-US" altLang="en-US" sz="3200" b="1" dirty="0"/>
              <a:t>()</a:t>
            </a:r>
          </a:p>
          <a:p>
            <a:pPr rtl="1" eaLnBrk="1" hangingPunct="1">
              <a:lnSpc>
                <a:spcPct val="150000"/>
              </a:lnSpc>
              <a:spcBef>
                <a:spcPct val="50000"/>
              </a:spcBef>
              <a:buFontTx/>
              <a:buNone/>
            </a:pPr>
            <a:r>
              <a:rPr lang="en-US" altLang="en-US" sz="3200" b="1" dirty="0"/>
              <a:t> Range(“A1:B6").Cut Range("E1:F6")</a:t>
            </a:r>
          </a:p>
          <a:p>
            <a:pPr rtl="1" eaLnBrk="1" hangingPunct="1">
              <a:lnSpc>
                <a:spcPct val="150000"/>
              </a:lnSpc>
              <a:spcBef>
                <a:spcPct val="50000"/>
              </a:spcBef>
              <a:buFontTx/>
              <a:buNone/>
            </a:pPr>
            <a:r>
              <a:rPr lang="en-US" altLang="en-US" sz="3200" b="1" dirty="0">
                <a:solidFill>
                  <a:schemeClr val="accent1"/>
                </a:solidFill>
              </a:rPr>
              <a:t>End Sub</a:t>
            </a:r>
          </a:p>
          <a:p>
            <a:pPr rtl="1" eaLnBrk="1" hangingPunct="1">
              <a:lnSpc>
                <a:spcPct val="150000"/>
              </a:lnSpc>
              <a:spcBef>
                <a:spcPct val="50000"/>
              </a:spcBef>
              <a:buFontTx/>
              <a:buNone/>
            </a:pPr>
            <a:endParaRPr lang="en-US" altLang="en-US" sz="3200" b="1" dirty="0">
              <a:solidFill>
                <a:schemeClr val="accent1"/>
              </a:solidFill>
            </a:endParaRPr>
          </a:p>
        </p:txBody>
      </p:sp>
      <p:pic>
        <p:nvPicPr>
          <p:cNvPr id="4" name="Picture 3">
            <a:extLst>
              <a:ext uri="{FF2B5EF4-FFF2-40B4-BE49-F238E27FC236}">
                <a16:creationId xmlns:a16="http://schemas.microsoft.com/office/drawing/2014/main" id="{658F4177-EEF0-A26F-C6DC-CAB37AE64921}"/>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4082143" y="-2459553"/>
            <a:ext cx="3542522" cy="1992668"/>
          </a:xfrm>
          <a:prstGeom prst="rect">
            <a:avLst/>
          </a:prstGeom>
        </p:spPr>
      </p:pic>
    </p:spTree>
    <p:extLst>
      <p:ext uri="{BB962C8B-B14F-4D97-AF65-F5344CB8AC3E}">
        <p14:creationId xmlns:p14="http://schemas.microsoft.com/office/powerpoint/2010/main" val="250108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250C896B-5F98-19D8-FAE3-425ED79918CD}"/>
              </a:ext>
            </a:extLst>
          </p:cNvPr>
          <p:cNvSpPr/>
          <p:nvPr/>
        </p:nvSpPr>
        <p:spPr>
          <a:xfrm>
            <a:off x="12947863" y="6684303"/>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3" name="Oval 22">
            <a:extLst>
              <a:ext uri="{FF2B5EF4-FFF2-40B4-BE49-F238E27FC236}">
                <a16:creationId xmlns:a16="http://schemas.microsoft.com/office/drawing/2014/main" id="{9A3F4993-4CDB-19C5-1EAA-DD5CAD5C9B77}"/>
              </a:ext>
            </a:extLst>
          </p:cNvPr>
          <p:cNvSpPr/>
          <p:nvPr/>
        </p:nvSpPr>
        <p:spPr>
          <a:xfrm>
            <a:off x="-4235891" y="-3539899"/>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5" name="Picture 4">
            <a:extLst>
              <a:ext uri="{FF2B5EF4-FFF2-40B4-BE49-F238E27FC236}">
                <a16:creationId xmlns:a16="http://schemas.microsoft.com/office/drawing/2014/main" id="{35CBFFDC-7671-D501-EB36-D1192B56F19C}"/>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1" y="0"/>
            <a:ext cx="12192001" cy="6858000"/>
          </a:xfrm>
          <a:prstGeom prst="rect">
            <a:avLst/>
          </a:prstGeom>
        </p:spPr>
      </p:pic>
      <p:sp>
        <p:nvSpPr>
          <p:cNvPr id="6" name="TextBox 5">
            <a:extLst>
              <a:ext uri="{FF2B5EF4-FFF2-40B4-BE49-F238E27FC236}">
                <a16:creationId xmlns:a16="http://schemas.microsoft.com/office/drawing/2014/main" id="{594DDE3D-F275-47F1-4037-1D444FCA47A9}"/>
              </a:ext>
            </a:extLst>
          </p:cNvPr>
          <p:cNvSpPr txBox="1"/>
          <p:nvPr/>
        </p:nvSpPr>
        <p:spPr>
          <a:xfrm>
            <a:off x="5063364" y="5545663"/>
            <a:ext cx="2342362"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ناتج التنفيذ</a:t>
            </a:r>
            <a:endParaRPr kumimoji="0" lang="en-US" sz="32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Tree>
    <p:extLst>
      <p:ext uri="{BB962C8B-B14F-4D97-AF65-F5344CB8AC3E}">
        <p14:creationId xmlns:p14="http://schemas.microsoft.com/office/powerpoint/2010/main" val="2313835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250C896B-5F98-19D8-FAE3-425ED79918CD}"/>
              </a:ext>
            </a:extLst>
          </p:cNvPr>
          <p:cNvSpPr/>
          <p:nvPr/>
        </p:nvSpPr>
        <p:spPr>
          <a:xfrm>
            <a:off x="-524912" y="-1141992"/>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3" name="Oval 22">
            <a:extLst>
              <a:ext uri="{FF2B5EF4-FFF2-40B4-BE49-F238E27FC236}">
                <a16:creationId xmlns:a16="http://schemas.microsoft.com/office/drawing/2014/main" id="{9A3F4993-4CDB-19C5-1EAA-DD5CAD5C9B77}"/>
              </a:ext>
            </a:extLst>
          </p:cNvPr>
          <p:cNvSpPr/>
          <p:nvPr/>
        </p:nvSpPr>
        <p:spPr>
          <a:xfrm>
            <a:off x="10842378" y="5800044"/>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 name="TextBox 1">
            <a:extLst>
              <a:ext uri="{FF2B5EF4-FFF2-40B4-BE49-F238E27FC236}">
                <a16:creationId xmlns:a16="http://schemas.microsoft.com/office/drawing/2014/main" id="{31D9361F-D108-6B02-2052-314E33F295C0}"/>
              </a:ext>
            </a:extLst>
          </p:cNvPr>
          <p:cNvSpPr txBox="1"/>
          <p:nvPr/>
        </p:nvSpPr>
        <p:spPr>
          <a:xfrm>
            <a:off x="5421085" y="3916623"/>
            <a:ext cx="5790214" cy="2554545"/>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يمكن كتابة المدي كامل  </a:t>
            </a:r>
          </a:p>
          <a:p>
            <a:pPr marL="0" marR="0" lvl="0" indent="0" algn="ctr" defTabSz="914400" rtl="1"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 </a:t>
            </a:r>
            <a:r>
              <a:rPr lang="en-US" sz="4000" dirty="0">
                <a:solidFill>
                  <a:srgbClr val="FF0000"/>
                </a:solidFill>
                <a:latin typeface="All Genders v4" panose="00000800000000000000" pitchFamily="50" charset="-78"/>
                <a:ea typeface="GE SS Two Bold" panose="020A0503020102020204" pitchFamily="18" charset="-78"/>
                <a:cs typeface="All Genders v4" panose="00000800000000000000" pitchFamily="50" charset="-78"/>
              </a:rPr>
              <a:t>Range(“E1:F6”)</a:t>
            </a:r>
            <a:r>
              <a:rPr lang="ar-EG"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  </a:t>
            </a:r>
          </a:p>
          <a:p>
            <a:pPr marL="0" marR="0" lvl="0" indent="0" algn="ctr" defTabSz="914400" rtl="1"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All Genders v4" panose="00000800000000000000" pitchFamily="50" charset="-78"/>
                <a:ea typeface="GE SS Two Bold" panose="020A0503020102020204" pitchFamily="18" charset="-78"/>
                <a:cs typeface="All Genders v4" panose="00000800000000000000" pitchFamily="50" charset="-78"/>
              </a:rPr>
              <a:t>أو كتابتة</a:t>
            </a:r>
          </a:p>
          <a:p>
            <a:pPr marL="0" marR="0" lvl="0" indent="0" algn="ctr" defTabSz="914400" rtl="1" eaLnBrk="1" fontAlgn="auto" latinLnBrk="0" hangingPunct="1">
              <a:lnSpc>
                <a:spcPct val="100000"/>
              </a:lnSpc>
              <a:spcBef>
                <a:spcPts val="0"/>
              </a:spcBef>
              <a:spcAft>
                <a:spcPts val="0"/>
              </a:spcAft>
              <a:buClrTx/>
              <a:buSzTx/>
              <a:buFontTx/>
              <a:buNone/>
              <a:tabLst/>
              <a:defRPr/>
            </a:pPr>
            <a:r>
              <a:rPr lang="en-US" sz="4000" dirty="0">
                <a:solidFill>
                  <a:srgbClr val="FF0000"/>
                </a:solidFill>
                <a:latin typeface="All Genders v4" panose="00000800000000000000" pitchFamily="50" charset="-78"/>
                <a:ea typeface="GE SS Two Bold" panose="020A0503020102020204" pitchFamily="18" charset="-78"/>
                <a:cs typeface="All Genders v4" panose="00000800000000000000" pitchFamily="50" charset="-78"/>
              </a:rPr>
              <a:t>Range(“E1 ”)</a:t>
            </a:r>
            <a:endParaRPr kumimoji="0" lang="en-US" sz="4000" b="0" i="0" u="none" strike="noStrike" kern="1200" cap="none" spc="0" normalizeH="0" baseline="0" noProof="0" dirty="0">
              <a:ln>
                <a:noFill/>
              </a:ln>
              <a:solidFill>
                <a:srgbClr val="FF0000"/>
              </a:solidFill>
              <a:effectLst/>
              <a:uLnTx/>
              <a:uFillTx/>
              <a:latin typeface="All Genders v4" panose="00000800000000000000" pitchFamily="50" charset="-78"/>
              <a:cs typeface="All Genders v4" panose="00000800000000000000" pitchFamily="50" charset="-78"/>
            </a:endParaRPr>
          </a:p>
        </p:txBody>
      </p:sp>
      <p:sp>
        <p:nvSpPr>
          <p:cNvPr id="3" name="Text Box 6">
            <a:extLst>
              <a:ext uri="{FF2B5EF4-FFF2-40B4-BE49-F238E27FC236}">
                <a16:creationId xmlns:a16="http://schemas.microsoft.com/office/drawing/2014/main" id="{F4748F2E-94AA-3CEE-BE19-5E204816A1EF}"/>
              </a:ext>
            </a:extLst>
          </p:cNvPr>
          <p:cNvSpPr txBox="1">
            <a:spLocks noChangeArrowheads="1"/>
          </p:cNvSpPr>
          <p:nvPr/>
        </p:nvSpPr>
        <p:spPr bwMode="auto">
          <a:xfrm>
            <a:off x="182055" y="1690732"/>
            <a:ext cx="9208645" cy="3694409"/>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150000"/>
              </a:lnSpc>
              <a:spcBef>
                <a:spcPct val="50000"/>
              </a:spcBef>
              <a:buFontTx/>
              <a:buNone/>
            </a:pPr>
            <a:r>
              <a:rPr lang="en-US" altLang="en-US" sz="3200" b="1" dirty="0">
                <a:solidFill>
                  <a:schemeClr val="accent1"/>
                </a:solidFill>
              </a:rPr>
              <a:t>Sub </a:t>
            </a:r>
            <a:r>
              <a:rPr lang="en-US" altLang="en-US" sz="3200" b="1" dirty="0" err="1"/>
              <a:t>Copy_Range</a:t>
            </a:r>
            <a:r>
              <a:rPr lang="en-US" altLang="en-US" sz="3200" b="1" dirty="0"/>
              <a:t>()</a:t>
            </a:r>
          </a:p>
          <a:p>
            <a:pPr rtl="1" eaLnBrk="1" hangingPunct="1">
              <a:lnSpc>
                <a:spcPct val="150000"/>
              </a:lnSpc>
              <a:spcBef>
                <a:spcPct val="50000"/>
              </a:spcBef>
              <a:buFontTx/>
              <a:buNone/>
            </a:pPr>
            <a:r>
              <a:rPr lang="en-US" altLang="en-US" sz="3200" b="1" dirty="0"/>
              <a:t> Range("a1:b6").Cut </a:t>
            </a:r>
            <a:r>
              <a:rPr lang="en-US" altLang="en-US" sz="3200" b="1" u="sng" dirty="0">
                <a:solidFill>
                  <a:srgbClr val="00B050"/>
                </a:solidFill>
              </a:rPr>
              <a:t>Range("E1:F6")</a:t>
            </a:r>
          </a:p>
          <a:p>
            <a:pPr rtl="1" eaLnBrk="1" hangingPunct="1">
              <a:lnSpc>
                <a:spcPct val="150000"/>
              </a:lnSpc>
              <a:spcBef>
                <a:spcPct val="50000"/>
              </a:spcBef>
              <a:buFontTx/>
              <a:buNone/>
            </a:pPr>
            <a:r>
              <a:rPr lang="en-US" altLang="en-US" sz="3200" b="1" dirty="0">
                <a:solidFill>
                  <a:schemeClr val="accent1"/>
                </a:solidFill>
              </a:rPr>
              <a:t>End Sub</a:t>
            </a:r>
          </a:p>
          <a:p>
            <a:pPr rtl="1" eaLnBrk="1" hangingPunct="1">
              <a:lnSpc>
                <a:spcPct val="150000"/>
              </a:lnSpc>
              <a:spcBef>
                <a:spcPct val="50000"/>
              </a:spcBef>
              <a:buFontTx/>
              <a:buNone/>
            </a:pPr>
            <a:endParaRPr lang="en-US" altLang="en-US" sz="3200" b="1" dirty="0">
              <a:solidFill>
                <a:schemeClr val="accent1"/>
              </a:solidFill>
            </a:endParaRPr>
          </a:p>
        </p:txBody>
      </p:sp>
      <p:pic>
        <p:nvPicPr>
          <p:cNvPr id="4" name="Picture 3">
            <a:extLst>
              <a:ext uri="{FF2B5EF4-FFF2-40B4-BE49-F238E27FC236}">
                <a16:creationId xmlns:a16="http://schemas.microsoft.com/office/drawing/2014/main" id="{658F4177-EEF0-A26F-C6DC-CAB37AE64921}"/>
              </a:ext>
            </a:extLst>
          </p:cNvPr>
          <p:cNvPicPr>
            <a:picLocks noChangeAspect="1"/>
          </p:cNvPicPr>
          <p:nvPr/>
        </p:nvPicPr>
        <p:blipFill rotWithShape="1">
          <a:blip r:embed="rId2">
            <a:extLst>
              <a:ext uri="{28A0092B-C50C-407E-A947-70E740481C1C}">
                <a14:useLocalDpi xmlns:a14="http://schemas.microsoft.com/office/drawing/2010/main" val="0"/>
              </a:ext>
            </a:extLst>
          </a:blip>
          <a:srcRect r="3935"/>
          <a:stretch/>
        </p:blipFill>
        <p:spPr>
          <a:xfrm>
            <a:off x="4082143" y="-2459553"/>
            <a:ext cx="3542522" cy="1992668"/>
          </a:xfrm>
          <a:prstGeom prst="rect">
            <a:avLst/>
          </a:prstGeom>
        </p:spPr>
      </p:pic>
      <p:pic>
        <p:nvPicPr>
          <p:cNvPr id="6" name="Graphic 5" descr="Line arrow Counter clockwise curve">
            <a:extLst>
              <a:ext uri="{FF2B5EF4-FFF2-40B4-BE49-F238E27FC236}">
                <a16:creationId xmlns:a16="http://schemas.microsoft.com/office/drawing/2014/main" id="{A30A6B89-5D31-1031-4962-9AB8F3603C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747211">
            <a:off x="7672647" y="2971799"/>
            <a:ext cx="914400" cy="914400"/>
          </a:xfrm>
          <a:prstGeom prst="rect">
            <a:avLst/>
          </a:prstGeom>
        </p:spPr>
      </p:pic>
      <p:sp>
        <p:nvSpPr>
          <p:cNvPr id="7" name="TextBox 6">
            <a:extLst>
              <a:ext uri="{FF2B5EF4-FFF2-40B4-BE49-F238E27FC236}">
                <a16:creationId xmlns:a16="http://schemas.microsoft.com/office/drawing/2014/main" id="{D0015B10-4F01-FE9E-2370-8BF863B9FC09}"/>
              </a:ext>
            </a:extLst>
          </p:cNvPr>
          <p:cNvSpPr txBox="1"/>
          <p:nvPr/>
        </p:nvSpPr>
        <p:spPr>
          <a:xfrm>
            <a:off x="9132917" y="331302"/>
            <a:ext cx="2297084"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ملحوظة</a:t>
            </a:r>
            <a:endPar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Tree>
    <p:extLst>
      <p:ext uri="{BB962C8B-B14F-4D97-AF65-F5344CB8AC3E}">
        <p14:creationId xmlns:p14="http://schemas.microsoft.com/office/powerpoint/2010/main" val="3457315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250C896B-5F98-19D8-FAE3-425ED79918CD}"/>
              </a:ext>
            </a:extLst>
          </p:cNvPr>
          <p:cNvSpPr/>
          <p:nvPr/>
        </p:nvSpPr>
        <p:spPr>
          <a:xfrm>
            <a:off x="12854557" y="7785315"/>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3" name="Oval 22">
            <a:extLst>
              <a:ext uri="{FF2B5EF4-FFF2-40B4-BE49-F238E27FC236}">
                <a16:creationId xmlns:a16="http://schemas.microsoft.com/office/drawing/2014/main" id="{9A3F4993-4CDB-19C5-1EAA-DD5CAD5C9B77}"/>
              </a:ext>
            </a:extLst>
          </p:cNvPr>
          <p:cNvSpPr/>
          <p:nvPr/>
        </p:nvSpPr>
        <p:spPr>
          <a:xfrm>
            <a:off x="-3610740" y="-2718804"/>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3" name="Picture 2">
            <a:extLst>
              <a:ext uri="{FF2B5EF4-FFF2-40B4-BE49-F238E27FC236}">
                <a16:creationId xmlns:a16="http://schemas.microsoft.com/office/drawing/2014/main" id="{05A38157-0264-1BFA-2E73-9E6B6A899244}"/>
              </a:ext>
            </a:extLst>
          </p:cNvPr>
          <p:cNvPicPr>
            <a:picLocks noChangeAspect="1"/>
          </p:cNvPicPr>
          <p:nvPr/>
        </p:nvPicPr>
        <p:blipFill rotWithShape="1">
          <a:blip r:embed="rId2">
            <a:extLst>
              <a:ext uri="{28A0092B-C50C-407E-A947-70E740481C1C}">
                <a14:useLocalDpi xmlns:a14="http://schemas.microsoft.com/office/drawing/2010/main" val="0"/>
              </a:ext>
            </a:extLst>
          </a:blip>
          <a:srcRect r="5283"/>
          <a:stretch/>
        </p:blipFill>
        <p:spPr>
          <a:xfrm>
            <a:off x="0" y="-97615"/>
            <a:ext cx="12192000" cy="6955615"/>
          </a:xfrm>
          <a:prstGeom prst="rect">
            <a:avLst/>
          </a:prstGeom>
        </p:spPr>
      </p:pic>
      <p:sp>
        <p:nvSpPr>
          <p:cNvPr id="4" name="TextBox 3">
            <a:extLst>
              <a:ext uri="{FF2B5EF4-FFF2-40B4-BE49-F238E27FC236}">
                <a16:creationId xmlns:a16="http://schemas.microsoft.com/office/drawing/2014/main" id="{95DBDBB0-7734-69C7-D2F3-8BAACDB99D01}"/>
              </a:ext>
            </a:extLst>
          </p:cNvPr>
          <p:cNvSpPr txBox="1"/>
          <p:nvPr/>
        </p:nvSpPr>
        <p:spPr>
          <a:xfrm>
            <a:off x="5063364" y="5545663"/>
            <a:ext cx="2342362" cy="58477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32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ناتج التنفيذ</a:t>
            </a:r>
            <a:endParaRPr kumimoji="0" lang="en-US" sz="32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5" name="TextBox 4">
            <a:extLst>
              <a:ext uri="{FF2B5EF4-FFF2-40B4-BE49-F238E27FC236}">
                <a16:creationId xmlns:a16="http://schemas.microsoft.com/office/drawing/2014/main" id="{89A63559-E8FC-9F78-42B8-9FCBE374EEA6}"/>
              </a:ext>
            </a:extLst>
          </p:cNvPr>
          <p:cNvSpPr txBox="1"/>
          <p:nvPr/>
        </p:nvSpPr>
        <p:spPr>
          <a:xfrm>
            <a:off x="-52680" y="-1554816"/>
            <a:ext cx="12156589"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6" name="Google Shape;2697;p56">
            <a:extLst>
              <a:ext uri="{FF2B5EF4-FFF2-40B4-BE49-F238E27FC236}">
                <a16:creationId xmlns:a16="http://schemas.microsoft.com/office/drawing/2014/main" id="{3A02F5CA-BF7C-1D16-3763-E23AC45FA067}"/>
              </a:ext>
            </a:extLst>
          </p:cNvPr>
          <p:cNvGrpSpPr/>
          <p:nvPr/>
        </p:nvGrpSpPr>
        <p:grpSpPr>
          <a:xfrm>
            <a:off x="1769150" y="8410295"/>
            <a:ext cx="8653699" cy="5459773"/>
            <a:chOff x="4145900" y="1432100"/>
            <a:chExt cx="1615425" cy="1019200"/>
          </a:xfrm>
        </p:grpSpPr>
        <p:sp>
          <p:nvSpPr>
            <p:cNvPr id="7" name="Google Shape;2698;p56">
              <a:extLst>
                <a:ext uri="{FF2B5EF4-FFF2-40B4-BE49-F238E27FC236}">
                  <a16:creationId xmlns:a16="http://schemas.microsoft.com/office/drawing/2014/main" id="{75215344-F423-C8B8-48E6-BBCBA83FF322}"/>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Google Shape;2699;p56">
              <a:extLst>
                <a:ext uri="{FF2B5EF4-FFF2-40B4-BE49-F238E27FC236}">
                  <a16:creationId xmlns:a16="http://schemas.microsoft.com/office/drawing/2014/main" id="{801A4C65-032D-BCBD-284C-A4D59FE31AE6}"/>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2700;p56">
              <a:extLst>
                <a:ext uri="{FF2B5EF4-FFF2-40B4-BE49-F238E27FC236}">
                  <a16:creationId xmlns:a16="http://schemas.microsoft.com/office/drawing/2014/main" id="{D9F0B2E1-6E00-7DE0-3FF2-685F4F0EE304}"/>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2701;p56">
              <a:extLst>
                <a:ext uri="{FF2B5EF4-FFF2-40B4-BE49-F238E27FC236}">
                  <a16:creationId xmlns:a16="http://schemas.microsoft.com/office/drawing/2014/main" id="{A5F8BDAC-E9BE-6517-DAD5-7E36EB3E0D29}"/>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702;p56">
              <a:extLst>
                <a:ext uri="{FF2B5EF4-FFF2-40B4-BE49-F238E27FC236}">
                  <a16:creationId xmlns:a16="http://schemas.microsoft.com/office/drawing/2014/main" id="{D6471397-2B74-515E-4D10-2F42465552E3}"/>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703;p56">
              <a:extLst>
                <a:ext uri="{FF2B5EF4-FFF2-40B4-BE49-F238E27FC236}">
                  <a16:creationId xmlns:a16="http://schemas.microsoft.com/office/drawing/2014/main" id="{ABD2BA41-FD5E-81C0-FC41-70FF53A8ED4A}"/>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704;p56">
              <a:extLst>
                <a:ext uri="{FF2B5EF4-FFF2-40B4-BE49-F238E27FC236}">
                  <a16:creationId xmlns:a16="http://schemas.microsoft.com/office/drawing/2014/main" id="{F45779AC-6C16-F853-94ED-E92D7E26CD17}"/>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705;p56">
              <a:extLst>
                <a:ext uri="{FF2B5EF4-FFF2-40B4-BE49-F238E27FC236}">
                  <a16:creationId xmlns:a16="http://schemas.microsoft.com/office/drawing/2014/main" id="{517FD51F-C6F3-00EE-EB68-E88B451CA44A}"/>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06;p56">
              <a:extLst>
                <a:ext uri="{FF2B5EF4-FFF2-40B4-BE49-F238E27FC236}">
                  <a16:creationId xmlns:a16="http://schemas.microsoft.com/office/drawing/2014/main" id="{0B1E9721-3C2D-4C5D-AA51-0F55A61F5264}"/>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707;p56">
              <a:extLst>
                <a:ext uri="{FF2B5EF4-FFF2-40B4-BE49-F238E27FC236}">
                  <a16:creationId xmlns:a16="http://schemas.microsoft.com/office/drawing/2014/main" id="{A5C08EE8-3435-8EFD-5B16-627C921005DC}"/>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708;p56">
              <a:extLst>
                <a:ext uri="{FF2B5EF4-FFF2-40B4-BE49-F238E27FC236}">
                  <a16:creationId xmlns:a16="http://schemas.microsoft.com/office/drawing/2014/main" id="{E7AF8D59-DFFE-2312-8B3C-FF5A4DD9E2E4}"/>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709;p56">
              <a:extLst>
                <a:ext uri="{FF2B5EF4-FFF2-40B4-BE49-F238E27FC236}">
                  <a16:creationId xmlns:a16="http://schemas.microsoft.com/office/drawing/2014/main" id="{BFF94A7F-066E-6DB5-BCE7-4A7185863804}"/>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710;p56">
              <a:extLst>
                <a:ext uri="{FF2B5EF4-FFF2-40B4-BE49-F238E27FC236}">
                  <a16:creationId xmlns:a16="http://schemas.microsoft.com/office/drawing/2014/main" id="{3385AFF5-D5F8-A352-9B1E-3FDCF2E895E5}"/>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711;p56">
              <a:extLst>
                <a:ext uri="{FF2B5EF4-FFF2-40B4-BE49-F238E27FC236}">
                  <a16:creationId xmlns:a16="http://schemas.microsoft.com/office/drawing/2014/main" id="{EDC8EE69-7BC2-37F2-F69B-9C1569EFF8FC}"/>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712;p56">
              <a:extLst>
                <a:ext uri="{FF2B5EF4-FFF2-40B4-BE49-F238E27FC236}">
                  <a16:creationId xmlns:a16="http://schemas.microsoft.com/office/drawing/2014/main" id="{98DB4CFF-9B70-417E-B1CB-09FBB356C766}"/>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713;p56">
              <a:extLst>
                <a:ext uri="{FF2B5EF4-FFF2-40B4-BE49-F238E27FC236}">
                  <a16:creationId xmlns:a16="http://schemas.microsoft.com/office/drawing/2014/main" id="{21F66F48-6ECC-BB45-B540-88CCF699D353}"/>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714;p56">
              <a:extLst>
                <a:ext uri="{FF2B5EF4-FFF2-40B4-BE49-F238E27FC236}">
                  <a16:creationId xmlns:a16="http://schemas.microsoft.com/office/drawing/2014/main" id="{D177A2F8-70E6-1952-7D59-C8E69B552849}"/>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715;p56">
              <a:extLst>
                <a:ext uri="{FF2B5EF4-FFF2-40B4-BE49-F238E27FC236}">
                  <a16:creationId xmlns:a16="http://schemas.microsoft.com/office/drawing/2014/main" id="{34DEE37A-84A2-56C8-723A-DE8D968F1AC1}"/>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716;p56">
              <a:extLst>
                <a:ext uri="{FF2B5EF4-FFF2-40B4-BE49-F238E27FC236}">
                  <a16:creationId xmlns:a16="http://schemas.microsoft.com/office/drawing/2014/main" id="{C0174D65-8D3E-EF9A-0847-8CBCC542378E}"/>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717;p56">
              <a:extLst>
                <a:ext uri="{FF2B5EF4-FFF2-40B4-BE49-F238E27FC236}">
                  <a16:creationId xmlns:a16="http://schemas.microsoft.com/office/drawing/2014/main" id="{C085AE6D-19DC-25B5-619C-354B3FD92023}"/>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718;p56">
              <a:extLst>
                <a:ext uri="{FF2B5EF4-FFF2-40B4-BE49-F238E27FC236}">
                  <a16:creationId xmlns:a16="http://schemas.microsoft.com/office/drawing/2014/main" id="{57C45826-7AB6-45B1-96B6-AC783549D1AA}"/>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719;p56">
              <a:extLst>
                <a:ext uri="{FF2B5EF4-FFF2-40B4-BE49-F238E27FC236}">
                  <a16:creationId xmlns:a16="http://schemas.microsoft.com/office/drawing/2014/main" id="{CCAAABAE-81E0-5C4D-1BE7-FFD4A05A1858}"/>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720;p56">
              <a:extLst>
                <a:ext uri="{FF2B5EF4-FFF2-40B4-BE49-F238E27FC236}">
                  <a16:creationId xmlns:a16="http://schemas.microsoft.com/office/drawing/2014/main" id="{9EF09D24-7240-63FF-9C79-A34F8EA66E87}"/>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721;p56">
              <a:extLst>
                <a:ext uri="{FF2B5EF4-FFF2-40B4-BE49-F238E27FC236}">
                  <a16:creationId xmlns:a16="http://schemas.microsoft.com/office/drawing/2014/main" id="{484663C2-317A-C19C-972D-2B4A69CC5095}"/>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722;p56">
              <a:extLst>
                <a:ext uri="{FF2B5EF4-FFF2-40B4-BE49-F238E27FC236}">
                  <a16:creationId xmlns:a16="http://schemas.microsoft.com/office/drawing/2014/main" id="{615F1A65-0CC6-D642-7E83-78E0844241BD}"/>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723;p56">
              <a:extLst>
                <a:ext uri="{FF2B5EF4-FFF2-40B4-BE49-F238E27FC236}">
                  <a16:creationId xmlns:a16="http://schemas.microsoft.com/office/drawing/2014/main" id="{A37059B0-037C-8279-BEAA-E0E1AAF58A99}"/>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724;p56">
              <a:extLst>
                <a:ext uri="{FF2B5EF4-FFF2-40B4-BE49-F238E27FC236}">
                  <a16:creationId xmlns:a16="http://schemas.microsoft.com/office/drawing/2014/main" id="{DB781229-AC6B-2697-175B-000AC10973F7}"/>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725;p56">
              <a:extLst>
                <a:ext uri="{FF2B5EF4-FFF2-40B4-BE49-F238E27FC236}">
                  <a16:creationId xmlns:a16="http://schemas.microsoft.com/office/drawing/2014/main" id="{E0783010-58B5-8157-B14C-8EF8226D2961}"/>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726;p56">
              <a:extLst>
                <a:ext uri="{FF2B5EF4-FFF2-40B4-BE49-F238E27FC236}">
                  <a16:creationId xmlns:a16="http://schemas.microsoft.com/office/drawing/2014/main" id="{81E602A4-2A7D-1D0E-A43F-4FCF93537CD1}"/>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727;p56">
              <a:extLst>
                <a:ext uri="{FF2B5EF4-FFF2-40B4-BE49-F238E27FC236}">
                  <a16:creationId xmlns:a16="http://schemas.microsoft.com/office/drawing/2014/main" id="{1FE57233-10DA-97D5-0CEB-7FEB0D2F398C}"/>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728;p56">
              <a:extLst>
                <a:ext uri="{FF2B5EF4-FFF2-40B4-BE49-F238E27FC236}">
                  <a16:creationId xmlns:a16="http://schemas.microsoft.com/office/drawing/2014/main" id="{F182FED3-AB04-A910-CD37-9D17FAE9159F}"/>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729;p56">
              <a:extLst>
                <a:ext uri="{FF2B5EF4-FFF2-40B4-BE49-F238E27FC236}">
                  <a16:creationId xmlns:a16="http://schemas.microsoft.com/office/drawing/2014/main" id="{0BD91BD8-2314-889C-EFC3-9B2F4059A99E}"/>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730;p56">
              <a:extLst>
                <a:ext uri="{FF2B5EF4-FFF2-40B4-BE49-F238E27FC236}">
                  <a16:creationId xmlns:a16="http://schemas.microsoft.com/office/drawing/2014/main" id="{A123049C-5D11-3AD6-8722-DF4C49855B45}"/>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731;p56">
              <a:extLst>
                <a:ext uri="{FF2B5EF4-FFF2-40B4-BE49-F238E27FC236}">
                  <a16:creationId xmlns:a16="http://schemas.microsoft.com/office/drawing/2014/main" id="{8B9C3394-4D1D-5572-36B1-BA2782B2B2B5}"/>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732;p56">
              <a:extLst>
                <a:ext uri="{FF2B5EF4-FFF2-40B4-BE49-F238E27FC236}">
                  <a16:creationId xmlns:a16="http://schemas.microsoft.com/office/drawing/2014/main" id="{6CA471E2-92CE-66EE-01F7-F4125C86289E}"/>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733;p56">
              <a:extLst>
                <a:ext uri="{FF2B5EF4-FFF2-40B4-BE49-F238E27FC236}">
                  <a16:creationId xmlns:a16="http://schemas.microsoft.com/office/drawing/2014/main" id="{3650DCA1-0BD4-78E1-1643-610D6A4689EC}"/>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734;p56">
              <a:extLst>
                <a:ext uri="{FF2B5EF4-FFF2-40B4-BE49-F238E27FC236}">
                  <a16:creationId xmlns:a16="http://schemas.microsoft.com/office/drawing/2014/main" id="{4EF2A625-3C88-0544-6EEF-C46CE503A675}"/>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735;p56">
              <a:extLst>
                <a:ext uri="{FF2B5EF4-FFF2-40B4-BE49-F238E27FC236}">
                  <a16:creationId xmlns:a16="http://schemas.microsoft.com/office/drawing/2014/main" id="{6F686E32-13D0-119F-9E95-80AB8880DD4C}"/>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36;p56">
              <a:extLst>
                <a:ext uri="{FF2B5EF4-FFF2-40B4-BE49-F238E27FC236}">
                  <a16:creationId xmlns:a16="http://schemas.microsoft.com/office/drawing/2014/main" id="{50ED0618-D352-4DEA-F91C-22BB4A4A8DD7}"/>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37;p56">
              <a:extLst>
                <a:ext uri="{FF2B5EF4-FFF2-40B4-BE49-F238E27FC236}">
                  <a16:creationId xmlns:a16="http://schemas.microsoft.com/office/drawing/2014/main" id="{0ABD464B-78E1-A2DF-7786-E83E57A642F5}"/>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38;p56">
              <a:extLst>
                <a:ext uri="{FF2B5EF4-FFF2-40B4-BE49-F238E27FC236}">
                  <a16:creationId xmlns:a16="http://schemas.microsoft.com/office/drawing/2014/main" id="{527946C4-5E84-6871-F241-011F1AE1D911}"/>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39;p56">
              <a:extLst>
                <a:ext uri="{FF2B5EF4-FFF2-40B4-BE49-F238E27FC236}">
                  <a16:creationId xmlns:a16="http://schemas.microsoft.com/office/drawing/2014/main" id="{CA2F2AAD-C1EC-83E3-15AB-8818EC9802B1}"/>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40;p56">
              <a:extLst>
                <a:ext uri="{FF2B5EF4-FFF2-40B4-BE49-F238E27FC236}">
                  <a16:creationId xmlns:a16="http://schemas.microsoft.com/office/drawing/2014/main" id="{875A71DD-7214-C324-F219-7FC7A8BDF00B}"/>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41;p56">
              <a:extLst>
                <a:ext uri="{FF2B5EF4-FFF2-40B4-BE49-F238E27FC236}">
                  <a16:creationId xmlns:a16="http://schemas.microsoft.com/office/drawing/2014/main" id="{32E9520C-D661-5763-8AB1-6779316B1974}"/>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42;p56">
              <a:extLst>
                <a:ext uri="{FF2B5EF4-FFF2-40B4-BE49-F238E27FC236}">
                  <a16:creationId xmlns:a16="http://schemas.microsoft.com/office/drawing/2014/main" id="{34F295BF-C3B8-9B73-619C-DE709C607CCF}"/>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743;p56">
              <a:extLst>
                <a:ext uri="{FF2B5EF4-FFF2-40B4-BE49-F238E27FC236}">
                  <a16:creationId xmlns:a16="http://schemas.microsoft.com/office/drawing/2014/main" id="{D562CE1C-4EDE-055C-B56E-5D1149283E3F}"/>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744;p56">
              <a:extLst>
                <a:ext uri="{FF2B5EF4-FFF2-40B4-BE49-F238E27FC236}">
                  <a16:creationId xmlns:a16="http://schemas.microsoft.com/office/drawing/2014/main" id="{25847A76-00FF-6203-BAF7-AC7507331984}"/>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745;p56">
              <a:extLst>
                <a:ext uri="{FF2B5EF4-FFF2-40B4-BE49-F238E27FC236}">
                  <a16:creationId xmlns:a16="http://schemas.microsoft.com/office/drawing/2014/main" id="{086D0130-2361-6D39-5B70-2658DAF8F17D}"/>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746;p56">
              <a:extLst>
                <a:ext uri="{FF2B5EF4-FFF2-40B4-BE49-F238E27FC236}">
                  <a16:creationId xmlns:a16="http://schemas.microsoft.com/office/drawing/2014/main" id="{92CCED97-83E1-C557-B8EA-659147AF7418}"/>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47;p56">
              <a:extLst>
                <a:ext uri="{FF2B5EF4-FFF2-40B4-BE49-F238E27FC236}">
                  <a16:creationId xmlns:a16="http://schemas.microsoft.com/office/drawing/2014/main" id="{160436F8-9C04-92C0-7999-2664639E637E}"/>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48;p56">
              <a:extLst>
                <a:ext uri="{FF2B5EF4-FFF2-40B4-BE49-F238E27FC236}">
                  <a16:creationId xmlns:a16="http://schemas.microsoft.com/office/drawing/2014/main" id="{AFB74F48-60E3-F57A-F6D8-BDA57FAF6D15}"/>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49;p56">
              <a:extLst>
                <a:ext uri="{FF2B5EF4-FFF2-40B4-BE49-F238E27FC236}">
                  <a16:creationId xmlns:a16="http://schemas.microsoft.com/office/drawing/2014/main" id="{46212582-8519-6DDB-4B2D-AD1C09A178FC}"/>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50;p56">
              <a:extLst>
                <a:ext uri="{FF2B5EF4-FFF2-40B4-BE49-F238E27FC236}">
                  <a16:creationId xmlns:a16="http://schemas.microsoft.com/office/drawing/2014/main" id="{58EA7A30-A90D-93A6-C25E-008919D7A936}"/>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51;p56">
              <a:extLst>
                <a:ext uri="{FF2B5EF4-FFF2-40B4-BE49-F238E27FC236}">
                  <a16:creationId xmlns:a16="http://schemas.microsoft.com/office/drawing/2014/main" id="{92B33BB9-C44F-DEE3-4936-43A6FE9CFB3C}"/>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52;p56">
              <a:extLst>
                <a:ext uri="{FF2B5EF4-FFF2-40B4-BE49-F238E27FC236}">
                  <a16:creationId xmlns:a16="http://schemas.microsoft.com/office/drawing/2014/main" id="{EEE6B8DD-4E13-9A6D-955A-61BC3DC986D9}"/>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53;p56">
              <a:extLst>
                <a:ext uri="{FF2B5EF4-FFF2-40B4-BE49-F238E27FC236}">
                  <a16:creationId xmlns:a16="http://schemas.microsoft.com/office/drawing/2014/main" id="{3C3B7249-918B-E32C-BE53-5E8ADD257597}"/>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54;p56">
              <a:extLst>
                <a:ext uri="{FF2B5EF4-FFF2-40B4-BE49-F238E27FC236}">
                  <a16:creationId xmlns:a16="http://schemas.microsoft.com/office/drawing/2014/main" id="{E1680B95-A333-A767-40A6-E512133FE6B5}"/>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55;p56">
              <a:extLst>
                <a:ext uri="{FF2B5EF4-FFF2-40B4-BE49-F238E27FC236}">
                  <a16:creationId xmlns:a16="http://schemas.microsoft.com/office/drawing/2014/main" id="{69533047-65C8-5B07-858A-B92564892CEA}"/>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56;p56">
              <a:extLst>
                <a:ext uri="{FF2B5EF4-FFF2-40B4-BE49-F238E27FC236}">
                  <a16:creationId xmlns:a16="http://schemas.microsoft.com/office/drawing/2014/main" id="{D48EB46E-CBB9-6526-049B-0DF9FDF1EE7D}"/>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57;p56">
              <a:extLst>
                <a:ext uri="{FF2B5EF4-FFF2-40B4-BE49-F238E27FC236}">
                  <a16:creationId xmlns:a16="http://schemas.microsoft.com/office/drawing/2014/main" id="{906D7C66-8C2F-35B5-3148-B24CB04BBC2B}"/>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58;p56">
              <a:extLst>
                <a:ext uri="{FF2B5EF4-FFF2-40B4-BE49-F238E27FC236}">
                  <a16:creationId xmlns:a16="http://schemas.microsoft.com/office/drawing/2014/main" id="{571DEA17-3810-0F65-A452-0792B27D3C86}"/>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59;p56">
              <a:extLst>
                <a:ext uri="{FF2B5EF4-FFF2-40B4-BE49-F238E27FC236}">
                  <a16:creationId xmlns:a16="http://schemas.microsoft.com/office/drawing/2014/main" id="{62C7D0C5-CF96-DE37-1B8E-32E2EDAA08E9}"/>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60;p56">
              <a:extLst>
                <a:ext uri="{FF2B5EF4-FFF2-40B4-BE49-F238E27FC236}">
                  <a16:creationId xmlns:a16="http://schemas.microsoft.com/office/drawing/2014/main" id="{D81EEA84-5685-24A7-CEC9-F439E0CFBEED}"/>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61;p56">
              <a:extLst>
                <a:ext uri="{FF2B5EF4-FFF2-40B4-BE49-F238E27FC236}">
                  <a16:creationId xmlns:a16="http://schemas.microsoft.com/office/drawing/2014/main" id="{5224C0C4-E866-FCF3-DD4A-CB8F42965943}"/>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62;p56">
              <a:extLst>
                <a:ext uri="{FF2B5EF4-FFF2-40B4-BE49-F238E27FC236}">
                  <a16:creationId xmlns:a16="http://schemas.microsoft.com/office/drawing/2014/main" id="{630ED5A1-0C36-FB50-0E31-9DDB7FF87A66}"/>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63;p56">
              <a:extLst>
                <a:ext uri="{FF2B5EF4-FFF2-40B4-BE49-F238E27FC236}">
                  <a16:creationId xmlns:a16="http://schemas.microsoft.com/office/drawing/2014/main" id="{F9C86741-D405-C023-F60E-8654F93E3929}"/>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64;p56">
              <a:extLst>
                <a:ext uri="{FF2B5EF4-FFF2-40B4-BE49-F238E27FC236}">
                  <a16:creationId xmlns:a16="http://schemas.microsoft.com/office/drawing/2014/main" id="{C74686C6-FE2A-7D0D-5E85-4DA3891C7539}"/>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65;p56">
              <a:extLst>
                <a:ext uri="{FF2B5EF4-FFF2-40B4-BE49-F238E27FC236}">
                  <a16:creationId xmlns:a16="http://schemas.microsoft.com/office/drawing/2014/main" id="{150BE5CE-521E-DDA7-70DA-963F970D57F2}"/>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66;p56">
              <a:extLst>
                <a:ext uri="{FF2B5EF4-FFF2-40B4-BE49-F238E27FC236}">
                  <a16:creationId xmlns:a16="http://schemas.microsoft.com/office/drawing/2014/main" id="{53680D3F-F2A3-6998-F70B-9F227D83DEBD}"/>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67;p56">
              <a:extLst>
                <a:ext uri="{FF2B5EF4-FFF2-40B4-BE49-F238E27FC236}">
                  <a16:creationId xmlns:a16="http://schemas.microsoft.com/office/drawing/2014/main" id="{D6884AEF-21A9-4C7F-70C5-1AA5E9D1B6B7}"/>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68;p56">
              <a:extLst>
                <a:ext uri="{FF2B5EF4-FFF2-40B4-BE49-F238E27FC236}">
                  <a16:creationId xmlns:a16="http://schemas.microsoft.com/office/drawing/2014/main" id="{40BABD6D-4C32-DD41-7BA8-CB49D10E58CA}"/>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69;p56">
              <a:extLst>
                <a:ext uri="{FF2B5EF4-FFF2-40B4-BE49-F238E27FC236}">
                  <a16:creationId xmlns:a16="http://schemas.microsoft.com/office/drawing/2014/main" id="{D0318E29-39FE-6950-FDDF-85C5FBFC4527}"/>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70;p56">
              <a:extLst>
                <a:ext uri="{FF2B5EF4-FFF2-40B4-BE49-F238E27FC236}">
                  <a16:creationId xmlns:a16="http://schemas.microsoft.com/office/drawing/2014/main" id="{BCCE2ACD-F504-5376-70F5-0238128E6E86}"/>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71;p56">
              <a:extLst>
                <a:ext uri="{FF2B5EF4-FFF2-40B4-BE49-F238E27FC236}">
                  <a16:creationId xmlns:a16="http://schemas.microsoft.com/office/drawing/2014/main" id="{9F3A48A7-8867-7FD0-C9D8-64FBB3D781A2}"/>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72;p56">
              <a:extLst>
                <a:ext uri="{FF2B5EF4-FFF2-40B4-BE49-F238E27FC236}">
                  <a16:creationId xmlns:a16="http://schemas.microsoft.com/office/drawing/2014/main" id="{EE1381FB-3427-DA29-E2C8-73FF8FBF0A73}"/>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73;p56">
              <a:extLst>
                <a:ext uri="{FF2B5EF4-FFF2-40B4-BE49-F238E27FC236}">
                  <a16:creationId xmlns:a16="http://schemas.microsoft.com/office/drawing/2014/main" id="{69223C1D-2ECC-ACFF-E7FB-3AA3CACD99D4}"/>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74;p56">
              <a:extLst>
                <a:ext uri="{FF2B5EF4-FFF2-40B4-BE49-F238E27FC236}">
                  <a16:creationId xmlns:a16="http://schemas.microsoft.com/office/drawing/2014/main" id="{579B8ACA-551D-D8EE-7285-C040222BD47F}"/>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75;p56">
              <a:extLst>
                <a:ext uri="{FF2B5EF4-FFF2-40B4-BE49-F238E27FC236}">
                  <a16:creationId xmlns:a16="http://schemas.microsoft.com/office/drawing/2014/main" id="{E6F3DBB2-44CB-DF8E-2DC1-823DD4112E1A}"/>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76;p56">
              <a:extLst>
                <a:ext uri="{FF2B5EF4-FFF2-40B4-BE49-F238E27FC236}">
                  <a16:creationId xmlns:a16="http://schemas.microsoft.com/office/drawing/2014/main" id="{D737A787-22D1-2B8F-9A25-96A56B57A45D}"/>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77;p56">
              <a:extLst>
                <a:ext uri="{FF2B5EF4-FFF2-40B4-BE49-F238E27FC236}">
                  <a16:creationId xmlns:a16="http://schemas.microsoft.com/office/drawing/2014/main" id="{D0CD3267-CD79-75F4-8469-E8ACCF20B65D}"/>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78;p56">
              <a:extLst>
                <a:ext uri="{FF2B5EF4-FFF2-40B4-BE49-F238E27FC236}">
                  <a16:creationId xmlns:a16="http://schemas.microsoft.com/office/drawing/2014/main" id="{041D689D-77D4-BE8A-5A54-39C4B4C6932C}"/>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79;p56">
              <a:extLst>
                <a:ext uri="{FF2B5EF4-FFF2-40B4-BE49-F238E27FC236}">
                  <a16:creationId xmlns:a16="http://schemas.microsoft.com/office/drawing/2014/main" id="{2A004594-6E36-1E6C-973C-C9932BE398D9}"/>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80;p56">
              <a:extLst>
                <a:ext uri="{FF2B5EF4-FFF2-40B4-BE49-F238E27FC236}">
                  <a16:creationId xmlns:a16="http://schemas.microsoft.com/office/drawing/2014/main" id="{61FBE815-D5C0-66C0-C03E-C94F0FFFCE97}"/>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81;p56">
              <a:extLst>
                <a:ext uri="{FF2B5EF4-FFF2-40B4-BE49-F238E27FC236}">
                  <a16:creationId xmlns:a16="http://schemas.microsoft.com/office/drawing/2014/main" id="{42921633-2EF9-D0CF-F898-BAC5C538FC75}"/>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82;p56">
              <a:extLst>
                <a:ext uri="{FF2B5EF4-FFF2-40B4-BE49-F238E27FC236}">
                  <a16:creationId xmlns:a16="http://schemas.microsoft.com/office/drawing/2014/main" id="{6A82E98B-7DDA-DFEF-E230-749C29773115}"/>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83;p56">
              <a:extLst>
                <a:ext uri="{FF2B5EF4-FFF2-40B4-BE49-F238E27FC236}">
                  <a16:creationId xmlns:a16="http://schemas.microsoft.com/office/drawing/2014/main" id="{F7DCC3E8-F3E1-629A-EE05-FFE055E656EC}"/>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84;p56">
              <a:extLst>
                <a:ext uri="{FF2B5EF4-FFF2-40B4-BE49-F238E27FC236}">
                  <a16:creationId xmlns:a16="http://schemas.microsoft.com/office/drawing/2014/main" id="{5A6A289E-2CA7-85B8-C4AF-71B1248F43A7}"/>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85;p56">
              <a:extLst>
                <a:ext uri="{FF2B5EF4-FFF2-40B4-BE49-F238E27FC236}">
                  <a16:creationId xmlns:a16="http://schemas.microsoft.com/office/drawing/2014/main" id="{09D55AEF-4705-ADBD-BB8D-6E45B368301E}"/>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86;p56">
              <a:extLst>
                <a:ext uri="{FF2B5EF4-FFF2-40B4-BE49-F238E27FC236}">
                  <a16:creationId xmlns:a16="http://schemas.microsoft.com/office/drawing/2014/main" id="{927E8759-34BD-7F64-72B6-02E55489C0F8}"/>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87;p56">
              <a:extLst>
                <a:ext uri="{FF2B5EF4-FFF2-40B4-BE49-F238E27FC236}">
                  <a16:creationId xmlns:a16="http://schemas.microsoft.com/office/drawing/2014/main" id="{85C569C6-3E15-77DB-CE9A-E8D62BA0C133}"/>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88;p56">
              <a:extLst>
                <a:ext uri="{FF2B5EF4-FFF2-40B4-BE49-F238E27FC236}">
                  <a16:creationId xmlns:a16="http://schemas.microsoft.com/office/drawing/2014/main" id="{0D48B248-CB4B-E32B-8805-B203A3A9508A}"/>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89;p56">
              <a:extLst>
                <a:ext uri="{FF2B5EF4-FFF2-40B4-BE49-F238E27FC236}">
                  <a16:creationId xmlns:a16="http://schemas.microsoft.com/office/drawing/2014/main" id="{D46CF694-D819-53F0-07FA-AE418658C3F7}"/>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90;p56">
              <a:extLst>
                <a:ext uri="{FF2B5EF4-FFF2-40B4-BE49-F238E27FC236}">
                  <a16:creationId xmlns:a16="http://schemas.microsoft.com/office/drawing/2014/main" id="{6D60A213-AC07-FBF7-6E8D-D62BD1385927}"/>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91;p56">
              <a:extLst>
                <a:ext uri="{FF2B5EF4-FFF2-40B4-BE49-F238E27FC236}">
                  <a16:creationId xmlns:a16="http://schemas.microsoft.com/office/drawing/2014/main" id="{8BB079FD-755D-D975-D29E-9E911F5F1982}"/>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92;p56">
              <a:extLst>
                <a:ext uri="{FF2B5EF4-FFF2-40B4-BE49-F238E27FC236}">
                  <a16:creationId xmlns:a16="http://schemas.microsoft.com/office/drawing/2014/main" id="{16CC5980-C551-768F-67D7-96DC03192FFD}"/>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93;p56">
              <a:extLst>
                <a:ext uri="{FF2B5EF4-FFF2-40B4-BE49-F238E27FC236}">
                  <a16:creationId xmlns:a16="http://schemas.microsoft.com/office/drawing/2014/main" id="{5603F763-63DE-C60E-7062-2ECA343BA941}"/>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94;p56">
              <a:extLst>
                <a:ext uri="{FF2B5EF4-FFF2-40B4-BE49-F238E27FC236}">
                  <a16:creationId xmlns:a16="http://schemas.microsoft.com/office/drawing/2014/main" id="{2CE2B4EA-CF17-8A68-E6FB-0723B767115B}"/>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95;p56">
              <a:extLst>
                <a:ext uri="{FF2B5EF4-FFF2-40B4-BE49-F238E27FC236}">
                  <a16:creationId xmlns:a16="http://schemas.microsoft.com/office/drawing/2014/main" id="{21AB128F-4AEB-2021-E7C5-00903D3AA155}"/>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96;p56">
              <a:extLst>
                <a:ext uri="{FF2B5EF4-FFF2-40B4-BE49-F238E27FC236}">
                  <a16:creationId xmlns:a16="http://schemas.microsoft.com/office/drawing/2014/main" id="{40000ACF-6A85-0E50-6A39-9A3EDC205F9A}"/>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97;p56">
              <a:extLst>
                <a:ext uri="{FF2B5EF4-FFF2-40B4-BE49-F238E27FC236}">
                  <a16:creationId xmlns:a16="http://schemas.microsoft.com/office/drawing/2014/main" id="{B97C4C42-CE62-3DD7-D025-EEB179323E99}"/>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98;p56">
              <a:extLst>
                <a:ext uri="{FF2B5EF4-FFF2-40B4-BE49-F238E27FC236}">
                  <a16:creationId xmlns:a16="http://schemas.microsoft.com/office/drawing/2014/main" id="{CAC075C2-4B61-33CD-6A5A-33A7D60CD4FB}"/>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99;p56">
              <a:extLst>
                <a:ext uri="{FF2B5EF4-FFF2-40B4-BE49-F238E27FC236}">
                  <a16:creationId xmlns:a16="http://schemas.microsoft.com/office/drawing/2014/main" id="{98000C29-743A-74C2-AEE4-19004D067FDC}"/>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800;p56">
              <a:extLst>
                <a:ext uri="{FF2B5EF4-FFF2-40B4-BE49-F238E27FC236}">
                  <a16:creationId xmlns:a16="http://schemas.microsoft.com/office/drawing/2014/main" id="{5E7C7391-0748-AC87-3209-DA8371B63590}"/>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801;p56">
              <a:extLst>
                <a:ext uri="{FF2B5EF4-FFF2-40B4-BE49-F238E27FC236}">
                  <a16:creationId xmlns:a16="http://schemas.microsoft.com/office/drawing/2014/main" id="{2CA62DE0-3A5C-C245-690A-88272DAF7AB7}"/>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802;p56">
              <a:extLst>
                <a:ext uri="{FF2B5EF4-FFF2-40B4-BE49-F238E27FC236}">
                  <a16:creationId xmlns:a16="http://schemas.microsoft.com/office/drawing/2014/main" id="{E26DB7D3-917D-4552-32A8-CC21640A8569}"/>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803;p56">
              <a:extLst>
                <a:ext uri="{FF2B5EF4-FFF2-40B4-BE49-F238E27FC236}">
                  <a16:creationId xmlns:a16="http://schemas.microsoft.com/office/drawing/2014/main" id="{C705F106-B6FC-0C89-D491-4314E92960F1}"/>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804;p56">
              <a:extLst>
                <a:ext uri="{FF2B5EF4-FFF2-40B4-BE49-F238E27FC236}">
                  <a16:creationId xmlns:a16="http://schemas.microsoft.com/office/drawing/2014/main" id="{95A5D8E4-2C99-BDB5-3A52-AD147DFC37B0}"/>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805;p56">
              <a:extLst>
                <a:ext uri="{FF2B5EF4-FFF2-40B4-BE49-F238E27FC236}">
                  <a16:creationId xmlns:a16="http://schemas.microsoft.com/office/drawing/2014/main" id="{8EBD000B-02A1-2E05-2616-DC4353023833}"/>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806;p56">
              <a:extLst>
                <a:ext uri="{FF2B5EF4-FFF2-40B4-BE49-F238E27FC236}">
                  <a16:creationId xmlns:a16="http://schemas.microsoft.com/office/drawing/2014/main" id="{AD7F903F-511F-B26A-66A4-B840B343E13F}"/>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807;p56">
              <a:extLst>
                <a:ext uri="{FF2B5EF4-FFF2-40B4-BE49-F238E27FC236}">
                  <a16:creationId xmlns:a16="http://schemas.microsoft.com/office/drawing/2014/main" id="{66615A59-E67C-520A-4A8C-E57AE5358C24}"/>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808;p56">
              <a:extLst>
                <a:ext uri="{FF2B5EF4-FFF2-40B4-BE49-F238E27FC236}">
                  <a16:creationId xmlns:a16="http://schemas.microsoft.com/office/drawing/2014/main" id="{0BA83E60-49C8-3D55-4967-75434A55677B}"/>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809;p56">
              <a:extLst>
                <a:ext uri="{FF2B5EF4-FFF2-40B4-BE49-F238E27FC236}">
                  <a16:creationId xmlns:a16="http://schemas.microsoft.com/office/drawing/2014/main" id="{D6D3AE99-D078-6C4D-F702-CB118019BDD1}"/>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810;p56">
              <a:extLst>
                <a:ext uri="{FF2B5EF4-FFF2-40B4-BE49-F238E27FC236}">
                  <a16:creationId xmlns:a16="http://schemas.microsoft.com/office/drawing/2014/main" id="{DC1D3392-2063-67CA-E2B2-B2355195585A}"/>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811;p56">
              <a:extLst>
                <a:ext uri="{FF2B5EF4-FFF2-40B4-BE49-F238E27FC236}">
                  <a16:creationId xmlns:a16="http://schemas.microsoft.com/office/drawing/2014/main" id="{9342666E-018F-C484-1E21-E67C9A6FCA88}"/>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812;p56">
              <a:extLst>
                <a:ext uri="{FF2B5EF4-FFF2-40B4-BE49-F238E27FC236}">
                  <a16:creationId xmlns:a16="http://schemas.microsoft.com/office/drawing/2014/main" id="{FFCD99EC-9FF9-DD42-86AD-9634E7FF43D1}"/>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813;p56">
              <a:extLst>
                <a:ext uri="{FF2B5EF4-FFF2-40B4-BE49-F238E27FC236}">
                  <a16:creationId xmlns:a16="http://schemas.microsoft.com/office/drawing/2014/main" id="{0A363DA7-438D-ACE8-70E8-82F2847366D4}"/>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814;p56">
              <a:extLst>
                <a:ext uri="{FF2B5EF4-FFF2-40B4-BE49-F238E27FC236}">
                  <a16:creationId xmlns:a16="http://schemas.microsoft.com/office/drawing/2014/main" id="{03678AF3-7030-7BB8-DAAC-F2D11909D2F3}"/>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815;p56">
              <a:extLst>
                <a:ext uri="{FF2B5EF4-FFF2-40B4-BE49-F238E27FC236}">
                  <a16:creationId xmlns:a16="http://schemas.microsoft.com/office/drawing/2014/main" id="{CF8E4DC8-938E-41F6-C8F5-D17BE0B0C06C}"/>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816;p56">
              <a:extLst>
                <a:ext uri="{FF2B5EF4-FFF2-40B4-BE49-F238E27FC236}">
                  <a16:creationId xmlns:a16="http://schemas.microsoft.com/office/drawing/2014/main" id="{42358BFC-4FC2-37BC-B113-7F2E77A4101A}"/>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817;p56">
              <a:extLst>
                <a:ext uri="{FF2B5EF4-FFF2-40B4-BE49-F238E27FC236}">
                  <a16:creationId xmlns:a16="http://schemas.microsoft.com/office/drawing/2014/main" id="{99026ADB-854B-9D14-012E-3D7A34B919F2}"/>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818;p56">
              <a:extLst>
                <a:ext uri="{FF2B5EF4-FFF2-40B4-BE49-F238E27FC236}">
                  <a16:creationId xmlns:a16="http://schemas.microsoft.com/office/drawing/2014/main" id="{DDF8F3EE-C721-5838-60C0-5B412C59DE27}"/>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819;p56">
              <a:extLst>
                <a:ext uri="{FF2B5EF4-FFF2-40B4-BE49-F238E27FC236}">
                  <a16:creationId xmlns:a16="http://schemas.microsoft.com/office/drawing/2014/main" id="{97E366F3-F627-5F16-C1C6-8AA60BF40BC5}"/>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820;p56">
              <a:extLst>
                <a:ext uri="{FF2B5EF4-FFF2-40B4-BE49-F238E27FC236}">
                  <a16:creationId xmlns:a16="http://schemas.microsoft.com/office/drawing/2014/main" id="{330F1E60-C036-00EE-3436-0ABF0CB17D6F}"/>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821;p56">
              <a:extLst>
                <a:ext uri="{FF2B5EF4-FFF2-40B4-BE49-F238E27FC236}">
                  <a16:creationId xmlns:a16="http://schemas.microsoft.com/office/drawing/2014/main" id="{A14C76FD-61B1-5D85-B495-548FE4701694}"/>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822;p56">
              <a:extLst>
                <a:ext uri="{FF2B5EF4-FFF2-40B4-BE49-F238E27FC236}">
                  <a16:creationId xmlns:a16="http://schemas.microsoft.com/office/drawing/2014/main" id="{B92B938F-2979-B851-4D5F-94E265421F1F}"/>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823;p56">
              <a:extLst>
                <a:ext uri="{FF2B5EF4-FFF2-40B4-BE49-F238E27FC236}">
                  <a16:creationId xmlns:a16="http://schemas.microsoft.com/office/drawing/2014/main" id="{31E6B0B8-6943-0C8F-6D20-EACE3D177866}"/>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824;p56">
              <a:extLst>
                <a:ext uri="{FF2B5EF4-FFF2-40B4-BE49-F238E27FC236}">
                  <a16:creationId xmlns:a16="http://schemas.microsoft.com/office/drawing/2014/main" id="{12F1775F-DB6E-C7C7-8719-C2813A507B62}"/>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825;p56">
              <a:extLst>
                <a:ext uri="{FF2B5EF4-FFF2-40B4-BE49-F238E27FC236}">
                  <a16:creationId xmlns:a16="http://schemas.microsoft.com/office/drawing/2014/main" id="{BE933499-23CE-C007-EB19-5087DB46547E}"/>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826;p56">
              <a:extLst>
                <a:ext uri="{FF2B5EF4-FFF2-40B4-BE49-F238E27FC236}">
                  <a16:creationId xmlns:a16="http://schemas.microsoft.com/office/drawing/2014/main" id="{CCA80650-5D9B-9E01-FA66-9F3F0EBEC5E9}"/>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827;p56">
              <a:extLst>
                <a:ext uri="{FF2B5EF4-FFF2-40B4-BE49-F238E27FC236}">
                  <a16:creationId xmlns:a16="http://schemas.microsoft.com/office/drawing/2014/main" id="{068B7D88-79AE-B3DC-A3CF-58B6A3CD938A}"/>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828;p56">
              <a:extLst>
                <a:ext uri="{FF2B5EF4-FFF2-40B4-BE49-F238E27FC236}">
                  <a16:creationId xmlns:a16="http://schemas.microsoft.com/office/drawing/2014/main" id="{E3510839-2958-7AA8-A89E-285C86737113}"/>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2829;p56">
              <a:extLst>
                <a:ext uri="{FF2B5EF4-FFF2-40B4-BE49-F238E27FC236}">
                  <a16:creationId xmlns:a16="http://schemas.microsoft.com/office/drawing/2014/main" id="{29746F09-9C5B-4D0D-8B33-9C4C3B51D2C5}"/>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2830;p56">
              <a:extLst>
                <a:ext uri="{FF2B5EF4-FFF2-40B4-BE49-F238E27FC236}">
                  <a16:creationId xmlns:a16="http://schemas.microsoft.com/office/drawing/2014/main" id="{B918A986-7564-E218-A3DB-D7BB08124C22}"/>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2831;p56">
              <a:extLst>
                <a:ext uri="{FF2B5EF4-FFF2-40B4-BE49-F238E27FC236}">
                  <a16:creationId xmlns:a16="http://schemas.microsoft.com/office/drawing/2014/main" id="{8D29BA44-8050-A306-0A69-E8A2B797255D}"/>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832;p56">
              <a:extLst>
                <a:ext uri="{FF2B5EF4-FFF2-40B4-BE49-F238E27FC236}">
                  <a16:creationId xmlns:a16="http://schemas.microsoft.com/office/drawing/2014/main" id="{98135088-0543-F83A-BA3C-6A5DD8C4B1B5}"/>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833;p56">
              <a:extLst>
                <a:ext uri="{FF2B5EF4-FFF2-40B4-BE49-F238E27FC236}">
                  <a16:creationId xmlns:a16="http://schemas.microsoft.com/office/drawing/2014/main" id="{14F6DEFB-A437-6404-A399-911917AEB3FC}"/>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834;p56">
              <a:extLst>
                <a:ext uri="{FF2B5EF4-FFF2-40B4-BE49-F238E27FC236}">
                  <a16:creationId xmlns:a16="http://schemas.microsoft.com/office/drawing/2014/main" id="{26F29539-8E30-8130-4FF3-734364568A8D}"/>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835;p56">
              <a:extLst>
                <a:ext uri="{FF2B5EF4-FFF2-40B4-BE49-F238E27FC236}">
                  <a16:creationId xmlns:a16="http://schemas.microsoft.com/office/drawing/2014/main" id="{EDF4F4EA-D5CE-E070-86E2-B878464F4F61}"/>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836;p56">
              <a:extLst>
                <a:ext uri="{FF2B5EF4-FFF2-40B4-BE49-F238E27FC236}">
                  <a16:creationId xmlns:a16="http://schemas.microsoft.com/office/drawing/2014/main" id="{EB33317B-2F88-7BDD-0D53-23479F6E51EA}"/>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837;p56">
              <a:extLst>
                <a:ext uri="{FF2B5EF4-FFF2-40B4-BE49-F238E27FC236}">
                  <a16:creationId xmlns:a16="http://schemas.microsoft.com/office/drawing/2014/main" id="{1FC18EA0-B985-D15F-4776-6E15C86EF937}"/>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838;p56">
              <a:extLst>
                <a:ext uri="{FF2B5EF4-FFF2-40B4-BE49-F238E27FC236}">
                  <a16:creationId xmlns:a16="http://schemas.microsoft.com/office/drawing/2014/main" id="{CFAED6F9-ACCA-34A4-2622-9F79097E7CB1}"/>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839;p56">
              <a:extLst>
                <a:ext uri="{FF2B5EF4-FFF2-40B4-BE49-F238E27FC236}">
                  <a16:creationId xmlns:a16="http://schemas.microsoft.com/office/drawing/2014/main" id="{634AE415-6CF0-E1A0-4EBF-AC5584F296F4}"/>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840;p56">
              <a:extLst>
                <a:ext uri="{FF2B5EF4-FFF2-40B4-BE49-F238E27FC236}">
                  <a16:creationId xmlns:a16="http://schemas.microsoft.com/office/drawing/2014/main" id="{76512164-D304-B818-B5A5-BC0A5542670D}"/>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2841;p56">
              <a:extLst>
                <a:ext uri="{FF2B5EF4-FFF2-40B4-BE49-F238E27FC236}">
                  <a16:creationId xmlns:a16="http://schemas.microsoft.com/office/drawing/2014/main" id="{A81E593E-F97A-C453-9FC5-DBAEB30D9FB6}"/>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842;p56">
              <a:extLst>
                <a:ext uri="{FF2B5EF4-FFF2-40B4-BE49-F238E27FC236}">
                  <a16:creationId xmlns:a16="http://schemas.microsoft.com/office/drawing/2014/main" id="{775D1E79-557B-504F-67A7-CAB84BC23526}"/>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843;p56">
              <a:extLst>
                <a:ext uri="{FF2B5EF4-FFF2-40B4-BE49-F238E27FC236}">
                  <a16:creationId xmlns:a16="http://schemas.microsoft.com/office/drawing/2014/main" id="{8F833775-F1F6-75FD-A568-709BC5A3C1A4}"/>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844;p56">
              <a:extLst>
                <a:ext uri="{FF2B5EF4-FFF2-40B4-BE49-F238E27FC236}">
                  <a16:creationId xmlns:a16="http://schemas.microsoft.com/office/drawing/2014/main" id="{93910F41-7179-7B77-DA48-3552809892F8}"/>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2845;p56">
              <a:extLst>
                <a:ext uri="{FF2B5EF4-FFF2-40B4-BE49-F238E27FC236}">
                  <a16:creationId xmlns:a16="http://schemas.microsoft.com/office/drawing/2014/main" id="{9EE0FF55-AA59-864D-D4C2-F4DF35581588}"/>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846;p56">
              <a:extLst>
                <a:ext uri="{FF2B5EF4-FFF2-40B4-BE49-F238E27FC236}">
                  <a16:creationId xmlns:a16="http://schemas.microsoft.com/office/drawing/2014/main" id="{0C2392CE-3A73-7F9A-CD78-715B2231C418}"/>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847;p56">
              <a:extLst>
                <a:ext uri="{FF2B5EF4-FFF2-40B4-BE49-F238E27FC236}">
                  <a16:creationId xmlns:a16="http://schemas.microsoft.com/office/drawing/2014/main" id="{FCC0A1FD-F25B-8A08-38E5-F16F7183BB0C}"/>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2848;p56">
              <a:extLst>
                <a:ext uri="{FF2B5EF4-FFF2-40B4-BE49-F238E27FC236}">
                  <a16:creationId xmlns:a16="http://schemas.microsoft.com/office/drawing/2014/main" id="{F241A285-AAAE-96D6-4C97-871B2F045482}"/>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849;p56">
              <a:extLst>
                <a:ext uri="{FF2B5EF4-FFF2-40B4-BE49-F238E27FC236}">
                  <a16:creationId xmlns:a16="http://schemas.microsoft.com/office/drawing/2014/main" id="{FC652148-2690-65E3-00FE-695299C16A35}"/>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2850;p56">
              <a:extLst>
                <a:ext uri="{FF2B5EF4-FFF2-40B4-BE49-F238E27FC236}">
                  <a16:creationId xmlns:a16="http://schemas.microsoft.com/office/drawing/2014/main" id="{BEF45FD7-9580-D515-523B-5D3F60246FA8}"/>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851;p56">
              <a:extLst>
                <a:ext uri="{FF2B5EF4-FFF2-40B4-BE49-F238E27FC236}">
                  <a16:creationId xmlns:a16="http://schemas.microsoft.com/office/drawing/2014/main" id="{4895DDC7-E884-C2EA-7292-14F5082A6591}"/>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852;p56">
              <a:extLst>
                <a:ext uri="{FF2B5EF4-FFF2-40B4-BE49-F238E27FC236}">
                  <a16:creationId xmlns:a16="http://schemas.microsoft.com/office/drawing/2014/main" id="{9E8F9D92-94BA-3CCB-F56D-AC763621AC52}"/>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853;p56">
              <a:extLst>
                <a:ext uri="{FF2B5EF4-FFF2-40B4-BE49-F238E27FC236}">
                  <a16:creationId xmlns:a16="http://schemas.microsoft.com/office/drawing/2014/main" id="{687A17A9-F624-20C2-A651-55F1E781A1B7}"/>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854;p56">
              <a:extLst>
                <a:ext uri="{FF2B5EF4-FFF2-40B4-BE49-F238E27FC236}">
                  <a16:creationId xmlns:a16="http://schemas.microsoft.com/office/drawing/2014/main" id="{8BFEC6B9-F4BD-F24E-5160-AF15EF62A5E7}"/>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855;p56">
              <a:extLst>
                <a:ext uri="{FF2B5EF4-FFF2-40B4-BE49-F238E27FC236}">
                  <a16:creationId xmlns:a16="http://schemas.microsoft.com/office/drawing/2014/main" id="{5BBB46ED-9BAE-A929-8394-5E3680EA4EB8}"/>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856;p56">
              <a:extLst>
                <a:ext uri="{FF2B5EF4-FFF2-40B4-BE49-F238E27FC236}">
                  <a16:creationId xmlns:a16="http://schemas.microsoft.com/office/drawing/2014/main" id="{A96FEAB2-4DD8-C79D-DC71-A0CBF9847E71}"/>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857;p56">
              <a:extLst>
                <a:ext uri="{FF2B5EF4-FFF2-40B4-BE49-F238E27FC236}">
                  <a16:creationId xmlns:a16="http://schemas.microsoft.com/office/drawing/2014/main" id="{42A016FF-83F3-1776-C324-EC7F56602665}"/>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858;p56">
              <a:extLst>
                <a:ext uri="{FF2B5EF4-FFF2-40B4-BE49-F238E27FC236}">
                  <a16:creationId xmlns:a16="http://schemas.microsoft.com/office/drawing/2014/main" id="{C80CDFA3-CC92-BF38-1302-E21EDBF6FC00}"/>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859;p56">
              <a:extLst>
                <a:ext uri="{FF2B5EF4-FFF2-40B4-BE49-F238E27FC236}">
                  <a16:creationId xmlns:a16="http://schemas.microsoft.com/office/drawing/2014/main" id="{D6FA871B-432D-9CB7-9B18-06F6940075DB}"/>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860;p56">
              <a:extLst>
                <a:ext uri="{FF2B5EF4-FFF2-40B4-BE49-F238E27FC236}">
                  <a16:creationId xmlns:a16="http://schemas.microsoft.com/office/drawing/2014/main" id="{562A22C7-9DD3-64AE-76C3-2F59B8040BAE}"/>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861;p56">
              <a:extLst>
                <a:ext uri="{FF2B5EF4-FFF2-40B4-BE49-F238E27FC236}">
                  <a16:creationId xmlns:a16="http://schemas.microsoft.com/office/drawing/2014/main" id="{F64963DD-DADE-C547-A7C2-F778EBDD86C5}"/>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862;p56">
              <a:extLst>
                <a:ext uri="{FF2B5EF4-FFF2-40B4-BE49-F238E27FC236}">
                  <a16:creationId xmlns:a16="http://schemas.microsoft.com/office/drawing/2014/main" id="{3CEE1C2D-81C4-3AA1-FE74-F1298DC344A7}"/>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863;p56">
              <a:extLst>
                <a:ext uri="{FF2B5EF4-FFF2-40B4-BE49-F238E27FC236}">
                  <a16:creationId xmlns:a16="http://schemas.microsoft.com/office/drawing/2014/main" id="{10D85CF7-3E01-764A-D071-1444B5D82002}"/>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864;p56">
              <a:extLst>
                <a:ext uri="{FF2B5EF4-FFF2-40B4-BE49-F238E27FC236}">
                  <a16:creationId xmlns:a16="http://schemas.microsoft.com/office/drawing/2014/main" id="{4C6E7404-2573-291F-B53F-C6FE80C9917D}"/>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865;p56">
              <a:extLst>
                <a:ext uri="{FF2B5EF4-FFF2-40B4-BE49-F238E27FC236}">
                  <a16:creationId xmlns:a16="http://schemas.microsoft.com/office/drawing/2014/main" id="{A7ACC3F9-CAAF-C4FF-2C4F-79CE370AACD3}"/>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866;p56">
              <a:extLst>
                <a:ext uri="{FF2B5EF4-FFF2-40B4-BE49-F238E27FC236}">
                  <a16:creationId xmlns:a16="http://schemas.microsoft.com/office/drawing/2014/main" id="{E70ECC87-9219-ED50-A4CF-365C34AFCC5C}"/>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867;p56">
              <a:extLst>
                <a:ext uri="{FF2B5EF4-FFF2-40B4-BE49-F238E27FC236}">
                  <a16:creationId xmlns:a16="http://schemas.microsoft.com/office/drawing/2014/main" id="{81CBFEA7-9124-A55E-F2C9-FE6221A070C8}"/>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868;p56">
              <a:extLst>
                <a:ext uri="{FF2B5EF4-FFF2-40B4-BE49-F238E27FC236}">
                  <a16:creationId xmlns:a16="http://schemas.microsoft.com/office/drawing/2014/main" id="{BF674038-D5EB-D54A-24B9-6ACAF696FD05}"/>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869;p56">
              <a:extLst>
                <a:ext uri="{FF2B5EF4-FFF2-40B4-BE49-F238E27FC236}">
                  <a16:creationId xmlns:a16="http://schemas.microsoft.com/office/drawing/2014/main" id="{BC898DC6-232A-2FB6-C3E7-AB425CF1186F}"/>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870;p56">
              <a:extLst>
                <a:ext uri="{FF2B5EF4-FFF2-40B4-BE49-F238E27FC236}">
                  <a16:creationId xmlns:a16="http://schemas.microsoft.com/office/drawing/2014/main" id="{D5582143-44F6-FA43-C115-B43C9ED78B54}"/>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871;p56">
              <a:extLst>
                <a:ext uri="{FF2B5EF4-FFF2-40B4-BE49-F238E27FC236}">
                  <a16:creationId xmlns:a16="http://schemas.microsoft.com/office/drawing/2014/main" id="{21817E2C-4453-D8CB-E740-F601E4BD61FC}"/>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2872;p56">
              <a:extLst>
                <a:ext uri="{FF2B5EF4-FFF2-40B4-BE49-F238E27FC236}">
                  <a16:creationId xmlns:a16="http://schemas.microsoft.com/office/drawing/2014/main" id="{9D79D7D2-00AA-BB54-499C-5E4912BA2438}"/>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2873;p56">
              <a:extLst>
                <a:ext uri="{FF2B5EF4-FFF2-40B4-BE49-F238E27FC236}">
                  <a16:creationId xmlns:a16="http://schemas.microsoft.com/office/drawing/2014/main" id="{C360F2A8-B50F-27F8-097A-CA6C741ED592}"/>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2874;p56">
              <a:extLst>
                <a:ext uri="{FF2B5EF4-FFF2-40B4-BE49-F238E27FC236}">
                  <a16:creationId xmlns:a16="http://schemas.microsoft.com/office/drawing/2014/main" id="{B20AE7C0-868E-6E1B-E6CD-27768EC8D2BE}"/>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2875;p56">
              <a:extLst>
                <a:ext uri="{FF2B5EF4-FFF2-40B4-BE49-F238E27FC236}">
                  <a16:creationId xmlns:a16="http://schemas.microsoft.com/office/drawing/2014/main" id="{111C877D-FAFF-42BB-87E4-45110041CB4F}"/>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2876;p56">
              <a:extLst>
                <a:ext uri="{FF2B5EF4-FFF2-40B4-BE49-F238E27FC236}">
                  <a16:creationId xmlns:a16="http://schemas.microsoft.com/office/drawing/2014/main" id="{30F2611D-6440-4165-E43B-7779BBF07717}"/>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2877;p56">
              <a:extLst>
                <a:ext uri="{FF2B5EF4-FFF2-40B4-BE49-F238E27FC236}">
                  <a16:creationId xmlns:a16="http://schemas.microsoft.com/office/drawing/2014/main" id="{92EBB49F-8565-6290-02B5-17EFB48A53EE}"/>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2878;p56">
              <a:extLst>
                <a:ext uri="{FF2B5EF4-FFF2-40B4-BE49-F238E27FC236}">
                  <a16:creationId xmlns:a16="http://schemas.microsoft.com/office/drawing/2014/main" id="{F2A1A413-C425-E487-8311-0995284042A4}"/>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879;p56">
              <a:extLst>
                <a:ext uri="{FF2B5EF4-FFF2-40B4-BE49-F238E27FC236}">
                  <a16:creationId xmlns:a16="http://schemas.microsoft.com/office/drawing/2014/main" id="{D0A22FC1-B2E2-2C33-678D-9442602E948B}"/>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01" name="Oval 200">
            <a:extLst>
              <a:ext uri="{FF2B5EF4-FFF2-40B4-BE49-F238E27FC236}">
                <a16:creationId xmlns:a16="http://schemas.microsoft.com/office/drawing/2014/main" id="{3A799BFA-C153-7F34-9E79-232B21ACB514}"/>
              </a:ext>
            </a:extLst>
          </p:cNvPr>
          <p:cNvSpPr/>
          <p:nvPr/>
        </p:nvSpPr>
        <p:spPr>
          <a:xfrm>
            <a:off x="12786617" y="7074652"/>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202" name="Oval 201">
            <a:extLst>
              <a:ext uri="{FF2B5EF4-FFF2-40B4-BE49-F238E27FC236}">
                <a16:creationId xmlns:a16="http://schemas.microsoft.com/office/drawing/2014/main" id="{FA769137-9F02-869C-E2B3-659039C2EC39}"/>
              </a:ext>
            </a:extLst>
          </p:cNvPr>
          <p:cNvSpPr/>
          <p:nvPr/>
        </p:nvSpPr>
        <p:spPr>
          <a:xfrm>
            <a:off x="-2941366" y="-2336676"/>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Tree>
    <p:extLst>
      <p:ext uri="{BB962C8B-B14F-4D97-AF65-F5344CB8AC3E}">
        <p14:creationId xmlns:p14="http://schemas.microsoft.com/office/powerpoint/2010/main" val="3732752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3E2B037-73D6-A70D-AF49-20203D7906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6743" y="967286"/>
            <a:ext cx="3547914" cy="4666208"/>
          </a:xfrm>
          <a:prstGeom prst="rect">
            <a:avLst/>
          </a:prstGeom>
        </p:spPr>
      </p:pic>
      <p:pic>
        <p:nvPicPr>
          <p:cNvPr id="6" name="Graphic 5">
            <a:extLst>
              <a:ext uri="{FF2B5EF4-FFF2-40B4-BE49-F238E27FC236}">
                <a16:creationId xmlns:a16="http://schemas.microsoft.com/office/drawing/2014/main" id="{C2C6D6FD-A53B-1494-3A60-6DD25C42D7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8570" y="257241"/>
            <a:ext cx="6780515" cy="6343517"/>
          </a:xfrm>
          <a:prstGeom prst="rect">
            <a:avLst/>
          </a:prstGeom>
        </p:spPr>
      </p:pic>
      <p:pic>
        <p:nvPicPr>
          <p:cNvPr id="2" name="Graphic 1">
            <a:extLst>
              <a:ext uri="{FF2B5EF4-FFF2-40B4-BE49-F238E27FC236}">
                <a16:creationId xmlns:a16="http://schemas.microsoft.com/office/drawing/2014/main" id="{1FF2F456-9313-15C8-4E0F-658300B2EC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5929" y="136918"/>
            <a:ext cx="463614" cy="514322"/>
          </a:xfrm>
          <a:prstGeom prst="rect">
            <a:avLst/>
          </a:prstGeom>
        </p:spPr>
      </p:pic>
      <p:grpSp>
        <p:nvGrpSpPr>
          <p:cNvPr id="4" name="Google Shape;191;p31">
            <a:extLst>
              <a:ext uri="{FF2B5EF4-FFF2-40B4-BE49-F238E27FC236}">
                <a16:creationId xmlns:a16="http://schemas.microsoft.com/office/drawing/2014/main" id="{F3EAB38F-36E3-CB3E-A32B-A3A977B796BA}"/>
              </a:ext>
            </a:extLst>
          </p:cNvPr>
          <p:cNvGrpSpPr/>
          <p:nvPr/>
        </p:nvGrpSpPr>
        <p:grpSpPr>
          <a:xfrm>
            <a:off x="-8984858" y="394079"/>
            <a:ext cx="8083965" cy="5524317"/>
            <a:chOff x="3020050" y="2405675"/>
            <a:chExt cx="3992875" cy="2728925"/>
          </a:xfrm>
        </p:grpSpPr>
        <p:sp>
          <p:nvSpPr>
            <p:cNvPr id="5" name="Google Shape;197;p31">
              <a:extLst>
                <a:ext uri="{FF2B5EF4-FFF2-40B4-BE49-F238E27FC236}">
                  <a16:creationId xmlns:a16="http://schemas.microsoft.com/office/drawing/2014/main" id="{A996930A-F06E-2F9C-9D54-F0832952B651}"/>
                </a:ext>
              </a:extLst>
            </p:cNvPr>
            <p:cNvSpPr/>
            <p:nvPr/>
          </p:nvSpPr>
          <p:spPr>
            <a:xfrm>
              <a:off x="3020050" y="4576675"/>
              <a:ext cx="3992875" cy="557925"/>
            </a:xfrm>
            <a:custGeom>
              <a:avLst/>
              <a:gdLst/>
              <a:ahLst/>
              <a:cxnLst/>
              <a:rect l="l" t="t" r="r" b="b"/>
              <a:pathLst>
                <a:path w="159715" h="22317" extrusionOk="0">
                  <a:moveTo>
                    <a:pt x="79857" y="0"/>
                  </a:moveTo>
                  <a:cubicBezTo>
                    <a:pt x="35759" y="0"/>
                    <a:pt x="0" y="5004"/>
                    <a:pt x="0" y="11142"/>
                  </a:cubicBezTo>
                  <a:cubicBezTo>
                    <a:pt x="0" y="17313"/>
                    <a:pt x="35759" y="22316"/>
                    <a:pt x="79857" y="22316"/>
                  </a:cubicBezTo>
                  <a:cubicBezTo>
                    <a:pt x="123955" y="22316"/>
                    <a:pt x="159714" y="17313"/>
                    <a:pt x="159714" y="11142"/>
                  </a:cubicBezTo>
                  <a:cubicBezTo>
                    <a:pt x="159714" y="5004"/>
                    <a:pt x="123955" y="0"/>
                    <a:pt x="79857" y="0"/>
                  </a:cubicBezTo>
                  <a:close/>
                </a:path>
              </a:pathLst>
            </a:custGeom>
            <a:solidFill>
              <a:srgbClr val="B9FFC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7" name="Google Shape;242;p31">
              <a:extLst>
                <a:ext uri="{FF2B5EF4-FFF2-40B4-BE49-F238E27FC236}">
                  <a16:creationId xmlns:a16="http://schemas.microsoft.com/office/drawing/2014/main" id="{4CFD2CAE-51D2-2BC2-CE02-82739B51F590}"/>
                </a:ext>
              </a:extLst>
            </p:cNvPr>
            <p:cNvSpPr/>
            <p:nvPr/>
          </p:nvSpPr>
          <p:spPr>
            <a:xfrm>
              <a:off x="3561875" y="4712150"/>
              <a:ext cx="723050" cy="259975"/>
            </a:xfrm>
            <a:custGeom>
              <a:avLst/>
              <a:gdLst/>
              <a:ahLst/>
              <a:cxnLst/>
              <a:rect l="l" t="t" r="r" b="b"/>
              <a:pathLst>
                <a:path w="28922" h="10399" extrusionOk="0">
                  <a:moveTo>
                    <a:pt x="12843" y="0"/>
                  </a:moveTo>
                  <a:cubicBezTo>
                    <a:pt x="12843" y="0"/>
                    <a:pt x="4604" y="968"/>
                    <a:pt x="3103" y="1902"/>
                  </a:cubicBezTo>
                  <a:cubicBezTo>
                    <a:pt x="1569" y="2869"/>
                    <a:pt x="1" y="4337"/>
                    <a:pt x="434" y="6305"/>
                  </a:cubicBezTo>
                  <a:cubicBezTo>
                    <a:pt x="835" y="8306"/>
                    <a:pt x="2269" y="9174"/>
                    <a:pt x="5438" y="10108"/>
                  </a:cubicBezTo>
                  <a:cubicBezTo>
                    <a:pt x="5705" y="10208"/>
                    <a:pt x="6005" y="10274"/>
                    <a:pt x="6305" y="10308"/>
                  </a:cubicBezTo>
                  <a:cubicBezTo>
                    <a:pt x="6725" y="10370"/>
                    <a:pt x="7164" y="10398"/>
                    <a:pt x="7613" y="10398"/>
                  </a:cubicBezTo>
                  <a:cubicBezTo>
                    <a:pt x="10511" y="10398"/>
                    <a:pt x="13816" y="9236"/>
                    <a:pt x="15145" y="8773"/>
                  </a:cubicBezTo>
                  <a:cubicBezTo>
                    <a:pt x="16813" y="8173"/>
                    <a:pt x="28921" y="4704"/>
                    <a:pt x="28921" y="4704"/>
                  </a:cubicBezTo>
                  <a:lnTo>
                    <a:pt x="14845" y="568"/>
                  </a:lnTo>
                  <a:lnTo>
                    <a:pt x="12843" y="0"/>
                  </a:lnTo>
                  <a:close/>
                </a:path>
              </a:pathLst>
            </a:custGeom>
            <a:solidFill>
              <a:srgbClr val="00B05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8" name="Google Shape;243;p31">
              <a:extLst>
                <a:ext uri="{FF2B5EF4-FFF2-40B4-BE49-F238E27FC236}">
                  <a16:creationId xmlns:a16="http://schemas.microsoft.com/office/drawing/2014/main" id="{4147BEAF-E441-24D6-C663-13F13257F677}"/>
                </a:ext>
              </a:extLst>
            </p:cNvPr>
            <p:cNvSpPr/>
            <p:nvPr/>
          </p:nvSpPr>
          <p:spPr>
            <a:xfrm>
              <a:off x="3561875" y="4712150"/>
              <a:ext cx="371125" cy="257700"/>
            </a:xfrm>
            <a:custGeom>
              <a:avLst/>
              <a:gdLst/>
              <a:ahLst/>
              <a:cxnLst/>
              <a:rect l="l" t="t" r="r" b="b"/>
              <a:pathLst>
                <a:path w="14845" h="10308" extrusionOk="0">
                  <a:moveTo>
                    <a:pt x="12843" y="0"/>
                  </a:moveTo>
                  <a:cubicBezTo>
                    <a:pt x="12843" y="0"/>
                    <a:pt x="4604" y="968"/>
                    <a:pt x="3103" y="1902"/>
                  </a:cubicBezTo>
                  <a:cubicBezTo>
                    <a:pt x="1569" y="2869"/>
                    <a:pt x="1" y="4337"/>
                    <a:pt x="434" y="6305"/>
                  </a:cubicBezTo>
                  <a:cubicBezTo>
                    <a:pt x="835" y="8306"/>
                    <a:pt x="2269" y="9174"/>
                    <a:pt x="5438" y="10108"/>
                  </a:cubicBezTo>
                  <a:cubicBezTo>
                    <a:pt x="5705" y="10208"/>
                    <a:pt x="6005" y="10274"/>
                    <a:pt x="6305" y="10308"/>
                  </a:cubicBezTo>
                  <a:cubicBezTo>
                    <a:pt x="5271" y="9541"/>
                    <a:pt x="4037" y="8440"/>
                    <a:pt x="3570" y="7306"/>
                  </a:cubicBezTo>
                  <a:cubicBezTo>
                    <a:pt x="2703" y="5137"/>
                    <a:pt x="3403" y="3570"/>
                    <a:pt x="4871" y="2702"/>
                  </a:cubicBezTo>
                  <a:cubicBezTo>
                    <a:pt x="6339" y="1868"/>
                    <a:pt x="13043" y="1401"/>
                    <a:pt x="14845" y="568"/>
                  </a:cubicBezTo>
                  <a:lnTo>
                    <a:pt x="12843"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244;p31">
              <a:extLst>
                <a:ext uri="{FF2B5EF4-FFF2-40B4-BE49-F238E27FC236}">
                  <a16:creationId xmlns:a16="http://schemas.microsoft.com/office/drawing/2014/main" id="{C2FCE2B1-86A9-1A3F-0A6D-3FAE408F71F7}"/>
                </a:ext>
              </a:extLst>
            </p:cNvPr>
            <p:cNvSpPr/>
            <p:nvPr/>
          </p:nvSpPr>
          <p:spPr>
            <a:xfrm>
              <a:off x="3537700" y="4717150"/>
              <a:ext cx="701350" cy="275225"/>
            </a:xfrm>
            <a:custGeom>
              <a:avLst/>
              <a:gdLst/>
              <a:ahLst/>
              <a:cxnLst/>
              <a:rect l="l" t="t" r="r" b="b"/>
              <a:pathLst>
                <a:path w="28054" h="11009" fill="none" extrusionOk="0">
                  <a:moveTo>
                    <a:pt x="28054" y="5004"/>
                  </a:moveTo>
                  <a:cubicBezTo>
                    <a:pt x="28054" y="5004"/>
                    <a:pt x="18981" y="7339"/>
                    <a:pt x="15378" y="8840"/>
                  </a:cubicBezTo>
                  <a:cubicBezTo>
                    <a:pt x="11775" y="10341"/>
                    <a:pt x="4904" y="11008"/>
                    <a:pt x="2469" y="7906"/>
                  </a:cubicBezTo>
                  <a:cubicBezTo>
                    <a:pt x="0" y="4804"/>
                    <a:pt x="2169" y="2135"/>
                    <a:pt x="4604" y="1535"/>
                  </a:cubicBezTo>
                  <a:cubicBezTo>
                    <a:pt x="7072" y="935"/>
                    <a:pt x="12009" y="1"/>
                    <a:pt x="14711" y="368"/>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245;p31">
              <a:extLst>
                <a:ext uri="{FF2B5EF4-FFF2-40B4-BE49-F238E27FC236}">
                  <a16:creationId xmlns:a16="http://schemas.microsoft.com/office/drawing/2014/main" id="{6DA31813-2F76-D95A-F7A2-1C92DCB9B63F}"/>
                </a:ext>
              </a:extLst>
            </p:cNvPr>
            <p:cNvSpPr/>
            <p:nvPr/>
          </p:nvSpPr>
          <p:spPr>
            <a:xfrm>
              <a:off x="3608575" y="4726325"/>
              <a:ext cx="296900" cy="239375"/>
            </a:xfrm>
            <a:custGeom>
              <a:avLst/>
              <a:gdLst/>
              <a:ahLst/>
              <a:cxnLst/>
              <a:rect l="l" t="t" r="r" b="b"/>
              <a:pathLst>
                <a:path w="11876" h="9575" fill="none" extrusionOk="0">
                  <a:moveTo>
                    <a:pt x="4637" y="9574"/>
                  </a:moveTo>
                  <a:cubicBezTo>
                    <a:pt x="4637" y="9574"/>
                    <a:pt x="1" y="7039"/>
                    <a:pt x="1535" y="3503"/>
                  </a:cubicBezTo>
                  <a:cubicBezTo>
                    <a:pt x="2669" y="868"/>
                    <a:pt x="8840" y="1435"/>
                    <a:pt x="11876"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246;p31">
              <a:extLst>
                <a:ext uri="{FF2B5EF4-FFF2-40B4-BE49-F238E27FC236}">
                  <a16:creationId xmlns:a16="http://schemas.microsoft.com/office/drawing/2014/main" id="{AC3443CA-61FD-B4E9-00AB-CD9EF24FAC27}"/>
                </a:ext>
              </a:extLst>
            </p:cNvPr>
            <p:cNvSpPr/>
            <p:nvPr/>
          </p:nvSpPr>
          <p:spPr>
            <a:xfrm>
              <a:off x="4575100" y="4706300"/>
              <a:ext cx="635475" cy="376150"/>
            </a:xfrm>
            <a:custGeom>
              <a:avLst/>
              <a:gdLst/>
              <a:ahLst/>
              <a:cxnLst/>
              <a:rect l="l" t="t" r="r" b="b"/>
              <a:pathLst>
                <a:path w="25419" h="15046" extrusionOk="0">
                  <a:moveTo>
                    <a:pt x="4971" y="1"/>
                  </a:moveTo>
                  <a:lnTo>
                    <a:pt x="3903" y="1669"/>
                  </a:lnTo>
                  <a:lnTo>
                    <a:pt x="1" y="7840"/>
                  </a:lnTo>
                  <a:lnTo>
                    <a:pt x="7473" y="11943"/>
                  </a:lnTo>
                  <a:cubicBezTo>
                    <a:pt x="7473" y="11943"/>
                    <a:pt x="15445" y="14978"/>
                    <a:pt x="19681" y="15045"/>
                  </a:cubicBezTo>
                  <a:cubicBezTo>
                    <a:pt x="21383" y="15045"/>
                    <a:pt x="22583" y="14778"/>
                    <a:pt x="23417" y="14278"/>
                  </a:cubicBezTo>
                  <a:cubicBezTo>
                    <a:pt x="24652" y="13544"/>
                    <a:pt x="25085" y="12376"/>
                    <a:pt x="25219" y="11109"/>
                  </a:cubicBezTo>
                  <a:cubicBezTo>
                    <a:pt x="25419" y="9041"/>
                    <a:pt x="24018" y="7340"/>
                    <a:pt x="22050" y="5772"/>
                  </a:cubicBezTo>
                  <a:cubicBezTo>
                    <a:pt x="20082" y="4204"/>
                    <a:pt x="14544" y="3970"/>
                    <a:pt x="12243" y="2936"/>
                  </a:cubicBezTo>
                  <a:cubicBezTo>
                    <a:pt x="9974" y="1902"/>
                    <a:pt x="7706" y="635"/>
                    <a:pt x="7706" y="635"/>
                  </a:cubicBezTo>
                  <a:lnTo>
                    <a:pt x="4971" y="1"/>
                  </a:lnTo>
                  <a:close/>
                </a:path>
              </a:pathLst>
            </a:custGeom>
            <a:solidFill>
              <a:srgbClr val="00B05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2" name="Google Shape;247;p31">
              <a:extLst>
                <a:ext uri="{FF2B5EF4-FFF2-40B4-BE49-F238E27FC236}">
                  <a16:creationId xmlns:a16="http://schemas.microsoft.com/office/drawing/2014/main" id="{11DF8BA8-E8DB-E501-9541-696BB1A27D95}"/>
                </a:ext>
              </a:extLst>
            </p:cNvPr>
            <p:cNvSpPr/>
            <p:nvPr/>
          </p:nvSpPr>
          <p:spPr>
            <a:xfrm>
              <a:off x="4672675" y="4706300"/>
              <a:ext cx="537900" cy="356950"/>
            </a:xfrm>
            <a:custGeom>
              <a:avLst/>
              <a:gdLst/>
              <a:ahLst/>
              <a:cxnLst/>
              <a:rect l="l" t="t" r="r" b="b"/>
              <a:pathLst>
                <a:path w="21516" h="14278" extrusionOk="0">
                  <a:moveTo>
                    <a:pt x="1068" y="1"/>
                  </a:moveTo>
                  <a:lnTo>
                    <a:pt x="0" y="1669"/>
                  </a:lnTo>
                  <a:cubicBezTo>
                    <a:pt x="968" y="2203"/>
                    <a:pt x="3336" y="3470"/>
                    <a:pt x="4437" y="4037"/>
                  </a:cubicBezTo>
                  <a:cubicBezTo>
                    <a:pt x="5871" y="4804"/>
                    <a:pt x="8607" y="6472"/>
                    <a:pt x="12176" y="6739"/>
                  </a:cubicBezTo>
                  <a:cubicBezTo>
                    <a:pt x="15745" y="7006"/>
                    <a:pt x="18447" y="8674"/>
                    <a:pt x="19281" y="10542"/>
                  </a:cubicBezTo>
                  <a:cubicBezTo>
                    <a:pt x="19781" y="11709"/>
                    <a:pt x="19848" y="13044"/>
                    <a:pt x="19514" y="14278"/>
                  </a:cubicBezTo>
                  <a:cubicBezTo>
                    <a:pt x="20749" y="13544"/>
                    <a:pt x="21182" y="12376"/>
                    <a:pt x="21316" y="11109"/>
                  </a:cubicBezTo>
                  <a:cubicBezTo>
                    <a:pt x="21516" y="9041"/>
                    <a:pt x="20115" y="7340"/>
                    <a:pt x="18147" y="5772"/>
                  </a:cubicBezTo>
                  <a:cubicBezTo>
                    <a:pt x="16179" y="4204"/>
                    <a:pt x="10641" y="3970"/>
                    <a:pt x="8340" y="2936"/>
                  </a:cubicBezTo>
                  <a:cubicBezTo>
                    <a:pt x="6071" y="1902"/>
                    <a:pt x="3803" y="635"/>
                    <a:pt x="3803" y="635"/>
                  </a:cubicBezTo>
                  <a:lnTo>
                    <a:pt x="1068"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 name="Google Shape;248;p31">
              <a:extLst>
                <a:ext uri="{FF2B5EF4-FFF2-40B4-BE49-F238E27FC236}">
                  <a16:creationId xmlns:a16="http://schemas.microsoft.com/office/drawing/2014/main" id="{24B7FC00-FD97-850E-2F45-D701153E8579}"/>
                </a:ext>
              </a:extLst>
            </p:cNvPr>
            <p:cNvSpPr/>
            <p:nvPr/>
          </p:nvSpPr>
          <p:spPr>
            <a:xfrm>
              <a:off x="4597625" y="4763025"/>
              <a:ext cx="569600" cy="321925"/>
            </a:xfrm>
            <a:custGeom>
              <a:avLst/>
              <a:gdLst/>
              <a:ahLst/>
              <a:cxnLst/>
              <a:rect l="l" t="t" r="r" b="b"/>
              <a:pathLst>
                <a:path w="22784" h="12877" fill="none" extrusionOk="0">
                  <a:moveTo>
                    <a:pt x="768" y="6705"/>
                  </a:moveTo>
                  <a:cubicBezTo>
                    <a:pt x="6138" y="9841"/>
                    <a:pt x="12076" y="11875"/>
                    <a:pt x="18247" y="12676"/>
                  </a:cubicBezTo>
                  <a:cubicBezTo>
                    <a:pt x="19581" y="12843"/>
                    <a:pt x="21182" y="12876"/>
                    <a:pt x="22083" y="11842"/>
                  </a:cubicBezTo>
                  <a:cubicBezTo>
                    <a:pt x="22583" y="11242"/>
                    <a:pt x="22783" y="10474"/>
                    <a:pt x="22717" y="9707"/>
                  </a:cubicBezTo>
                  <a:cubicBezTo>
                    <a:pt x="22550" y="7806"/>
                    <a:pt x="20949" y="6271"/>
                    <a:pt x="19181" y="5504"/>
                  </a:cubicBezTo>
                  <a:cubicBezTo>
                    <a:pt x="17413" y="4770"/>
                    <a:pt x="15445" y="4570"/>
                    <a:pt x="13577" y="4170"/>
                  </a:cubicBezTo>
                  <a:cubicBezTo>
                    <a:pt x="11709" y="3736"/>
                    <a:pt x="9874" y="3069"/>
                    <a:pt x="8206" y="2202"/>
                  </a:cubicBezTo>
                  <a:cubicBezTo>
                    <a:pt x="6839" y="1501"/>
                    <a:pt x="5538" y="634"/>
                    <a:pt x="4037" y="300"/>
                  </a:cubicBezTo>
                  <a:cubicBezTo>
                    <a:pt x="2569" y="0"/>
                    <a:pt x="801" y="367"/>
                    <a:pt x="0" y="1668"/>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 name="Google Shape;249;p31">
              <a:extLst>
                <a:ext uri="{FF2B5EF4-FFF2-40B4-BE49-F238E27FC236}">
                  <a16:creationId xmlns:a16="http://schemas.microsoft.com/office/drawing/2014/main" id="{D06EF4AB-2B2C-D49B-97BD-25BDFDDEEBA4}"/>
                </a:ext>
              </a:extLst>
            </p:cNvPr>
            <p:cNvSpPr/>
            <p:nvPr/>
          </p:nvSpPr>
          <p:spPr>
            <a:xfrm>
              <a:off x="4692700" y="4707150"/>
              <a:ext cx="519550" cy="365275"/>
            </a:xfrm>
            <a:custGeom>
              <a:avLst/>
              <a:gdLst/>
              <a:ahLst/>
              <a:cxnLst/>
              <a:rect l="l" t="t" r="r" b="b"/>
              <a:pathLst>
                <a:path w="20782" h="14611" fill="none" extrusionOk="0">
                  <a:moveTo>
                    <a:pt x="17779" y="14611"/>
                  </a:moveTo>
                  <a:cubicBezTo>
                    <a:pt x="19180" y="13910"/>
                    <a:pt x="20214" y="12609"/>
                    <a:pt x="20515" y="11075"/>
                  </a:cubicBezTo>
                  <a:cubicBezTo>
                    <a:pt x="20782" y="9274"/>
                    <a:pt x="19747" y="7439"/>
                    <a:pt x="18313" y="6338"/>
                  </a:cubicBezTo>
                  <a:cubicBezTo>
                    <a:pt x="16845" y="5237"/>
                    <a:pt x="15044" y="4704"/>
                    <a:pt x="13243" y="4337"/>
                  </a:cubicBezTo>
                  <a:cubicBezTo>
                    <a:pt x="11475" y="3970"/>
                    <a:pt x="9640" y="3703"/>
                    <a:pt x="7939" y="3036"/>
                  </a:cubicBezTo>
                  <a:cubicBezTo>
                    <a:pt x="5304" y="2002"/>
                    <a:pt x="2735" y="0"/>
                    <a:pt x="0" y="70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Google Shape;250;p31">
              <a:extLst>
                <a:ext uri="{FF2B5EF4-FFF2-40B4-BE49-F238E27FC236}">
                  <a16:creationId xmlns:a16="http://schemas.microsoft.com/office/drawing/2014/main" id="{8D7766EA-B267-4C4D-871A-B0EDA5D5DA00}"/>
                </a:ext>
              </a:extLst>
            </p:cNvPr>
            <p:cNvSpPr/>
            <p:nvPr/>
          </p:nvSpPr>
          <p:spPr>
            <a:xfrm>
              <a:off x="3686125" y="3060775"/>
              <a:ext cx="1461075" cy="1271925"/>
            </a:xfrm>
            <a:custGeom>
              <a:avLst/>
              <a:gdLst/>
              <a:ahLst/>
              <a:cxnLst/>
              <a:rect l="l" t="t" r="r" b="b"/>
              <a:pathLst>
                <a:path w="58443" h="50877" extrusionOk="0">
                  <a:moveTo>
                    <a:pt x="13511" y="25660"/>
                  </a:moveTo>
                  <a:lnTo>
                    <a:pt x="15178" y="33165"/>
                  </a:lnTo>
                  <a:cubicBezTo>
                    <a:pt x="15178" y="33165"/>
                    <a:pt x="14769" y="33135"/>
                    <a:pt x="14212" y="33135"/>
                  </a:cubicBezTo>
                  <a:cubicBezTo>
                    <a:pt x="13331" y="33135"/>
                    <a:pt x="12082" y="33210"/>
                    <a:pt x="11509" y="33599"/>
                  </a:cubicBezTo>
                  <a:cubicBezTo>
                    <a:pt x="10609" y="34266"/>
                    <a:pt x="11109" y="36835"/>
                    <a:pt x="11109" y="36835"/>
                  </a:cubicBezTo>
                  <a:lnTo>
                    <a:pt x="9541" y="35434"/>
                  </a:lnTo>
                  <a:lnTo>
                    <a:pt x="13511" y="25660"/>
                  </a:lnTo>
                  <a:close/>
                  <a:moveTo>
                    <a:pt x="42631" y="24125"/>
                  </a:moveTo>
                  <a:cubicBezTo>
                    <a:pt x="42631" y="24125"/>
                    <a:pt x="47535" y="32565"/>
                    <a:pt x="48402" y="35534"/>
                  </a:cubicBezTo>
                  <a:cubicBezTo>
                    <a:pt x="48402" y="35534"/>
                    <a:pt x="43065" y="39803"/>
                    <a:pt x="43265" y="39803"/>
                  </a:cubicBezTo>
                  <a:cubicBezTo>
                    <a:pt x="43255" y="39809"/>
                    <a:pt x="43245" y="39812"/>
                    <a:pt x="43237" y="39812"/>
                  </a:cubicBezTo>
                  <a:cubicBezTo>
                    <a:pt x="42912" y="39812"/>
                    <a:pt x="44513" y="35308"/>
                    <a:pt x="43732" y="34299"/>
                  </a:cubicBezTo>
                  <a:cubicBezTo>
                    <a:pt x="43058" y="33400"/>
                    <a:pt x="41248" y="33330"/>
                    <a:pt x="40694" y="33330"/>
                  </a:cubicBezTo>
                  <a:cubicBezTo>
                    <a:pt x="40590" y="33330"/>
                    <a:pt x="40530" y="33332"/>
                    <a:pt x="40530" y="33332"/>
                  </a:cubicBezTo>
                  <a:lnTo>
                    <a:pt x="40730" y="32031"/>
                  </a:lnTo>
                  <a:lnTo>
                    <a:pt x="42164" y="24693"/>
                  </a:lnTo>
                  <a:lnTo>
                    <a:pt x="42631" y="24125"/>
                  </a:lnTo>
                  <a:close/>
                  <a:moveTo>
                    <a:pt x="26477" y="0"/>
                  </a:moveTo>
                  <a:cubicBezTo>
                    <a:pt x="24578" y="0"/>
                    <a:pt x="22384" y="976"/>
                    <a:pt x="22384" y="976"/>
                  </a:cubicBezTo>
                  <a:cubicBezTo>
                    <a:pt x="22384" y="976"/>
                    <a:pt x="22095" y="924"/>
                    <a:pt x="21667" y="924"/>
                  </a:cubicBezTo>
                  <a:cubicBezTo>
                    <a:pt x="20812" y="924"/>
                    <a:pt x="19404" y="1131"/>
                    <a:pt x="18648" y="2377"/>
                  </a:cubicBezTo>
                  <a:cubicBezTo>
                    <a:pt x="18047" y="3878"/>
                    <a:pt x="18247" y="6146"/>
                    <a:pt x="18247" y="6146"/>
                  </a:cubicBezTo>
                  <a:lnTo>
                    <a:pt x="18014" y="6213"/>
                  </a:lnTo>
                  <a:cubicBezTo>
                    <a:pt x="16513" y="6780"/>
                    <a:pt x="8340" y="9849"/>
                    <a:pt x="6606" y="11083"/>
                  </a:cubicBezTo>
                  <a:cubicBezTo>
                    <a:pt x="4671" y="12450"/>
                    <a:pt x="2569" y="26360"/>
                    <a:pt x="1869" y="30463"/>
                  </a:cubicBezTo>
                  <a:cubicBezTo>
                    <a:pt x="1202" y="34533"/>
                    <a:pt x="1" y="38236"/>
                    <a:pt x="601" y="39637"/>
                  </a:cubicBezTo>
                  <a:cubicBezTo>
                    <a:pt x="1235" y="41038"/>
                    <a:pt x="10008" y="47809"/>
                    <a:pt x="15078" y="49544"/>
                  </a:cubicBezTo>
                  <a:cubicBezTo>
                    <a:pt x="18316" y="50673"/>
                    <a:pt x="26804" y="50877"/>
                    <a:pt x="32517" y="50877"/>
                  </a:cubicBezTo>
                  <a:cubicBezTo>
                    <a:pt x="35750" y="50877"/>
                    <a:pt x="38095" y="50811"/>
                    <a:pt x="38095" y="50811"/>
                  </a:cubicBezTo>
                  <a:cubicBezTo>
                    <a:pt x="38095" y="50811"/>
                    <a:pt x="38395" y="50711"/>
                    <a:pt x="38895" y="50544"/>
                  </a:cubicBezTo>
                  <a:cubicBezTo>
                    <a:pt x="41931" y="49577"/>
                    <a:pt x="52705" y="45541"/>
                    <a:pt x="58443" y="36101"/>
                  </a:cubicBezTo>
                  <a:cubicBezTo>
                    <a:pt x="58443" y="36101"/>
                    <a:pt x="52905" y="17954"/>
                    <a:pt x="45634" y="10215"/>
                  </a:cubicBezTo>
                  <a:lnTo>
                    <a:pt x="33025" y="5412"/>
                  </a:lnTo>
                  <a:lnTo>
                    <a:pt x="32858" y="5345"/>
                  </a:lnTo>
                  <a:cubicBezTo>
                    <a:pt x="32858" y="5345"/>
                    <a:pt x="32891" y="5012"/>
                    <a:pt x="32958" y="4511"/>
                  </a:cubicBezTo>
                  <a:cubicBezTo>
                    <a:pt x="33025" y="3511"/>
                    <a:pt x="33058" y="1843"/>
                    <a:pt x="32591" y="1309"/>
                  </a:cubicBezTo>
                  <a:cubicBezTo>
                    <a:pt x="31890" y="475"/>
                    <a:pt x="29889" y="1176"/>
                    <a:pt x="27954" y="275"/>
                  </a:cubicBezTo>
                  <a:cubicBezTo>
                    <a:pt x="27522" y="77"/>
                    <a:pt x="27011" y="0"/>
                    <a:pt x="26477" y="0"/>
                  </a:cubicBezTo>
                  <a:close/>
                </a:path>
              </a:pathLst>
            </a:custGeom>
            <a:solidFill>
              <a:srgbClr val="3ADE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B050"/>
                </a:solidFill>
                <a:effectLst/>
                <a:uLnTx/>
                <a:uFillTx/>
                <a:latin typeface="Arial"/>
                <a:ea typeface="+mn-ea"/>
                <a:cs typeface="Arial"/>
                <a:sym typeface="Arial"/>
              </a:endParaRPr>
            </a:p>
          </p:txBody>
        </p:sp>
        <p:sp>
          <p:nvSpPr>
            <p:cNvPr id="16" name="Google Shape;251;p31">
              <a:extLst>
                <a:ext uri="{FF2B5EF4-FFF2-40B4-BE49-F238E27FC236}">
                  <a16:creationId xmlns:a16="http://schemas.microsoft.com/office/drawing/2014/main" id="{5F6E680B-39D5-CAAD-6666-FABE68B1D6A9}"/>
                </a:ext>
              </a:extLst>
            </p:cNvPr>
            <p:cNvSpPr/>
            <p:nvPr/>
          </p:nvSpPr>
          <p:spPr>
            <a:xfrm>
              <a:off x="4045550" y="2554775"/>
              <a:ext cx="567875" cy="655875"/>
            </a:xfrm>
            <a:custGeom>
              <a:avLst/>
              <a:gdLst/>
              <a:ahLst/>
              <a:cxnLst/>
              <a:rect l="l" t="t" r="r" b="b"/>
              <a:pathLst>
                <a:path w="22715" h="26235" extrusionOk="0">
                  <a:moveTo>
                    <a:pt x="7440" y="0"/>
                  </a:moveTo>
                  <a:lnTo>
                    <a:pt x="902" y="6939"/>
                  </a:lnTo>
                  <a:cubicBezTo>
                    <a:pt x="902" y="6939"/>
                    <a:pt x="1" y="7739"/>
                    <a:pt x="368" y="9741"/>
                  </a:cubicBezTo>
                  <a:cubicBezTo>
                    <a:pt x="701" y="11742"/>
                    <a:pt x="1535" y="13477"/>
                    <a:pt x="2169" y="13610"/>
                  </a:cubicBezTo>
                  <a:cubicBezTo>
                    <a:pt x="2669" y="13677"/>
                    <a:pt x="3170" y="13744"/>
                    <a:pt x="3704" y="13744"/>
                  </a:cubicBezTo>
                  <a:cubicBezTo>
                    <a:pt x="3704" y="13744"/>
                    <a:pt x="5071" y="16746"/>
                    <a:pt x="6072" y="17947"/>
                  </a:cubicBezTo>
                  <a:cubicBezTo>
                    <a:pt x="6072" y="17947"/>
                    <a:pt x="6405" y="22617"/>
                    <a:pt x="6239" y="23917"/>
                  </a:cubicBezTo>
                  <a:cubicBezTo>
                    <a:pt x="6239" y="23917"/>
                    <a:pt x="8574" y="25952"/>
                    <a:pt x="10775" y="26219"/>
                  </a:cubicBezTo>
                  <a:cubicBezTo>
                    <a:pt x="10859" y="26229"/>
                    <a:pt x="10945" y="26234"/>
                    <a:pt x="11032" y="26234"/>
                  </a:cubicBezTo>
                  <a:cubicBezTo>
                    <a:pt x="13234" y="26234"/>
                    <a:pt x="16413" y="23117"/>
                    <a:pt x="16413" y="23117"/>
                  </a:cubicBezTo>
                  <a:lnTo>
                    <a:pt x="17247" y="18981"/>
                  </a:lnTo>
                  <a:cubicBezTo>
                    <a:pt x="17247" y="18981"/>
                    <a:pt x="19248" y="15945"/>
                    <a:pt x="19381" y="15111"/>
                  </a:cubicBezTo>
                  <a:cubicBezTo>
                    <a:pt x="19515" y="14311"/>
                    <a:pt x="20415" y="14511"/>
                    <a:pt x="20882" y="14110"/>
                  </a:cubicBezTo>
                  <a:cubicBezTo>
                    <a:pt x="21316" y="13710"/>
                    <a:pt x="22350" y="11942"/>
                    <a:pt x="22550" y="10241"/>
                  </a:cubicBezTo>
                  <a:cubicBezTo>
                    <a:pt x="22697" y="8776"/>
                    <a:pt x="22715" y="7105"/>
                    <a:pt x="21382" y="7105"/>
                  </a:cubicBezTo>
                  <a:cubicBezTo>
                    <a:pt x="21198" y="7105"/>
                    <a:pt x="20988" y="7137"/>
                    <a:pt x="20749" y="7205"/>
                  </a:cubicBezTo>
                  <a:cubicBezTo>
                    <a:pt x="19081" y="6738"/>
                    <a:pt x="20115" y="3169"/>
                    <a:pt x="20115" y="3169"/>
                  </a:cubicBezTo>
                  <a:lnTo>
                    <a:pt x="17146" y="534"/>
                  </a:lnTo>
                  <a:lnTo>
                    <a:pt x="7440"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 name="Google Shape;252;p31">
              <a:extLst>
                <a:ext uri="{FF2B5EF4-FFF2-40B4-BE49-F238E27FC236}">
                  <a16:creationId xmlns:a16="http://schemas.microsoft.com/office/drawing/2014/main" id="{A396FA4D-C9F6-A411-87BB-6F12E2B7699D}"/>
                </a:ext>
              </a:extLst>
            </p:cNvPr>
            <p:cNvSpPr/>
            <p:nvPr/>
          </p:nvSpPr>
          <p:spPr>
            <a:xfrm>
              <a:off x="4456675" y="3173550"/>
              <a:ext cx="690525" cy="1150850"/>
            </a:xfrm>
            <a:custGeom>
              <a:avLst/>
              <a:gdLst/>
              <a:ahLst/>
              <a:cxnLst/>
              <a:rect l="l" t="t" r="r" b="b"/>
              <a:pathLst>
                <a:path w="27621" h="46034" extrusionOk="0">
                  <a:moveTo>
                    <a:pt x="11809" y="19614"/>
                  </a:moveTo>
                  <a:cubicBezTo>
                    <a:pt x="11809" y="19614"/>
                    <a:pt x="16713" y="28054"/>
                    <a:pt x="17580" y="31023"/>
                  </a:cubicBezTo>
                  <a:cubicBezTo>
                    <a:pt x="17580" y="31023"/>
                    <a:pt x="12243" y="35292"/>
                    <a:pt x="12443" y="35292"/>
                  </a:cubicBezTo>
                  <a:cubicBezTo>
                    <a:pt x="12433" y="35298"/>
                    <a:pt x="12423" y="35301"/>
                    <a:pt x="12415" y="35301"/>
                  </a:cubicBezTo>
                  <a:cubicBezTo>
                    <a:pt x="12090" y="35301"/>
                    <a:pt x="13691" y="30797"/>
                    <a:pt x="12910" y="29788"/>
                  </a:cubicBezTo>
                  <a:cubicBezTo>
                    <a:pt x="12236" y="28889"/>
                    <a:pt x="10426" y="28819"/>
                    <a:pt x="9872" y="28819"/>
                  </a:cubicBezTo>
                  <a:cubicBezTo>
                    <a:pt x="9768" y="28819"/>
                    <a:pt x="9708" y="28821"/>
                    <a:pt x="9708" y="28821"/>
                  </a:cubicBezTo>
                  <a:lnTo>
                    <a:pt x="9908" y="27520"/>
                  </a:lnTo>
                  <a:lnTo>
                    <a:pt x="11342" y="20182"/>
                  </a:lnTo>
                  <a:lnTo>
                    <a:pt x="11809" y="19614"/>
                  </a:lnTo>
                  <a:close/>
                  <a:moveTo>
                    <a:pt x="2136" y="0"/>
                  </a:moveTo>
                  <a:lnTo>
                    <a:pt x="1869" y="1635"/>
                  </a:lnTo>
                  <a:lnTo>
                    <a:pt x="1" y="4170"/>
                  </a:lnTo>
                  <a:cubicBezTo>
                    <a:pt x="1969" y="4904"/>
                    <a:pt x="3937" y="5771"/>
                    <a:pt x="5838" y="6739"/>
                  </a:cubicBezTo>
                  <a:cubicBezTo>
                    <a:pt x="7673" y="7739"/>
                    <a:pt x="8741" y="9741"/>
                    <a:pt x="8507" y="11842"/>
                  </a:cubicBezTo>
                  <a:lnTo>
                    <a:pt x="6172" y="31756"/>
                  </a:lnTo>
                  <a:lnTo>
                    <a:pt x="5205" y="43065"/>
                  </a:lnTo>
                  <a:lnTo>
                    <a:pt x="8107" y="46033"/>
                  </a:lnTo>
                  <a:cubicBezTo>
                    <a:pt x="11142" y="45066"/>
                    <a:pt x="21917" y="41030"/>
                    <a:pt x="27621" y="31590"/>
                  </a:cubicBezTo>
                  <a:cubicBezTo>
                    <a:pt x="27621" y="31590"/>
                    <a:pt x="22083" y="13443"/>
                    <a:pt x="14812" y="5704"/>
                  </a:cubicBezTo>
                  <a:lnTo>
                    <a:pt x="2203" y="901"/>
                  </a:lnTo>
                  <a:lnTo>
                    <a:pt x="2036" y="834"/>
                  </a:lnTo>
                  <a:cubicBezTo>
                    <a:pt x="2036" y="834"/>
                    <a:pt x="2069" y="501"/>
                    <a:pt x="2136" y="0"/>
                  </a:cubicBezTo>
                  <a:close/>
                </a:path>
              </a:pathLst>
            </a:custGeom>
            <a:solidFill>
              <a:srgbClr val="00B05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B050"/>
                </a:solidFill>
                <a:effectLst/>
                <a:uLnTx/>
                <a:uFillTx/>
                <a:latin typeface="Arial"/>
                <a:ea typeface="+mn-ea"/>
                <a:cs typeface="Arial"/>
                <a:sym typeface="Arial"/>
              </a:endParaRPr>
            </a:p>
          </p:txBody>
        </p:sp>
        <p:sp>
          <p:nvSpPr>
            <p:cNvPr id="18" name="Google Shape;253;p31">
              <a:extLst>
                <a:ext uri="{FF2B5EF4-FFF2-40B4-BE49-F238E27FC236}">
                  <a16:creationId xmlns:a16="http://schemas.microsoft.com/office/drawing/2014/main" id="{21F5CBF7-CD19-589E-2B34-2F3E57CE814E}"/>
                </a:ext>
              </a:extLst>
            </p:cNvPr>
            <p:cNvSpPr/>
            <p:nvPr/>
          </p:nvSpPr>
          <p:spPr>
            <a:xfrm>
              <a:off x="3747025" y="3379525"/>
              <a:ext cx="339425" cy="745550"/>
            </a:xfrm>
            <a:custGeom>
              <a:avLst/>
              <a:gdLst/>
              <a:ahLst/>
              <a:cxnLst/>
              <a:rect l="l" t="t" r="r" b="b"/>
              <a:pathLst>
                <a:path w="13577" h="29822" extrusionOk="0">
                  <a:moveTo>
                    <a:pt x="11041" y="12910"/>
                  </a:moveTo>
                  <a:lnTo>
                    <a:pt x="11021" y="12959"/>
                  </a:lnTo>
                  <a:lnTo>
                    <a:pt x="11021" y="12959"/>
                  </a:lnTo>
                  <a:cubicBezTo>
                    <a:pt x="11058" y="13075"/>
                    <a:pt x="11093" y="13186"/>
                    <a:pt x="11127" y="13294"/>
                  </a:cubicBezTo>
                  <a:lnTo>
                    <a:pt x="11127" y="13294"/>
                  </a:lnTo>
                  <a:lnTo>
                    <a:pt x="11041" y="12910"/>
                  </a:lnTo>
                  <a:close/>
                  <a:moveTo>
                    <a:pt x="5704" y="1"/>
                  </a:moveTo>
                  <a:lnTo>
                    <a:pt x="6338" y="8440"/>
                  </a:lnTo>
                  <a:cubicBezTo>
                    <a:pt x="6338" y="8440"/>
                    <a:pt x="4236" y="18547"/>
                    <a:pt x="2335" y="21549"/>
                  </a:cubicBezTo>
                  <a:cubicBezTo>
                    <a:pt x="434" y="24518"/>
                    <a:pt x="0" y="25285"/>
                    <a:pt x="2335" y="25285"/>
                  </a:cubicBezTo>
                  <a:cubicBezTo>
                    <a:pt x="4670" y="25285"/>
                    <a:pt x="10341" y="29822"/>
                    <a:pt x="10341" y="29822"/>
                  </a:cubicBezTo>
                  <a:lnTo>
                    <a:pt x="9907" y="26053"/>
                  </a:lnTo>
                  <a:lnTo>
                    <a:pt x="13576" y="21549"/>
                  </a:lnTo>
                  <a:lnTo>
                    <a:pt x="11642" y="14978"/>
                  </a:lnTo>
                  <a:cubicBezTo>
                    <a:pt x="11642" y="14978"/>
                    <a:pt x="11450" y="14328"/>
                    <a:pt x="11127" y="13294"/>
                  </a:cubicBezTo>
                  <a:lnTo>
                    <a:pt x="11127" y="13294"/>
                  </a:lnTo>
                  <a:lnTo>
                    <a:pt x="12709" y="20415"/>
                  </a:lnTo>
                  <a:cubicBezTo>
                    <a:pt x="12709" y="20415"/>
                    <a:pt x="12329" y="20387"/>
                    <a:pt x="11805" y="20387"/>
                  </a:cubicBezTo>
                  <a:cubicBezTo>
                    <a:pt x="10931" y="20387"/>
                    <a:pt x="9657" y="20465"/>
                    <a:pt x="9073" y="20882"/>
                  </a:cubicBezTo>
                  <a:cubicBezTo>
                    <a:pt x="8139" y="21516"/>
                    <a:pt x="8640" y="24085"/>
                    <a:pt x="8640" y="24085"/>
                  </a:cubicBezTo>
                  <a:lnTo>
                    <a:pt x="7072" y="22684"/>
                  </a:lnTo>
                  <a:lnTo>
                    <a:pt x="11021" y="12959"/>
                  </a:lnTo>
                  <a:lnTo>
                    <a:pt x="11021" y="12959"/>
                  </a:lnTo>
                  <a:cubicBezTo>
                    <a:pt x="9901" y="9407"/>
                    <a:pt x="7489" y="2207"/>
                    <a:pt x="5704" y="1"/>
                  </a:cubicBezTo>
                  <a:close/>
                </a:path>
              </a:pathLst>
            </a:custGeom>
            <a:solidFill>
              <a:srgbClr val="00B05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 name="Google Shape;254;p31">
              <a:extLst>
                <a:ext uri="{FF2B5EF4-FFF2-40B4-BE49-F238E27FC236}">
                  <a16:creationId xmlns:a16="http://schemas.microsoft.com/office/drawing/2014/main" id="{DFE84D90-B2AC-3D14-A534-959B46D9CB50}"/>
                </a:ext>
              </a:extLst>
            </p:cNvPr>
            <p:cNvSpPr/>
            <p:nvPr/>
          </p:nvSpPr>
          <p:spPr>
            <a:xfrm>
              <a:off x="4197325" y="3003425"/>
              <a:ext cx="9200" cy="129275"/>
            </a:xfrm>
            <a:custGeom>
              <a:avLst/>
              <a:gdLst/>
              <a:ahLst/>
              <a:cxnLst/>
              <a:rect l="l" t="t" r="r" b="b"/>
              <a:pathLst>
                <a:path w="368" h="5171" fill="none" extrusionOk="0">
                  <a:moveTo>
                    <a:pt x="1" y="1"/>
                  </a:moveTo>
                  <a:cubicBezTo>
                    <a:pt x="1" y="1"/>
                    <a:pt x="368" y="3536"/>
                    <a:pt x="1" y="517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 name="Google Shape;255;p31">
              <a:extLst>
                <a:ext uri="{FF2B5EF4-FFF2-40B4-BE49-F238E27FC236}">
                  <a16:creationId xmlns:a16="http://schemas.microsoft.com/office/drawing/2014/main" id="{28D7C37C-702B-FBB3-3C99-534CD49C187B}"/>
                </a:ext>
              </a:extLst>
            </p:cNvPr>
            <p:cNvSpPr/>
            <p:nvPr/>
          </p:nvSpPr>
          <p:spPr>
            <a:xfrm>
              <a:off x="4464200" y="3035950"/>
              <a:ext cx="10025" cy="84250"/>
            </a:xfrm>
            <a:custGeom>
              <a:avLst/>
              <a:gdLst/>
              <a:ahLst/>
              <a:cxnLst/>
              <a:rect l="l" t="t" r="r" b="b"/>
              <a:pathLst>
                <a:path w="401" h="3370" fill="none" extrusionOk="0">
                  <a:moveTo>
                    <a:pt x="0" y="3370"/>
                  </a:moveTo>
                  <a:cubicBezTo>
                    <a:pt x="0" y="2235"/>
                    <a:pt x="134" y="1101"/>
                    <a:pt x="400"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 name="Google Shape;256;p31">
              <a:extLst>
                <a:ext uri="{FF2B5EF4-FFF2-40B4-BE49-F238E27FC236}">
                  <a16:creationId xmlns:a16="http://schemas.microsoft.com/office/drawing/2014/main" id="{44387F37-F7B0-53B9-5D99-9A43907CAEAC}"/>
                </a:ext>
              </a:extLst>
            </p:cNvPr>
            <p:cNvSpPr/>
            <p:nvPr/>
          </p:nvSpPr>
          <p:spPr>
            <a:xfrm>
              <a:off x="4120625" y="2620650"/>
              <a:ext cx="421150" cy="496225"/>
            </a:xfrm>
            <a:custGeom>
              <a:avLst/>
              <a:gdLst/>
              <a:ahLst/>
              <a:cxnLst/>
              <a:rect l="l" t="t" r="r" b="b"/>
              <a:pathLst>
                <a:path w="16846" h="19849" fill="none" extrusionOk="0">
                  <a:moveTo>
                    <a:pt x="14711" y="1"/>
                  </a:moveTo>
                  <a:cubicBezTo>
                    <a:pt x="14711" y="1"/>
                    <a:pt x="16845" y="2702"/>
                    <a:pt x="16745" y="4737"/>
                  </a:cubicBezTo>
                  <a:cubicBezTo>
                    <a:pt x="16612" y="6772"/>
                    <a:pt x="16478" y="9174"/>
                    <a:pt x="16512" y="11542"/>
                  </a:cubicBezTo>
                  <a:cubicBezTo>
                    <a:pt x="16579" y="13911"/>
                    <a:pt x="12742" y="18847"/>
                    <a:pt x="10741" y="19281"/>
                  </a:cubicBezTo>
                  <a:cubicBezTo>
                    <a:pt x="8773" y="19715"/>
                    <a:pt x="7072" y="19848"/>
                    <a:pt x="5804" y="18581"/>
                  </a:cubicBezTo>
                  <a:cubicBezTo>
                    <a:pt x="4537" y="17313"/>
                    <a:pt x="3269" y="15545"/>
                    <a:pt x="1635" y="13310"/>
                  </a:cubicBezTo>
                  <a:cubicBezTo>
                    <a:pt x="0" y="11042"/>
                    <a:pt x="400" y="6105"/>
                    <a:pt x="400" y="610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 name="Google Shape;257;p31">
              <a:extLst>
                <a:ext uri="{FF2B5EF4-FFF2-40B4-BE49-F238E27FC236}">
                  <a16:creationId xmlns:a16="http://schemas.microsoft.com/office/drawing/2014/main" id="{C5339B2F-49DE-AD4A-4088-0660A0627B72}"/>
                </a:ext>
              </a:extLst>
            </p:cNvPr>
            <p:cNvSpPr/>
            <p:nvPr/>
          </p:nvSpPr>
          <p:spPr>
            <a:xfrm>
              <a:off x="4354125" y="2819950"/>
              <a:ext cx="30025" cy="149300"/>
            </a:xfrm>
            <a:custGeom>
              <a:avLst/>
              <a:gdLst/>
              <a:ahLst/>
              <a:cxnLst/>
              <a:rect l="l" t="t" r="r" b="b"/>
              <a:pathLst>
                <a:path w="1201" h="5972" fill="none" extrusionOk="0">
                  <a:moveTo>
                    <a:pt x="200" y="1"/>
                  </a:moveTo>
                  <a:cubicBezTo>
                    <a:pt x="67" y="768"/>
                    <a:pt x="0" y="1502"/>
                    <a:pt x="33" y="2269"/>
                  </a:cubicBezTo>
                  <a:cubicBezTo>
                    <a:pt x="0" y="2870"/>
                    <a:pt x="200" y="3503"/>
                    <a:pt x="600" y="4004"/>
                  </a:cubicBezTo>
                  <a:cubicBezTo>
                    <a:pt x="834" y="4237"/>
                    <a:pt x="1168" y="4437"/>
                    <a:pt x="1201" y="4771"/>
                  </a:cubicBezTo>
                  <a:cubicBezTo>
                    <a:pt x="1201" y="5071"/>
                    <a:pt x="1034" y="5371"/>
                    <a:pt x="767" y="5505"/>
                  </a:cubicBezTo>
                  <a:cubicBezTo>
                    <a:pt x="500" y="5638"/>
                    <a:pt x="234" y="5805"/>
                    <a:pt x="0" y="597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 name="Google Shape;258;p31">
              <a:extLst>
                <a:ext uri="{FF2B5EF4-FFF2-40B4-BE49-F238E27FC236}">
                  <a16:creationId xmlns:a16="http://schemas.microsoft.com/office/drawing/2014/main" id="{C68186AA-AA1E-39C3-AFE7-6A13BC315874}"/>
                </a:ext>
              </a:extLst>
            </p:cNvPr>
            <p:cNvSpPr/>
            <p:nvPr/>
          </p:nvSpPr>
          <p:spPr>
            <a:xfrm>
              <a:off x="4274050" y="2975900"/>
              <a:ext cx="60075" cy="47575"/>
            </a:xfrm>
            <a:custGeom>
              <a:avLst/>
              <a:gdLst/>
              <a:ahLst/>
              <a:cxnLst/>
              <a:rect l="l" t="t" r="r" b="b"/>
              <a:pathLst>
                <a:path w="2403" h="1903" fill="none" extrusionOk="0">
                  <a:moveTo>
                    <a:pt x="1" y="1"/>
                  </a:moveTo>
                  <a:cubicBezTo>
                    <a:pt x="1" y="1"/>
                    <a:pt x="268" y="1569"/>
                    <a:pt x="2402" y="19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 name="Google Shape;259;p31">
              <a:extLst>
                <a:ext uri="{FF2B5EF4-FFF2-40B4-BE49-F238E27FC236}">
                  <a16:creationId xmlns:a16="http://schemas.microsoft.com/office/drawing/2014/main" id="{33CE4067-0DBF-C112-C0BE-54C225EF811F}"/>
                </a:ext>
              </a:extLst>
            </p:cNvPr>
            <p:cNvSpPr/>
            <p:nvPr/>
          </p:nvSpPr>
          <p:spPr>
            <a:xfrm>
              <a:off x="4257375" y="2829975"/>
              <a:ext cx="22550" cy="41725"/>
            </a:xfrm>
            <a:custGeom>
              <a:avLst/>
              <a:gdLst/>
              <a:ahLst/>
              <a:cxnLst/>
              <a:rect l="l" t="t" r="r" b="b"/>
              <a:pathLst>
                <a:path w="902" h="1669" extrusionOk="0">
                  <a:moveTo>
                    <a:pt x="468" y="0"/>
                  </a:moveTo>
                  <a:cubicBezTo>
                    <a:pt x="201" y="0"/>
                    <a:pt x="1" y="367"/>
                    <a:pt x="1" y="834"/>
                  </a:cubicBezTo>
                  <a:cubicBezTo>
                    <a:pt x="1" y="1301"/>
                    <a:pt x="201" y="1668"/>
                    <a:pt x="468" y="1668"/>
                  </a:cubicBezTo>
                  <a:cubicBezTo>
                    <a:pt x="701" y="1668"/>
                    <a:pt x="901" y="1301"/>
                    <a:pt x="901" y="834"/>
                  </a:cubicBezTo>
                  <a:cubicBezTo>
                    <a:pt x="901" y="367"/>
                    <a:pt x="701" y="0"/>
                    <a:pt x="46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5" name="Google Shape;260;p31">
              <a:extLst>
                <a:ext uri="{FF2B5EF4-FFF2-40B4-BE49-F238E27FC236}">
                  <a16:creationId xmlns:a16="http://schemas.microsoft.com/office/drawing/2014/main" id="{D4E8B765-071F-439E-CC06-A501B47054EB}"/>
                </a:ext>
              </a:extLst>
            </p:cNvPr>
            <p:cNvSpPr/>
            <p:nvPr/>
          </p:nvSpPr>
          <p:spPr>
            <a:xfrm>
              <a:off x="4417500" y="2834975"/>
              <a:ext cx="21700" cy="41725"/>
            </a:xfrm>
            <a:custGeom>
              <a:avLst/>
              <a:gdLst/>
              <a:ahLst/>
              <a:cxnLst/>
              <a:rect l="l" t="t" r="r" b="b"/>
              <a:pathLst>
                <a:path w="868" h="1669" extrusionOk="0">
                  <a:moveTo>
                    <a:pt x="434" y="0"/>
                  </a:moveTo>
                  <a:cubicBezTo>
                    <a:pt x="200" y="0"/>
                    <a:pt x="0" y="367"/>
                    <a:pt x="0" y="834"/>
                  </a:cubicBezTo>
                  <a:cubicBezTo>
                    <a:pt x="0" y="1301"/>
                    <a:pt x="200" y="1668"/>
                    <a:pt x="434" y="1668"/>
                  </a:cubicBezTo>
                  <a:cubicBezTo>
                    <a:pt x="667" y="1668"/>
                    <a:pt x="867" y="1301"/>
                    <a:pt x="867" y="834"/>
                  </a:cubicBezTo>
                  <a:cubicBezTo>
                    <a:pt x="867" y="367"/>
                    <a:pt x="667" y="0"/>
                    <a:pt x="434"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Google Shape;261;p31">
              <a:extLst>
                <a:ext uri="{FF2B5EF4-FFF2-40B4-BE49-F238E27FC236}">
                  <a16:creationId xmlns:a16="http://schemas.microsoft.com/office/drawing/2014/main" id="{29AE415C-3817-487A-4227-8CF214D177EE}"/>
                </a:ext>
              </a:extLst>
            </p:cNvPr>
            <p:cNvSpPr/>
            <p:nvPr/>
          </p:nvSpPr>
          <p:spPr>
            <a:xfrm>
              <a:off x="4407475" y="2753250"/>
              <a:ext cx="95925" cy="58400"/>
            </a:xfrm>
            <a:custGeom>
              <a:avLst/>
              <a:gdLst/>
              <a:ahLst/>
              <a:cxnLst/>
              <a:rect l="l" t="t" r="r" b="b"/>
              <a:pathLst>
                <a:path w="3837" h="2336" fill="none" extrusionOk="0">
                  <a:moveTo>
                    <a:pt x="1" y="2068"/>
                  </a:moveTo>
                  <a:cubicBezTo>
                    <a:pt x="1" y="2068"/>
                    <a:pt x="2069" y="0"/>
                    <a:pt x="3837" y="2335"/>
                  </a:cubicBezTo>
                </a:path>
              </a:pathLst>
            </a:custGeom>
            <a:noFill/>
            <a:ln w="233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262;p31">
              <a:extLst>
                <a:ext uri="{FF2B5EF4-FFF2-40B4-BE49-F238E27FC236}">
                  <a16:creationId xmlns:a16="http://schemas.microsoft.com/office/drawing/2014/main" id="{293C4F0F-7747-FE75-3FAA-F71D37B492A1}"/>
                </a:ext>
              </a:extLst>
            </p:cNvPr>
            <p:cNvSpPr/>
            <p:nvPr/>
          </p:nvSpPr>
          <p:spPr>
            <a:xfrm>
              <a:off x="4212350" y="2769100"/>
              <a:ext cx="85075" cy="37550"/>
            </a:xfrm>
            <a:custGeom>
              <a:avLst/>
              <a:gdLst/>
              <a:ahLst/>
              <a:cxnLst/>
              <a:rect l="l" t="t" r="r" b="b"/>
              <a:pathLst>
                <a:path w="3403" h="1502" fill="none" extrusionOk="0">
                  <a:moveTo>
                    <a:pt x="3403" y="1501"/>
                  </a:moveTo>
                  <a:cubicBezTo>
                    <a:pt x="3403" y="1501"/>
                    <a:pt x="2102" y="0"/>
                    <a:pt x="0" y="1501"/>
                  </a:cubicBezTo>
                </a:path>
              </a:pathLst>
            </a:custGeom>
            <a:noFill/>
            <a:ln w="2335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263;p31">
              <a:extLst>
                <a:ext uri="{FF2B5EF4-FFF2-40B4-BE49-F238E27FC236}">
                  <a16:creationId xmlns:a16="http://schemas.microsoft.com/office/drawing/2014/main" id="{5A85F835-CD94-CC5A-DFCC-B7A777D130A5}"/>
                </a:ext>
              </a:extLst>
            </p:cNvPr>
            <p:cNvSpPr/>
            <p:nvPr/>
          </p:nvSpPr>
          <p:spPr>
            <a:xfrm>
              <a:off x="4197325" y="3004250"/>
              <a:ext cx="271900" cy="164200"/>
            </a:xfrm>
            <a:custGeom>
              <a:avLst/>
              <a:gdLst/>
              <a:ahLst/>
              <a:cxnLst/>
              <a:rect l="l" t="t" r="r" b="b"/>
              <a:pathLst>
                <a:path w="10876" h="6568" extrusionOk="0">
                  <a:moveTo>
                    <a:pt x="1" y="1"/>
                  </a:moveTo>
                  <a:lnTo>
                    <a:pt x="168" y="1936"/>
                  </a:lnTo>
                  <a:cubicBezTo>
                    <a:pt x="168" y="1936"/>
                    <a:pt x="1435" y="5438"/>
                    <a:pt x="4271" y="6439"/>
                  </a:cubicBezTo>
                  <a:cubicBezTo>
                    <a:pt x="4521" y="6527"/>
                    <a:pt x="4778" y="6567"/>
                    <a:pt x="5040" y="6567"/>
                  </a:cubicBezTo>
                  <a:cubicBezTo>
                    <a:pt x="7742" y="6567"/>
                    <a:pt x="10875" y="2269"/>
                    <a:pt x="10875" y="2269"/>
                  </a:cubicBezTo>
                  <a:lnTo>
                    <a:pt x="10675" y="1602"/>
                  </a:lnTo>
                  <a:cubicBezTo>
                    <a:pt x="10675" y="1602"/>
                    <a:pt x="8572" y="4331"/>
                    <a:pt x="6097" y="4331"/>
                  </a:cubicBezTo>
                  <a:cubicBezTo>
                    <a:pt x="5891" y="4331"/>
                    <a:pt x="5682" y="4312"/>
                    <a:pt x="5471" y="4271"/>
                  </a:cubicBezTo>
                  <a:cubicBezTo>
                    <a:pt x="2736" y="3704"/>
                    <a:pt x="1" y="1"/>
                    <a:pt x="1"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 name="Google Shape;264;p31">
              <a:extLst>
                <a:ext uri="{FF2B5EF4-FFF2-40B4-BE49-F238E27FC236}">
                  <a16:creationId xmlns:a16="http://schemas.microsoft.com/office/drawing/2014/main" id="{C64FDD60-2682-7D00-F22D-B7CFADB5A2E1}"/>
                </a:ext>
              </a:extLst>
            </p:cNvPr>
            <p:cNvSpPr/>
            <p:nvPr/>
          </p:nvSpPr>
          <p:spPr>
            <a:xfrm>
              <a:off x="4034725" y="2699050"/>
              <a:ext cx="103425" cy="210175"/>
            </a:xfrm>
            <a:custGeom>
              <a:avLst/>
              <a:gdLst/>
              <a:ahLst/>
              <a:cxnLst/>
              <a:rect l="l" t="t" r="r" b="b"/>
              <a:pathLst>
                <a:path w="4137" h="8407" fill="none" extrusionOk="0">
                  <a:moveTo>
                    <a:pt x="4137" y="7839"/>
                  </a:moveTo>
                  <a:cubicBezTo>
                    <a:pt x="4137" y="7839"/>
                    <a:pt x="2435" y="8406"/>
                    <a:pt x="1968" y="7105"/>
                  </a:cubicBezTo>
                  <a:cubicBezTo>
                    <a:pt x="1535" y="5804"/>
                    <a:pt x="0" y="2302"/>
                    <a:pt x="1335" y="1168"/>
                  </a:cubicBezTo>
                  <a:cubicBezTo>
                    <a:pt x="2669" y="0"/>
                    <a:pt x="3770" y="2702"/>
                    <a:pt x="3770" y="27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265;p31">
              <a:extLst>
                <a:ext uri="{FF2B5EF4-FFF2-40B4-BE49-F238E27FC236}">
                  <a16:creationId xmlns:a16="http://schemas.microsoft.com/office/drawing/2014/main" id="{52CD1C2B-2431-8BB7-EB3A-6BD486996E62}"/>
                </a:ext>
              </a:extLst>
            </p:cNvPr>
            <p:cNvSpPr/>
            <p:nvPr/>
          </p:nvSpPr>
          <p:spPr>
            <a:xfrm>
              <a:off x="4533400" y="2709875"/>
              <a:ext cx="100100" cy="211025"/>
            </a:xfrm>
            <a:custGeom>
              <a:avLst/>
              <a:gdLst/>
              <a:ahLst/>
              <a:cxnLst/>
              <a:rect l="l" t="t" r="r" b="b"/>
              <a:pathLst>
                <a:path w="4004" h="8441" fill="none" extrusionOk="0">
                  <a:moveTo>
                    <a:pt x="1" y="8107"/>
                  </a:moveTo>
                  <a:cubicBezTo>
                    <a:pt x="1" y="8107"/>
                    <a:pt x="1569" y="8440"/>
                    <a:pt x="2036" y="7106"/>
                  </a:cubicBezTo>
                  <a:cubicBezTo>
                    <a:pt x="2469" y="5805"/>
                    <a:pt x="4004" y="2302"/>
                    <a:pt x="2669" y="1168"/>
                  </a:cubicBezTo>
                  <a:cubicBezTo>
                    <a:pt x="1302" y="1"/>
                    <a:pt x="234" y="2703"/>
                    <a:pt x="234" y="2703"/>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266;p31">
              <a:extLst>
                <a:ext uri="{FF2B5EF4-FFF2-40B4-BE49-F238E27FC236}">
                  <a16:creationId xmlns:a16="http://schemas.microsoft.com/office/drawing/2014/main" id="{E5975EE6-DB4C-B88C-295A-56CCA7088E07}"/>
                </a:ext>
              </a:extLst>
            </p:cNvPr>
            <p:cNvSpPr/>
            <p:nvPr/>
          </p:nvSpPr>
          <p:spPr>
            <a:xfrm>
              <a:off x="3979675" y="2405675"/>
              <a:ext cx="667175" cy="445175"/>
            </a:xfrm>
            <a:custGeom>
              <a:avLst/>
              <a:gdLst/>
              <a:ahLst/>
              <a:cxnLst/>
              <a:rect l="l" t="t" r="r" b="b"/>
              <a:pathLst>
                <a:path w="26687" h="17807" extrusionOk="0">
                  <a:moveTo>
                    <a:pt x="23485" y="0"/>
                  </a:moveTo>
                  <a:cubicBezTo>
                    <a:pt x="22312" y="0"/>
                    <a:pt x="21213" y="616"/>
                    <a:pt x="20115" y="1027"/>
                  </a:cubicBezTo>
                  <a:cubicBezTo>
                    <a:pt x="19582" y="1225"/>
                    <a:pt x="19051" y="1304"/>
                    <a:pt x="18522" y="1304"/>
                  </a:cubicBezTo>
                  <a:cubicBezTo>
                    <a:pt x="16637" y="1304"/>
                    <a:pt x="14771" y="302"/>
                    <a:pt x="12843" y="93"/>
                  </a:cubicBezTo>
                  <a:cubicBezTo>
                    <a:pt x="12457" y="50"/>
                    <a:pt x="12052" y="24"/>
                    <a:pt x="11642" y="24"/>
                  </a:cubicBezTo>
                  <a:cubicBezTo>
                    <a:pt x="9855" y="24"/>
                    <a:pt x="7968" y="519"/>
                    <a:pt x="7072" y="2228"/>
                  </a:cubicBezTo>
                  <a:cubicBezTo>
                    <a:pt x="7072" y="2228"/>
                    <a:pt x="3336" y="2662"/>
                    <a:pt x="1669" y="5764"/>
                  </a:cubicBezTo>
                  <a:cubicBezTo>
                    <a:pt x="1" y="8866"/>
                    <a:pt x="3136" y="13169"/>
                    <a:pt x="3136" y="13169"/>
                  </a:cubicBezTo>
                  <a:cubicBezTo>
                    <a:pt x="3136" y="13169"/>
                    <a:pt x="3450" y="12790"/>
                    <a:pt x="3966" y="12790"/>
                  </a:cubicBezTo>
                  <a:cubicBezTo>
                    <a:pt x="4488" y="12790"/>
                    <a:pt x="5217" y="13178"/>
                    <a:pt x="6038" y="14737"/>
                  </a:cubicBezTo>
                  <a:lnTo>
                    <a:pt x="5972" y="17806"/>
                  </a:lnTo>
                  <a:cubicBezTo>
                    <a:pt x="6572" y="17706"/>
                    <a:pt x="7106" y="17406"/>
                    <a:pt x="7473" y="16939"/>
                  </a:cubicBezTo>
                  <a:cubicBezTo>
                    <a:pt x="7673" y="16505"/>
                    <a:pt x="7806" y="16072"/>
                    <a:pt x="7873" y="15605"/>
                  </a:cubicBezTo>
                  <a:cubicBezTo>
                    <a:pt x="8040" y="14704"/>
                    <a:pt x="8106" y="13803"/>
                    <a:pt x="8106" y="12903"/>
                  </a:cubicBezTo>
                  <a:cubicBezTo>
                    <a:pt x="8073" y="12569"/>
                    <a:pt x="8106" y="12202"/>
                    <a:pt x="8207" y="11869"/>
                  </a:cubicBezTo>
                  <a:cubicBezTo>
                    <a:pt x="8340" y="11535"/>
                    <a:pt x="8507" y="11201"/>
                    <a:pt x="8774" y="10935"/>
                  </a:cubicBezTo>
                  <a:cubicBezTo>
                    <a:pt x="9374" y="10234"/>
                    <a:pt x="10075" y="9667"/>
                    <a:pt x="10642" y="8933"/>
                  </a:cubicBezTo>
                  <a:cubicBezTo>
                    <a:pt x="11242" y="8266"/>
                    <a:pt x="11542" y="7365"/>
                    <a:pt x="11476" y="6431"/>
                  </a:cubicBezTo>
                  <a:lnTo>
                    <a:pt x="11476" y="6431"/>
                  </a:lnTo>
                  <a:cubicBezTo>
                    <a:pt x="13539" y="8151"/>
                    <a:pt x="16127" y="9052"/>
                    <a:pt x="18773" y="9052"/>
                  </a:cubicBezTo>
                  <a:cubicBezTo>
                    <a:pt x="19464" y="9052"/>
                    <a:pt x="20158" y="8991"/>
                    <a:pt x="20849" y="8866"/>
                  </a:cubicBezTo>
                  <a:cubicBezTo>
                    <a:pt x="23818" y="8266"/>
                    <a:pt x="26686" y="5664"/>
                    <a:pt x="26319" y="2395"/>
                  </a:cubicBezTo>
                  <a:cubicBezTo>
                    <a:pt x="26186" y="1261"/>
                    <a:pt x="25352" y="327"/>
                    <a:pt x="24251" y="93"/>
                  </a:cubicBezTo>
                  <a:cubicBezTo>
                    <a:pt x="23992" y="29"/>
                    <a:pt x="23737" y="0"/>
                    <a:pt x="23485"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 name="Google Shape;267;p31">
              <a:extLst>
                <a:ext uri="{FF2B5EF4-FFF2-40B4-BE49-F238E27FC236}">
                  <a16:creationId xmlns:a16="http://schemas.microsoft.com/office/drawing/2014/main" id="{6C01165B-12BB-07D4-BC8A-93D050CB103F}"/>
                </a:ext>
              </a:extLst>
            </p:cNvPr>
            <p:cNvSpPr/>
            <p:nvPr/>
          </p:nvSpPr>
          <p:spPr>
            <a:xfrm>
              <a:off x="4470025" y="2568475"/>
              <a:ext cx="112600" cy="221500"/>
            </a:xfrm>
            <a:custGeom>
              <a:avLst/>
              <a:gdLst/>
              <a:ahLst/>
              <a:cxnLst/>
              <a:rect l="l" t="t" r="r" b="b"/>
              <a:pathLst>
                <a:path w="4504" h="8860" extrusionOk="0">
                  <a:moveTo>
                    <a:pt x="1812" y="1"/>
                  </a:moveTo>
                  <a:cubicBezTo>
                    <a:pt x="1150" y="1"/>
                    <a:pt x="1001" y="1320"/>
                    <a:pt x="1001" y="1320"/>
                  </a:cubicBezTo>
                  <a:cubicBezTo>
                    <a:pt x="1001" y="1320"/>
                    <a:pt x="1" y="6391"/>
                    <a:pt x="2569" y="8859"/>
                  </a:cubicBezTo>
                  <a:cubicBezTo>
                    <a:pt x="2569" y="8859"/>
                    <a:pt x="3103" y="7325"/>
                    <a:pt x="3670" y="6958"/>
                  </a:cubicBezTo>
                  <a:cubicBezTo>
                    <a:pt x="4504" y="5123"/>
                    <a:pt x="4337" y="2988"/>
                    <a:pt x="3236" y="1320"/>
                  </a:cubicBezTo>
                  <a:cubicBezTo>
                    <a:pt x="2603" y="331"/>
                    <a:pt x="2143" y="1"/>
                    <a:pt x="1812"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3" name="Google Shape;268;p31">
              <a:extLst>
                <a:ext uri="{FF2B5EF4-FFF2-40B4-BE49-F238E27FC236}">
                  <a16:creationId xmlns:a16="http://schemas.microsoft.com/office/drawing/2014/main" id="{78FE3C3C-40F5-F0C5-0B20-0F18D6F86953}"/>
                </a:ext>
              </a:extLst>
            </p:cNvPr>
            <p:cNvSpPr/>
            <p:nvPr/>
          </p:nvSpPr>
          <p:spPr>
            <a:xfrm>
              <a:off x="4118100" y="2456375"/>
              <a:ext cx="492900" cy="196825"/>
            </a:xfrm>
            <a:custGeom>
              <a:avLst/>
              <a:gdLst/>
              <a:ahLst/>
              <a:cxnLst/>
              <a:rect l="l" t="t" r="r" b="b"/>
              <a:pathLst>
                <a:path w="19716" h="7873" fill="none" extrusionOk="0">
                  <a:moveTo>
                    <a:pt x="19715" y="0"/>
                  </a:moveTo>
                  <a:cubicBezTo>
                    <a:pt x="19248" y="1401"/>
                    <a:pt x="18181" y="2535"/>
                    <a:pt x="16780" y="3036"/>
                  </a:cubicBezTo>
                  <a:cubicBezTo>
                    <a:pt x="13244" y="4470"/>
                    <a:pt x="9808" y="2869"/>
                    <a:pt x="6272" y="2569"/>
                  </a:cubicBezTo>
                  <a:cubicBezTo>
                    <a:pt x="3403" y="2302"/>
                    <a:pt x="201" y="4904"/>
                    <a:pt x="1" y="7872"/>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4" name="Google Shape;269;p31">
              <a:extLst>
                <a:ext uri="{FF2B5EF4-FFF2-40B4-BE49-F238E27FC236}">
                  <a16:creationId xmlns:a16="http://schemas.microsoft.com/office/drawing/2014/main" id="{49F99D9B-45D2-D810-F044-E2347B6A4606}"/>
                </a:ext>
              </a:extLst>
            </p:cNvPr>
            <p:cNvSpPr/>
            <p:nvPr/>
          </p:nvSpPr>
          <p:spPr>
            <a:xfrm>
              <a:off x="4063075" y="2497225"/>
              <a:ext cx="94250" cy="136800"/>
            </a:xfrm>
            <a:custGeom>
              <a:avLst/>
              <a:gdLst/>
              <a:ahLst/>
              <a:cxnLst/>
              <a:rect l="l" t="t" r="r" b="b"/>
              <a:pathLst>
                <a:path w="3770" h="5472" fill="none" extrusionOk="0">
                  <a:moveTo>
                    <a:pt x="0" y="5471"/>
                  </a:moveTo>
                  <a:cubicBezTo>
                    <a:pt x="100" y="3070"/>
                    <a:pt x="1568" y="935"/>
                    <a:pt x="3770" y="1"/>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 name="Google Shape;270;p31">
              <a:extLst>
                <a:ext uri="{FF2B5EF4-FFF2-40B4-BE49-F238E27FC236}">
                  <a16:creationId xmlns:a16="http://schemas.microsoft.com/office/drawing/2014/main" id="{BF56B3AB-E98C-6E1E-1A8F-D38F7E2A5CFB}"/>
                </a:ext>
              </a:extLst>
            </p:cNvPr>
            <p:cNvSpPr/>
            <p:nvPr/>
          </p:nvSpPr>
          <p:spPr>
            <a:xfrm>
              <a:off x="4177325" y="3110175"/>
              <a:ext cx="296900" cy="104250"/>
            </a:xfrm>
            <a:custGeom>
              <a:avLst/>
              <a:gdLst/>
              <a:ahLst/>
              <a:cxnLst/>
              <a:rect l="l" t="t" r="r" b="b"/>
              <a:pathLst>
                <a:path w="11876" h="4170" fill="none" extrusionOk="0">
                  <a:moveTo>
                    <a:pt x="0" y="401"/>
                  </a:moveTo>
                  <a:cubicBezTo>
                    <a:pt x="1535" y="2035"/>
                    <a:pt x="3403" y="3303"/>
                    <a:pt x="5504" y="4170"/>
                  </a:cubicBezTo>
                  <a:cubicBezTo>
                    <a:pt x="5504" y="4170"/>
                    <a:pt x="9741" y="2936"/>
                    <a:pt x="11875"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6" name="Google Shape;271;p31">
              <a:extLst>
                <a:ext uri="{FF2B5EF4-FFF2-40B4-BE49-F238E27FC236}">
                  <a16:creationId xmlns:a16="http://schemas.microsoft.com/office/drawing/2014/main" id="{68BF5DD3-D47B-A792-BF20-8E293587BDC9}"/>
                </a:ext>
              </a:extLst>
            </p:cNvPr>
            <p:cNvSpPr/>
            <p:nvPr/>
          </p:nvSpPr>
          <p:spPr>
            <a:xfrm>
              <a:off x="4139800" y="2744075"/>
              <a:ext cx="212675" cy="213500"/>
            </a:xfrm>
            <a:custGeom>
              <a:avLst/>
              <a:gdLst/>
              <a:ahLst/>
              <a:cxnLst/>
              <a:rect l="l" t="t" r="r" b="b"/>
              <a:pathLst>
                <a:path w="8507" h="8540" fill="none" extrusionOk="0">
                  <a:moveTo>
                    <a:pt x="7672" y="2702"/>
                  </a:moveTo>
                  <a:cubicBezTo>
                    <a:pt x="8506" y="4570"/>
                    <a:pt x="7706" y="6805"/>
                    <a:pt x="5804" y="7673"/>
                  </a:cubicBezTo>
                  <a:cubicBezTo>
                    <a:pt x="3936" y="8540"/>
                    <a:pt x="1701" y="7706"/>
                    <a:pt x="834" y="5805"/>
                  </a:cubicBezTo>
                  <a:cubicBezTo>
                    <a:pt x="0" y="3937"/>
                    <a:pt x="801" y="1702"/>
                    <a:pt x="2702" y="868"/>
                  </a:cubicBezTo>
                  <a:cubicBezTo>
                    <a:pt x="4570" y="0"/>
                    <a:pt x="6805" y="801"/>
                    <a:pt x="7672" y="2702"/>
                  </a:cubicBezTo>
                  <a:close/>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7" name="Google Shape;272;p31">
              <a:extLst>
                <a:ext uri="{FF2B5EF4-FFF2-40B4-BE49-F238E27FC236}">
                  <a16:creationId xmlns:a16="http://schemas.microsoft.com/office/drawing/2014/main" id="{5DAF6C10-51DA-CFBC-A8E4-232C2DB0FCB4}"/>
                </a:ext>
              </a:extLst>
            </p:cNvPr>
            <p:cNvSpPr/>
            <p:nvPr/>
          </p:nvSpPr>
          <p:spPr>
            <a:xfrm>
              <a:off x="4355775" y="2751575"/>
              <a:ext cx="198500" cy="198500"/>
            </a:xfrm>
            <a:custGeom>
              <a:avLst/>
              <a:gdLst/>
              <a:ahLst/>
              <a:cxnLst/>
              <a:rect l="l" t="t" r="r" b="b"/>
              <a:pathLst>
                <a:path w="7940" h="7940" fill="none" extrusionOk="0">
                  <a:moveTo>
                    <a:pt x="7706" y="3503"/>
                  </a:moveTo>
                  <a:cubicBezTo>
                    <a:pt x="7940" y="5571"/>
                    <a:pt x="6472" y="7439"/>
                    <a:pt x="4437" y="7706"/>
                  </a:cubicBezTo>
                  <a:cubicBezTo>
                    <a:pt x="2369" y="7940"/>
                    <a:pt x="501" y="6472"/>
                    <a:pt x="268" y="4437"/>
                  </a:cubicBezTo>
                  <a:cubicBezTo>
                    <a:pt x="1" y="2369"/>
                    <a:pt x="1468" y="501"/>
                    <a:pt x="3503" y="267"/>
                  </a:cubicBezTo>
                  <a:cubicBezTo>
                    <a:pt x="5571" y="1"/>
                    <a:pt x="7439" y="1468"/>
                    <a:pt x="7706" y="3503"/>
                  </a:cubicBezTo>
                  <a:close/>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8" name="Google Shape;273;p31">
              <a:extLst>
                <a:ext uri="{FF2B5EF4-FFF2-40B4-BE49-F238E27FC236}">
                  <a16:creationId xmlns:a16="http://schemas.microsoft.com/office/drawing/2014/main" id="{66A2DAF5-A785-319D-8BDF-437A17A6B6B5}"/>
                </a:ext>
              </a:extLst>
            </p:cNvPr>
            <p:cNvSpPr/>
            <p:nvPr/>
          </p:nvSpPr>
          <p:spPr>
            <a:xfrm>
              <a:off x="4135625" y="3085975"/>
              <a:ext cx="377800" cy="276075"/>
            </a:xfrm>
            <a:custGeom>
              <a:avLst/>
              <a:gdLst/>
              <a:ahLst/>
              <a:cxnLst/>
              <a:rect l="l" t="t" r="r" b="b"/>
              <a:pathLst>
                <a:path w="15112" h="11043" fill="none" extrusionOk="0">
                  <a:moveTo>
                    <a:pt x="2469" y="1"/>
                  </a:moveTo>
                  <a:cubicBezTo>
                    <a:pt x="1702" y="201"/>
                    <a:pt x="1068" y="701"/>
                    <a:pt x="668" y="1369"/>
                  </a:cubicBezTo>
                  <a:cubicBezTo>
                    <a:pt x="0" y="2536"/>
                    <a:pt x="401" y="6239"/>
                    <a:pt x="401" y="6239"/>
                  </a:cubicBezTo>
                  <a:cubicBezTo>
                    <a:pt x="401" y="6239"/>
                    <a:pt x="3837" y="9608"/>
                    <a:pt x="6739" y="11042"/>
                  </a:cubicBezTo>
                  <a:lnTo>
                    <a:pt x="7606" y="6205"/>
                  </a:lnTo>
                  <a:lnTo>
                    <a:pt x="8940" y="11042"/>
                  </a:lnTo>
                  <a:cubicBezTo>
                    <a:pt x="8940" y="11042"/>
                    <a:pt x="13443" y="7840"/>
                    <a:pt x="14711" y="5138"/>
                  </a:cubicBezTo>
                  <a:cubicBezTo>
                    <a:pt x="14711" y="5138"/>
                    <a:pt x="15111" y="2002"/>
                    <a:pt x="14711" y="968"/>
                  </a:cubicBezTo>
                  <a:cubicBezTo>
                    <a:pt x="14511" y="401"/>
                    <a:pt x="13977" y="1"/>
                    <a:pt x="13343" y="1"/>
                  </a:cubicBezTo>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9" name="Google Shape;274;p31">
              <a:extLst>
                <a:ext uri="{FF2B5EF4-FFF2-40B4-BE49-F238E27FC236}">
                  <a16:creationId xmlns:a16="http://schemas.microsoft.com/office/drawing/2014/main" id="{CD18A29C-5A19-7CA8-69F1-A0C99FECF809}"/>
                </a:ext>
              </a:extLst>
            </p:cNvPr>
            <p:cNvSpPr/>
            <p:nvPr/>
          </p:nvSpPr>
          <p:spPr>
            <a:xfrm>
              <a:off x="3985525" y="3578000"/>
              <a:ext cx="77575" cy="316100"/>
            </a:xfrm>
            <a:custGeom>
              <a:avLst/>
              <a:gdLst/>
              <a:ahLst/>
              <a:cxnLst/>
              <a:rect l="l" t="t" r="r" b="b"/>
              <a:pathLst>
                <a:path w="3103" h="12644" fill="none" extrusionOk="0">
                  <a:moveTo>
                    <a:pt x="3102" y="12643"/>
                  </a:moveTo>
                  <a:cubicBezTo>
                    <a:pt x="3102" y="12643"/>
                    <a:pt x="1768" y="3670"/>
                    <a:pt x="0"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 name="Google Shape;275;p31">
              <a:extLst>
                <a:ext uri="{FF2B5EF4-FFF2-40B4-BE49-F238E27FC236}">
                  <a16:creationId xmlns:a16="http://schemas.microsoft.com/office/drawing/2014/main" id="{3E689928-66FA-D7DD-7358-26A02BC415FA}"/>
                </a:ext>
              </a:extLst>
            </p:cNvPr>
            <p:cNvSpPr/>
            <p:nvPr/>
          </p:nvSpPr>
          <p:spPr>
            <a:xfrm>
              <a:off x="3889625" y="3379525"/>
              <a:ext cx="69225" cy="115950"/>
            </a:xfrm>
            <a:custGeom>
              <a:avLst/>
              <a:gdLst/>
              <a:ahLst/>
              <a:cxnLst/>
              <a:rect l="l" t="t" r="r" b="b"/>
              <a:pathLst>
                <a:path w="2769" h="4638" fill="none" extrusionOk="0">
                  <a:moveTo>
                    <a:pt x="0" y="1"/>
                  </a:moveTo>
                  <a:cubicBezTo>
                    <a:pt x="1034" y="1468"/>
                    <a:pt x="1935" y="3003"/>
                    <a:pt x="2769" y="4637"/>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 name="Google Shape;276;p31">
              <a:extLst>
                <a:ext uri="{FF2B5EF4-FFF2-40B4-BE49-F238E27FC236}">
                  <a16:creationId xmlns:a16="http://schemas.microsoft.com/office/drawing/2014/main" id="{2E0B668B-C889-A285-213B-E92423013198}"/>
                </a:ext>
              </a:extLst>
            </p:cNvPr>
            <p:cNvSpPr/>
            <p:nvPr/>
          </p:nvSpPr>
          <p:spPr>
            <a:xfrm>
              <a:off x="4767750" y="3437075"/>
              <a:ext cx="37550" cy="109275"/>
            </a:xfrm>
            <a:custGeom>
              <a:avLst/>
              <a:gdLst/>
              <a:ahLst/>
              <a:cxnLst/>
              <a:rect l="l" t="t" r="r" b="b"/>
              <a:pathLst>
                <a:path w="1502" h="4371" fill="none" extrusionOk="0">
                  <a:moveTo>
                    <a:pt x="0" y="4370"/>
                  </a:moveTo>
                  <a:cubicBezTo>
                    <a:pt x="367" y="2902"/>
                    <a:pt x="867" y="1435"/>
                    <a:pt x="1501"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 name="Google Shape;277;p31">
              <a:extLst>
                <a:ext uri="{FF2B5EF4-FFF2-40B4-BE49-F238E27FC236}">
                  <a16:creationId xmlns:a16="http://schemas.microsoft.com/office/drawing/2014/main" id="{B3EBA52D-4CA5-57C1-975B-DA661A5F17FA}"/>
                </a:ext>
              </a:extLst>
            </p:cNvPr>
            <p:cNvSpPr/>
            <p:nvPr/>
          </p:nvSpPr>
          <p:spPr>
            <a:xfrm>
              <a:off x="4699350" y="3613850"/>
              <a:ext cx="52575" cy="280250"/>
            </a:xfrm>
            <a:custGeom>
              <a:avLst/>
              <a:gdLst/>
              <a:ahLst/>
              <a:cxnLst/>
              <a:rect l="l" t="t" r="r" b="b"/>
              <a:pathLst>
                <a:path w="2103" h="11210" fill="none" extrusionOk="0">
                  <a:moveTo>
                    <a:pt x="1" y="11209"/>
                  </a:moveTo>
                  <a:cubicBezTo>
                    <a:pt x="1" y="11209"/>
                    <a:pt x="935" y="5071"/>
                    <a:pt x="2102"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 name="Google Shape;278;p31">
              <a:extLst>
                <a:ext uri="{FF2B5EF4-FFF2-40B4-BE49-F238E27FC236}">
                  <a16:creationId xmlns:a16="http://schemas.microsoft.com/office/drawing/2014/main" id="{E62F53A7-EEED-C4AE-4252-287B80668490}"/>
                </a:ext>
              </a:extLst>
            </p:cNvPr>
            <p:cNvSpPr/>
            <p:nvPr/>
          </p:nvSpPr>
          <p:spPr>
            <a:xfrm>
              <a:off x="4740225" y="3614700"/>
              <a:ext cx="92600" cy="63400"/>
            </a:xfrm>
            <a:custGeom>
              <a:avLst/>
              <a:gdLst/>
              <a:ahLst/>
              <a:cxnLst/>
              <a:rect l="l" t="t" r="r" b="b"/>
              <a:pathLst>
                <a:path w="3704" h="2536" fill="none" extrusionOk="0">
                  <a:moveTo>
                    <a:pt x="0" y="2536"/>
                  </a:moveTo>
                  <a:cubicBezTo>
                    <a:pt x="901" y="1301"/>
                    <a:pt x="2235" y="401"/>
                    <a:pt x="3703" y="0"/>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 name="Google Shape;279;p31">
              <a:extLst>
                <a:ext uri="{FF2B5EF4-FFF2-40B4-BE49-F238E27FC236}">
                  <a16:creationId xmlns:a16="http://schemas.microsoft.com/office/drawing/2014/main" id="{5E8B15F5-5653-51D5-EE02-DD80188FDC88}"/>
                </a:ext>
              </a:extLst>
            </p:cNvPr>
            <p:cNvSpPr/>
            <p:nvPr/>
          </p:nvSpPr>
          <p:spPr>
            <a:xfrm>
              <a:off x="4507550" y="3194400"/>
              <a:ext cx="639650" cy="1105800"/>
            </a:xfrm>
            <a:custGeom>
              <a:avLst/>
              <a:gdLst/>
              <a:ahLst/>
              <a:cxnLst/>
              <a:rect l="l" t="t" r="r" b="b"/>
              <a:pathLst>
                <a:path w="25586" h="44232" fill="none" extrusionOk="0">
                  <a:moveTo>
                    <a:pt x="1" y="0"/>
                  </a:moveTo>
                  <a:cubicBezTo>
                    <a:pt x="1" y="0"/>
                    <a:pt x="7773" y="3103"/>
                    <a:pt x="12777" y="4870"/>
                  </a:cubicBezTo>
                  <a:cubicBezTo>
                    <a:pt x="12777" y="4870"/>
                    <a:pt x="18948" y="10675"/>
                    <a:pt x="25586" y="30756"/>
                  </a:cubicBezTo>
                  <a:cubicBezTo>
                    <a:pt x="25586" y="30756"/>
                    <a:pt x="19515" y="40963"/>
                    <a:pt x="7973" y="4423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280;p31">
              <a:extLst>
                <a:ext uri="{FF2B5EF4-FFF2-40B4-BE49-F238E27FC236}">
                  <a16:creationId xmlns:a16="http://schemas.microsoft.com/office/drawing/2014/main" id="{4CEF13B1-042D-A177-4DEE-D611D8A4BBA2}"/>
                </a:ext>
              </a:extLst>
            </p:cNvPr>
            <p:cNvSpPr/>
            <p:nvPr/>
          </p:nvSpPr>
          <p:spPr>
            <a:xfrm>
              <a:off x="4756900" y="3893225"/>
              <a:ext cx="290225" cy="171825"/>
            </a:xfrm>
            <a:custGeom>
              <a:avLst/>
              <a:gdLst/>
              <a:ahLst/>
              <a:cxnLst/>
              <a:rect l="l" t="t" r="r" b="b"/>
              <a:pathLst>
                <a:path w="11609" h="6873" fill="none" extrusionOk="0">
                  <a:moveTo>
                    <a:pt x="1" y="6872"/>
                  </a:moveTo>
                  <a:lnTo>
                    <a:pt x="5571" y="2236"/>
                  </a:lnTo>
                  <a:cubicBezTo>
                    <a:pt x="5571" y="2236"/>
                    <a:pt x="8540" y="1"/>
                    <a:pt x="11609" y="153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281;p31">
              <a:extLst>
                <a:ext uri="{FF2B5EF4-FFF2-40B4-BE49-F238E27FC236}">
                  <a16:creationId xmlns:a16="http://schemas.microsoft.com/office/drawing/2014/main" id="{7635D2CD-77A6-2E22-1F59-F671B47ABCF4}"/>
                </a:ext>
              </a:extLst>
            </p:cNvPr>
            <p:cNvSpPr/>
            <p:nvPr/>
          </p:nvSpPr>
          <p:spPr>
            <a:xfrm>
              <a:off x="4751900" y="3663900"/>
              <a:ext cx="144300" cy="285225"/>
            </a:xfrm>
            <a:custGeom>
              <a:avLst/>
              <a:gdLst/>
              <a:ahLst/>
              <a:cxnLst/>
              <a:rect l="l" t="t" r="r" b="b"/>
              <a:pathLst>
                <a:path w="5772" h="11409" fill="none" extrusionOk="0">
                  <a:moveTo>
                    <a:pt x="0" y="0"/>
                  </a:moveTo>
                  <a:cubicBezTo>
                    <a:pt x="0" y="0"/>
                    <a:pt x="4604" y="6839"/>
                    <a:pt x="5771" y="11409"/>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 name="Google Shape;282;p31">
              <a:extLst>
                <a:ext uri="{FF2B5EF4-FFF2-40B4-BE49-F238E27FC236}">
                  <a16:creationId xmlns:a16="http://schemas.microsoft.com/office/drawing/2014/main" id="{183511AC-F4C6-9B4C-2288-BEDCD0D6FC9A}"/>
                </a:ext>
              </a:extLst>
            </p:cNvPr>
            <p:cNvSpPr/>
            <p:nvPr/>
          </p:nvSpPr>
          <p:spPr>
            <a:xfrm>
              <a:off x="3794550" y="3939100"/>
              <a:ext cx="170150" cy="48400"/>
            </a:xfrm>
            <a:custGeom>
              <a:avLst/>
              <a:gdLst/>
              <a:ahLst/>
              <a:cxnLst/>
              <a:rect l="l" t="t" r="r" b="b"/>
              <a:pathLst>
                <a:path w="6806" h="1936" fill="none" extrusionOk="0">
                  <a:moveTo>
                    <a:pt x="6805" y="1935"/>
                  </a:moveTo>
                  <a:lnTo>
                    <a:pt x="5171" y="401"/>
                  </a:lnTo>
                  <a:cubicBezTo>
                    <a:pt x="5171" y="401"/>
                    <a:pt x="2769" y="0"/>
                    <a:pt x="0" y="1802"/>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 name="Google Shape;283;p31">
              <a:extLst>
                <a:ext uri="{FF2B5EF4-FFF2-40B4-BE49-F238E27FC236}">
                  <a16:creationId xmlns:a16="http://schemas.microsoft.com/office/drawing/2014/main" id="{FC46FE03-5ED8-4788-9041-D35B8B1AF204}"/>
                </a:ext>
              </a:extLst>
            </p:cNvPr>
            <p:cNvSpPr/>
            <p:nvPr/>
          </p:nvSpPr>
          <p:spPr>
            <a:xfrm>
              <a:off x="3923800" y="3697250"/>
              <a:ext cx="100925" cy="251875"/>
            </a:xfrm>
            <a:custGeom>
              <a:avLst/>
              <a:gdLst/>
              <a:ahLst/>
              <a:cxnLst/>
              <a:rect l="l" t="t" r="r" b="b"/>
              <a:pathLst>
                <a:path w="4037" h="10075" fill="none" extrusionOk="0">
                  <a:moveTo>
                    <a:pt x="1" y="10075"/>
                  </a:moveTo>
                  <a:cubicBezTo>
                    <a:pt x="1" y="10075"/>
                    <a:pt x="2036" y="3403"/>
                    <a:pt x="4037" y="1"/>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 name="Google Shape;284;p31">
              <a:extLst>
                <a:ext uri="{FF2B5EF4-FFF2-40B4-BE49-F238E27FC236}">
                  <a16:creationId xmlns:a16="http://schemas.microsoft.com/office/drawing/2014/main" id="{38018DCA-D480-DC31-E628-965B11C19395}"/>
                </a:ext>
              </a:extLst>
            </p:cNvPr>
            <p:cNvSpPr/>
            <p:nvPr/>
          </p:nvSpPr>
          <p:spPr>
            <a:xfrm>
              <a:off x="3699475" y="3214400"/>
              <a:ext cx="443675" cy="1071625"/>
            </a:xfrm>
            <a:custGeom>
              <a:avLst/>
              <a:gdLst/>
              <a:ahLst/>
              <a:cxnLst/>
              <a:rect l="l" t="t" r="r" b="b"/>
              <a:pathLst>
                <a:path w="17747" h="42865" fill="none" extrusionOk="0">
                  <a:moveTo>
                    <a:pt x="17747" y="1"/>
                  </a:moveTo>
                  <a:cubicBezTo>
                    <a:pt x="17747" y="1"/>
                    <a:pt x="6572" y="4204"/>
                    <a:pt x="5471" y="5438"/>
                  </a:cubicBezTo>
                  <a:cubicBezTo>
                    <a:pt x="4370" y="6672"/>
                    <a:pt x="201" y="30122"/>
                    <a:pt x="101" y="32791"/>
                  </a:cubicBezTo>
                  <a:cubicBezTo>
                    <a:pt x="1" y="35193"/>
                    <a:pt x="8707" y="40597"/>
                    <a:pt x="13010" y="42865"/>
                  </a:cubicBez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285;p31">
              <a:extLst>
                <a:ext uri="{FF2B5EF4-FFF2-40B4-BE49-F238E27FC236}">
                  <a16:creationId xmlns:a16="http://schemas.microsoft.com/office/drawing/2014/main" id="{1778499A-31C3-E5A8-D94F-A3F5FD4FF153}"/>
                </a:ext>
              </a:extLst>
            </p:cNvPr>
            <p:cNvSpPr/>
            <p:nvPr/>
          </p:nvSpPr>
          <p:spPr>
            <a:xfrm>
              <a:off x="4309075" y="3394550"/>
              <a:ext cx="42550" cy="37150"/>
            </a:xfrm>
            <a:custGeom>
              <a:avLst/>
              <a:gdLst/>
              <a:ahLst/>
              <a:cxnLst/>
              <a:rect l="l" t="t" r="r" b="b"/>
              <a:pathLst>
                <a:path w="1702" h="1486" extrusionOk="0">
                  <a:moveTo>
                    <a:pt x="968" y="0"/>
                  </a:moveTo>
                  <a:cubicBezTo>
                    <a:pt x="301" y="0"/>
                    <a:pt x="1" y="801"/>
                    <a:pt x="434" y="1268"/>
                  </a:cubicBezTo>
                  <a:cubicBezTo>
                    <a:pt x="585" y="1418"/>
                    <a:pt x="770" y="1485"/>
                    <a:pt x="951" y="1485"/>
                  </a:cubicBezTo>
                  <a:cubicBezTo>
                    <a:pt x="1334" y="1485"/>
                    <a:pt x="1702" y="1186"/>
                    <a:pt x="1702" y="734"/>
                  </a:cubicBezTo>
                  <a:cubicBezTo>
                    <a:pt x="1702" y="334"/>
                    <a:pt x="1368" y="0"/>
                    <a:pt x="968"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286;p31">
              <a:extLst>
                <a:ext uri="{FF2B5EF4-FFF2-40B4-BE49-F238E27FC236}">
                  <a16:creationId xmlns:a16="http://schemas.microsoft.com/office/drawing/2014/main" id="{00480851-0405-DB5C-FE6D-BD145ECE8C58}"/>
                </a:ext>
              </a:extLst>
            </p:cNvPr>
            <p:cNvSpPr/>
            <p:nvPr/>
          </p:nvSpPr>
          <p:spPr>
            <a:xfrm>
              <a:off x="4024700" y="4365225"/>
              <a:ext cx="665500" cy="30050"/>
            </a:xfrm>
            <a:custGeom>
              <a:avLst/>
              <a:gdLst/>
              <a:ahLst/>
              <a:cxnLst/>
              <a:rect l="l" t="t" r="r" b="b"/>
              <a:pathLst>
                <a:path w="26620" h="1202" extrusionOk="0">
                  <a:moveTo>
                    <a:pt x="601" y="1"/>
                  </a:moveTo>
                  <a:cubicBezTo>
                    <a:pt x="268" y="1"/>
                    <a:pt x="1" y="268"/>
                    <a:pt x="1" y="601"/>
                  </a:cubicBezTo>
                  <a:cubicBezTo>
                    <a:pt x="1" y="935"/>
                    <a:pt x="268" y="1202"/>
                    <a:pt x="601" y="1202"/>
                  </a:cubicBezTo>
                  <a:lnTo>
                    <a:pt x="26020" y="1202"/>
                  </a:lnTo>
                  <a:cubicBezTo>
                    <a:pt x="26353" y="1202"/>
                    <a:pt x="26620" y="935"/>
                    <a:pt x="26620" y="601"/>
                  </a:cubicBezTo>
                  <a:cubicBezTo>
                    <a:pt x="26620" y="268"/>
                    <a:pt x="26353" y="1"/>
                    <a:pt x="26020" y="1"/>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 name="Google Shape;287;p31">
              <a:extLst>
                <a:ext uri="{FF2B5EF4-FFF2-40B4-BE49-F238E27FC236}">
                  <a16:creationId xmlns:a16="http://schemas.microsoft.com/office/drawing/2014/main" id="{1C21B4FA-EC0F-CDD6-90E3-D692D97F0DF1}"/>
                </a:ext>
              </a:extLst>
            </p:cNvPr>
            <p:cNvSpPr/>
            <p:nvPr/>
          </p:nvSpPr>
          <p:spPr>
            <a:xfrm>
              <a:off x="3950500" y="3893225"/>
              <a:ext cx="838125" cy="486200"/>
            </a:xfrm>
            <a:custGeom>
              <a:avLst/>
              <a:gdLst/>
              <a:ahLst/>
              <a:cxnLst/>
              <a:rect l="l" t="t" r="r" b="b"/>
              <a:pathLst>
                <a:path w="33525" h="19448" extrusionOk="0">
                  <a:moveTo>
                    <a:pt x="1902" y="1"/>
                  </a:moveTo>
                  <a:cubicBezTo>
                    <a:pt x="801" y="1"/>
                    <a:pt x="0" y="1001"/>
                    <a:pt x="234" y="2035"/>
                  </a:cubicBezTo>
                  <a:lnTo>
                    <a:pt x="3269" y="17513"/>
                  </a:lnTo>
                  <a:cubicBezTo>
                    <a:pt x="3436" y="18314"/>
                    <a:pt x="4103" y="18881"/>
                    <a:pt x="4904" y="18914"/>
                  </a:cubicBezTo>
                  <a:lnTo>
                    <a:pt x="28187" y="19448"/>
                  </a:lnTo>
                  <a:cubicBezTo>
                    <a:pt x="28988" y="19448"/>
                    <a:pt x="29721" y="18881"/>
                    <a:pt x="29888" y="18080"/>
                  </a:cubicBezTo>
                  <a:lnTo>
                    <a:pt x="33291" y="2069"/>
                  </a:lnTo>
                  <a:cubicBezTo>
                    <a:pt x="33524" y="1001"/>
                    <a:pt x="32690" y="1"/>
                    <a:pt x="31623" y="1"/>
                  </a:cubicBezTo>
                  <a:close/>
                </a:path>
              </a:pathLst>
            </a:custGeom>
            <a:solidFill>
              <a:srgbClr val="FFFFFF"/>
            </a:solid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 name="Google Shape;289;p31">
              <a:extLst>
                <a:ext uri="{FF2B5EF4-FFF2-40B4-BE49-F238E27FC236}">
                  <a16:creationId xmlns:a16="http://schemas.microsoft.com/office/drawing/2014/main" id="{8572ED09-1A98-EAC5-0A10-5AFC2057C6BE}"/>
                </a:ext>
              </a:extLst>
            </p:cNvPr>
            <p:cNvSpPr/>
            <p:nvPr/>
          </p:nvSpPr>
          <p:spPr>
            <a:xfrm>
              <a:off x="4542575" y="3931600"/>
              <a:ext cx="88425" cy="25"/>
            </a:xfrm>
            <a:custGeom>
              <a:avLst/>
              <a:gdLst/>
              <a:ahLst/>
              <a:cxnLst/>
              <a:rect l="l" t="t" r="r" b="b"/>
              <a:pathLst>
                <a:path w="3537" h="1" fill="none" extrusionOk="0">
                  <a:moveTo>
                    <a:pt x="1" y="0"/>
                  </a:moveTo>
                  <a:lnTo>
                    <a:pt x="3537" y="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 name="Google Shape;290;p31">
              <a:extLst>
                <a:ext uri="{FF2B5EF4-FFF2-40B4-BE49-F238E27FC236}">
                  <a16:creationId xmlns:a16="http://schemas.microsoft.com/office/drawing/2014/main" id="{8F2703D1-2B4C-A589-8F15-7A722BCF0505}"/>
                </a:ext>
              </a:extLst>
            </p:cNvPr>
            <p:cNvSpPr/>
            <p:nvPr/>
          </p:nvSpPr>
          <p:spPr>
            <a:xfrm>
              <a:off x="4121450" y="3931600"/>
              <a:ext cx="335250" cy="25"/>
            </a:xfrm>
            <a:custGeom>
              <a:avLst/>
              <a:gdLst/>
              <a:ahLst/>
              <a:cxnLst/>
              <a:rect l="l" t="t" r="r" b="b"/>
              <a:pathLst>
                <a:path w="13410" h="1" fill="none" extrusionOk="0">
                  <a:moveTo>
                    <a:pt x="0" y="0"/>
                  </a:moveTo>
                  <a:lnTo>
                    <a:pt x="13410" y="0"/>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 name="Google Shape;291;p31">
              <a:extLst>
                <a:ext uri="{FF2B5EF4-FFF2-40B4-BE49-F238E27FC236}">
                  <a16:creationId xmlns:a16="http://schemas.microsoft.com/office/drawing/2014/main" id="{2C6B16EC-FE42-237D-29B9-0113AF2BECD9}"/>
                </a:ext>
              </a:extLst>
            </p:cNvPr>
            <p:cNvSpPr/>
            <p:nvPr/>
          </p:nvSpPr>
          <p:spPr>
            <a:xfrm>
              <a:off x="3612750" y="4233000"/>
              <a:ext cx="1666225" cy="715175"/>
            </a:xfrm>
            <a:custGeom>
              <a:avLst/>
              <a:gdLst/>
              <a:ahLst/>
              <a:cxnLst/>
              <a:rect l="l" t="t" r="r" b="b"/>
              <a:pathLst>
                <a:path w="66649" h="28607" extrusionOk="0">
                  <a:moveTo>
                    <a:pt x="56397" y="0"/>
                  </a:moveTo>
                  <a:cubicBezTo>
                    <a:pt x="52566" y="0"/>
                    <a:pt x="46607" y="1239"/>
                    <a:pt x="43765" y="2688"/>
                  </a:cubicBezTo>
                  <a:cubicBezTo>
                    <a:pt x="43698" y="3589"/>
                    <a:pt x="43465" y="4456"/>
                    <a:pt x="43098" y="5290"/>
                  </a:cubicBezTo>
                  <a:cubicBezTo>
                    <a:pt x="43098" y="5290"/>
                    <a:pt x="29566" y="6042"/>
                    <a:pt x="23189" y="6042"/>
                  </a:cubicBezTo>
                  <a:cubicBezTo>
                    <a:pt x="21506" y="6042"/>
                    <a:pt x="20321" y="5989"/>
                    <a:pt x="20015" y="5857"/>
                  </a:cubicBezTo>
                  <a:cubicBezTo>
                    <a:pt x="18881" y="5323"/>
                    <a:pt x="17813" y="4689"/>
                    <a:pt x="16779" y="3956"/>
                  </a:cubicBezTo>
                  <a:cubicBezTo>
                    <a:pt x="16546" y="3781"/>
                    <a:pt x="16058" y="3724"/>
                    <a:pt x="15485" y="3724"/>
                  </a:cubicBezTo>
                  <a:cubicBezTo>
                    <a:pt x="14416" y="3724"/>
                    <a:pt x="13052" y="3922"/>
                    <a:pt x="12509" y="3922"/>
                  </a:cubicBezTo>
                  <a:cubicBezTo>
                    <a:pt x="10875" y="3922"/>
                    <a:pt x="9207" y="3989"/>
                    <a:pt x="7573" y="4189"/>
                  </a:cubicBezTo>
                  <a:cubicBezTo>
                    <a:pt x="4971" y="4489"/>
                    <a:pt x="1035" y="5323"/>
                    <a:pt x="301" y="8359"/>
                  </a:cubicBezTo>
                  <a:cubicBezTo>
                    <a:pt x="1" y="9560"/>
                    <a:pt x="434" y="10827"/>
                    <a:pt x="1035" y="11895"/>
                  </a:cubicBezTo>
                  <a:cubicBezTo>
                    <a:pt x="6038" y="20701"/>
                    <a:pt x="15712" y="23136"/>
                    <a:pt x="24985" y="25037"/>
                  </a:cubicBezTo>
                  <a:cubicBezTo>
                    <a:pt x="33825" y="26872"/>
                    <a:pt x="40730" y="28607"/>
                    <a:pt x="40730" y="28607"/>
                  </a:cubicBezTo>
                  <a:lnTo>
                    <a:pt x="43465" y="21501"/>
                  </a:lnTo>
                  <a:cubicBezTo>
                    <a:pt x="53939" y="19166"/>
                    <a:pt x="65481" y="10594"/>
                    <a:pt x="66048" y="7391"/>
                  </a:cubicBezTo>
                  <a:cubicBezTo>
                    <a:pt x="66648" y="4222"/>
                    <a:pt x="63579" y="1154"/>
                    <a:pt x="58376" y="153"/>
                  </a:cubicBezTo>
                  <a:cubicBezTo>
                    <a:pt x="57826" y="48"/>
                    <a:pt x="57153" y="0"/>
                    <a:pt x="56397" y="0"/>
                  </a:cubicBezTo>
                  <a:close/>
                </a:path>
              </a:pathLst>
            </a:custGeom>
            <a:solidFill>
              <a:srgbClr val="2632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 name="Google Shape;292;p31">
              <a:extLst>
                <a:ext uri="{FF2B5EF4-FFF2-40B4-BE49-F238E27FC236}">
                  <a16:creationId xmlns:a16="http://schemas.microsoft.com/office/drawing/2014/main" id="{4AD61F64-2159-D246-CFB6-1EEEC57F6C0B}"/>
                </a:ext>
              </a:extLst>
            </p:cNvPr>
            <p:cNvSpPr/>
            <p:nvPr/>
          </p:nvSpPr>
          <p:spPr>
            <a:xfrm>
              <a:off x="3973850" y="4440275"/>
              <a:ext cx="725525" cy="330275"/>
            </a:xfrm>
            <a:custGeom>
              <a:avLst/>
              <a:gdLst/>
              <a:ahLst/>
              <a:cxnLst/>
              <a:rect l="l" t="t" r="r" b="b"/>
              <a:pathLst>
                <a:path w="29021" h="13211" fill="none" extrusionOk="0">
                  <a:moveTo>
                    <a:pt x="29021" y="13210"/>
                  </a:moveTo>
                  <a:cubicBezTo>
                    <a:pt x="29021" y="13210"/>
                    <a:pt x="22416" y="11443"/>
                    <a:pt x="17046" y="7840"/>
                  </a:cubicBezTo>
                  <a:cubicBezTo>
                    <a:pt x="11675" y="4204"/>
                    <a:pt x="7506" y="1"/>
                    <a:pt x="0" y="868"/>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 name="Google Shape;293;p31">
              <a:extLst>
                <a:ext uri="{FF2B5EF4-FFF2-40B4-BE49-F238E27FC236}">
                  <a16:creationId xmlns:a16="http://schemas.microsoft.com/office/drawing/2014/main" id="{E7065509-7F0E-CAAE-07F2-D7749FB580BA}"/>
                </a:ext>
              </a:extLst>
            </p:cNvPr>
            <p:cNvSpPr/>
            <p:nvPr/>
          </p:nvSpPr>
          <p:spPr>
            <a:xfrm>
              <a:off x="4369950" y="4331050"/>
              <a:ext cx="445350" cy="283550"/>
            </a:xfrm>
            <a:custGeom>
              <a:avLst/>
              <a:gdLst/>
              <a:ahLst/>
              <a:cxnLst/>
              <a:rect l="l" t="t" r="r" b="b"/>
              <a:pathLst>
                <a:path w="17814" h="11342" fill="none" extrusionOk="0">
                  <a:moveTo>
                    <a:pt x="1" y="11342"/>
                  </a:moveTo>
                  <a:cubicBezTo>
                    <a:pt x="3370" y="10374"/>
                    <a:pt x="5872" y="8173"/>
                    <a:pt x="8607" y="6071"/>
                  </a:cubicBezTo>
                  <a:cubicBezTo>
                    <a:pt x="11476" y="3770"/>
                    <a:pt x="14545" y="1735"/>
                    <a:pt x="17814" y="0"/>
                  </a:cubicBezTo>
                </a:path>
              </a:pathLst>
            </a:custGeom>
            <a:noFill/>
            <a:ln w="116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294;p31">
              <a:extLst>
                <a:ext uri="{FF2B5EF4-FFF2-40B4-BE49-F238E27FC236}">
                  <a16:creationId xmlns:a16="http://schemas.microsoft.com/office/drawing/2014/main" id="{78583BFD-8C00-5981-F3E0-206CC31E3B3B}"/>
                </a:ext>
              </a:extLst>
            </p:cNvPr>
            <p:cNvSpPr/>
            <p:nvPr/>
          </p:nvSpPr>
          <p:spPr>
            <a:xfrm>
              <a:off x="4339925" y="2865825"/>
              <a:ext cx="24225" cy="25"/>
            </a:xfrm>
            <a:custGeom>
              <a:avLst/>
              <a:gdLst/>
              <a:ahLst/>
              <a:cxnLst/>
              <a:rect l="l" t="t" r="r" b="b"/>
              <a:pathLst>
                <a:path w="969" h="1" fill="none" extrusionOk="0">
                  <a:moveTo>
                    <a:pt x="1" y="1"/>
                  </a:moveTo>
                  <a:lnTo>
                    <a:pt x="968" y="1"/>
                  </a:lnTo>
                </a:path>
              </a:pathLst>
            </a:custGeom>
            <a:noFill/>
            <a:ln w="11675"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59" name="Graphic 58">
            <a:extLst>
              <a:ext uri="{FF2B5EF4-FFF2-40B4-BE49-F238E27FC236}">
                <a16:creationId xmlns:a16="http://schemas.microsoft.com/office/drawing/2014/main" id="{03BDC51D-2062-CCC3-CCF9-8AF638E5A6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9543" y="8367779"/>
            <a:ext cx="5652982" cy="5791474"/>
          </a:xfrm>
          <a:prstGeom prst="rect">
            <a:avLst/>
          </a:prstGeom>
        </p:spPr>
      </p:pic>
      <p:pic>
        <p:nvPicPr>
          <p:cNvPr id="60" name="Graphic 59">
            <a:extLst>
              <a:ext uri="{FF2B5EF4-FFF2-40B4-BE49-F238E27FC236}">
                <a16:creationId xmlns:a16="http://schemas.microsoft.com/office/drawing/2014/main" id="{E3F63DA4-CD6F-C84E-22C7-D47E584C96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15" y="7889215"/>
            <a:ext cx="560105" cy="740747"/>
          </a:xfrm>
          <a:prstGeom prst="rect">
            <a:avLst/>
          </a:prstGeom>
        </p:spPr>
      </p:pic>
      <p:pic>
        <p:nvPicPr>
          <p:cNvPr id="61" name="Graphic 60">
            <a:extLst>
              <a:ext uri="{FF2B5EF4-FFF2-40B4-BE49-F238E27FC236}">
                <a16:creationId xmlns:a16="http://schemas.microsoft.com/office/drawing/2014/main" id="{A653688F-D799-F932-EDB2-13EBD9BC59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74539" y="8581862"/>
            <a:ext cx="4167192" cy="4731713"/>
          </a:xfrm>
          <a:prstGeom prst="rect">
            <a:avLst/>
          </a:prstGeom>
        </p:spPr>
      </p:pic>
      <p:pic>
        <p:nvPicPr>
          <p:cNvPr id="62" name="Graphic 61">
            <a:extLst>
              <a:ext uri="{FF2B5EF4-FFF2-40B4-BE49-F238E27FC236}">
                <a16:creationId xmlns:a16="http://schemas.microsoft.com/office/drawing/2014/main" id="{D7406A78-785D-A9FD-289D-906B91931EC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08609" y="3707994"/>
            <a:ext cx="278332" cy="289800"/>
          </a:xfrm>
          <a:prstGeom prst="rect">
            <a:avLst/>
          </a:prstGeom>
        </p:spPr>
      </p:pic>
    </p:spTree>
    <p:extLst>
      <p:ext uri="{BB962C8B-B14F-4D97-AF65-F5344CB8AC3E}">
        <p14:creationId xmlns:p14="http://schemas.microsoft.com/office/powerpoint/2010/main" val="793158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E440D5-007A-2A46-DBB4-BA81C18E20D4}"/>
              </a:ext>
            </a:extLst>
          </p:cNvPr>
          <p:cNvSpPr txBox="1"/>
          <p:nvPr/>
        </p:nvSpPr>
        <p:spPr>
          <a:xfrm>
            <a:off x="81643" y="5531815"/>
            <a:ext cx="12156589"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10" name="Google Shape;2697;p56">
            <a:extLst>
              <a:ext uri="{FF2B5EF4-FFF2-40B4-BE49-F238E27FC236}">
                <a16:creationId xmlns:a16="http://schemas.microsoft.com/office/drawing/2014/main" id="{6C40B630-DE6E-EA90-572E-C6418A8AA8F2}"/>
              </a:ext>
            </a:extLst>
          </p:cNvPr>
          <p:cNvGrpSpPr/>
          <p:nvPr/>
        </p:nvGrpSpPr>
        <p:grpSpPr>
          <a:xfrm>
            <a:off x="1769150" y="20343"/>
            <a:ext cx="8653699" cy="5459773"/>
            <a:chOff x="4145900" y="1432100"/>
            <a:chExt cx="1615425" cy="1019200"/>
          </a:xfrm>
        </p:grpSpPr>
        <p:sp>
          <p:nvSpPr>
            <p:cNvPr id="11" name="Google Shape;2698;p56">
              <a:extLst>
                <a:ext uri="{FF2B5EF4-FFF2-40B4-BE49-F238E27FC236}">
                  <a16:creationId xmlns:a16="http://schemas.microsoft.com/office/drawing/2014/main" id="{0E173FB2-9F2B-1451-376C-050FE1350081}"/>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Google Shape;2699;p56">
              <a:extLst>
                <a:ext uri="{FF2B5EF4-FFF2-40B4-BE49-F238E27FC236}">
                  <a16:creationId xmlns:a16="http://schemas.microsoft.com/office/drawing/2014/main" id="{83EC6313-20E2-0A23-A0ED-8AF202997C07}"/>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700;p56">
              <a:extLst>
                <a:ext uri="{FF2B5EF4-FFF2-40B4-BE49-F238E27FC236}">
                  <a16:creationId xmlns:a16="http://schemas.microsoft.com/office/drawing/2014/main" id="{11B09641-9ED5-B1DA-1F88-D1F90815D5A7}"/>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701;p56">
              <a:extLst>
                <a:ext uri="{FF2B5EF4-FFF2-40B4-BE49-F238E27FC236}">
                  <a16:creationId xmlns:a16="http://schemas.microsoft.com/office/drawing/2014/main" id="{C16D4D12-9289-64E0-F818-880AAEE77D21}"/>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702;p56">
              <a:extLst>
                <a:ext uri="{FF2B5EF4-FFF2-40B4-BE49-F238E27FC236}">
                  <a16:creationId xmlns:a16="http://schemas.microsoft.com/office/drawing/2014/main" id="{4FEDC5B0-BCEA-9BC2-FC15-290AE985C28A}"/>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703;p56">
              <a:extLst>
                <a:ext uri="{FF2B5EF4-FFF2-40B4-BE49-F238E27FC236}">
                  <a16:creationId xmlns:a16="http://schemas.microsoft.com/office/drawing/2014/main" id="{1BD0AB7E-D924-16DD-F3ED-07E4857B60C2}"/>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704;p56">
              <a:extLst>
                <a:ext uri="{FF2B5EF4-FFF2-40B4-BE49-F238E27FC236}">
                  <a16:creationId xmlns:a16="http://schemas.microsoft.com/office/drawing/2014/main" id="{8AEBD8C3-2E28-8F89-4B14-C51C3E26FF7E}"/>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705;p56">
              <a:extLst>
                <a:ext uri="{FF2B5EF4-FFF2-40B4-BE49-F238E27FC236}">
                  <a16:creationId xmlns:a16="http://schemas.microsoft.com/office/drawing/2014/main" id="{A2A1A9DB-BA99-17D8-81C7-26F647B3E0C2}"/>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706;p56">
              <a:extLst>
                <a:ext uri="{FF2B5EF4-FFF2-40B4-BE49-F238E27FC236}">
                  <a16:creationId xmlns:a16="http://schemas.microsoft.com/office/drawing/2014/main" id="{6DF17AF4-10C0-793E-3E7F-2DD6D52E83F5}"/>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707;p56">
              <a:extLst>
                <a:ext uri="{FF2B5EF4-FFF2-40B4-BE49-F238E27FC236}">
                  <a16:creationId xmlns:a16="http://schemas.microsoft.com/office/drawing/2014/main" id="{82D910D9-9114-2D93-177A-999614551C25}"/>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708;p56">
              <a:extLst>
                <a:ext uri="{FF2B5EF4-FFF2-40B4-BE49-F238E27FC236}">
                  <a16:creationId xmlns:a16="http://schemas.microsoft.com/office/drawing/2014/main" id="{B9B5C3D7-F70A-282A-9008-5B7150015E35}"/>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709;p56">
              <a:extLst>
                <a:ext uri="{FF2B5EF4-FFF2-40B4-BE49-F238E27FC236}">
                  <a16:creationId xmlns:a16="http://schemas.microsoft.com/office/drawing/2014/main" id="{0F95F593-D3CC-5033-6B00-94A466743FE9}"/>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710;p56">
              <a:extLst>
                <a:ext uri="{FF2B5EF4-FFF2-40B4-BE49-F238E27FC236}">
                  <a16:creationId xmlns:a16="http://schemas.microsoft.com/office/drawing/2014/main" id="{79BD202B-D448-546E-90FD-B0FA7432B5B9}"/>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711;p56">
              <a:extLst>
                <a:ext uri="{FF2B5EF4-FFF2-40B4-BE49-F238E27FC236}">
                  <a16:creationId xmlns:a16="http://schemas.microsoft.com/office/drawing/2014/main" id="{0FDAADE0-EDF7-7398-3054-FABFCAFFB36F}"/>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712;p56">
              <a:extLst>
                <a:ext uri="{FF2B5EF4-FFF2-40B4-BE49-F238E27FC236}">
                  <a16:creationId xmlns:a16="http://schemas.microsoft.com/office/drawing/2014/main" id="{E845F9AC-0E57-9B01-923A-EE960E128594}"/>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713;p56">
              <a:extLst>
                <a:ext uri="{FF2B5EF4-FFF2-40B4-BE49-F238E27FC236}">
                  <a16:creationId xmlns:a16="http://schemas.microsoft.com/office/drawing/2014/main" id="{70A57EC5-BB3B-75A1-E689-DAD0C36F49C5}"/>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14;p56">
              <a:extLst>
                <a:ext uri="{FF2B5EF4-FFF2-40B4-BE49-F238E27FC236}">
                  <a16:creationId xmlns:a16="http://schemas.microsoft.com/office/drawing/2014/main" id="{1F4B15DE-DFD3-0117-52A7-38B4552B2A44}"/>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715;p56">
              <a:extLst>
                <a:ext uri="{FF2B5EF4-FFF2-40B4-BE49-F238E27FC236}">
                  <a16:creationId xmlns:a16="http://schemas.microsoft.com/office/drawing/2014/main" id="{2D0B3590-B09F-C55F-2BDF-532D03C7CAC9}"/>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716;p56">
              <a:extLst>
                <a:ext uri="{FF2B5EF4-FFF2-40B4-BE49-F238E27FC236}">
                  <a16:creationId xmlns:a16="http://schemas.microsoft.com/office/drawing/2014/main" id="{0E86CE57-0EED-C600-B5BF-FF3E8D89BCFD}"/>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717;p56">
              <a:extLst>
                <a:ext uri="{FF2B5EF4-FFF2-40B4-BE49-F238E27FC236}">
                  <a16:creationId xmlns:a16="http://schemas.microsoft.com/office/drawing/2014/main" id="{9715197A-65DC-61AC-E8F4-E2D1016206B7}"/>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718;p56">
              <a:extLst>
                <a:ext uri="{FF2B5EF4-FFF2-40B4-BE49-F238E27FC236}">
                  <a16:creationId xmlns:a16="http://schemas.microsoft.com/office/drawing/2014/main" id="{E8323381-F8E0-AEE4-5C89-D42CA532943B}"/>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719;p56">
              <a:extLst>
                <a:ext uri="{FF2B5EF4-FFF2-40B4-BE49-F238E27FC236}">
                  <a16:creationId xmlns:a16="http://schemas.microsoft.com/office/drawing/2014/main" id="{AF38AC65-60AA-64B4-9437-BDBA07C0F998}"/>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720;p56">
              <a:extLst>
                <a:ext uri="{FF2B5EF4-FFF2-40B4-BE49-F238E27FC236}">
                  <a16:creationId xmlns:a16="http://schemas.microsoft.com/office/drawing/2014/main" id="{06E4B3BA-8E94-26D3-ACFA-381A16ACCF49}"/>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721;p56">
              <a:extLst>
                <a:ext uri="{FF2B5EF4-FFF2-40B4-BE49-F238E27FC236}">
                  <a16:creationId xmlns:a16="http://schemas.microsoft.com/office/drawing/2014/main" id="{7DE317CE-E61A-FFE0-1F5F-84B4C984F993}"/>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722;p56">
              <a:extLst>
                <a:ext uri="{FF2B5EF4-FFF2-40B4-BE49-F238E27FC236}">
                  <a16:creationId xmlns:a16="http://schemas.microsoft.com/office/drawing/2014/main" id="{0EF95CA9-6A51-EACD-7F6A-8BC8BD4E4775}"/>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723;p56">
              <a:extLst>
                <a:ext uri="{FF2B5EF4-FFF2-40B4-BE49-F238E27FC236}">
                  <a16:creationId xmlns:a16="http://schemas.microsoft.com/office/drawing/2014/main" id="{CAE34BE2-E0E1-6745-6544-DF85D237EDCE}"/>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724;p56">
              <a:extLst>
                <a:ext uri="{FF2B5EF4-FFF2-40B4-BE49-F238E27FC236}">
                  <a16:creationId xmlns:a16="http://schemas.microsoft.com/office/drawing/2014/main" id="{4D6DB1C9-93EC-CFD6-1F61-989A757E9D75}"/>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725;p56">
              <a:extLst>
                <a:ext uri="{FF2B5EF4-FFF2-40B4-BE49-F238E27FC236}">
                  <a16:creationId xmlns:a16="http://schemas.microsoft.com/office/drawing/2014/main" id="{E623CB0C-F0AF-5F89-0C75-334844CB54EF}"/>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726;p56">
              <a:extLst>
                <a:ext uri="{FF2B5EF4-FFF2-40B4-BE49-F238E27FC236}">
                  <a16:creationId xmlns:a16="http://schemas.microsoft.com/office/drawing/2014/main" id="{05925D4F-7488-26AC-8F10-E3D7524CDB3B}"/>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727;p56">
              <a:extLst>
                <a:ext uri="{FF2B5EF4-FFF2-40B4-BE49-F238E27FC236}">
                  <a16:creationId xmlns:a16="http://schemas.microsoft.com/office/drawing/2014/main" id="{1CCD5C6C-3F9D-425F-845A-0A2ABBD6E03D}"/>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728;p56">
              <a:extLst>
                <a:ext uri="{FF2B5EF4-FFF2-40B4-BE49-F238E27FC236}">
                  <a16:creationId xmlns:a16="http://schemas.microsoft.com/office/drawing/2014/main" id="{187F82F2-CDD4-2949-22D3-2265FF3AEA43}"/>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729;p56">
              <a:extLst>
                <a:ext uri="{FF2B5EF4-FFF2-40B4-BE49-F238E27FC236}">
                  <a16:creationId xmlns:a16="http://schemas.microsoft.com/office/drawing/2014/main" id="{C344E7FA-FCB4-5EE2-AD38-88F7D17455EE}"/>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730;p56">
              <a:extLst>
                <a:ext uri="{FF2B5EF4-FFF2-40B4-BE49-F238E27FC236}">
                  <a16:creationId xmlns:a16="http://schemas.microsoft.com/office/drawing/2014/main" id="{F1279724-777D-E795-B4EC-9C3E1A27CA90}"/>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731;p56">
              <a:extLst>
                <a:ext uri="{FF2B5EF4-FFF2-40B4-BE49-F238E27FC236}">
                  <a16:creationId xmlns:a16="http://schemas.microsoft.com/office/drawing/2014/main" id="{513528F1-33B9-1D6E-6752-E69D1171F311}"/>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732;p56">
              <a:extLst>
                <a:ext uri="{FF2B5EF4-FFF2-40B4-BE49-F238E27FC236}">
                  <a16:creationId xmlns:a16="http://schemas.microsoft.com/office/drawing/2014/main" id="{26D27D13-9868-BE40-1F45-D823875125D5}"/>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733;p56">
              <a:extLst>
                <a:ext uri="{FF2B5EF4-FFF2-40B4-BE49-F238E27FC236}">
                  <a16:creationId xmlns:a16="http://schemas.microsoft.com/office/drawing/2014/main" id="{0DFD1EF5-EB5F-D3EB-0317-DC868F4E9269}"/>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734;p56">
              <a:extLst>
                <a:ext uri="{FF2B5EF4-FFF2-40B4-BE49-F238E27FC236}">
                  <a16:creationId xmlns:a16="http://schemas.microsoft.com/office/drawing/2014/main" id="{C36C3104-BFA4-1457-E639-21FB8D10C912}"/>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735;p56">
              <a:extLst>
                <a:ext uri="{FF2B5EF4-FFF2-40B4-BE49-F238E27FC236}">
                  <a16:creationId xmlns:a16="http://schemas.microsoft.com/office/drawing/2014/main" id="{15254231-8916-98CA-3B9D-D432D7B029A2}"/>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736;p56">
              <a:extLst>
                <a:ext uri="{FF2B5EF4-FFF2-40B4-BE49-F238E27FC236}">
                  <a16:creationId xmlns:a16="http://schemas.microsoft.com/office/drawing/2014/main" id="{C3ED7C41-A7FD-FC0C-830E-CA945EDB2C91}"/>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737;p56">
              <a:extLst>
                <a:ext uri="{FF2B5EF4-FFF2-40B4-BE49-F238E27FC236}">
                  <a16:creationId xmlns:a16="http://schemas.microsoft.com/office/drawing/2014/main" id="{142B5BBD-3B80-5ED1-DDF2-510578B6A907}"/>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738;p56">
              <a:extLst>
                <a:ext uri="{FF2B5EF4-FFF2-40B4-BE49-F238E27FC236}">
                  <a16:creationId xmlns:a16="http://schemas.microsoft.com/office/drawing/2014/main" id="{C7704249-6400-B80C-F603-ADA94B8DD32B}"/>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739;p56">
              <a:extLst>
                <a:ext uri="{FF2B5EF4-FFF2-40B4-BE49-F238E27FC236}">
                  <a16:creationId xmlns:a16="http://schemas.microsoft.com/office/drawing/2014/main" id="{DE4992F0-1BCB-3EF6-89C3-93E3E2A58AA4}"/>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740;p56">
              <a:extLst>
                <a:ext uri="{FF2B5EF4-FFF2-40B4-BE49-F238E27FC236}">
                  <a16:creationId xmlns:a16="http://schemas.microsoft.com/office/drawing/2014/main" id="{F86456D6-3DB0-D5C0-8142-5F0DB175017B}"/>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741;p56">
              <a:extLst>
                <a:ext uri="{FF2B5EF4-FFF2-40B4-BE49-F238E27FC236}">
                  <a16:creationId xmlns:a16="http://schemas.microsoft.com/office/drawing/2014/main" id="{1561090B-351F-80CF-3200-C436D9FE0F46}"/>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742;p56">
              <a:extLst>
                <a:ext uri="{FF2B5EF4-FFF2-40B4-BE49-F238E27FC236}">
                  <a16:creationId xmlns:a16="http://schemas.microsoft.com/office/drawing/2014/main" id="{91841809-E8D0-7765-B91F-222829BD9C72}"/>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743;p56">
              <a:extLst>
                <a:ext uri="{FF2B5EF4-FFF2-40B4-BE49-F238E27FC236}">
                  <a16:creationId xmlns:a16="http://schemas.microsoft.com/office/drawing/2014/main" id="{FE1931AC-BD04-71F7-EADD-FA117FE9C839}"/>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44;p56">
              <a:extLst>
                <a:ext uri="{FF2B5EF4-FFF2-40B4-BE49-F238E27FC236}">
                  <a16:creationId xmlns:a16="http://schemas.microsoft.com/office/drawing/2014/main" id="{DC6DF776-010C-983D-A784-3F009B57CD3F}"/>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45;p56">
              <a:extLst>
                <a:ext uri="{FF2B5EF4-FFF2-40B4-BE49-F238E27FC236}">
                  <a16:creationId xmlns:a16="http://schemas.microsoft.com/office/drawing/2014/main" id="{ACA57412-0516-561B-6F1E-312569C6C74C}"/>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46;p56">
              <a:extLst>
                <a:ext uri="{FF2B5EF4-FFF2-40B4-BE49-F238E27FC236}">
                  <a16:creationId xmlns:a16="http://schemas.microsoft.com/office/drawing/2014/main" id="{608AEFE3-00C6-3FA3-787E-4433F62458F6}"/>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47;p56">
              <a:extLst>
                <a:ext uri="{FF2B5EF4-FFF2-40B4-BE49-F238E27FC236}">
                  <a16:creationId xmlns:a16="http://schemas.microsoft.com/office/drawing/2014/main" id="{4554F0D3-A349-4A2E-0ACC-8362DCF27A65}"/>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48;p56">
              <a:extLst>
                <a:ext uri="{FF2B5EF4-FFF2-40B4-BE49-F238E27FC236}">
                  <a16:creationId xmlns:a16="http://schemas.microsoft.com/office/drawing/2014/main" id="{65A09B4B-A5C8-5679-B4D1-30F9E370B445}"/>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49;p56">
              <a:extLst>
                <a:ext uri="{FF2B5EF4-FFF2-40B4-BE49-F238E27FC236}">
                  <a16:creationId xmlns:a16="http://schemas.microsoft.com/office/drawing/2014/main" id="{19DB5186-A047-7FCC-788A-15A2ADCD3F07}"/>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50;p56">
              <a:extLst>
                <a:ext uri="{FF2B5EF4-FFF2-40B4-BE49-F238E27FC236}">
                  <a16:creationId xmlns:a16="http://schemas.microsoft.com/office/drawing/2014/main" id="{2D3964D4-163B-676D-C94C-09410829FE83}"/>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751;p56">
              <a:extLst>
                <a:ext uri="{FF2B5EF4-FFF2-40B4-BE49-F238E27FC236}">
                  <a16:creationId xmlns:a16="http://schemas.microsoft.com/office/drawing/2014/main" id="{F6FA6BEA-373E-23B9-7680-AB70F0B5515E}"/>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752;p56">
              <a:extLst>
                <a:ext uri="{FF2B5EF4-FFF2-40B4-BE49-F238E27FC236}">
                  <a16:creationId xmlns:a16="http://schemas.microsoft.com/office/drawing/2014/main" id="{4D5DEC24-1E8C-3285-B28B-A997D8CC779D}"/>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753;p56">
              <a:extLst>
                <a:ext uri="{FF2B5EF4-FFF2-40B4-BE49-F238E27FC236}">
                  <a16:creationId xmlns:a16="http://schemas.microsoft.com/office/drawing/2014/main" id="{8F433785-0B68-605E-98FF-0D92957FB25D}"/>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754;p56">
              <a:extLst>
                <a:ext uri="{FF2B5EF4-FFF2-40B4-BE49-F238E27FC236}">
                  <a16:creationId xmlns:a16="http://schemas.microsoft.com/office/drawing/2014/main" id="{7EDFEF34-2BC7-48D8-1180-7156B9C18868}"/>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55;p56">
              <a:extLst>
                <a:ext uri="{FF2B5EF4-FFF2-40B4-BE49-F238E27FC236}">
                  <a16:creationId xmlns:a16="http://schemas.microsoft.com/office/drawing/2014/main" id="{39EF7220-CD63-E98F-02E3-CA3B67AAE538}"/>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56;p56">
              <a:extLst>
                <a:ext uri="{FF2B5EF4-FFF2-40B4-BE49-F238E27FC236}">
                  <a16:creationId xmlns:a16="http://schemas.microsoft.com/office/drawing/2014/main" id="{AC3A4418-D038-EC49-33BC-BB73D4B7FB94}"/>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57;p56">
              <a:extLst>
                <a:ext uri="{FF2B5EF4-FFF2-40B4-BE49-F238E27FC236}">
                  <a16:creationId xmlns:a16="http://schemas.microsoft.com/office/drawing/2014/main" id="{347419BB-E8D8-874E-10EA-F081519B37F5}"/>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58;p56">
              <a:extLst>
                <a:ext uri="{FF2B5EF4-FFF2-40B4-BE49-F238E27FC236}">
                  <a16:creationId xmlns:a16="http://schemas.microsoft.com/office/drawing/2014/main" id="{BB534B86-03E7-4BD6-056C-AF3A621DD66D}"/>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59;p56">
              <a:extLst>
                <a:ext uri="{FF2B5EF4-FFF2-40B4-BE49-F238E27FC236}">
                  <a16:creationId xmlns:a16="http://schemas.microsoft.com/office/drawing/2014/main" id="{E6E7380E-E0A3-9B99-834E-31D8CD746DC9}"/>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60;p56">
              <a:extLst>
                <a:ext uri="{FF2B5EF4-FFF2-40B4-BE49-F238E27FC236}">
                  <a16:creationId xmlns:a16="http://schemas.microsoft.com/office/drawing/2014/main" id="{A011C6E6-D2D8-E826-F686-4DD383356C8E}"/>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61;p56">
              <a:extLst>
                <a:ext uri="{FF2B5EF4-FFF2-40B4-BE49-F238E27FC236}">
                  <a16:creationId xmlns:a16="http://schemas.microsoft.com/office/drawing/2014/main" id="{BB090946-D683-C08C-6561-88A44E1AD753}"/>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62;p56">
              <a:extLst>
                <a:ext uri="{FF2B5EF4-FFF2-40B4-BE49-F238E27FC236}">
                  <a16:creationId xmlns:a16="http://schemas.microsoft.com/office/drawing/2014/main" id="{A50A6D5D-DEE4-8F29-D970-E111DE47DF6A}"/>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63;p56">
              <a:extLst>
                <a:ext uri="{FF2B5EF4-FFF2-40B4-BE49-F238E27FC236}">
                  <a16:creationId xmlns:a16="http://schemas.microsoft.com/office/drawing/2014/main" id="{D8E46CB6-0845-7C97-8713-87B17C8D3583}"/>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64;p56">
              <a:extLst>
                <a:ext uri="{FF2B5EF4-FFF2-40B4-BE49-F238E27FC236}">
                  <a16:creationId xmlns:a16="http://schemas.microsoft.com/office/drawing/2014/main" id="{A1AE477B-92E9-0733-C927-E0F3D28B6E9F}"/>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65;p56">
              <a:extLst>
                <a:ext uri="{FF2B5EF4-FFF2-40B4-BE49-F238E27FC236}">
                  <a16:creationId xmlns:a16="http://schemas.microsoft.com/office/drawing/2014/main" id="{6B5C2A4A-A82C-8982-AB8B-C9323A0E7E14}"/>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66;p56">
              <a:extLst>
                <a:ext uri="{FF2B5EF4-FFF2-40B4-BE49-F238E27FC236}">
                  <a16:creationId xmlns:a16="http://schemas.microsoft.com/office/drawing/2014/main" id="{45BE6B78-B913-5729-C8BB-8B9A968F8FDE}"/>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67;p56">
              <a:extLst>
                <a:ext uri="{FF2B5EF4-FFF2-40B4-BE49-F238E27FC236}">
                  <a16:creationId xmlns:a16="http://schemas.microsoft.com/office/drawing/2014/main" id="{160DB657-E4D1-23AA-3B0E-BB304C32BB99}"/>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68;p56">
              <a:extLst>
                <a:ext uri="{FF2B5EF4-FFF2-40B4-BE49-F238E27FC236}">
                  <a16:creationId xmlns:a16="http://schemas.microsoft.com/office/drawing/2014/main" id="{07D3209A-7CBD-9741-FFE9-DB2B93FDA106}"/>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69;p56">
              <a:extLst>
                <a:ext uri="{FF2B5EF4-FFF2-40B4-BE49-F238E27FC236}">
                  <a16:creationId xmlns:a16="http://schemas.microsoft.com/office/drawing/2014/main" id="{B8E8F2DD-3F6F-D7E8-13FC-58E1DF1E730E}"/>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70;p56">
              <a:extLst>
                <a:ext uri="{FF2B5EF4-FFF2-40B4-BE49-F238E27FC236}">
                  <a16:creationId xmlns:a16="http://schemas.microsoft.com/office/drawing/2014/main" id="{BCF7935D-33FF-84AD-CD46-4340618D4CF1}"/>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71;p56">
              <a:extLst>
                <a:ext uri="{FF2B5EF4-FFF2-40B4-BE49-F238E27FC236}">
                  <a16:creationId xmlns:a16="http://schemas.microsoft.com/office/drawing/2014/main" id="{7EBF99DF-EFCC-B82D-1A3B-C3F9297AC11A}"/>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72;p56">
              <a:extLst>
                <a:ext uri="{FF2B5EF4-FFF2-40B4-BE49-F238E27FC236}">
                  <a16:creationId xmlns:a16="http://schemas.microsoft.com/office/drawing/2014/main" id="{25B1AFFB-A667-4EC9-337E-962D57D6E7D5}"/>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73;p56">
              <a:extLst>
                <a:ext uri="{FF2B5EF4-FFF2-40B4-BE49-F238E27FC236}">
                  <a16:creationId xmlns:a16="http://schemas.microsoft.com/office/drawing/2014/main" id="{A5532B89-60AE-1394-70C3-5901C911897F}"/>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74;p56">
              <a:extLst>
                <a:ext uri="{FF2B5EF4-FFF2-40B4-BE49-F238E27FC236}">
                  <a16:creationId xmlns:a16="http://schemas.microsoft.com/office/drawing/2014/main" id="{5F08E0E0-168B-83E3-9826-3DF1F402D5D2}"/>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75;p56">
              <a:extLst>
                <a:ext uri="{FF2B5EF4-FFF2-40B4-BE49-F238E27FC236}">
                  <a16:creationId xmlns:a16="http://schemas.microsoft.com/office/drawing/2014/main" id="{B4668D38-0A02-7D8B-3A3F-46D3FAD15F04}"/>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76;p56">
              <a:extLst>
                <a:ext uri="{FF2B5EF4-FFF2-40B4-BE49-F238E27FC236}">
                  <a16:creationId xmlns:a16="http://schemas.microsoft.com/office/drawing/2014/main" id="{B663D105-07EC-6B6B-F25F-EF2173E72032}"/>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77;p56">
              <a:extLst>
                <a:ext uri="{FF2B5EF4-FFF2-40B4-BE49-F238E27FC236}">
                  <a16:creationId xmlns:a16="http://schemas.microsoft.com/office/drawing/2014/main" id="{13D6271D-9940-0BFF-D784-3A3DACC10ED8}"/>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78;p56">
              <a:extLst>
                <a:ext uri="{FF2B5EF4-FFF2-40B4-BE49-F238E27FC236}">
                  <a16:creationId xmlns:a16="http://schemas.microsoft.com/office/drawing/2014/main" id="{5707BA89-AE9F-3809-CF94-E8BA48468AC2}"/>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79;p56">
              <a:extLst>
                <a:ext uri="{FF2B5EF4-FFF2-40B4-BE49-F238E27FC236}">
                  <a16:creationId xmlns:a16="http://schemas.microsoft.com/office/drawing/2014/main" id="{1FD320D3-01C2-B5DF-4064-6B426727B9E2}"/>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80;p56">
              <a:extLst>
                <a:ext uri="{FF2B5EF4-FFF2-40B4-BE49-F238E27FC236}">
                  <a16:creationId xmlns:a16="http://schemas.microsoft.com/office/drawing/2014/main" id="{72F0E8B7-5774-12A4-5831-82FF33FC1F7D}"/>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81;p56">
              <a:extLst>
                <a:ext uri="{FF2B5EF4-FFF2-40B4-BE49-F238E27FC236}">
                  <a16:creationId xmlns:a16="http://schemas.microsoft.com/office/drawing/2014/main" id="{657EC55D-5EC6-D7DB-DA8D-CCCC568F121E}"/>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82;p56">
              <a:extLst>
                <a:ext uri="{FF2B5EF4-FFF2-40B4-BE49-F238E27FC236}">
                  <a16:creationId xmlns:a16="http://schemas.microsoft.com/office/drawing/2014/main" id="{6557694E-9553-31A5-C424-18832819AC92}"/>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83;p56">
              <a:extLst>
                <a:ext uri="{FF2B5EF4-FFF2-40B4-BE49-F238E27FC236}">
                  <a16:creationId xmlns:a16="http://schemas.microsoft.com/office/drawing/2014/main" id="{750F70B6-F73B-BF24-FF90-8514DC9109D7}"/>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84;p56">
              <a:extLst>
                <a:ext uri="{FF2B5EF4-FFF2-40B4-BE49-F238E27FC236}">
                  <a16:creationId xmlns:a16="http://schemas.microsoft.com/office/drawing/2014/main" id="{7F3F6CF8-460D-97AC-92BC-1B28F97FCF74}"/>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85;p56">
              <a:extLst>
                <a:ext uri="{FF2B5EF4-FFF2-40B4-BE49-F238E27FC236}">
                  <a16:creationId xmlns:a16="http://schemas.microsoft.com/office/drawing/2014/main" id="{70C96F83-6F86-3B52-F898-973ADAC17729}"/>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86;p56">
              <a:extLst>
                <a:ext uri="{FF2B5EF4-FFF2-40B4-BE49-F238E27FC236}">
                  <a16:creationId xmlns:a16="http://schemas.microsoft.com/office/drawing/2014/main" id="{0BD98122-CB19-5F67-B125-99616C142B16}"/>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87;p56">
              <a:extLst>
                <a:ext uri="{FF2B5EF4-FFF2-40B4-BE49-F238E27FC236}">
                  <a16:creationId xmlns:a16="http://schemas.microsoft.com/office/drawing/2014/main" id="{1BE2B0AE-16C4-B6FF-DB46-4B34C89A19C3}"/>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88;p56">
              <a:extLst>
                <a:ext uri="{FF2B5EF4-FFF2-40B4-BE49-F238E27FC236}">
                  <a16:creationId xmlns:a16="http://schemas.microsoft.com/office/drawing/2014/main" id="{F5DD5EA6-D2A1-0FD0-95EB-A9601FBADF18}"/>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89;p56">
              <a:extLst>
                <a:ext uri="{FF2B5EF4-FFF2-40B4-BE49-F238E27FC236}">
                  <a16:creationId xmlns:a16="http://schemas.microsoft.com/office/drawing/2014/main" id="{1DEA49EE-780B-6357-B1B0-18449CEBC663}"/>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90;p56">
              <a:extLst>
                <a:ext uri="{FF2B5EF4-FFF2-40B4-BE49-F238E27FC236}">
                  <a16:creationId xmlns:a16="http://schemas.microsoft.com/office/drawing/2014/main" id="{7407BD03-439F-160F-0B3C-34F699129E0B}"/>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91;p56">
              <a:extLst>
                <a:ext uri="{FF2B5EF4-FFF2-40B4-BE49-F238E27FC236}">
                  <a16:creationId xmlns:a16="http://schemas.microsoft.com/office/drawing/2014/main" id="{E1F457EA-690E-E9BF-213D-55D856291B42}"/>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92;p56">
              <a:extLst>
                <a:ext uri="{FF2B5EF4-FFF2-40B4-BE49-F238E27FC236}">
                  <a16:creationId xmlns:a16="http://schemas.microsoft.com/office/drawing/2014/main" id="{A82779D2-485F-DA5E-5B0E-3A701A39C6BC}"/>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93;p56">
              <a:extLst>
                <a:ext uri="{FF2B5EF4-FFF2-40B4-BE49-F238E27FC236}">
                  <a16:creationId xmlns:a16="http://schemas.microsoft.com/office/drawing/2014/main" id="{696C0774-D227-95F8-CE98-E0C4A020137C}"/>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94;p56">
              <a:extLst>
                <a:ext uri="{FF2B5EF4-FFF2-40B4-BE49-F238E27FC236}">
                  <a16:creationId xmlns:a16="http://schemas.microsoft.com/office/drawing/2014/main" id="{633B13AD-EC20-16FE-000B-6C1E57B98335}"/>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95;p56">
              <a:extLst>
                <a:ext uri="{FF2B5EF4-FFF2-40B4-BE49-F238E27FC236}">
                  <a16:creationId xmlns:a16="http://schemas.microsoft.com/office/drawing/2014/main" id="{46735C0D-8517-C65B-F10B-4747B703674A}"/>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96;p56">
              <a:extLst>
                <a:ext uri="{FF2B5EF4-FFF2-40B4-BE49-F238E27FC236}">
                  <a16:creationId xmlns:a16="http://schemas.microsoft.com/office/drawing/2014/main" id="{41DBC417-8637-079C-619B-537AC0D4AB51}"/>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97;p56">
              <a:extLst>
                <a:ext uri="{FF2B5EF4-FFF2-40B4-BE49-F238E27FC236}">
                  <a16:creationId xmlns:a16="http://schemas.microsoft.com/office/drawing/2014/main" id="{469E46D6-D6C0-31DE-AA25-34E12433FE0F}"/>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98;p56">
              <a:extLst>
                <a:ext uri="{FF2B5EF4-FFF2-40B4-BE49-F238E27FC236}">
                  <a16:creationId xmlns:a16="http://schemas.microsoft.com/office/drawing/2014/main" id="{2FB088C7-34B9-BF53-4D55-F974C06B5A3A}"/>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99;p56">
              <a:extLst>
                <a:ext uri="{FF2B5EF4-FFF2-40B4-BE49-F238E27FC236}">
                  <a16:creationId xmlns:a16="http://schemas.microsoft.com/office/drawing/2014/main" id="{D790AF0A-A17F-A45B-9F60-6BE5E8419972}"/>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800;p56">
              <a:extLst>
                <a:ext uri="{FF2B5EF4-FFF2-40B4-BE49-F238E27FC236}">
                  <a16:creationId xmlns:a16="http://schemas.microsoft.com/office/drawing/2014/main" id="{64794794-B31C-5B18-F077-4C851FE5AE74}"/>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801;p56">
              <a:extLst>
                <a:ext uri="{FF2B5EF4-FFF2-40B4-BE49-F238E27FC236}">
                  <a16:creationId xmlns:a16="http://schemas.microsoft.com/office/drawing/2014/main" id="{0D36BDB7-7D3A-E641-7CFC-DE520271E052}"/>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802;p56">
              <a:extLst>
                <a:ext uri="{FF2B5EF4-FFF2-40B4-BE49-F238E27FC236}">
                  <a16:creationId xmlns:a16="http://schemas.microsoft.com/office/drawing/2014/main" id="{56A8502F-1FC6-F6D0-1D93-D716056CE0BC}"/>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803;p56">
              <a:extLst>
                <a:ext uri="{FF2B5EF4-FFF2-40B4-BE49-F238E27FC236}">
                  <a16:creationId xmlns:a16="http://schemas.microsoft.com/office/drawing/2014/main" id="{CB70C02B-E5D4-4925-059D-6C843B28B1D2}"/>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804;p56">
              <a:extLst>
                <a:ext uri="{FF2B5EF4-FFF2-40B4-BE49-F238E27FC236}">
                  <a16:creationId xmlns:a16="http://schemas.microsoft.com/office/drawing/2014/main" id="{9A93039A-9001-B395-009E-F5EBB3A77BD8}"/>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805;p56">
              <a:extLst>
                <a:ext uri="{FF2B5EF4-FFF2-40B4-BE49-F238E27FC236}">
                  <a16:creationId xmlns:a16="http://schemas.microsoft.com/office/drawing/2014/main" id="{94EFF299-54AC-6EF3-D362-D39B27C3B833}"/>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806;p56">
              <a:extLst>
                <a:ext uri="{FF2B5EF4-FFF2-40B4-BE49-F238E27FC236}">
                  <a16:creationId xmlns:a16="http://schemas.microsoft.com/office/drawing/2014/main" id="{47105213-253D-58A3-88D2-34AB04E5C61B}"/>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807;p56">
              <a:extLst>
                <a:ext uri="{FF2B5EF4-FFF2-40B4-BE49-F238E27FC236}">
                  <a16:creationId xmlns:a16="http://schemas.microsoft.com/office/drawing/2014/main" id="{4A9AF475-80CA-1BB7-7DFC-66895DEEB25A}"/>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808;p56">
              <a:extLst>
                <a:ext uri="{FF2B5EF4-FFF2-40B4-BE49-F238E27FC236}">
                  <a16:creationId xmlns:a16="http://schemas.microsoft.com/office/drawing/2014/main" id="{D4238077-B45A-8875-0390-90A66DE49F4C}"/>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809;p56">
              <a:extLst>
                <a:ext uri="{FF2B5EF4-FFF2-40B4-BE49-F238E27FC236}">
                  <a16:creationId xmlns:a16="http://schemas.microsoft.com/office/drawing/2014/main" id="{65F263A9-2C07-600F-70A8-6850C10A7C7A}"/>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810;p56">
              <a:extLst>
                <a:ext uri="{FF2B5EF4-FFF2-40B4-BE49-F238E27FC236}">
                  <a16:creationId xmlns:a16="http://schemas.microsoft.com/office/drawing/2014/main" id="{7DDACD9B-5799-AE28-2899-C9F19F3DDBFD}"/>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811;p56">
              <a:extLst>
                <a:ext uri="{FF2B5EF4-FFF2-40B4-BE49-F238E27FC236}">
                  <a16:creationId xmlns:a16="http://schemas.microsoft.com/office/drawing/2014/main" id="{DDAB8098-0F67-1063-4978-79644E051564}"/>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812;p56">
              <a:extLst>
                <a:ext uri="{FF2B5EF4-FFF2-40B4-BE49-F238E27FC236}">
                  <a16:creationId xmlns:a16="http://schemas.microsoft.com/office/drawing/2014/main" id="{5256E613-FACC-AC0C-443F-AB75603DECA7}"/>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813;p56">
              <a:extLst>
                <a:ext uri="{FF2B5EF4-FFF2-40B4-BE49-F238E27FC236}">
                  <a16:creationId xmlns:a16="http://schemas.microsoft.com/office/drawing/2014/main" id="{9AECDD33-53FE-18F7-D326-D709395345AF}"/>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814;p56">
              <a:extLst>
                <a:ext uri="{FF2B5EF4-FFF2-40B4-BE49-F238E27FC236}">
                  <a16:creationId xmlns:a16="http://schemas.microsoft.com/office/drawing/2014/main" id="{CE4FB0C9-19A6-8834-B0C7-33074B26884E}"/>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815;p56">
              <a:extLst>
                <a:ext uri="{FF2B5EF4-FFF2-40B4-BE49-F238E27FC236}">
                  <a16:creationId xmlns:a16="http://schemas.microsoft.com/office/drawing/2014/main" id="{5E2B7B16-5B73-25B4-2C9E-78893EEBDB06}"/>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816;p56">
              <a:extLst>
                <a:ext uri="{FF2B5EF4-FFF2-40B4-BE49-F238E27FC236}">
                  <a16:creationId xmlns:a16="http://schemas.microsoft.com/office/drawing/2014/main" id="{B58F5C7E-A933-4D3D-560C-F37CA85F5755}"/>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817;p56">
              <a:extLst>
                <a:ext uri="{FF2B5EF4-FFF2-40B4-BE49-F238E27FC236}">
                  <a16:creationId xmlns:a16="http://schemas.microsoft.com/office/drawing/2014/main" id="{F2F533E5-4ED0-FA7E-7F77-4910B2883BA6}"/>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818;p56">
              <a:extLst>
                <a:ext uri="{FF2B5EF4-FFF2-40B4-BE49-F238E27FC236}">
                  <a16:creationId xmlns:a16="http://schemas.microsoft.com/office/drawing/2014/main" id="{10B2EB43-0809-1106-11AE-5E2D1940D7F0}"/>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819;p56">
              <a:extLst>
                <a:ext uri="{FF2B5EF4-FFF2-40B4-BE49-F238E27FC236}">
                  <a16:creationId xmlns:a16="http://schemas.microsoft.com/office/drawing/2014/main" id="{5080BBE4-4B5B-F4D8-4C9C-0C4886EE1CEB}"/>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820;p56">
              <a:extLst>
                <a:ext uri="{FF2B5EF4-FFF2-40B4-BE49-F238E27FC236}">
                  <a16:creationId xmlns:a16="http://schemas.microsoft.com/office/drawing/2014/main" id="{36F7E604-9CB5-9703-A5F5-428797DBE0B9}"/>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821;p56">
              <a:extLst>
                <a:ext uri="{FF2B5EF4-FFF2-40B4-BE49-F238E27FC236}">
                  <a16:creationId xmlns:a16="http://schemas.microsoft.com/office/drawing/2014/main" id="{C4D919DA-56CF-4E9A-29DB-F5E58524FEB0}"/>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822;p56">
              <a:extLst>
                <a:ext uri="{FF2B5EF4-FFF2-40B4-BE49-F238E27FC236}">
                  <a16:creationId xmlns:a16="http://schemas.microsoft.com/office/drawing/2014/main" id="{DDAB1876-B406-D8BA-64BA-A4EE48ED253A}"/>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823;p56">
              <a:extLst>
                <a:ext uri="{FF2B5EF4-FFF2-40B4-BE49-F238E27FC236}">
                  <a16:creationId xmlns:a16="http://schemas.microsoft.com/office/drawing/2014/main" id="{81DF28A9-3189-204E-9D8F-7DBC147AD9B4}"/>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824;p56">
              <a:extLst>
                <a:ext uri="{FF2B5EF4-FFF2-40B4-BE49-F238E27FC236}">
                  <a16:creationId xmlns:a16="http://schemas.microsoft.com/office/drawing/2014/main" id="{3C640B87-D345-BCB0-5A3C-78C0BD693DAB}"/>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825;p56">
              <a:extLst>
                <a:ext uri="{FF2B5EF4-FFF2-40B4-BE49-F238E27FC236}">
                  <a16:creationId xmlns:a16="http://schemas.microsoft.com/office/drawing/2014/main" id="{B672FC14-E5D9-E50B-0AEF-A0493FBA4F98}"/>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826;p56">
              <a:extLst>
                <a:ext uri="{FF2B5EF4-FFF2-40B4-BE49-F238E27FC236}">
                  <a16:creationId xmlns:a16="http://schemas.microsoft.com/office/drawing/2014/main" id="{045D6DE8-9B5F-3302-614A-96DBBAABBCBF}"/>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827;p56">
              <a:extLst>
                <a:ext uri="{FF2B5EF4-FFF2-40B4-BE49-F238E27FC236}">
                  <a16:creationId xmlns:a16="http://schemas.microsoft.com/office/drawing/2014/main" id="{57485108-BAD1-4774-71E4-40162FE4AF11}"/>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828;p56">
              <a:extLst>
                <a:ext uri="{FF2B5EF4-FFF2-40B4-BE49-F238E27FC236}">
                  <a16:creationId xmlns:a16="http://schemas.microsoft.com/office/drawing/2014/main" id="{8264311D-E603-AD4D-DD68-62245A774F4D}"/>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829;p56">
              <a:extLst>
                <a:ext uri="{FF2B5EF4-FFF2-40B4-BE49-F238E27FC236}">
                  <a16:creationId xmlns:a16="http://schemas.microsoft.com/office/drawing/2014/main" id="{841F5302-18CF-2B21-0F39-BB80789614D3}"/>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830;p56">
              <a:extLst>
                <a:ext uri="{FF2B5EF4-FFF2-40B4-BE49-F238E27FC236}">
                  <a16:creationId xmlns:a16="http://schemas.microsoft.com/office/drawing/2014/main" id="{3D065A86-A914-199F-8104-2D226C07A189}"/>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831;p56">
              <a:extLst>
                <a:ext uri="{FF2B5EF4-FFF2-40B4-BE49-F238E27FC236}">
                  <a16:creationId xmlns:a16="http://schemas.microsoft.com/office/drawing/2014/main" id="{731FE4D9-BE3D-CD72-E8E0-6D6859C8A9AB}"/>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832;p56">
              <a:extLst>
                <a:ext uri="{FF2B5EF4-FFF2-40B4-BE49-F238E27FC236}">
                  <a16:creationId xmlns:a16="http://schemas.microsoft.com/office/drawing/2014/main" id="{A6C0F1A9-AC66-FDAC-6C32-2F3185CC2E59}"/>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833;p56">
              <a:extLst>
                <a:ext uri="{FF2B5EF4-FFF2-40B4-BE49-F238E27FC236}">
                  <a16:creationId xmlns:a16="http://schemas.microsoft.com/office/drawing/2014/main" id="{7F036A8B-24BD-7BCB-DDB7-C923C7C4EE31}"/>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834;p56">
              <a:extLst>
                <a:ext uri="{FF2B5EF4-FFF2-40B4-BE49-F238E27FC236}">
                  <a16:creationId xmlns:a16="http://schemas.microsoft.com/office/drawing/2014/main" id="{17D26C5A-19F1-799B-0B39-625F9C387CBE}"/>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835;p56">
              <a:extLst>
                <a:ext uri="{FF2B5EF4-FFF2-40B4-BE49-F238E27FC236}">
                  <a16:creationId xmlns:a16="http://schemas.microsoft.com/office/drawing/2014/main" id="{285491C1-6C39-4144-C8C3-DA27E16E0D2C}"/>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836;p56">
              <a:extLst>
                <a:ext uri="{FF2B5EF4-FFF2-40B4-BE49-F238E27FC236}">
                  <a16:creationId xmlns:a16="http://schemas.microsoft.com/office/drawing/2014/main" id="{6E53F08C-7F24-369C-8952-A5FA02CB25A6}"/>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2837;p56">
              <a:extLst>
                <a:ext uri="{FF2B5EF4-FFF2-40B4-BE49-F238E27FC236}">
                  <a16:creationId xmlns:a16="http://schemas.microsoft.com/office/drawing/2014/main" id="{B9145BFC-B0B2-FCBA-9ABD-591C25835266}"/>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2838;p56">
              <a:extLst>
                <a:ext uri="{FF2B5EF4-FFF2-40B4-BE49-F238E27FC236}">
                  <a16:creationId xmlns:a16="http://schemas.microsoft.com/office/drawing/2014/main" id="{6511BC08-A348-2FD5-E2A1-19C118532ABF}"/>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2839;p56">
              <a:extLst>
                <a:ext uri="{FF2B5EF4-FFF2-40B4-BE49-F238E27FC236}">
                  <a16:creationId xmlns:a16="http://schemas.microsoft.com/office/drawing/2014/main" id="{5F157002-70B6-2818-976C-57E929B1C62C}"/>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840;p56">
              <a:extLst>
                <a:ext uri="{FF2B5EF4-FFF2-40B4-BE49-F238E27FC236}">
                  <a16:creationId xmlns:a16="http://schemas.microsoft.com/office/drawing/2014/main" id="{003FD6CA-A66F-C426-F6DD-BBE73734C69E}"/>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841;p56">
              <a:extLst>
                <a:ext uri="{FF2B5EF4-FFF2-40B4-BE49-F238E27FC236}">
                  <a16:creationId xmlns:a16="http://schemas.microsoft.com/office/drawing/2014/main" id="{DBF9EC7D-C63D-0635-4F2E-F3649F5A098D}"/>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842;p56">
              <a:extLst>
                <a:ext uri="{FF2B5EF4-FFF2-40B4-BE49-F238E27FC236}">
                  <a16:creationId xmlns:a16="http://schemas.microsoft.com/office/drawing/2014/main" id="{652BA2D2-516E-C75F-42FE-D95C2C5928C9}"/>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843;p56">
              <a:extLst>
                <a:ext uri="{FF2B5EF4-FFF2-40B4-BE49-F238E27FC236}">
                  <a16:creationId xmlns:a16="http://schemas.microsoft.com/office/drawing/2014/main" id="{A4925B7C-59A3-7C28-28F5-C908D730B883}"/>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844;p56">
              <a:extLst>
                <a:ext uri="{FF2B5EF4-FFF2-40B4-BE49-F238E27FC236}">
                  <a16:creationId xmlns:a16="http://schemas.microsoft.com/office/drawing/2014/main" id="{95506B20-EDD9-D34A-4AB4-819AC38CD704}"/>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845;p56">
              <a:extLst>
                <a:ext uri="{FF2B5EF4-FFF2-40B4-BE49-F238E27FC236}">
                  <a16:creationId xmlns:a16="http://schemas.microsoft.com/office/drawing/2014/main" id="{5A145DD7-3020-75F6-FC14-2D6A1F694B15}"/>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846;p56">
              <a:extLst>
                <a:ext uri="{FF2B5EF4-FFF2-40B4-BE49-F238E27FC236}">
                  <a16:creationId xmlns:a16="http://schemas.microsoft.com/office/drawing/2014/main" id="{CD6D1CF3-AAC3-C58C-F53F-2119ABC530A9}"/>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847;p56">
              <a:extLst>
                <a:ext uri="{FF2B5EF4-FFF2-40B4-BE49-F238E27FC236}">
                  <a16:creationId xmlns:a16="http://schemas.microsoft.com/office/drawing/2014/main" id="{13948D64-C1B8-8C77-2C7A-17B033875E9B}"/>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848;p56">
              <a:extLst>
                <a:ext uri="{FF2B5EF4-FFF2-40B4-BE49-F238E27FC236}">
                  <a16:creationId xmlns:a16="http://schemas.microsoft.com/office/drawing/2014/main" id="{C4CB6290-19C8-A483-7225-0CB7580AB43C}"/>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2849;p56">
              <a:extLst>
                <a:ext uri="{FF2B5EF4-FFF2-40B4-BE49-F238E27FC236}">
                  <a16:creationId xmlns:a16="http://schemas.microsoft.com/office/drawing/2014/main" id="{CF139DC3-028A-B85D-F611-C8BAB3BF081A}"/>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850;p56">
              <a:extLst>
                <a:ext uri="{FF2B5EF4-FFF2-40B4-BE49-F238E27FC236}">
                  <a16:creationId xmlns:a16="http://schemas.microsoft.com/office/drawing/2014/main" id="{5B7E4D28-9FD7-83C5-4AFF-A9B6727CC149}"/>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851;p56">
              <a:extLst>
                <a:ext uri="{FF2B5EF4-FFF2-40B4-BE49-F238E27FC236}">
                  <a16:creationId xmlns:a16="http://schemas.microsoft.com/office/drawing/2014/main" id="{E06F0251-386C-775F-B751-DEB6373548A2}"/>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852;p56">
              <a:extLst>
                <a:ext uri="{FF2B5EF4-FFF2-40B4-BE49-F238E27FC236}">
                  <a16:creationId xmlns:a16="http://schemas.microsoft.com/office/drawing/2014/main" id="{0598CD52-CC44-1CBC-66CE-DB11AA8E3237}"/>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2853;p56">
              <a:extLst>
                <a:ext uri="{FF2B5EF4-FFF2-40B4-BE49-F238E27FC236}">
                  <a16:creationId xmlns:a16="http://schemas.microsoft.com/office/drawing/2014/main" id="{524B334A-763A-3F46-BC03-E7B1DE2CCE15}"/>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854;p56">
              <a:extLst>
                <a:ext uri="{FF2B5EF4-FFF2-40B4-BE49-F238E27FC236}">
                  <a16:creationId xmlns:a16="http://schemas.microsoft.com/office/drawing/2014/main" id="{0B3A45BA-CC5E-DCA9-0A2E-829D6F9B0D6B}"/>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855;p56">
              <a:extLst>
                <a:ext uri="{FF2B5EF4-FFF2-40B4-BE49-F238E27FC236}">
                  <a16:creationId xmlns:a16="http://schemas.microsoft.com/office/drawing/2014/main" id="{BF79CB7D-E1E5-F60F-81A9-C855AE5C73C0}"/>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2856;p56">
              <a:extLst>
                <a:ext uri="{FF2B5EF4-FFF2-40B4-BE49-F238E27FC236}">
                  <a16:creationId xmlns:a16="http://schemas.microsoft.com/office/drawing/2014/main" id="{756E46BD-EF1C-8FFB-45E0-F91D2DF43E6F}"/>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857;p56">
              <a:extLst>
                <a:ext uri="{FF2B5EF4-FFF2-40B4-BE49-F238E27FC236}">
                  <a16:creationId xmlns:a16="http://schemas.microsoft.com/office/drawing/2014/main" id="{76B36129-D7A7-100B-79A4-730646F03052}"/>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2858;p56">
              <a:extLst>
                <a:ext uri="{FF2B5EF4-FFF2-40B4-BE49-F238E27FC236}">
                  <a16:creationId xmlns:a16="http://schemas.microsoft.com/office/drawing/2014/main" id="{32985458-4D43-440B-22F9-4D00A2B636C3}"/>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859;p56">
              <a:extLst>
                <a:ext uri="{FF2B5EF4-FFF2-40B4-BE49-F238E27FC236}">
                  <a16:creationId xmlns:a16="http://schemas.microsoft.com/office/drawing/2014/main" id="{7651C3B3-C79E-D905-D016-809774EC0D24}"/>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860;p56">
              <a:extLst>
                <a:ext uri="{FF2B5EF4-FFF2-40B4-BE49-F238E27FC236}">
                  <a16:creationId xmlns:a16="http://schemas.microsoft.com/office/drawing/2014/main" id="{C8DEC1BD-BEAE-7026-3E9E-3B745FCE1B2F}"/>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861;p56">
              <a:extLst>
                <a:ext uri="{FF2B5EF4-FFF2-40B4-BE49-F238E27FC236}">
                  <a16:creationId xmlns:a16="http://schemas.microsoft.com/office/drawing/2014/main" id="{239DBEC4-5DE7-DD83-4CE5-00EFB703B050}"/>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862;p56">
              <a:extLst>
                <a:ext uri="{FF2B5EF4-FFF2-40B4-BE49-F238E27FC236}">
                  <a16:creationId xmlns:a16="http://schemas.microsoft.com/office/drawing/2014/main" id="{A765AFE7-7630-A2B4-101B-567ACB8626C4}"/>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863;p56">
              <a:extLst>
                <a:ext uri="{FF2B5EF4-FFF2-40B4-BE49-F238E27FC236}">
                  <a16:creationId xmlns:a16="http://schemas.microsoft.com/office/drawing/2014/main" id="{203A417F-8203-03DF-857F-DBB3BAFCC47B}"/>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864;p56">
              <a:extLst>
                <a:ext uri="{FF2B5EF4-FFF2-40B4-BE49-F238E27FC236}">
                  <a16:creationId xmlns:a16="http://schemas.microsoft.com/office/drawing/2014/main" id="{20BA4882-849F-DAEB-670C-67C54E081191}"/>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865;p56">
              <a:extLst>
                <a:ext uri="{FF2B5EF4-FFF2-40B4-BE49-F238E27FC236}">
                  <a16:creationId xmlns:a16="http://schemas.microsoft.com/office/drawing/2014/main" id="{0D936B11-32EE-60AA-7EEA-21FBEBD8324D}"/>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866;p56">
              <a:extLst>
                <a:ext uri="{FF2B5EF4-FFF2-40B4-BE49-F238E27FC236}">
                  <a16:creationId xmlns:a16="http://schemas.microsoft.com/office/drawing/2014/main" id="{CE13E895-43EA-99DE-4850-8ED3B1A7944D}"/>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867;p56">
              <a:extLst>
                <a:ext uri="{FF2B5EF4-FFF2-40B4-BE49-F238E27FC236}">
                  <a16:creationId xmlns:a16="http://schemas.microsoft.com/office/drawing/2014/main" id="{E1490514-5DF6-C6C3-224D-16E46A959298}"/>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868;p56">
              <a:extLst>
                <a:ext uri="{FF2B5EF4-FFF2-40B4-BE49-F238E27FC236}">
                  <a16:creationId xmlns:a16="http://schemas.microsoft.com/office/drawing/2014/main" id="{08C889E0-846E-C1F2-0C97-317C589D8BA8}"/>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869;p56">
              <a:extLst>
                <a:ext uri="{FF2B5EF4-FFF2-40B4-BE49-F238E27FC236}">
                  <a16:creationId xmlns:a16="http://schemas.microsoft.com/office/drawing/2014/main" id="{7B5A2C9B-66B2-ED12-A9E6-C8936588E5E6}"/>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870;p56">
              <a:extLst>
                <a:ext uri="{FF2B5EF4-FFF2-40B4-BE49-F238E27FC236}">
                  <a16:creationId xmlns:a16="http://schemas.microsoft.com/office/drawing/2014/main" id="{47F14F1D-C91A-BE68-6DEF-039EB423E0E4}"/>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871;p56">
              <a:extLst>
                <a:ext uri="{FF2B5EF4-FFF2-40B4-BE49-F238E27FC236}">
                  <a16:creationId xmlns:a16="http://schemas.microsoft.com/office/drawing/2014/main" id="{E6CF388B-E11A-AD39-8D8F-9FCD8C9E510A}"/>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872;p56">
              <a:extLst>
                <a:ext uri="{FF2B5EF4-FFF2-40B4-BE49-F238E27FC236}">
                  <a16:creationId xmlns:a16="http://schemas.microsoft.com/office/drawing/2014/main" id="{89CE1B21-C34A-E15A-C78A-85D215A75F0E}"/>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873;p56">
              <a:extLst>
                <a:ext uri="{FF2B5EF4-FFF2-40B4-BE49-F238E27FC236}">
                  <a16:creationId xmlns:a16="http://schemas.microsoft.com/office/drawing/2014/main" id="{F63B9495-05C0-4655-7CC5-CFBD68FA1679}"/>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874;p56">
              <a:extLst>
                <a:ext uri="{FF2B5EF4-FFF2-40B4-BE49-F238E27FC236}">
                  <a16:creationId xmlns:a16="http://schemas.microsoft.com/office/drawing/2014/main" id="{24B62236-FD7D-C553-65F1-56668127CD78}"/>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875;p56">
              <a:extLst>
                <a:ext uri="{FF2B5EF4-FFF2-40B4-BE49-F238E27FC236}">
                  <a16:creationId xmlns:a16="http://schemas.microsoft.com/office/drawing/2014/main" id="{835F8F23-309C-C16E-0294-EFF62919A513}"/>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876;p56">
              <a:extLst>
                <a:ext uri="{FF2B5EF4-FFF2-40B4-BE49-F238E27FC236}">
                  <a16:creationId xmlns:a16="http://schemas.microsoft.com/office/drawing/2014/main" id="{3D595325-40BC-070B-13D2-F93368BCA60A}"/>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877;p56">
              <a:extLst>
                <a:ext uri="{FF2B5EF4-FFF2-40B4-BE49-F238E27FC236}">
                  <a16:creationId xmlns:a16="http://schemas.microsoft.com/office/drawing/2014/main" id="{AD904674-D426-2468-D1E5-18EC6B40251A}"/>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878;p56">
              <a:extLst>
                <a:ext uri="{FF2B5EF4-FFF2-40B4-BE49-F238E27FC236}">
                  <a16:creationId xmlns:a16="http://schemas.microsoft.com/office/drawing/2014/main" id="{FE71F396-9E6D-3E4D-F11D-C1EB766FE582}"/>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879;p56">
              <a:extLst>
                <a:ext uri="{FF2B5EF4-FFF2-40B4-BE49-F238E27FC236}">
                  <a16:creationId xmlns:a16="http://schemas.microsoft.com/office/drawing/2014/main" id="{2EDC069E-782A-C18C-DD38-261C3F095E14}"/>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3" name="Oval 272">
            <a:extLst>
              <a:ext uri="{FF2B5EF4-FFF2-40B4-BE49-F238E27FC236}">
                <a16:creationId xmlns:a16="http://schemas.microsoft.com/office/drawing/2014/main" id="{7A1D2F06-4EBD-149F-3FE2-A9D8D5A6DD89}"/>
              </a:ext>
            </a:extLst>
          </p:cNvPr>
          <p:cNvSpPr/>
          <p:nvPr/>
        </p:nvSpPr>
        <p:spPr>
          <a:xfrm>
            <a:off x="-2190245" y="-1864250"/>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274" name="Oval 273">
            <a:extLst>
              <a:ext uri="{FF2B5EF4-FFF2-40B4-BE49-F238E27FC236}">
                <a16:creationId xmlns:a16="http://schemas.microsoft.com/office/drawing/2014/main" id="{5748581A-81B0-7F0C-9949-1E391B0D021E}"/>
              </a:ext>
            </a:extLst>
          </p:cNvPr>
          <p:cNvSpPr/>
          <p:nvPr/>
        </p:nvSpPr>
        <p:spPr>
          <a:xfrm>
            <a:off x="11377158" y="6037348"/>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grpSp>
        <p:nvGrpSpPr>
          <p:cNvPr id="2" name="Google Shape;1613;p45">
            <a:extLst>
              <a:ext uri="{FF2B5EF4-FFF2-40B4-BE49-F238E27FC236}">
                <a16:creationId xmlns:a16="http://schemas.microsoft.com/office/drawing/2014/main" id="{FF9DE6FF-82A7-5133-D9A1-AC053525DFA1}"/>
              </a:ext>
            </a:extLst>
          </p:cNvPr>
          <p:cNvGrpSpPr/>
          <p:nvPr/>
        </p:nvGrpSpPr>
        <p:grpSpPr>
          <a:xfrm>
            <a:off x="13757559" y="726963"/>
            <a:ext cx="5721209" cy="5319840"/>
            <a:chOff x="1170175" y="498925"/>
            <a:chExt cx="5001100" cy="4650250"/>
          </a:xfrm>
        </p:grpSpPr>
        <p:sp>
          <p:nvSpPr>
            <p:cNvPr id="3" name="Google Shape;1614;p45">
              <a:extLst>
                <a:ext uri="{FF2B5EF4-FFF2-40B4-BE49-F238E27FC236}">
                  <a16:creationId xmlns:a16="http://schemas.microsoft.com/office/drawing/2014/main" id="{6AA444A1-7B35-4C93-A28D-9AAD4EDD813D}"/>
                </a:ext>
              </a:extLst>
            </p:cNvPr>
            <p:cNvSpPr/>
            <p:nvPr/>
          </p:nvSpPr>
          <p:spPr>
            <a:xfrm>
              <a:off x="1170175" y="498925"/>
              <a:ext cx="5001100" cy="4650250"/>
            </a:xfrm>
            <a:custGeom>
              <a:avLst/>
              <a:gdLst/>
              <a:ahLst/>
              <a:cxnLst/>
              <a:rect l="l" t="t" r="r" b="b"/>
              <a:pathLst>
                <a:path w="200044" h="186010" extrusionOk="0">
                  <a:moveTo>
                    <a:pt x="84841" y="1"/>
                  </a:moveTo>
                  <a:cubicBezTo>
                    <a:pt x="82845" y="1"/>
                    <a:pt x="80997" y="174"/>
                    <a:pt x="79324" y="543"/>
                  </a:cubicBezTo>
                  <a:cubicBezTo>
                    <a:pt x="52104" y="6513"/>
                    <a:pt x="0" y="100848"/>
                    <a:pt x="16712" y="126566"/>
                  </a:cubicBezTo>
                  <a:cubicBezTo>
                    <a:pt x="31865" y="149885"/>
                    <a:pt x="97008" y="186009"/>
                    <a:pt x="123330" y="186009"/>
                  </a:cubicBezTo>
                  <a:cubicBezTo>
                    <a:pt x="126039" y="186009"/>
                    <a:pt x="128337" y="185626"/>
                    <a:pt x="130127" y="184808"/>
                  </a:cubicBezTo>
                  <a:cubicBezTo>
                    <a:pt x="149307" y="176001"/>
                    <a:pt x="196441" y="90607"/>
                    <a:pt x="198375" y="70326"/>
                  </a:cubicBezTo>
                  <a:cubicBezTo>
                    <a:pt x="200043" y="53013"/>
                    <a:pt x="185366" y="43340"/>
                    <a:pt x="181063" y="40871"/>
                  </a:cubicBezTo>
                  <a:cubicBezTo>
                    <a:pt x="179829" y="40171"/>
                    <a:pt x="178595" y="39470"/>
                    <a:pt x="177394" y="38737"/>
                  </a:cubicBezTo>
                  <a:cubicBezTo>
                    <a:pt x="165283" y="31408"/>
                    <a:pt x="111721" y="1"/>
                    <a:pt x="84841"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615;p45">
              <a:extLst>
                <a:ext uri="{FF2B5EF4-FFF2-40B4-BE49-F238E27FC236}">
                  <a16:creationId xmlns:a16="http://schemas.microsoft.com/office/drawing/2014/main" id="{17C0C868-17DD-6E08-3EB3-832F09F91ED4}"/>
                </a:ext>
              </a:extLst>
            </p:cNvPr>
            <p:cNvSpPr/>
            <p:nvPr/>
          </p:nvSpPr>
          <p:spPr>
            <a:xfrm>
              <a:off x="1921550" y="4513675"/>
              <a:ext cx="3449975" cy="632150"/>
            </a:xfrm>
            <a:custGeom>
              <a:avLst/>
              <a:gdLst/>
              <a:ahLst/>
              <a:cxnLst/>
              <a:rect l="l" t="t" r="r" b="b"/>
              <a:pathLst>
                <a:path w="137999" h="25286" extrusionOk="0">
                  <a:moveTo>
                    <a:pt x="68983" y="0"/>
                  </a:moveTo>
                  <a:cubicBezTo>
                    <a:pt x="30889" y="0"/>
                    <a:pt x="0" y="5638"/>
                    <a:pt x="0" y="12643"/>
                  </a:cubicBezTo>
                  <a:cubicBezTo>
                    <a:pt x="0" y="19614"/>
                    <a:pt x="30889" y="25285"/>
                    <a:pt x="68983" y="25285"/>
                  </a:cubicBezTo>
                  <a:cubicBezTo>
                    <a:pt x="107110" y="25285"/>
                    <a:pt x="137999" y="19614"/>
                    <a:pt x="137999" y="12643"/>
                  </a:cubicBezTo>
                  <a:cubicBezTo>
                    <a:pt x="137999" y="5638"/>
                    <a:pt x="107110" y="0"/>
                    <a:pt x="6898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1616;p45">
              <a:extLst>
                <a:ext uri="{FF2B5EF4-FFF2-40B4-BE49-F238E27FC236}">
                  <a16:creationId xmlns:a16="http://schemas.microsoft.com/office/drawing/2014/main" id="{C00AD6EF-05BB-2230-7B20-8342FAB50FF3}"/>
                </a:ext>
              </a:extLst>
            </p:cNvPr>
            <p:cNvSpPr/>
            <p:nvPr/>
          </p:nvSpPr>
          <p:spPr>
            <a:xfrm>
              <a:off x="2145875" y="2795775"/>
              <a:ext cx="1488575" cy="176825"/>
            </a:xfrm>
            <a:custGeom>
              <a:avLst/>
              <a:gdLst/>
              <a:ahLst/>
              <a:cxnLst/>
              <a:rect l="l" t="t" r="r" b="b"/>
              <a:pathLst>
                <a:path w="59543" h="7073" fill="none" extrusionOk="0">
                  <a:moveTo>
                    <a:pt x="0" y="7072"/>
                  </a:moveTo>
                  <a:lnTo>
                    <a:pt x="59543" y="1"/>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617;p45">
              <a:extLst>
                <a:ext uri="{FF2B5EF4-FFF2-40B4-BE49-F238E27FC236}">
                  <a16:creationId xmlns:a16="http://schemas.microsoft.com/office/drawing/2014/main" id="{D6BB009C-D327-F227-3D57-6728C3A3B301}"/>
                </a:ext>
              </a:extLst>
            </p:cNvPr>
            <p:cNvSpPr/>
            <p:nvPr/>
          </p:nvSpPr>
          <p:spPr>
            <a:xfrm>
              <a:off x="2188400" y="2314600"/>
              <a:ext cx="1490250" cy="342775"/>
            </a:xfrm>
            <a:custGeom>
              <a:avLst/>
              <a:gdLst/>
              <a:ahLst/>
              <a:cxnLst/>
              <a:rect l="l" t="t" r="r" b="b"/>
              <a:pathLst>
                <a:path w="59610" h="13711" fill="none" extrusionOk="0">
                  <a:moveTo>
                    <a:pt x="1" y="0"/>
                  </a:moveTo>
                  <a:lnTo>
                    <a:pt x="59610" y="1371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618;p45">
              <a:extLst>
                <a:ext uri="{FF2B5EF4-FFF2-40B4-BE49-F238E27FC236}">
                  <a16:creationId xmlns:a16="http://schemas.microsoft.com/office/drawing/2014/main" id="{D3A8110E-585C-4A51-05A7-9814823930E9}"/>
                </a:ext>
              </a:extLst>
            </p:cNvPr>
            <p:cNvSpPr/>
            <p:nvPr/>
          </p:nvSpPr>
          <p:spPr>
            <a:xfrm>
              <a:off x="2426075" y="1761700"/>
              <a:ext cx="1189200" cy="728050"/>
            </a:xfrm>
            <a:custGeom>
              <a:avLst/>
              <a:gdLst/>
              <a:ahLst/>
              <a:cxnLst/>
              <a:rect l="l" t="t" r="r" b="b"/>
              <a:pathLst>
                <a:path w="47568" h="29122" fill="none" extrusionOk="0">
                  <a:moveTo>
                    <a:pt x="0" y="1"/>
                  </a:moveTo>
                  <a:lnTo>
                    <a:pt x="47568" y="29121"/>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619;p45">
              <a:extLst>
                <a:ext uri="{FF2B5EF4-FFF2-40B4-BE49-F238E27FC236}">
                  <a16:creationId xmlns:a16="http://schemas.microsoft.com/office/drawing/2014/main" id="{AB0964DD-D434-AE96-2FBA-0E90BFE788C1}"/>
                </a:ext>
              </a:extLst>
            </p:cNvPr>
            <p:cNvSpPr/>
            <p:nvPr/>
          </p:nvSpPr>
          <p:spPr>
            <a:xfrm>
              <a:off x="3090700" y="1713325"/>
              <a:ext cx="664675" cy="755575"/>
            </a:xfrm>
            <a:custGeom>
              <a:avLst/>
              <a:gdLst/>
              <a:ahLst/>
              <a:cxnLst/>
              <a:rect l="l" t="t" r="r" b="b"/>
              <a:pathLst>
                <a:path w="26587" h="30223" fill="none" extrusionOk="0">
                  <a:moveTo>
                    <a:pt x="1" y="1"/>
                  </a:moveTo>
                  <a:lnTo>
                    <a:pt x="26587" y="30223"/>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620;p45">
              <a:extLst>
                <a:ext uri="{FF2B5EF4-FFF2-40B4-BE49-F238E27FC236}">
                  <a16:creationId xmlns:a16="http://schemas.microsoft.com/office/drawing/2014/main" id="{7732A454-CAE7-C7A2-3642-EC43A4F5DED8}"/>
                </a:ext>
              </a:extLst>
            </p:cNvPr>
            <p:cNvSpPr/>
            <p:nvPr/>
          </p:nvSpPr>
          <p:spPr>
            <a:xfrm>
              <a:off x="3804550" y="1209650"/>
              <a:ext cx="25" cy="1230900"/>
            </a:xfrm>
            <a:custGeom>
              <a:avLst/>
              <a:gdLst/>
              <a:ahLst/>
              <a:cxnLst/>
              <a:rect l="l" t="t" r="r" b="b"/>
              <a:pathLst>
                <a:path w="1" h="49236" fill="none" extrusionOk="0">
                  <a:moveTo>
                    <a:pt x="1" y="0"/>
                  </a:moveTo>
                  <a:lnTo>
                    <a:pt x="1" y="49235"/>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1621;p45">
              <a:extLst>
                <a:ext uri="{FF2B5EF4-FFF2-40B4-BE49-F238E27FC236}">
                  <a16:creationId xmlns:a16="http://schemas.microsoft.com/office/drawing/2014/main" id="{B4EF8C31-8E82-79EF-57B1-C8673881E839}"/>
                </a:ext>
              </a:extLst>
            </p:cNvPr>
            <p:cNvSpPr/>
            <p:nvPr/>
          </p:nvSpPr>
          <p:spPr>
            <a:xfrm>
              <a:off x="3958000" y="1167100"/>
              <a:ext cx="916500" cy="1308475"/>
            </a:xfrm>
            <a:custGeom>
              <a:avLst/>
              <a:gdLst/>
              <a:ahLst/>
              <a:cxnLst/>
              <a:rect l="l" t="t" r="r" b="b"/>
              <a:pathLst>
                <a:path w="36660" h="52339" fill="none" extrusionOk="0">
                  <a:moveTo>
                    <a:pt x="36660" y="1"/>
                  </a:moveTo>
                  <a:lnTo>
                    <a:pt x="0" y="52338"/>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1622;p45">
              <a:extLst>
                <a:ext uri="{FF2B5EF4-FFF2-40B4-BE49-F238E27FC236}">
                  <a16:creationId xmlns:a16="http://schemas.microsoft.com/office/drawing/2014/main" id="{9BF8718C-54AB-EEA4-2BF1-6A961807B448}"/>
                </a:ext>
              </a:extLst>
            </p:cNvPr>
            <p:cNvSpPr/>
            <p:nvPr/>
          </p:nvSpPr>
          <p:spPr>
            <a:xfrm>
              <a:off x="4007200" y="1649950"/>
              <a:ext cx="1357650" cy="916525"/>
            </a:xfrm>
            <a:custGeom>
              <a:avLst/>
              <a:gdLst/>
              <a:ahLst/>
              <a:cxnLst/>
              <a:rect l="l" t="t" r="r" b="b"/>
              <a:pathLst>
                <a:path w="54306" h="36661" fill="none" extrusionOk="0">
                  <a:moveTo>
                    <a:pt x="54306" y="1"/>
                  </a:moveTo>
                  <a:lnTo>
                    <a:pt x="0" y="3666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1623;p45">
              <a:extLst>
                <a:ext uri="{FF2B5EF4-FFF2-40B4-BE49-F238E27FC236}">
                  <a16:creationId xmlns:a16="http://schemas.microsoft.com/office/drawing/2014/main" id="{9411DE60-B08D-5BC8-60E7-767CC4AF09C3}"/>
                </a:ext>
              </a:extLst>
            </p:cNvPr>
            <p:cNvSpPr/>
            <p:nvPr/>
          </p:nvSpPr>
          <p:spPr>
            <a:xfrm>
              <a:off x="4034725" y="2363800"/>
              <a:ext cx="1294275" cy="314425"/>
            </a:xfrm>
            <a:custGeom>
              <a:avLst/>
              <a:gdLst/>
              <a:ahLst/>
              <a:cxnLst/>
              <a:rect l="l" t="t" r="r" b="b"/>
              <a:pathLst>
                <a:path w="51771" h="12577" fill="none" extrusionOk="0">
                  <a:moveTo>
                    <a:pt x="51771" y="1"/>
                  </a:moveTo>
                  <a:lnTo>
                    <a:pt x="0" y="12576"/>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1624;p45">
              <a:extLst>
                <a:ext uri="{FF2B5EF4-FFF2-40B4-BE49-F238E27FC236}">
                  <a16:creationId xmlns:a16="http://schemas.microsoft.com/office/drawing/2014/main" id="{5F7CB122-EF69-BA40-3786-EB0FD2E34338}"/>
                </a:ext>
              </a:extLst>
            </p:cNvPr>
            <p:cNvSpPr/>
            <p:nvPr/>
          </p:nvSpPr>
          <p:spPr>
            <a:xfrm>
              <a:off x="4090600" y="2839150"/>
              <a:ext cx="1210875" cy="385300"/>
            </a:xfrm>
            <a:custGeom>
              <a:avLst/>
              <a:gdLst/>
              <a:ahLst/>
              <a:cxnLst/>
              <a:rect l="l" t="t" r="r" b="b"/>
              <a:pathLst>
                <a:path w="48435" h="15412" fill="none" extrusionOk="0">
                  <a:moveTo>
                    <a:pt x="48435" y="15411"/>
                  </a:move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1625;p45">
              <a:extLst>
                <a:ext uri="{FF2B5EF4-FFF2-40B4-BE49-F238E27FC236}">
                  <a16:creationId xmlns:a16="http://schemas.microsoft.com/office/drawing/2014/main" id="{BD316CA2-06E5-4E01-A2A5-7E356D34411D}"/>
                </a:ext>
              </a:extLst>
            </p:cNvPr>
            <p:cNvSpPr/>
            <p:nvPr/>
          </p:nvSpPr>
          <p:spPr>
            <a:xfrm>
              <a:off x="5354000" y="3045125"/>
              <a:ext cx="419475" cy="379450"/>
            </a:xfrm>
            <a:custGeom>
              <a:avLst/>
              <a:gdLst/>
              <a:ahLst/>
              <a:cxnLst/>
              <a:rect l="l" t="t" r="r" b="b"/>
              <a:pathLst>
                <a:path w="16779" h="15178" extrusionOk="0">
                  <a:moveTo>
                    <a:pt x="3436" y="0"/>
                  </a:moveTo>
                  <a:cubicBezTo>
                    <a:pt x="1535" y="0"/>
                    <a:pt x="0" y="1535"/>
                    <a:pt x="0" y="3470"/>
                  </a:cubicBezTo>
                  <a:lnTo>
                    <a:pt x="0" y="11742"/>
                  </a:lnTo>
                  <a:cubicBezTo>
                    <a:pt x="0" y="13643"/>
                    <a:pt x="1535" y="15178"/>
                    <a:pt x="3436" y="15178"/>
                  </a:cubicBezTo>
                  <a:lnTo>
                    <a:pt x="13310" y="15178"/>
                  </a:lnTo>
                  <a:cubicBezTo>
                    <a:pt x="15211" y="15178"/>
                    <a:pt x="16779" y="13643"/>
                    <a:pt x="16779" y="11742"/>
                  </a:cubicBezTo>
                  <a:lnTo>
                    <a:pt x="16779" y="3470"/>
                  </a:lnTo>
                  <a:cubicBezTo>
                    <a:pt x="16779" y="1535"/>
                    <a:pt x="15211" y="0"/>
                    <a:pt x="13310"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1626;p45">
              <a:extLst>
                <a:ext uri="{FF2B5EF4-FFF2-40B4-BE49-F238E27FC236}">
                  <a16:creationId xmlns:a16="http://schemas.microsoft.com/office/drawing/2014/main" id="{80749CDC-B0DC-D245-40ED-0647C07F6C1C}"/>
                </a:ext>
              </a:extLst>
            </p:cNvPr>
            <p:cNvSpPr/>
            <p:nvPr/>
          </p:nvSpPr>
          <p:spPr>
            <a:xfrm>
              <a:off x="5575825" y="3142700"/>
              <a:ext cx="124275" cy="23375"/>
            </a:xfrm>
            <a:custGeom>
              <a:avLst/>
              <a:gdLst/>
              <a:ahLst/>
              <a:cxnLst/>
              <a:rect l="l" t="t" r="r" b="b"/>
              <a:pathLst>
                <a:path w="4971" h="935" extrusionOk="0">
                  <a:moveTo>
                    <a:pt x="0" y="0"/>
                  </a:moveTo>
                  <a:lnTo>
                    <a:pt x="0" y="934"/>
                  </a:lnTo>
                  <a:lnTo>
                    <a:pt x="4970" y="934"/>
                  </a:lnTo>
                  <a:lnTo>
                    <a:pt x="4970"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1627;p45">
              <a:extLst>
                <a:ext uri="{FF2B5EF4-FFF2-40B4-BE49-F238E27FC236}">
                  <a16:creationId xmlns:a16="http://schemas.microsoft.com/office/drawing/2014/main" id="{975CA02F-C168-B25E-28D0-F53958245F05}"/>
                </a:ext>
              </a:extLst>
            </p:cNvPr>
            <p:cNvSpPr/>
            <p:nvPr/>
          </p:nvSpPr>
          <p:spPr>
            <a:xfrm>
              <a:off x="5575825" y="3281125"/>
              <a:ext cx="124275" cy="24200"/>
            </a:xfrm>
            <a:custGeom>
              <a:avLst/>
              <a:gdLst/>
              <a:ahLst/>
              <a:cxnLst/>
              <a:rect l="l" t="t" r="r" b="b"/>
              <a:pathLst>
                <a:path w="4971" h="968" extrusionOk="0">
                  <a:moveTo>
                    <a:pt x="0" y="0"/>
                  </a:moveTo>
                  <a:lnTo>
                    <a:pt x="0" y="968"/>
                  </a:lnTo>
                  <a:lnTo>
                    <a:pt x="4970" y="968"/>
                  </a:lnTo>
                  <a:lnTo>
                    <a:pt x="4970"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1628;p45">
              <a:extLst>
                <a:ext uri="{FF2B5EF4-FFF2-40B4-BE49-F238E27FC236}">
                  <a16:creationId xmlns:a16="http://schemas.microsoft.com/office/drawing/2014/main" id="{9D6A032F-2723-BD51-C2CD-3011728062EC}"/>
                </a:ext>
              </a:extLst>
            </p:cNvPr>
            <p:cNvSpPr/>
            <p:nvPr/>
          </p:nvSpPr>
          <p:spPr>
            <a:xfrm>
              <a:off x="5407375" y="3091825"/>
              <a:ext cx="124275" cy="125100"/>
            </a:xfrm>
            <a:custGeom>
              <a:avLst/>
              <a:gdLst/>
              <a:ahLst/>
              <a:cxnLst/>
              <a:rect l="l" t="t" r="r" b="b"/>
              <a:pathLst>
                <a:path w="4971" h="5004" extrusionOk="0">
                  <a:moveTo>
                    <a:pt x="2002" y="0"/>
                  </a:moveTo>
                  <a:lnTo>
                    <a:pt x="2002" y="2035"/>
                  </a:lnTo>
                  <a:lnTo>
                    <a:pt x="0" y="2035"/>
                  </a:lnTo>
                  <a:lnTo>
                    <a:pt x="0" y="2969"/>
                  </a:lnTo>
                  <a:lnTo>
                    <a:pt x="2002" y="2969"/>
                  </a:lnTo>
                  <a:lnTo>
                    <a:pt x="2002" y="5004"/>
                  </a:lnTo>
                  <a:lnTo>
                    <a:pt x="2969" y="5004"/>
                  </a:lnTo>
                  <a:lnTo>
                    <a:pt x="2969" y="2969"/>
                  </a:lnTo>
                  <a:lnTo>
                    <a:pt x="4970" y="2969"/>
                  </a:lnTo>
                  <a:lnTo>
                    <a:pt x="4970" y="2035"/>
                  </a:lnTo>
                  <a:lnTo>
                    <a:pt x="2969" y="2035"/>
                  </a:lnTo>
                  <a:lnTo>
                    <a:pt x="2969"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1629;p45">
              <a:extLst>
                <a:ext uri="{FF2B5EF4-FFF2-40B4-BE49-F238E27FC236}">
                  <a16:creationId xmlns:a16="http://schemas.microsoft.com/office/drawing/2014/main" id="{81988B25-22BA-E4A1-8017-7ED8B0A9704A}"/>
                </a:ext>
              </a:extLst>
            </p:cNvPr>
            <p:cNvSpPr/>
            <p:nvPr/>
          </p:nvSpPr>
          <p:spPr>
            <a:xfrm>
              <a:off x="5416550" y="3252775"/>
              <a:ext cx="105100" cy="105100"/>
            </a:xfrm>
            <a:custGeom>
              <a:avLst/>
              <a:gdLst/>
              <a:ahLst/>
              <a:cxnLst/>
              <a:rect l="l" t="t" r="r" b="b"/>
              <a:pathLst>
                <a:path w="4204" h="4204" extrusionOk="0">
                  <a:moveTo>
                    <a:pt x="701" y="0"/>
                  </a:moveTo>
                  <a:lnTo>
                    <a:pt x="0" y="667"/>
                  </a:lnTo>
                  <a:lnTo>
                    <a:pt x="1434" y="2102"/>
                  </a:lnTo>
                  <a:lnTo>
                    <a:pt x="0" y="3503"/>
                  </a:lnTo>
                  <a:lnTo>
                    <a:pt x="701" y="4203"/>
                  </a:lnTo>
                  <a:lnTo>
                    <a:pt x="2102" y="2769"/>
                  </a:lnTo>
                  <a:lnTo>
                    <a:pt x="3536" y="4203"/>
                  </a:lnTo>
                  <a:lnTo>
                    <a:pt x="4203" y="3503"/>
                  </a:lnTo>
                  <a:lnTo>
                    <a:pt x="2802" y="2102"/>
                  </a:lnTo>
                  <a:lnTo>
                    <a:pt x="4203" y="667"/>
                  </a:lnTo>
                  <a:lnTo>
                    <a:pt x="3536" y="0"/>
                  </a:lnTo>
                  <a:lnTo>
                    <a:pt x="2102" y="1401"/>
                  </a:lnTo>
                  <a:lnTo>
                    <a:pt x="701"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1630;p45">
              <a:extLst>
                <a:ext uri="{FF2B5EF4-FFF2-40B4-BE49-F238E27FC236}">
                  <a16:creationId xmlns:a16="http://schemas.microsoft.com/office/drawing/2014/main" id="{104D1CC9-B307-84A2-38FA-55B5BB7748B5}"/>
                </a:ext>
              </a:extLst>
            </p:cNvPr>
            <p:cNvSpPr/>
            <p:nvPr/>
          </p:nvSpPr>
          <p:spPr>
            <a:xfrm>
              <a:off x="5625025" y="3239425"/>
              <a:ext cx="32550" cy="32550"/>
            </a:xfrm>
            <a:custGeom>
              <a:avLst/>
              <a:gdLst/>
              <a:ahLst/>
              <a:cxnLst/>
              <a:rect l="l" t="t" r="r" b="b"/>
              <a:pathLst>
                <a:path w="1302" h="1302" extrusionOk="0">
                  <a:moveTo>
                    <a:pt x="667" y="1"/>
                  </a:moveTo>
                  <a:cubicBezTo>
                    <a:pt x="301" y="1"/>
                    <a:pt x="0" y="301"/>
                    <a:pt x="0" y="668"/>
                  </a:cubicBezTo>
                  <a:cubicBezTo>
                    <a:pt x="0" y="1001"/>
                    <a:pt x="301" y="1302"/>
                    <a:pt x="667" y="1302"/>
                  </a:cubicBezTo>
                  <a:cubicBezTo>
                    <a:pt x="1001" y="1302"/>
                    <a:pt x="1301" y="1001"/>
                    <a:pt x="1301" y="668"/>
                  </a:cubicBezTo>
                  <a:cubicBezTo>
                    <a:pt x="1301" y="301"/>
                    <a:pt x="1001" y="1"/>
                    <a:pt x="667"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1631;p45">
              <a:extLst>
                <a:ext uri="{FF2B5EF4-FFF2-40B4-BE49-F238E27FC236}">
                  <a16:creationId xmlns:a16="http://schemas.microsoft.com/office/drawing/2014/main" id="{035D0B99-CFA1-EF23-CE4D-C869CDF7B011}"/>
                </a:ext>
              </a:extLst>
            </p:cNvPr>
            <p:cNvSpPr/>
            <p:nvPr/>
          </p:nvSpPr>
          <p:spPr>
            <a:xfrm>
              <a:off x="5625025" y="3318650"/>
              <a:ext cx="32550" cy="32550"/>
            </a:xfrm>
            <a:custGeom>
              <a:avLst/>
              <a:gdLst/>
              <a:ahLst/>
              <a:cxnLst/>
              <a:rect l="l" t="t" r="r" b="b"/>
              <a:pathLst>
                <a:path w="1302" h="1302" extrusionOk="0">
                  <a:moveTo>
                    <a:pt x="667" y="1"/>
                  </a:moveTo>
                  <a:cubicBezTo>
                    <a:pt x="301" y="1"/>
                    <a:pt x="0" y="267"/>
                    <a:pt x="0" y="634"/>
                  </a:cubicBezTo>
                  <a:cubicBezTo>
                    <a:pt x="0" y="1001"/>
                    <a:pt x="301" y="1301"/>
                    <a:pt x="667" y="1301"/>
                  </a:cubicBezTo>
                  <a:cubicBezTo>
                    <a:pt x="1001" y="1301"/>
                    <a:pt x="1301" y="1001"/>
                    <a:pt x="1301" y="634"/>
                  </a:cubicBezTo>
                  <a:cubicBezTo>
                    <a:pt x="1301" y="267"/>
                    <a:pt x="1001" y="1"/>
                    <a:pt x="667"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1632;p45">
              <a:extLst>
                <a:ext uri="{FF2B5EF4-FFF2-40B4-BE49-F238E27FC236}">
                  <a16:creationId xmlns:a16="http://schemas.microsoft.com/office/drawing/2014/main" id="{ED514C0E-F5F9-4623-5489-11FCF62C92DF}"/>
                </a:ext>
              </a:extLst>
            </p:cNvPr>
            <p:cNvSpPr/>
            <p:nvPr/>
          </p:nvSpPr>
          <p:spPr>
            <a:xfrm>
              <a:off x="5386525" y="2084000"/>
              <a:ext cx="486200" cy="452675"/>
            </a:xfrm>
            <a:custGeom>
              <a:avLst/>
              <a:gdLst/>
              <a:ahLst/>
              <a:cxnLst/>
              <a:rect l="l" t="t" r="r" b="b"/>
              <a:pathLst>
                <a:path w="19448" h="18107" extrusionOk="0">
                  <a:moveTo>
                    <a:pt x="9794" y="0"/>
                  </a:moveTo>
                  <a:cubicBezTo>
                    <a:pt x="9315" y="0"/>
                    <a:pt x="8829" y="39"/>
                    <a:pt x="8339" y="118"/>
                  </a:cubicBezTo>
                  <a:cubicBezTo>
                    <a:pt x="3403" y="885"/>
                    <a:pt x="0" y="5522"/>
                    <a:pt x="801" y="10459"/>
                  </a:cubicBezTo>
                  <a:cubicBezTo>
                    <a:pt x="1495" y="14924"/>
                    <a:pt x="5354" y="18106"/>
                    <a:pt x="9737" y="18106"/>
                  </a:cubicBezTo>
                  <a:cubicBezTo>
                    <a:pt x="10201" y="18106"/>
                    <a:pt x="10670" y="18071"/>
                    <a:pt x="11141" y="17997"/>
                  </a:cubicBezTo>
                  <a:cubicBezTo>
                    <a:pt x="16078" y="17197"/>
                    <a:pt x="19447" y="12594"/>
                    <a:pt x="18680" y="7623"/>
                  </a:cubicBezTo>
                  <a:cubicBezTo>
                    <a:pt x="17989" y="3176"/>
                    <a:pt x="14157" y="0"/>
                    <a:pt x="9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1633;p45">
              <a:extLst>
                <a:ext uri="{FF2B5EF4-FFF2-40B4-BE49-F238E27FC236}">
                  <a16:creationId xmlns:a16="http://schemas.microsoft.com/office/drawing/2014/main" id="{E0D3E038-F809-B00D-8071-300C58035F9E}"/>
                </a:ext>
              </a:extLst>
            </p:cNvPr>
            <p:cNvSpPr/>
            <p:nvPr/>
          </p:nvSpPr>
          <p:spPr>
            <a:xfrm>
              <a:off x="5301450" y="2063550"/>
              <a:ext cx="574600" cy="492075"/>
            </a:xfrm>
            <a:custGeom>
              <a:avLst/>
              <a:gdLst/>
              <a:ahLst/>
              <a:cxnLst/>
              <a:rect l="l" t="t" r="r" b="b"/>
              <a:pathLst>
                <a:path w="22984" h="19683" extrusionOk="0">
                  <a:moveTo>
                    <a:pt x="13143" y="1570"/>
                  </a:moveTo>
                  <a:cubicBezTo>
                    <a:pt x="17713" y="1603"/>
                    <a:pt x="21416" y="5272"/>
                    <a:pt x="21416" y="9842"/>
                  </a:cubicBezTo>
                  <a:cubicBezTo>
                    <a:pt x="21416" y="14852"/>
                    <a:pt x="17340" y="18152"/>
                    <a:pt x="13082" y="18152"/>
                  </a:cubicBezTo>
                  <a:cubicBezTo>
                    <a:pt x="11045" y="18152"/>
                    <a:pt x="8967" y="17397"/>
                    <a:pt x="7273" y="15713"/>
                  </a:cubicBezTo>
                  <a:cubicBezTo>
                    <a:pt x="2069" y="10509"/>
                    <a:pt x="5772" y="1570"/>
                    <a:pt x="13143" y="1570"/>
                  </a:cubicBezTo>
                  <a:close/>
                  <a:moveTo>
                    <a:pt x="13075" y="1"/>
                  </a:moveTo>
                  <a:cubicBezTo>
                    <a:pt x="10660" y="1"/>
                    <a:pt x="8201" y="898"/>
                    <a:pt x="6205" y="2904"/>
                  </a:cubicBezTo>
                  <a:cubicBezTo>
                    <a:pt x="1" y="9108"/>
                    <a:pt x="4371" y="19683"/>
                    <a:pt x="13143" y="19683"/>
                  </a:cubicBezTo>
                  <a:cubicBezTo>
                    <a:pt x="18581" y="19683"/>
                    <a:pt x="22984" y="15280"/>
                    <a:pt x="22984" y="9842"/>
                  </a:cubicBezTo>
                  <a:cubicBezTo>
                    <a:pt x="22984" y="3929"/>
                    <a:pt x="18127" y="1"/>
                    <a:pt x="13075"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1634;p45">
              <a:extLst>
                <a:ext uri="{FF2B5EF4-FFF2-40B4-BE49-F238E27FC236}">
                  <a16:creationId xmlns:a16="http://schemas.microsoft.com/office/drawing/2014/main" id="{6DA036EE-41A1-BFA4-F061-59B5900FBA82}"/>
                </a:ext>
              </a:extLst>
            </p:cNvPr>
            <p:cNvSpPr/>
            <p:nvPr/>
          </p:nvSpPr>
          <p:spPr>
            <a:xfrm>
              <a:off x="5523275" y="2155325"/>
              <a:ext cx="231875" cy="293350"/>
            </a:xfrm>
            <a:custGeom>
              <a:avLst/>
              <a:gdLst/>
              <a:ahLst/>
              <a:cxnLst/>
              <a:rect l="l" t="t" r="r" b="b"/>
              <a:pathLst>
                <a:path w="9275" h="11734" extrusionOk="0">
                  <a:moveTo>
                    <a:pt x="4537" y="0"/>
                  </a:moveTo>
                  <a:cubicBezTo>
                    <a:pt x="3937" y="0"/>
                    <a:pt x="3437" y="467"/>
                    <a:pt x="3437" y="1068"/>
                  </a:cubicBezTo>
                  <a:cubicBezTo>
                    <a:pt x="3437" y="1134"/>
                    <a:pt x="3437" y="1201"/>
                    <a:pt x="3470" y="1268"/>
                  </a:cubicBezTo>
                  <a:cubicBezTo>
                    <a:pt x="2102" y="1768"/>
                    <a:pt x="1202" y="3069"/>
                    <a:pt x="1202" y="4503"/>
                  </a:cubicBezTo>
                  <a:lnTo>
                    <a:pt x="1202" y="8807"/>
                  </a:lnTo>
                  <a:cubicBezTo>
                    <a:pt x="1068" y="9107"/>
                    <a:pt x="701" y="9340"/>
                    <a:pt x="1" y="9340"/>
                  </a:cubicBezTo>
                  <a:lnTo>
                    <a:pt x="1" y="10541"/>
                  </a:lnTo>
                  <a:lnTo>
                    <a:pt x="3503" y="10541"/>
                  </a:lnTo>
                  <a:lnTo>
                    <a:pt x="3503" y="10608"/>
                  </a:lnTo>
                  <a:cubicBezTo>
                    <a:pt x="3503" y="11358"/>
                    <a:pt x="4070" y="11734"/>
                    <a:pt x="4637" y="11734"/>
                  </a:cubicBezTo>
                  <a:cubicBezTo>
                    <a:pt x="5204" y="11734"/>
                    <a:pt x="5772" y="11358"/>
                    <a:pt x="5772" y="10608"/>
                  </a:cubicBezTo>
                  <a:lnTo>
                    <a:pt x="5772" y="10541"/>
                  </a:lnTo>
                  <a:lnTo>
                    <a:pt x="9274" y="10541"/>
                  </a:lnTo>
                  <a:lnTo>
                    <a:pt x="9274" y="9340"/>
                  </a:lnTo>
                  <a:cubicBezTo>
                    <a:pt x="8540" y="9340"/>
                    <a:pt x="8207" y="9073"/>
                    <a:pt x="8073" y="8773"/>
                  </a:cubicBezTo>
                  <a:lnTo>
                    <a:pt x="8073" y="4503"/>
                  </a:lnTo>
                  <a:cubicBezTo>
                    <a:pt x="8073" y="3069"/>
                    <a:pt x="7206" y="1802"/>
                    <a:pt x="5872" y="1301"/>
                  </a:cubicBezTo>
                  <a:cubicBezTo>
                    <a:pt x="5905" y="1234"/>
                    <a:pt x="5905" y="1134"/>
                    <a:pt x="5905" y="1068"/>
                  </a:cubicBezTo>
                  <a:cubicBezTo>
                    <a:pt x="5905" y="467"/>
                    <a:pt x="5405" y="0"/>
                    <a:pt x="480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1635;p45">
              <a:extLst>
                <a:ext uri="{FF2B5EF4-FFF2-40B4-BE49-F238E27FC236}">
                  <a16:creationId xmlns:a16="http://schemas.microsoft.com/office/drawing/2014/main" id="{4B1DAC66-DF6B-414E-576C-ECBB7FB369E4}"/>
                </a:ext>
              </a:extLst>
            </p:cNvPr>
            <p:cNvSpPr/>
            <p:nvPr/>
          </p:nvSpPr>
          <p:spPr>
            <a:xfrm>
              <a:off x="5402350" y="1378100"/>
              <a:ext cx="287750" cy="358600"/>
            </a:xfrm>
            <a:custGeom>
              <a:avLst/>
              <a:gdLst/>
              <a:ahLst/>
              <a:cxnLst/>
              <a:rect l="l" t="t" r="r" b="b"/>
              <a:pathLst>
                <a:path w="11510" h="14344" extrusionOk="0">
                  <a:moveTo>
                    <a:pt x="5733" y="3711"/>
                  </a:moveTo>
                  <a:cubicBezTo>
                    <a:pt x="6779" y="3711"/>
                    <a:pt x="7773" y="4518"/>
                    <a:pt x="7773" y="5738"/>
                  </a:cubicBezTo>
                  <a:cubicBezTo>
                    <a:pt x="7773" y="6872"/>
                    <a:pt x="6873" y="7773"/>
                    <a:pt x="5738" y="7773"/>
                  </a:cubicBezTo>
                  <a:cubicBezTo>
                    <a:pt x="3937" y="7773"/>
                    <a:pt x="3036" y="5571"/>
                    <a:pt x="4304" y="4303"/>
                  </a:cubicBezTo>
                  <a:cubicBezTo>
                    <a:pt x="4724" y="3894"/>
                    <a:pt x="5234" y="3711"/>
                    <a:pt x="5733" y="3711"/>
                  </a:cubicBezTo>
                  <a:close/>
                  <a:moveTo>
                    <a:pt x="5738" y="0"/>
                  </a:moveTo>
                  <a:cubicBezTo>
                    <a:pt x="2569" y="0"/>
                    <a:pt x="1" y="2569"/>
                    <a:pt x="1" y="5738"/>
                  </a:cubicBezTo>
                  <a:cubicBezTo>
                    <a:pt x="1" y="8940"/>
                    <a:pt x="5738" y="14344"/>
                    <a:pt x="5738" y="14344"/>
                  </a:cubicBezTo>
                  <a:cubicBezTo>
                    <a:pt x="5738" y="14344"/>
                    <a:pt x="11509" y="8907"/>
                    <a:pt x="11509" y="5738"/>
                  </a:cubicBezTo>
                  <a:cubicBezTo>
                    <a:pt x="11509" y="2569"/>
                    <a:pt x="8941" y="0"/>
                    <a:pt x="573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1636;p45">
              <a:extLst>
                <a:ext uri="{FF2B5EF4-FFF2-40B4-BE49-F238E27FC236}">
                  <a16:creationId xmlns:a16="http://schemas.microsoft.com/office/drawing/2014/main" id="{F0DD3698-F493-254E-B605-A5A7594E6CB0}"/>
                </a:ext>
              </a:extLst>
            </p:cNvPr>
            <p:cNvSpPr/>
            <p:nvPr/>
          </p:nvSpPr>
          <p:spPr>
            <a:xfrm>
              <a:off x="4741900" y="799350"/>
              <a:ext cx="421975" cy="278550"/>
            </a:xfrm>
            <a:custGeom>
              <a:avLst/>
              <a:gdLst/>
              <a:ahLst/>
              <a:cxnLst/>
              <a:rect l="l" t="t" r="r" b="b"/>
              <a:pathLst>
                <a:path w="16879" h="11142" extrusionOk="0">
                  <a:moveTo>
                    <a:pt x="1401" y="0"/>
                  </a:moveTo>
                  <a:cubicBezTo>
                    <a:pt x="634" y="0"/>
                    <a:pt x="0" y="634"/>
                    <a:pt x="0" y="1401"/>
                  </a:cubicBezTo>
                  <a:lnTo>
                    <a:pt x="0" y="9741"/>
                  </a:lnTo>
                  <a:cubicBezTo>
                    <a:pt x="0" y="10508"/>
                    <a:pt x="634" y="11142"/>
                    <a:pt x="1401" y="11142"/>
                  </a:cubicBezTo>
                  <a:lnTo>
                    <a:pt x="15478" y="11142"/>
                  </a:lnTo>
                  <a:cubicBezTo>
                    <a:pt x="16278" y="11142"/>
                    <a:pt x="16879" y="10508"/>
                    <a:pt x="16879" y="9741"/>
                  </a:cubicBezTo>
                  <a:lnTo>
                    <a:pt x="16879" y="1401"/>
                  </a:lnTo>
                  <a:cubicBezTo>
                    <a:pt x="16879" y="634"/>
                    <a:pt x="16278" y="0"/>
                    <a:pt x="15478"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1637;p45">
              <a:extLst>
                <a:ext uri="{FF2B5EF4-FFF2-40B4-BE49-F238E27FC236}">
                  <a16:creationId xmlns:a16="http://schemas.microsoft.com/office/drawing/2014/main" id="{B9D59E3B-5777-333A-67A1-4F53A1D25D47}"/>
                </a:ext>
              </a:extLst>
            </p:cNvPr>
            <p:cNvSpPr/>
            <p:nvPr/>
          </p:nvSpPr>
          <p:spPr>
            <a:xfrm>
              <a:off x="4861975" y="855850"/>
              <a:ext cx="181825" cy="166400"/>
            </a:xfrm>
            <a:custGeom>
              <a:avLst/>
              <a:gdLst/>
              <a:ahLst/>
              <a:cxnLst/>
              <a:rect l="l" t="t" r="r" b="b"/>
              <a:pathLst>
                <a:path w="7273" h="6656" extrusionOk="0">
                  <a:moveTo>
                    <a:pt x="3624" y="0"/>
                  </a:moveTo>
                  <a:cubicBezTo>
                    <a:pt x="2778" y="0"/>
                    <a:pt x="1935" y="326"/>
                    <a:pt x="1301" y="976"/>
                  </a:cubicBezTo>
                  <a:cubicBezTo>
                    <a:pt x="1" y="2277"/>
                    <a:pt x="1" y="4378"/>
                    <a:pt x="1301" y="5679"/>
                  </a:cubicBezTo>
                  <a:cubicBezTo>
                    <a:pt x="1935" y="6330"/>
                    <a:pt x="2778" y="6655"/>
                    <a:pt x="3624" y="6655"/>
                  </a:cubicBezTo>
                  <a:cubicBezTo>
                    <a:pt x="4470" y="6655"/>
                    <a:pt x="5321" y="6330"/>
                    <a:pt x="5971" y="5679"/>
                  </a:cubicBezTo>
                  <a:cubicBezTo>
                    <a:pt x="7272" y="4378"/>
                    <a:pt x="7272" y="2277"/>
                    <a:pt x="5971" y="976"/>
                  </a:cubicBezTo>
                  <a:cubicBezTo>
                    <a:pt x="5321" y="326"/>
                    <a:pt x="4470" y="0"/>
                    <a:pt x="362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1638;p45">
              <a:extLst>
                <a:ext uri="{FF2B5EF4-FFF2-40B4-BE49-F238E27FC236}">
                  <a16:creationId xmlns:a16="http://schemas.microsoft.com/office/drawing/2014/main" id="{F69E4311-ED29-FA39-B371-6A9EC9ACCAA2}"/>
                </a:ext>
              </a:extLst>
            </p:cNvPr>
            <p:cNvSpPr/>
            <p:nvPr/>
          </p:nvSpPr>
          <p:spPr>
            <a:xfrm>
              <a:off x="5064625" y="832700"/>
              <a:ext cx="56725" cy="56725"/>
            </a:xfrm>
            <a:custGeom>
              <a:avLst/>
              <a:gdLst/>
              <a:ahLst/>
              <a:cxnLst/>
              <a:rect l="l" t="t" r="r" b="b"/>
              <a:pathLst>
                <a:path w="2269" h="2269" extrusionOk="0">
                  <a:moveTo>
                    <a:pt x="1134" y="1"/>
                  </a:moveTo>
                  <a:cubicBezTo>
                    <a:pt x="501" y="1"/>
                    <a:pt x="0" y="501"/>
                    <a:pt x="0" y="1135"/>
                  </a:cubicBezTo>
                  <a:cubicBezTo>
                    <a:pt x="0" y="1769"/>
                    <a:pt x="501" y="2269"/>
                    <a:pt x="1134" y="2269"/>
                  </a:cubicBezTo>
                  <a:cubicBezTo>
                    <a:pt x="1735" y="2269"/>
                    <a:pt x="2269" y="1769"/>
                    <a:pt x="2269" y="1135"/>
                  </a:cubicBezTo>
                  <a:cubicBezTo>
                    <a:pt x="2269" y="501"/>
                    <a:pt x="1735" y="1"/>
                    <a:pt x="11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1639;p45">
              <a:extLst>
                <a:ext uri="{FF2B5EF4-FFF2-40B4-BE49-F238E27FC236}">
                  <a16:creationId xmlns:a16="http://schemas.microsoft.com/office/drawing/2014/main" id="{78985A00-192B-2891-0BA5-37F9EA0DA654}"/>
                </a:ext>
              </a:extLst>
            </p:cNvPr>
            <p:cNvSpPr/>
            <p:nvPr/>
          </p:nvSpPr>
          <p:spPr>
            <a:xfrm>
              <a:off x="3462650" y="714275"/>
              <a:ext cx="395300" cy="391150"/>
            </a:xfrm>
            <a:custGeom>
              <a:avLst/>
              <a:gdLst/>
              <a:ahLst/>
              <a:cxnLst/>
              <a:rect l="l" t="t" r="r" b="b"/>
              <a:pathLst>
                <a:path w="15812" h="15646" extrusionOk="0">
                  <a:moveTo>
                    <a:pt x="2168" y="1"/>
                  </a:moveTo>
                  <a:cubicBezTo>
                    <a:pt x="968" y="1"/>
                    <a:pt x="0" y="968"/>
                    <a:pt x="0" y="2169"/>
                  </a:cubicBezTo>
                  <a:lnTo>
                    <a:pt x="0" y="8841"/>
                  </a:lnTo>
                  <a:cubicBezTo>
                    <a:pt x="0" y="10041"/>
                    <a:pt x="968" y="11009"/>
                    <a:pt x="2168" y="11009"/>
                  </a:cubicBezTo>
                  <a:lnTo>
                    <a:pt x="4737" y="11009"/>
                  </a:lnTo>
                  <a:lnTo>
                    <a:pt x="6972" y="15646"/>
                  </a:lnTo>
                  <a:lnTo>
                    <a:pt x="8239" y="11009"/>
                  </a:lnTo>
                  <a:lnTo>
                    <a:pt x="11609" y="11009"/>
                  </a:lnTo>
                  <a:lnTo>
                    <a:pt x="11609" y="10242"/>
                  </a:lnTo>
                  <a:cubicBezTo>
                    <a:pt x="11609" y="9074"/>
                    <a:pt x="12543" y="8140"/>
                    <a:pt x="13710" y="8140"/>
                  </a:cubicBezTo>
                  <a:lnTo>
                    <a:pt x="15812" y="8140"/>
                  </a:lnTo>
                  <a:lnTo>
                    <a:pt x="15812" y="2169"/>
                  </a:lnTo>
                  <a:cubicBezTo>
                    <a:pt x="15812" y="968"/>
                    <a:pt x="14844" y="1"/>
                    <a:pt x="136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1640;p45">
              <a:extLst>
                <a:ext uri="{FF2B5EF4-FFF2-40B4-BE49-F238E27FC236}">
                  <a16:creationId xmlns:a16="http://schemas.microsoft.com/office/drawing/2014/main" id="{80078579-D3CD-2C13-99C5-61067908BC4F}"/>
                </a:ext>
              </a:extLst>
            </p:cNvPr>
            <p:cNvSpPr/>
            <p:nvPr/>
          </p:nvSpPr>
          <p:spPr>
            <a:xfrm>
              <a:off x="3768700" y="932775"/>
              <a:ext cx="269375" cy="266875"/>
            </a:xfrm>
            <a:custGeom>
              <a:avLst/>
              <a:gdLst/>
              <a:ahLst/>
              <a:cxnLst/>
              <a:rect l="l" t="t" r="r" b="b"/>
              <a:pathLst>
                <a:path w="10775" h="10675" extrusionOk="0">
                  <a:moveTo>
                    <a:pt x="1468" y="1"/>
                  </a:moveTo>
                  <a:cubicBezTo>
                    <a:pt x="667" y="34"/>
                    <a:pt x="0" y="668"/>
                    <a:pt x="0" y="1502"/>
                  </a:cubicBezTo>
                  <a:lnTo>
                    <a:pt x="0" y="6038"/>
                  </a:lnTo>
                  <a:cubicBezTo>
                    <a:pt x="0" y="6839"/>
                    <a:pt x="667" y="7506"/>
                    <a:pt x="1468" y="7506"/>
                  </a:cubicBezTo>
                  <a:lnTo>
                    <a:pt x="5171" y="7506"/>
                  </a:lnTo>
                  <a:lnTo>
                    <a:pt x="6005" y="10675"/>
                  </a:lnTo>
                  <a:lnTo>
                    <a:pt x="7539" y="7506"/>
                  </a:lnTo>
                  <a:lnTo>
                    <a:pt x="9307" y="7506"/>
                  </a:lnTo>
                  <a:cubicBezTo>
                    <a:pt x="10108" y="7506"/>
                    <a:pt x="10775" y="6839"/>
                    <a:pt x="10775" y="6038"/>
                  </a:cubicBezTo>
                  <a:lnTo>
                    <a:pt x="10775" y="1502"/>
                  </a:lnTo>
                  <a:cubicBezTo>
                    <a:pt x="10775" y="668"/>
                    <a:pt x="10108" y="1"/>
                    <a:pt x="930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1641;p45">
              <a:extLst>
                <a:ext uri="{FF2B5EF4-FFF2-40B4-BE49-F238E27FC236}">
                  <a16:creationId xmlns:a16="http://schemas.microsoft.com/office/drawing/2014/main" id="{5C8EC007-5549-33C8-B388-EEA2C4FAD5AC}"/>
                </a:ext>
              </a:extLst>
            </p:cNvPr>
            <p:cNvSpPr/>
            <p:nvPr/>
          </p:nvSpPr>
          <p:spPr>
            <a:xfrm>
              <a:off x="3541025" y="790175"/>
              <a:ext cx="237700" cy="25"/>
            </a:xfrm>
            <a:custGeom>
              <a:avLst/>
              <a:gdLst/>
              <a:ahLst/>
              <a:cxnLst/>
              <a:rect l="l" t="t" r="r" b="b"/>
              <a:pathLst>
                <a:path w="9508" h="1" fill="none" extrusionOk="0">
                  <a:moveTo>
                    <a:pt x="1" y="0"/>
                  </a:moveTo>
                  <a:lnTo>
                    <a:pt x="9508" y="0"/>
                  </a:lnTo>
                </a:path>
              </a:pathLst>
            </a:custGeom>
            <a:noFill/>
            <a:ln w="10850" cap="rnd"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1642;p45">
              <a:extLst>
                <a:ext uri="{FF2B5EF4-FFF2-40B4-BE49-F238E27FC236}">
                  <a16:creationId xmlns:a16="http://schemas.microsoft.com/office/drawing/2014/main" id="{0164C10B-586B-7F29-E7CC-016CA9D1439A}"/>
                </a:ext>
              </a:extLst>
            </p:cNvPr>
            <p:cNvSpPr/>
            <p:nvPr/>
          </p:nvSpPr>
          <p:spPr>
            <a:xfrm>
              <a:off x="3541025" y="848550"/>
              <a:ext cx="237700" cy="25"/>
            </a:xfrm>
            <a:custGeom>
              <a:avLst/>
              <a:gdLst/>
              <a:ahLst/>
              <a:cxnLst/>
              <a:rect l="l" t="t" r="r" b="b"/>
              <a:pathLst>
                <a:path w="9508" h="1" fill="none" extrusionOk="0">
                  <a:moveTo>
                    <a:pt x="1" y="0"/>
                  </a:moveTo>
                  <a:lnTo>
                    <a:pt x="9508" y="0"/>
                  </a:lnTo>
                </a:path>
              </a:pathLst>
            </a:custGeom>
            <a:noFill/>
            <a:ln w="10850" cap="rnd"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1643;p45">
              <a:extLst>
                <a:ext uri="{FF2B5EF4-FFF2-40B4-BE49-F238E27FC236}">
                  <a16:creationId xmlns:a16="http://schemas.microsoft.com/office/drawing/2014/main" id="{40BD62C3-FE12-199B-FEE8-F57172A39BD7}"/>
                </a:ext>
              </a:extLst>
            </p:cNvPr>
            <p:cNvSpPr/>
            <p:nvPr/>
          </p:nvSpPr>
          <p:spPr>
            <a:xfrm>
              <a:off x="3541025" y="906925"/>
              <a:ext cx="237700" cy="25"/>
            </a:xfrm>
            <a:custGeom>
              <a:avLst/>
              <a:gdLst/>
              <a:ahLst/>
              <a:cxnLst/>
              <a:rect l="l" t="t" r="r" b="b"/>
              <a:pathLst>
                <a:path w="9508" h="1" fill="none" extrusionOk="0">
                  <a:moveTo>
                    <a:pt x="1" y="0"/>
                  </a:moveTo>
                  <a:lnTo>
                    <a:pt x="9508" y="0"/>
                  </a:lnTo>
                </a:path>
              </a:pathLst>
            </a:custGeom>
            <a:noFill/>
            <a:ln w="10850" cap="rnd"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1644;p45">
              <a:extLst>
                <a:ext uri="{FF2B5EF4-FFF2-40B4-BE49-F238E27FC236}">
                  <a16:creationId xmlns:a16="http://schemas.microsoft.com/office/drawing/2014/main" id="{B52112F2-9033-1024-D14A-28C7666F959B}"/>
                </a:ext>
              </a:extLst>
            </p:cNvPr>
            <p:cNvSpPr/>
            <p:nvPr/>
          </p:nvSpPr>
          <p:spPr>
            <a:xfrm>
              <a:off x="2321000" y="834375"/>
              <a:ext cx="385300" cy="375300"/>
            </a:xfrm>
            <a:custGeom>
              <a:avLst/>
              <a:gdLst/>
              <a:ahLst/>
              <a:cxnLst/>
              <a:rect l="l" t="t" r="r" b="b"/>
              <a:pathLst>
                <a:path w="15412" h="15012" extrusionOk="0">
                  <a:moveTo>
                    <a:pt x="7736" y="4923"/>
                  </a:moveTo>
                  <a:cubicBezTo>
                    <a:pt x="8368" y="4923"/>
                    <a:pt x="9013" y="5155"/>
                    <a:pt x="9540" y="5671"/>
                  </a:cubicBezTo>
                  <a:cubicBezTo>
                    <a:pt x="11142" y="7306"/>
                    <a:pt x="10007" y="10074"/>
                    <a:pt x="7739" y="10074"/>
                  </a:cubicBezTo>
                  <a:cubicBezTo>
                    <a:pt x="6305" y="10074"/>
                    <a:pt x="5137" y="8940"/>
                    <a:pt x="5137" y="7506"/>
                  </a:cubicBezTo>
                  <a:cubicBezTo>
                    <a:pt x="5137" y="5946"/>
                    <a:pt x="6408" y="4923"/>
                    <a:pt x="7736" y="4923"/>
                  </a:cubicBezTo>
                  <a:close/>
                  <a:moveTo>
                    <a:pt x="6372" y="0"/>
                  </a:moveTo>
                  <a:lnTo>
                    <a:pt x="6205" y="2135"/>
                  </a:lnTo>
                  <a:cubicBezTo>
                    <a:pt x="5538" y="2302"/>
                    <a:pt x="4971" y="2602"/>
                    <a:pt x="4437" y="3003"/>
                  </a:cubicBezTo>
                  <a:lnTo>
                    <a:pt x="2636" y="1802"/>
                  </a:lnTo>
                  <a:lnTo>
                    <a:pt x="934" y="3903"/>
                  </a:lnTo>
                  <a:lnTo>
                    <a:pt x="2535" y="5404"/>
                  </a:lnTo>
                  <a:cubicBezTo>
                    <a:pt x="2269" y="6005"/>
                    <a:pt x="2135" y="6638"/>
                    <a:pt x="2102" y="7272"/>
                  </a:cubicBezTo>
                  <a:lnTo>
                    <a:pt x="0" y="7939"/>
                  </a:lnTo>
                  <a:lnTo>
                    <a:pt x="634" y="10575"/>
                  </a:lnTo>
                  <a:lnTo>
                    <a:pt x="2869" y="10274"/>
                  </a:lnTo>
                  <a:cubicBezTo>
                    <a:pt x="3169" y="10808"/>
                    <a:pt x="3570" y="11275"/>
                    <a:pt x="4037" y="11709"/>
                  </a:cubicBezTo>
                  <a:lnTo>
                    <a:pt x="3203" y="13810"/>
                  </a:lnTo>
                  <a:lnTo>
                    <a:pt x="5638" y="15011"/>
                  </a:lnTo>
                  <a:lnTo>
                    <a:pt x="6805" y="13010"/>
                  </a:lnTo>
                  <a:cubicBezTo>
                    <a:pt x="7105" y="13076"/>
                    <a:pt x="7406" y="13110"/>
                    <a:pt x="7706" y="13110"/>
                  </a:cubicBezTo>
                  <a:cubicBezTo>
                    <a:pt x="8006" y="13110"/>
                    <a:pt x="8306" y="13076"/>
                    <a:pt x="8606" y="13010"/>
                  </a:cubicBezTo>
                  <a:lnTo>
                    <a:pt x="9774" y="15011"/>
                  </a:lnTo>
                  <a:lnTo>
                    <a:pt x="12209" y="13844"/>
                  </a:lnTo>
                  <a:lnTo>
                    <a:pt x="11375" y="11709"/>
                  </a:lnTo>
                  <a:cubicBezTo>
                    <a:pt x="11842" y="11309"/>
                    <a:pt x="12242" y="10808"/>
                    <a:pt x="12576" y="10274"/>
                  </a:cubicBezTo>
                  <a:lnTo>
                    <a:pt x="14811" y="10608"/>
                  </a:lnTo>
                  <a:lnTo>
                    <a:pt x="15411" y="7973"/>
                  </a:lnTo>
                  <a:lnTo>
                    <a:pt x="13310" y="7306"/>
                  </a:lnTo>
                  <a:cubicBezTo>
                    <a:pt x="13276" y="6638"/>
                    <a:pt x="13143" y="6005"/>
                    <a:pt x="12910" y="5438"/>
                  </a:cubicBezTo>
                  <a:lnTo>
                    <a:pt x="14511" y="3937"/>
                  </a:lnTo>
                  <a:lnTo>
                    <a:pt x="12809" y="1802"/>
                  </a:lnTo>
                  <a:lnTo>
                    <a:pt x="11008" y="3003"/>
                  </a:lnTo>
                  <a:cubicBezTo>
                    <a:pt x="10474" y="2602"/>
                    <a:pt x="9874" y="2302"/>
                    <a:pt x="9274" y="2135"/>
                  </a:cubicBezTo>
                  <a:lnTo>
                    <a:pt x="9073" y="0"/>
                  </a:lnTo>
                  <a:close/>
                </a:path>
              </a:pathLst>
            </a:custGeom>
            <a:solidFill>
              <a:srgbClr val="20744B"/>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1645;p45">
              <a:extLst>
                <a:ext uri="{FF2B5EF4-FFF2-40B4-BE49-F238E27FC236}">
                  <a16:creationId xmlns:a16="http://schemas.microsoft.com/office/drawing/2014/main" id="{1049FA65-E684-979C-44DF-E7FED6E0B9D7}"/>
                </a:ext>
              </a:extLst>
            </p:cNvPr>
            <p:cNvSpPr/>
            <p:nvPr/>
          </p:nvSpPr>
          <p:spPr>
            <a:xfrm>
              <a:off x="2647900" y="684275"/>
              <a:ext cx="261050" cy="254375"/>
            </a:xfrm>
            <a:custGeom>
              <a:avLst/>
              <a:gdLst/>
              <a:ahLst/>
              <a:cxnLst/>
              <a:rect l="l" t="t" r="r" b="b"/>
              <a:pathLst>
                <a:path w="10442" h="10175" extrusionOk="0">
                  <a:moveTo>
                    <a:pt x="5213" y="3318"/>
                  </a:moveTo>
                  <a:cubicBezTo>
                    <a:pt x="5642" y="3318"/>
                    <a:pt x="6081" y="3479"/>
                    <a:pt x="6438" y="3836"/>
                  </a:cubicBezTo>
                  <a:cubicBezTo>
                    <a:pt x="7539" y="4937"/>
                    <a:pt x="6772" y="6805"/>
                    <a:pt x="5204" y="6805"/>
                  </a:cubicBezTo>
                  <a:cubicBezTo>
                    <a:pt x="4270" y="6805"/>
                    <a:pt x="3469" y="6038"/>
                    <a:pt x="3469" y="5070"/>
                  </a:cubicBezTo>
                  <a:cubicBezTo>
                    <a:pt x="3469" y="4012"/>
                    <a:pt x="4321" y="3318"/>
                    <a:pt x="5213" y="3318"/>
                  </a:cubicBezTo>
                  <a:close/>
                  <a:moveTo>
                    <a:pt x="4303" y="0"/>
                  </a:moveTo>
                  <a:lnTo>
                    <a:pt x="4203" y="1434"/>
                  </a:lnTo>
                  <a:cubicBezTo>
                    <a:pt x="3770" y="1568"/>
                    <a:pt x="3336" y="1768"/>
                    <a:pt x="3002" y="2035"/>
                  </a:cubicBezTo>
                  <a:lnTo>
                    <a:pt x="1768" y="1201"/>
                  </a:lnTo>
                  <a:lnTo>
                    <a:pt x="634" y="2635"/>
                  </a:lnTo>
                  <a:lnTo>
                    <a:pt x="1702" y="3636"/>
                  </a:lnTo>
                  <a:cubicBezTo>
                    <a:pt x="1535" y="4036"/>
                    <a:pt x="1435" y="4470"/>
                    <a:pt x="1435" y="4904"/>
                  </a:cubicBezTo>
                  <a:lnTo>
                    <a:pt x="0" y="5337"/>
                  </a:lnTo>
                  <a:lnTo>
                    <a:pt x="401" y="7139"/>
                  </a:lnTo>
                  <a:lnTo>
                    <a:pt x="1935" y="6938"/>
                  </a:lnTo>
                  <a:cubicBezTo>
                    <a:pt x="2135" y="7305"/>
                    <a:pt x="2402" y="7639"/>
                    <a:pt x="2702" y="7906"/>
                  </a:cubicBezTo>
                  <a:lnTo>
                    <a:pt x="2169" y="9340"/>
                  </a:lnTo>
                  <a:lnTo>
                    <a:pt x="3836" y="10141"/>
                  </a:lnTo>
                  <a:lnTo>
                    <a:pt x="4604" y="8806"/>
                  </a:lnTo>
                  <a:cubicBezTo>
                    <a:pt x="4804" y="8840"/>
                    <a:pt x="5037" y="8873"/>
                    <a:pt x="5237" y="8873"/>
                  </a:cubicBezTo>
                  <a:cubicBezTo>
                    <a:pt x="5438" y="8873"/>
                    <a:pt x="5638" y="8840"/>
                    <a:pt x="5838" y="8806"/>
                  </a:cubicBezTo>
                  <a:lnTo>
                    <a:pt x="6638" y="10174"/>
                  </a:lnTo>
                  <a:lnTo>
                    <a:pt x="8306" y="9373"/>
                  </a:lnTo>
                  <a:lnTo>
                    <a:pt x="7739" y="7906"/>
                  </a:lnTo>
                  <a:cubicBezTo>
                    <a:pt x="8039" y="7639"/>
                    <a:pt x="8306" y="7305"/>
                    <a:pt x="8506" y="6938"/>
                  </a:cubicBezTo>
                  <a:lnTo>
                    <a:pt x="10041" y="7172"/>
                  </a:lnTo>
                  <a:lnTo>
                    <a:pt x="10441" y="5371"/>
                  </a:lnTo>
                  <a:lnTo>
                    <a:pt x="9007" y="4904"/>
                  </a:lnTo>
                  <a:cubicBezTo>
                    <a:pt x="9007" y="4470"/>
                    <a:pt x="8907" y="4070"/>
                    <a:pt x="8740" y="3669"/>
                  </a:cubicBezTo>
                  <a:lnTo>
                    <a:pt x="9841" y="2635"/>
                  </a:lnTo>
                  <a:lnTo>
                    <a:pt x="8673" y="1201"/>
                  </a:lnTo>
                  <a:lnTo>
                    <a:pt x="7472" y="2035"/>
                  </a:lnTo>
                  <a:cubicBezTo>
                    <a:pt x="7105" y="1768"/>
                    <a:pt x="6705" y="1568"/>
                    <a:pt x="6271" y="1434"/>
                  </a:cubicBezTo>
                  <a:lnTo>
                    <a:pt x="613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1646;p45">
              <a:extLst>
                <a:ext uri="{FF2B5EF4-FFF2-40B4-BE49-F238E27FC236}">
                  <a16:creationId xmlns:a16="http://schemas.microsoft.com/office/drawing/2014/main" id="{7AAFB402-1E75-8C45-BBC5-0528ABB57A03}"/>
                </a:ext>
              </a:extLst>
            </p:cNvPr>
            <p:cNvSpPr/>
            <p:nvPr/>
          </p:nvSpPr>
          <p:spPr>
            <a:xfrm>
              <a:off x="2721275" y="1332225"/>
              <a:ext cx="442025" cy="303575"/>
            </a:xfrm>
            <a:custGeom>
              <a:avLst/>
              <a:gdLst/>
              <a:ahLst/>
              <a:cxnLst/>
              <a:rect l="l" t="t" r="r" b="b"/>
              <a:pathLst>
                <a:path w="17681" h="12143" extrusionOk="0">
                  <a:moveTo>
                    <a:pt x="1" y="1"/>
                  </a:moveTo>
                  <a:lnTo>
                    <a:pt x="1" y="12143"/>
                  </a:lnTo>
                  <a:lnTo>
                    <a:pt x="17680" y="12143"/>
                  </a:lnTo>
                  <a:lnTo>
                    <a:pt x="17680" y="1"/>
                  </a:ln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1647;p45">
              <a:extLst>
                <a:ext uri="{FF2B5EF4-FFF2-40B4-BE49-F238E27FC236}">
                  <a16:creationId xmlns:a16="http://schemas.microsoft.com/office/drawing/2014/main" id="{9F3AD526-E003-7B6B-B1E8-D66778EE4D67}"/>
                </a:ext>
              </a:extLst>
            </p:cNvPr>
            <p:cNvSpPr/>
            <p:nvPr/>
          </p:nvSpPr>
          <p:spPr>
            <a:xfrm>
              <a:off x="2721275" y="1332225"/>
              <a:ext cx="442025" cy="151800"/>
            </a:xfrm>
            <a:custGeom>
              <a:avLst/>
              <a:gdLst/>
              <a:ahLst/>
              <a:cxnLst/>
              <a:rect l="l" t="t" r="r" b="b"/>
              <a:pathLst>
                <a:path w="17681" h="6072" extrusionOk="0">
                  <a:moveTo>
                    <a:pt x="1" y="1"/>
                  </a:moveTo>
                  <a:lnTo>
                    <a:pt x="8840" y="6072"/>
                  </a:lnTo>
                  <a:lnTo>
                    <a:pt x="17680" y="1"/>
                  </a:ln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1648;p45">
              <a:extLst>
                <a:ext uri="{FF2B5EF4-FFF2-40B4-BE49-F238E27FC236}">
                  <a16:creationId xmlns:a16="http://schemas.microsoft.com/office/drawing/2014/main" id="{CFA80901-1F71-5FC2-B043-D4C8B7FA9D90}"/>
                </a:ext>
              </a:extLst>
            </p:cNvPr>
            <p:cNvSpPr/>
            <p:nvPr/>
          </p:nvSpPr>
          <p:spPr>
            <a:xfrm>
              <a:off x="1872350" y="1418125"/>
              <a:ext cx="423650" cy="424500"/>
            </a:xfrm>
            <a:custGeom>
              <a:avLst/>
              <a:gdLst/>
              <a:ahLst/>
              <a:cxnLst/>
              <a:rect l="l" t="t" r="r" b="b"/>
              <a:pathLst>
                <a:path w="16946" h="16980" extrusionOk="0">
                  <a:moveTo>
                    <a:pt x="8473" y="0"/>
                  </a:moveTo>
                  <a:cubicBezTo>
                    <a:pt x="3803" y="0"/>
                    <a:pt x="0" y="3803"/>
                    <a:pt x="0" y="8473"/>
                  </a:cubicBezTo>
                  <a:cubicBezTo>
                    <a:pt x="0" y="13177"/>
                    <a:pt x="3803" y="16979"/>
                    <a:pt x="8473" y="16979"/>
                  </a:cubicBezTo>
                  <a:cubicBezTo>
                    <a:pt x="13143" y="16979"/>
                    <a:pt x="16946" y="13177"/>
                    <a:pt x="16946" y="8473"/>
                  </a:cubicBezTo>
                  <a:cubicBezTo>
                    <a:pt x="16946" y="3803"/>
                    <a:pt x="13143" y="0"/>
                    <a:pt x="8473" y="0"/>
                  </a:cubicBezTo>
                  <a:close/>
                </a:path>
              </a:pathLst>
            </a:custGeom>
            <a:solidFill>
              <a:srgbClr val="FFFFFF"/>
            </a:solidFill>
            <a:ln w="2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1649;p45">
              <a:extLst>
                <a:ext uri="{FF2B5EF4-FFF2-40B4-BE49-F238E27FC236}">
                  <a16:creationId xmlns:a16="http://schemas.microsoft.com/office/drawing/2014/main" id="{65FF4E3E-5CCA-377E-C22B-DF28C3B642E5}"/>
                </a:ext>
              </a:extLst>
            </p:cNvPr>
            <p:cNvSpPr/>
            <p:nvPr/>
          </p:nvSpPr>
          <p:spPr>
            <a:xfrm>
              <a:off x="1990750" y="1630775"/>
              <a:ext cx="93425" cy="116775"/>
            </a:xfrm>
            <a:custGeom>
              <a:avLst/>
              <a:gdLst/>
              <a:ahLst/>
              <a:cxnLst/>
              <a:rect l="l" t="t" r="r" b="b"/>
              <a:pathLst>
                <a:path w="3737" h="4671" fill="none" extrusionOk="0">
                  <a:moveTo>
                    <a:pt x="3737" y="4671"/>
                  </a:moveTo>
                  <a:lnTo>
                    <a:pt x="3737" y="1"/>
                  </a:ln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1650;p45">
              <a:extLst>
                <a:ext uri="{FF2B5EF4-FFF2-40B4-BE49-F238E27FC236}">
                  <a16:creationId xmlns:a16="http://schemas.microsoft.com/office/drawing/2014/main" id="{94869DA1-FF32-E44F-5C80-EF247919173A}"/>
                </a:ext>
              </a:extLst>
            </p:cNvPr>
            <p:cNvSpPr/>
            <p:nvPr/>
          </p:nvSpPr>
          <p:spPr>
            <a:xfrm>
              <a:off x="1648850" y="2094450"/>
              <a:ext cx="366950" cy="396125"/>
            </a:xfrm>
            <a:custGeom>
              <a:avLst/>
              <a:gdLst/>
              <a:ahLst/>
              <a:cxnLst/>
              <a:rect l="l" t="t" r="r" b="b"/>
              <a:pathLst>
                <a:path w="14678" h="15845" extrusionOk="0">
                  <a:moveTo>
                    <a:pt x="0" y="0"/>
                  </a:moveTo>
                  <a:lnTo>
                    <a:pt x="0" y="15845"/>
                  </a:lnTo>
                  <a:lnTo>
                    <a:pt x="14678" y="15845"/>
                  </a:lnTo>
                  <a:lnTo>
                    <a:pt x="14678" y="0"/>
                  </a:lnTo>
                  <a:lnTo>
                    <a:pt x="12243" y="0"/>
                  </a:lnTo>
                  <a:lnTo>
                    <a:pt x="12243" y="534"/>
                  </a:lnTo>
                  <a:cubicBezTo>
                    <a:pt x="12243" y="1668"/>
                    <a:pt x="11400" y="2235"/>
                    <a:pt x="10558" y="2235"/>
                  </a:cubicBezTo>
                  <a:cubicBezTo>
                    <a:pt x="9716" y="2235"/>
                    <a:pt x="8873" y="1668"/>
                    <a:pt x="8873" y="534"/>
                  </a:cubicBezTo>
                  <a:lnTo>
                    <a:pt x="8873" y="0"/>
                  </a:lnTo>
                  <a:lnTo>
                    <a:pt x="5604" y="0"/>
                  </a:lnTo>
                  <a:lnTo>
                    <a:pt x="5604" y="534"/>
                  </a:lnTo>
                  <a:cubicBezTo>
                    <a:pt x="5604" y="1468"/>
                    <a:pt x="4837" y="2235"/>
                    <a:pt x="3903" y="2235"/>
                  </a:cubicBezTo>
                  <a:cubicBezTo>
                    <a:pt x="2969" y="2235"/>
                    <a:pt x="2202" y="1468"/>
                    <a:pt x="2202" y="534"/>
                  </a:cubicBezTo>
                  <a:lnTo>
                    <a:pt x="2202" y="0"/>
                  </a:lnTo>
                  <a:close/>
                </a:path>
              </a:pathLst>
            </a:custGeom>
            <a:solidFill>
              <a:srgbClr val="20744B"/>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4" name="Google Shape;1651;p45">
              <a:extLst>
                <a:ext uri="{FF2B5EF4-FFF2-40B4-BE49-F238E27FC236}">
                  <a16:creationId xmlns:a16="http://schemas.microsoft.com/office/drawing/2014/main" id="{73542440-2845-4319-7850-C084A73E027C}"/>
                </a:ext>
              </a:extLst>
            </p:cNvPr>
            <p:cNvSpPr/>
            <p:nvPr/>
          </p:nvSpPr>
          <p:spPr>
            <a:xfrm>
              <a:off x="1708900" y="2192725"/>
              <a:ext cx="111775" cy="226150"/>
            </a:xfrm>
            <a:custGeom>
              <a:avLst/>
              <a:gdLst/>
              <a:ahLst/>
              <a:cxnLst/>
              <a:rect l="l" t="t" r="r" b="b"/>
              <a:pathLst>
                <a:path w="4471" h="9046" extrusionOk="0">
                  <a:moveTo>
                    <a:pt x="2160" y="0"/>
                  </a:moveTo>
                  <a:cubicBezTo>
                    <a:pt x="1747" y="0"/>
                    <a:pt x="1360" y="129"/>
                    <a:pt x="1001" y="339"/>
                  </a:cubicBezTo>
                  <a:cubicBezTo>
                    <a:pt x="701" y="539"/>
                    <a:pt x="434" y="873"/>
                    <a:pt x="334" y="1240"/>
                  </a:cubicBezTo>
                  <a:cubicBezTo>
                    <a:pt x="167" y="1673"/>
                    <a:pt x="100" y="2140"/>
                    <a:pt x="100" y="2607"/>
                  </a:cubicBezTo>
                  <a:lnTo>
                    <a:pt x="100" y="2941"/>
                  </a:lnTo>
                  <a:lnTo>
                    <a:pt x="1301" y="2941"/>
                  </a:lnTo>
                  <a:lnTo>
                    <a:pt x="1301" y="2641"/>
                  </a:lnTo>
                  <a:cubicBezTo>
                    <a:pt x="1301" y="2340"/>
                    <a:pt x="1334" y="2073"/>
                    <a:pt x="1368" y="1807"/>
                  </a:cubicBezTo>
                  <a:cubicBezTo>
                    <a:pt x="1435" y="1606"/>
                    <a:pt x="1535" y="1373"/>
                    <a:pt x="1701" y="1206"/>
                  </a:cubicBezTo>
                  <a:cubicBezTo>
                    <a:pt x="1868" y="1039"/>
                    <a:pt x="2102" y="973"/>
                    <a:pt x="2369" y="973"/>
                  </a:cubicBezTo>
                  <a:cubicBezTo>
                    <a:pt x="2391" y="970"/>
                    <a:pt x="2414" y="968"/>
                    <a:pt x="2437" y="968"/>
                  </a:cubicBezTo>
                  <a:cubicBezTo>
                    <a:pt x="2680" y="968"/>
                    <a:pt x="2914" y="1126"/>
                    <a:pt x="3036" y="1340"/>
                  </a:cubicBezTo>
                  <a:cubicBezTo>
                    <a:pt x="3202" y="1640"/>
                    <a:pt x="3269" y="1973"/>
                    <a:pt x="3236" y="2307"/>
                  </a:cubicBezTo>
                  <a:cubicBezTo>
                    <a:pt x="3269" y="2607"/>
                    <a:pt x="3202" y="2907"/>
                    <a:pt x="3102" y="3174"/>
                  </a:cubicBezTo>
                  <a:cubicBezTo>
                    <a:pt x="3002" y="3441"/>
                    <a:pt x="2902" y="3675"/>
                    <a:pt x="2769" y="3908"/>
                  </a:cubicBezTo>
                  <a:cubicBezTo>
                    <a:pt x="2602" y="4142"/>
                    <a:pt x="2469" y="4375"/>
                    <a:pt x="2302" y="4642"/>
                  </a:cubicBezTo>
                  <a:lnTo>
                    <a:pt x="0" y="8211"/>
                  </a:lnTo>
                  <a:lnTo>
                    <a:pt x="0" y="9045"/>
                  </a:lnTo>
                  <a:lnTo>
                    <a:pt x="4237" y="9045"/>
                  </a:lnTo>
                  <a:lnTo>
                    <a:pt x="4237" y="8044"/>
                  </a:lnTo>
                  <a:lnTo>
                    <a:pt x="1401" y="8044"/>
                  </a:lnTo>
                  <a:lnTo>
                    <a:pt x="3469" y="4909"/>
                  </a:lnTo>
                  <a:cubicBezTo>
                    <a:pt x="3636" y="4642"/>
                    <a:pt x="3803" y="4375"/>
                    <a:pt x="3936" y="4142"/>
                  </a:cubicBezTo>
                  <a:cubicBezTo>
                    <a:pt x="4103" y="3875"/>
                    <a:pt x="4203" y="3608"/>
                    <a:pt x="4303" y="3341"/>
                  </a:cubicBezTo>
                  <a:cubicBezTo>
                    <a:pt x="4403" y="3007"/>
                    <a:pt x="4437" y="2674"/>
                    <a:pt x="4437" y="2307"/>
                  </a:cubicBezTo>
                  <a:cubicBezTo>
                    <a:pt x="4470" y="1707"/>
                    <a:pt x="4303" y="1106"/>
                    <a:pt x="3903" y="639"/>
                  </a:cubicBezTo>
                  <a:cubicBezTo>
                    <a:pt x="3531" y="205"/>
                    <a:pt x="2987" y="2"/>
                    <a:pt x="2430" y="2"/>
                  </a:cubicBezTo>
                  <a:cubicBezTo>
                    <a:pt x="2387" y="2"/>
                    <a:pt x="2344" y="3"/>
                    <a:pt x="2302" y="5"/>
                  </a:cubicBezTo>
                  <a:cubicBezTo>
                    <a:pt x="2254" y="2"/>
                    <a:pt x="2207" y="0"/>
                    <a:pt x="2160" y="0"/>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1652;p45">
              <a:extLst>
                <a:ext uri="{FF2B5EF4-FFF2-40B4-BE49-F238E27FC236}">
                  <a16:creationId xmlns:a16="http://schemas.microsoft.com/office/drawing/2014/main" id="{F2738D8B-B8C7-077F-4EBC-F70DBE644477}"/>
                </a:ext>
              </a:extLst>
            </p:cNvPr>
            <p:cNvSpPr/>
            <p:nvPr/>
          </p:nvSpPr>
          <p:spPr>
            <a:xfrm>
              <a:off x="1842325" y="2194525"/>
              <a:ext cx="110100" cy="226175"/>
            </a:xfrm>
            <a:custGeom>
              <a:avLst/>
              <a:gdLst/>
              <a:ahLst/>
              <a:cxnLst/>
              <a:rect l="l" t="t" r="r" b="b"/>
              <a:pathLst>
                <a:path w="4404" h="9047" extrusionOk="0">
                  <a:moveTo>
                    <a:pt x="234" y="0"/>
                  </a:moveTo>
                  <a:lnTo>
                    <a:pt x="234" y="4803"/>
                  </a:lnTo>
                  <a:lnTo>
                    <a:pt x="1235" y="4803"/>
                  </a:lnTo>
                  <a:cubicBezTo>
                    <a:pt x="1301" y="4603"/>
                    <a:pt x="1435" y="4437"/>
                    <a:pt x="1601" y="4303"/>
                  </a:cubicBezTo>
                  <a:cubicBezTo>
                    <a:pt x="1747" y="4158"/>
                    <a:pt x="1943" y="4063"/>
                    <a:pt x="2145" y="4063"/>
                  </a:cubicBezTo>
                  <a:cubicBezTo>
                    <a:pt x="2175" y="4063"/>
                    <a:pt x="2205" y="4065"/>
                    <a:pt x="2235" y="4070"/>
                  </a:cubicBezTo>
                  <a:cubicBezTo>
                    <a:pt x="2273" y="4064"/>
                    <a:pt x="2311" y="4061"/>
                    <a:pt x="2349" y="4061"/>
                  </a:cubicBezTo>
                  <a:cubicBezTo>
                    <a:pt x="2543" y="4061"/>
                    <a:pt x="2729" y="4135"/>
                    <a:pt x="2869" y="4303"/>
                  </a:cubicBezTo>
                  <a:cubicBezTo>
                    <a:pt x="3036" y="4470"/>
                    <a:pt x="3136" y="4703"/>
                    <a:pt x="3169" y="4937"/>
                  </a:cubicBezTo>
                  <a:cubicBezTo>
                    <a:pt x="3203" y="5270"/>
                    <a:pt x="3236" y="5637"/>
                    <a:pt x="3236" y="5971"/>
                  </a:cubicBezTo>
                  <a:cubicBezTo>
                    <a:pt x="3236" y="6338"/>
                    <a:pt x="3203" y="6705"/>
                    <a:pt x="3169" y="7072"/>
                  </a:cubicBezTo>
                  <a:cubicBezTo>
                    <a:pt x="3136" y="7339"/>
                    <a:pt x="3069" y="7605"/>
                    <a:pt x="2902" y="7839"/>
                  </a:cubicBezTo>
                  <a:cubicBezTo>
                    <a:pt x="2757" y="8014"/>
                    <a:pt x="2535" y="8112"/>
                    <a:pt x="2303" y="8112"/>
                  </a:cubicBezTo>
                  <a:cubicBezTo>
                    <a:pt x="2270" y="8112"/>
                    <a:pt x="2236" y="8110"/>
                    <a:pt x="2202" y="8106"/>
                  </a:cubicBezTo>
                  <a:cubicBezTo>
                    <a:pt x="1968" y="8106"/>
                    <a:pt x="1735" y="8039"/>
                    <a:pt x="1568" y="7872"/>
                  </a:cubicBezTo>
                  <a:cubicBezTo>
                    <a:pt x="1401" y="7672"/>
                    <a:pt x="1301" y="7439"/>
                    <a:pt x="1268" y="7239"/>
                  </a:cubicBezTo>
                  <a:cubicBezTo>
                    <a:pt x="1235" y="6972"/>
                    <a:pt x="1201" y="6705"/>
                    <a:pt x="1201" y="6438"/>
                  </a:cubicBezTo>
                  <a:lnTo>
                    <a:pt x="34" y="6438"/>
                  </a:lnTo>
                  <a:cubicBezTo>
                    <a:pt x="0" y="6938"/>
                    <a:pt x="67" y="7405"/>
                    <a:pt x="234" y="7839"/>
                  </a:cubicBezTo>
                  <a:cubicBezTo>
                    <a:pt x="334" y="8206"/>
                    <a:pt x="567" y="8539"/>
                    <a:pt x="901" y="8740"/>
                  </a:cubicBezTo>
                  <a:cubicBezTo>
                    <a:pt x="1251" y="8944"/>
                    <a:pt x="1627" y="9046"/>
                    <a:pt x="2028" y="9046"/>
                  </a:cubicBezTo>
                  <a:cubicBezTo>
                    <a:pt x="2086" y="9046"/>
                    <a:pt x="2143" y="9044"/>
                    <a:pt x="2202" y="9040"/>
                  </a:cubicBezTo>
                  <a:cubicBezTo>
                    <a:pt x="2249" y="9044"/>
                    <a:pt x="2297" y="9046"/>
                    <a:pt x="2344" y="9046"/>
                  </a:cubicBezTo>
                  <a:cubicBezTo>
                    <a:pt x="2663" y="9046"/>
                    <a:pt x="2979" y="8952"/>
                    <a:pt x="3269" y="8806"/>
                  </a:cubicBezTo>
                  <a:cubicBezTo>
                    <a:pt x="3570" y="8640"/>
                    <a:pt x="3803" y="8406"/>
                    <a:pt x="3970" y="8139"/>
                  </a:cubicBezTo>
                  <a:cubicBezTo>
                    <a:pt x="4137" y="7806"/>
                    <a:pt x="4237" y="7472"/>
                    <a:pt x="4303" y="7105"/>
                  </a:cubicBezTo>
                  <a:cubicBezTo>
                    <a:pt x="4370" y="6671"/>
                    <a:pt x="4403" y="6238"/>
                    <a:pt x="4403" y="5838"/>
                  </a:cubicBezTo>
                  <a:cubicBezTo>
                    <a:pt x="4403" y="5371"/>
                    <a:pt x="4370" y="4904"/>
                    <a:pt x="4237" y="4437"/>
                  </a:cubicBezTo>
                  <a:cubicBezTo>
                    <a:pt x="4137" y="4070"/>
                    <a:pt x="3936" y="3769"/>
                    <a:pt x="3636" y="3503"/>
                  </a:cubicBezTo>
                  <a:cubicBezTo>
                    <a:pt x="3367" y="3293"/>
                    <a:pt x="2990" y="3164"/>
                    <a:pt x="2626" y="3164"/>
                  </a:cubicBezTo>
                  <a:cubicBezTo>
                    <a:pt x="2584" y="3164"/>
                    <a:pt x="2543" y="3166"/>
                    <a:pt x="2502" y="3169"/>
                  </a:cubicBezTo>
                  <a:cubicBezTo>
                    <a:pt x="2235" y="3169"/>
                    <a:pt x="2002" y="3202"/>
                    <a:pt x="1768" y="3302"/>
                  </a:cubicBezTo>
                  <a:cubicBezTo>
                    <a:pt x="1568" y="3369"/>
                    <a:pt x="1368" y="3503"/>
                    <a:pt x="1201" y="3669"/>
                  </a:cubicBezTo>
                  <a:lnTo>
                    <a:pt x="1301" y="1201"/>
                  </a:lnTo>
                  <a:lnTo>
                    <a:pt x="4070" y="1201"/>
                  </a:lnTo>
                  <a:lnTo>
                    <a:pt x="4070"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1653;p45">
              <a:extLst>
                <a:ext uri="{FF2B5EF4-FFF2-40B4-BE49-F238E27FC236}">
                  <a16:creationId xmlns:a16="http://schemas.microsoft.com/office/drawing/2014/main" id="{39F4B9F3-1328-5236-18E4-5DA23155A0D6}"/>
                </a:ext>
              </a:extLst>
            </p:cNvPr>
            <p:cNvSpPr/>
            <p:nvPr/>
          </p:nvSpPr>
          <p:spPr>
            <a:xfrm>
              <a:off x="1641350" y="2787425"/>
              <a:ext cx="307750" cy="515400"/>
            </a:xfrm>
            <a:custGeom>
              <a:avLst/>
              <a:gdLst/>
              <a:ahLst/>
              <a:cxnLst/>
              <a:rect l="l" t="t" r="r" b="b"/>
              <a:pathLst>
                <a:path w="12310" h="20616" extrusionOk="0">
                  <a:moveTo>
                    <a:pt x="6171" y="1035"/>
                  </a:moveTo>
                  <a:cubicBezTo>
                    <a:pt x="8540" y="1035"/>
                    <a:pt x="10441" y="2970"/>
                    <a:pt x="10441" y="5338"/>
                  </a:cubicBezTo>
                  <a:lnTo>
                    <a:pt x="10441" y="8841"/>
                  </a:lnTo>
                  <a:lnTo>
                    <a:pt x="1868" y="8841"/>
                  </a:lnTo>
                  <a:lnTo>
                    <a:pt x="1868" y="5338"/>
                  </a:lnTo>
                  <a:cubicBezTo>
                    <a:pt x="1868" y="2970"/>
                    <a:pt x="3803" y="1035"/>
                    <a:pt x="6171" y="1035"/>
                  </a:cubicBezTo>
                  <a:close/>
                  <a:moveTo>
                    <a:pt x="6171" y="1"/>
                  </a:moveTo>
                  <a:cubicBezTo>
                    <a:pt x="3136" y="1"/>
                    <a:pt x="601" y="2303"/>
                    <a:pt x="334" y="5338"/>
                  </a:cubicBezTo>
                  <a:lnTo>
                    <a:pt x="334" y="8841"/>
                  </a:lnTo>
                  <a:lnTo>
                    <a:pt x="0" y="8841"/>
                  </a:lnTo>
                  <a:lnTo>
                    <a:pt x="0" y="20616"/>
                  </a:lnTo>
                  <a:lnTo>
                    <a:pt x="12309" y="20616"/>
                  </a:lnTo>
                  <a:lnTo>
                    <a:pt x="12309" y="8841"/>
                  </a:lnTo>
                  <a:lnTo>
                    <a:pt x="11975" y="8841"/>
                  </a:lnTo>
                  <a:lnTo>
                    <a:pt x="11975" y="5338"/>
                  </a:lnTo>
                  <a:cubicBezTo>
                    <a:pt x="11709" y="2303"/>
                    <a:pt x="9207" y="1"/>
                    <a:pt x="617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1654;p45">
              <a:extLst>
                <a:ext uri="{FF2B5EF4-FFF2-40B4-BE49-F238E27FC236}">
                  <a16:creationId xmlns:a16="http://schemas.microsoft.com/office/drawing/2014/main" id="{1E4952D1-5391-4656-B563-7EB9D032EEBE}"/>
                </a:ext>
              </a:extLst>
            </p:cNvPr>
            <p:cNvSpPr/>
            <p:nvPr/>
          </p:nvSpPr>
          <p:spPr>
            <a:xfrm>
              <a:off x="1747250" y="3087175"/>
              <a:ext cx="89250" cy="140600"/>
            </a:xfrm>
            <a:custGeom>
              <a:avLst/>
              <a:gdLst/>
              <a:ahLst/>
              <a:cxnLst/>
              <a:rect l="l" t="t" r="r" b="b"/>
              <a:pathLst>
                <a:path w="3570" h="5624" extrusionOk="0">
                  <a:moveTo>
                    <a:pt x="1952" y="1"/>
                  </a:moveTo>
                  <a:cubicBezTo>
                    <a:pt x="1704" y="1"/>
                    <a:pt x="1449" y="59"/>
                    <a:pt x="1201" y="186"/>
                  </a:cubicBezTo>
                  <a:cubicBezTo>
                    <a:pt x="134" y="753"/>
                    <a:pt x="1" y="2255"/>
                    <a:pt x="1001" y="2955"/>
                  </a:cubicBezTo>
                  <a:lnTo>
                    <a:pt x="1001" y="5624"/>
                  </a:lnTo>
                  <a:lnTo>
                    <a:pt x="2903" y="5624"/>
                  </a:lnTo>
                  <a:lnTo>
                    <a:pt x="2903" y="2955"/>
                  </a:lnTo>
                  <a:cubicBezTo>
                    <a:pt x="3303" y="2655"/>
                    <a:pt x="3570" y="2154"/>
                    <a:pt x="3570" y="1654"/>
                  </a:cubicBezTo>
                  <a:cubicBezTo>
                    <a:pt x="3570" y="697"/>
                    <a:pt x="2808" y="1"/>
                    <a:pt x="19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1655;p45">
              <a:extLst>
                <a:ext uri="{FF2B5EF4-FFF2-40B4-BE49-F238E27FC236}">
                  <a16:creationId xmlns:a16="http://schemas.microsoft.com/office/drawing/2014/main" id="{7A54AC1D-382D-6E53-AB26-DACA971EB9B8}"/>
                </a:ext>
              </a:extLst>
            </p:cNvPr>
            <p:cNvSpPr/>
            <p:nvPr/>
          </p:nvSpPr>
          <p:spPr>
            <a:xfrm>
              <a:off x="3305875" y="3766475"/>
              <a:ext cx="1135825" cy="1081700"/>
            </a:xfrm>
            <a:custGeom>
              <a:avLst/>
              <a:gdLst/>
              <a:ahLst/>
              <a:cxnLst/>
              <a:rect l="l" t="t" r="r" b="b"/>
              <a:pathLst>
                <a:path w="45433" h="43268" extrusionOk="0">
                  <a:moveTo>
                    <a:pt x="16745" y="0"/>
                  </a:moveTo>
                  <a:lnTo>
                    <a:pt x="16745" y="13677"/>
                  </a:lnTo>
                  <a:lnTo>
                    <a:pt x="19848" y="13677"/>
                  </a:lnTo>
                  <a:lnTo>
                    <a:pt x="19848" y="26719"/>
                  </a:lnTo>
                  <a:cubicBezTo>
                    <a:pt x="14677" y="26820"/>
                    <a:pt x="2035" y="27120"/>
                    <a:pt x="1134" y="27687"/>
                  </a:cubicBezTo>
                  <a:cubicBezTo>
                    <a:pt x="33" y="28387"/>
                    <a:pt x="134" y="29888"/>
                    <a:pt x="534" y="30189"/>
                  </a:cubicBezTo>
                  <a:cubicBezTo>
                    <a:pt x="767" y="30355"/>
                    <a:pt x="1001" y="30422"/>
                    <a:pt x="1301" y="30422"/>
                  </a:cubicBezTo>
                  <a:cubicBezTo>
                    <a:pt x="1134" y="30689"/>
                    <a:pt x="1034" y="31023"/>
                    <a:pt x="1034" y="31323"/>
                  </a:cubicBezTo>
                  <a:cubicBezTo>
                    <a:pt x="1034" y="32445"/>
                    <a:pt x="1945" y="33229"/>
                    <a:pt x="2930" y="33229"/>
                  </a:cubicBezTo>
                  <a:cubicBezTo>
                    <a:pt x="3291" y="33229"/>
                    <a:pt x="3663" y="33123"/>
                    <a:pt x="4003" y="32891"/>
                  </a:cubicBezTo>
                  <a:cubicBezTo>
                    <a:pt x="5237" y="31990"/>
                    <a:pt x="4970" y="30089"/>
                    <a:pt x="3536" y="29555"/>
                  </a:cubicBezTo>
                  <a:lnTo>
                    <a:pt x="15878" y="29555"/>
                  </a:lnTo>
                  <a:cubicBezTo>
                    <a:pt x="11608" y="31690"/>
                    <a:pt x="400" y="37394"/>
                    <a:pt x="167" y="38128"/>
                  </a:cubicBezTo>
                  <a:cubicBezTo>
                    <a:pt x="0" y="38761"/>
                    <a:pt x="33" y="39429"/>
                    <a:pt x="234" y="40029"/>
                  </a:cubicBezTo>
                  <a:cubicBezTo>
                    <a:pt x="200" y="40263"/>
                    <a:pt x="167" y="40463"/>
                    <a:pt x="167" y="40696"/>
                  </a:cubicBezTo>
                  <a:cubicBezTo>
                    <a:pt x="167" y="42194"/>
                    <a:pt x="1385" y="43267"/>
                    <a:pt x="2717" y="43267"/>
                  </a:cubicBezTo>
                  <a:cubicBezTo>
                    <a:pt x="3135" y="43267"/>
                    <a:pt x="3564" y="43162"/>
                    <a:pt x="3970" y="42931"/>
                  </a:cubicBezTo>
                  <a:cubicBezTo>
                    <a:pt x="5704" y="41997"/>
                    <a:pt x="5738" y="39529"/>
                    <a:pt x="4070" y="38495"/>
                  </a:cubicBezTo>
                  <a:cubicBezTo>
                    <a:pt x="8473" y="36560"/>
                    <a:pt x="22016" y="31756"/>
                    <a:pt x="22716" y="31690"/>
                  </a:cubicBezTo>
                  <a:cubicBezTo>
                    <a:pt x="23383" y="31756"/>
                    <a:pt x="36493" y="36426"/>
                    <a:pt x="41129" y="38395"/>
                  </a:cubicBezTo>
                  <a:cubicBezTo>
                    <a:pt x="39328" y="39295"/>
                    <a:pt x="39228" y="41830"/>
                    <a:pt x="40929" y="42864"/>
                  </a:cubicBezTo>
                  <a:cubicBezTo>
                    <a:pt x="41366" y="43138"/>
                    <a:pt x="41835" y="43263"/>
                    <a:pt x="42293" y="43263"/>
                  </a:cubicBezTo>
                  <a:cubicBezTo>
                    <a:pt x="43618" y="43263"/>
                    <a:pt x="44841" y="42217"/>
                    <a:pt x="44865" y="40730"/>
                  </a:cubicBezTo>
                  <a:cubicBezTo>
                    <a:pt x="45299" y="39962"/>
                    <a:pt x="45433" y="39028"/>
                    <a:pt x="45232" y="38161"/>
                  </a:cubicBezTo>
                  <a:cubicBezTo>
                    <a:pt x="44999" y="37427"/>
                    <a:pt x="33791" y="31723"/>
                    <a:pt x="29521" y="29588"/>
                  </a:cubicBezTo>
                  <a:lnTo>
                    <a:pt x="41663" y="29588"/>
                  </a:lnTo>
                  <a:cubicBezTo>
                    <a:pt x="39995" y="30189"/>
                    <a:pt x="39962" y="32557"/>
                    <a:pt x="41630" y="33124"/>
                  </a:cubicBezTo>
                  <a:cubicBezTo>
                    <a:pt x="41855" y="33205"/>
                    <a:pt x="42078" y="33243"/>
                    <a:pt x="42291" y="33243"/>
                  </a:cubicBezTo>
                  <a:cubicBezTo>
                    <a:pt x="43659" y="33243"/>
                    <a:pt x="44673" y="31716"/>
                    <a:pt x="43865" y="30389"/>
                  </a:cubicBezTo>
                  <a:lnTo>
                    <a:pt x="43865" y="30389"/>
                  </a:lnTo>
                  <a:cubicBezTo>
                    <a:pt x="43969" y="30431"/>
                    <a:pt x="44077" y="30450"/>
                    <a:pt x="44185" y="30450"/>
                  </a:cubicBezTo>
                  <a:cubicBezTo>
                    <a:pt x="44419" y="30450"/>
                    <a:pt x="44649" y="30359"/>
                    <a:pt x="44832" y="30222"/>
                  </a:cubicBezTo>
                  <a:cubicBezTo>
                    <a:pt x="45266" y="29922"/>
                    <a:pt x="45332" y="28387"/>
                    <a:pt x="44232" y="27720"/>
                  </a:cubicBezTo>
                  <a:cubicBezTo>
                    <a:pt x="43264" y="27086"/>
                    <a:pt x="28287" y="26786"/>
                    <a:pt x="24351" y="26719"/>
                  </a:cubicBezTo>
                  <a:lnTo>
                    <a:pt x="24351" y="13677"/>
                  </a:lnTo>
                  <a:lnTo>
                    <a:pt x="27420" y="13677"/>
                  </a:lnTo>
                  <a:lnTo>
                    <a:pt x="27420" y="0"/>
                  </a:lnTo>
                  <a:close/>
                </a:path>
              </a:pathLst>
            </a:custGeom>
            <a:solidFill>
              <a:srgbClr val="263238"/>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1656;p45">
              <a:extLst>
                <a:ext uri="{FF2B5EF4-FFF2-40B4-BE49-F238E27FC236}">
                  <a16:creationId xmlns:a16="http://schemas.microsoft.com/office/drawing/2014/main" id="{1D5528E5-F5CF-CF8C-8EA4-1D18B7A55B93}"/>
                </a:ext>
              </a:extLst>
            </p:cNvPr>
            <p:cNvSpPr/>
            <p:nvPr/>
          </p:nvSpPr>
          <p:spPr>
            <a:xfrm>
              <a:off x="2973950" y="2508850"/>
              <a:ext cx="1710750" cy="1223450"/>
            </a:xfrm>
            <a:custGeom>
              <a:avLst/>
              <a:gdLst/>
              <a:ahLst/>
              <a:cxnLst/>
              <a:rect l="l" t="t" r="r" b="b"/>
              <a:pathLst>
                <a:path w="68430" h="48938" extrusionOk="0">
                  <a:moveTo>
                    <a:pt x="41908" y="0"/>
                  </a:moveTo>
                  <a:cubicBezTo>
                    <a:pt x="36299" y="0"/>
                    <a:pt x="31663" y="583"/>
                    <a:pt x="30456" y="1137"/>
                  </a:cubicBezTo>
                  <a:cubicBezTo>
                    <a:pt x="26853" y="2805"/>
                    <a:pt x="18914" y="9543"/>
                    <a:pt x="18914" y="9543"/>
                  </a:cubicBezTo>
                  <a:cubicBezTo>
                    <a:pt x="17847" y="10577"/>
                    <a:pt x="16513" y="11311"/>
                    <a:pt x="15078" y="11711"/>
                  </a:cubicBezTo>
                  <a:cubicBezTo>
                    <a:pt x="13740" y="12052"/>
                    <a:pt x="12496" y="12118"/>
                    <a:pt x="11340" y="12118"/>
                  </a:cubicBezTo>
                  <a:cubicBezTo>
                    <a:pt x="10607" y="12118"/>
                    <a:pt x="9909" y="12091"/>
                    <a:pt x="9246" y="12091"/>
                  </a:cubicBezTo>
                  <a:cubicBezTo>
                    <a:pt x="6547" y="12091"/>
                    <a:pt x="4411" y="12530"/>
                    <a:pt x="2736" y="16982"/>
                  </a:cubicBezTo>
                  <a:cubicBezTo>
                    <a:pt x="1" y="24253"/>
                    <a:pt x="5105" y="38797"/>
                    <a:pt x="11442" y="43500"/>
                  </a:cubicBezTo>
                  <a:cubicBezTo>
                    <a:pt x="15500" y="46517"/>
                    <a:pt x="21099" y="48938"/>
                    <a:pt x="28007" y="48938"/>
                  </a:cubicBezTo>
                  <a:cubicBezTo>
                    <a:pt x="31948" y="48938"/>
                    <a:pt x="36314" y="48150"/>
                    <a:pt x="41064" y="46236"/>
                  </a:cubicBezTo>
                  <a:cubicBezTo>
                    <a:pt x="54140" y="40965"/>
                    <a:pt x="66315" y="26622"/>
                    <a:pt x="67583" y="12078"/>
                  </a:cubicBezTo>
                  <a:cubicBezTo>
                    <a:pt x="68429" y="2362"/>
                    <a:pt x="53198" y="0"/>
                    <a:pt x="41908"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1657;p45">
              <a:extLst>
                <a:ext uri="{FF2B5EF4-FFF2-40B4-BE49-F238E27FC236}">
                  <a16:creationId xmlns:a16="http://schemas.microsoft.com/office/drawing/2014/main" id="{12285AEE-57FC-A593-4636-292C3219647D}"/>
                </a:ext>
              </a:extLst>
            </p:cNvPr>
            <p:cNvSpPr/>
            <p:nvPr/>
          </p:nvSpPr>
          <p:spPr>
            <a:xfrm>
              <a:off x="3235325" y="1516425"/>
              <a:ext cx="612050" cy="1345825"/>
            </a:xfrm>
            <a:custGeom>
              <a:avLst/>
              <a:gdLst/>
              <a:ahLst/>
              <a:cxnLst/>
              <a:rect l="l" t="t" r="r" b="b"/>
              <a:pathLst>
                <a:path w="24482" h="53833" extrusionOk="0">
                  <a:moveTo>
                    <a:pt x="709" y="1"/>
                  </a:moveTo>
                  <a:cubicBezTo>
                    <a:pt x="1" y="1"/>
                    <a:pt x="132" y="726"/>
                    <a:pt x="1054" y="1306"/>
                  </a:cubicBezTo>
                  <a:cubicBezTo>
                    <a:pt x="2222" y="2073"/>
                    <a:pt x="4023" y="4608"/>
                    <a:pt x="4023" y="4608"/>
                  </a:cubicBezTo>
                  <a:lnTo>
                    <a:pt x="4957" y="6509"/>
                  </a:lnTo>
                  <a:cubicBezTo>
                    <a:pt x="4957" y="6509"/>
                    <a:pt x="1788" y="10412"/>
                    <a:pt x="1788" y="12447"/>
                  </a:cubicBezTo>
                  <a:cubicBezTo>
                    <a:pt x="1788" y="14448"/>
                    <a:pt x="5924" y="16783"/>
                    <a:pt x="5924" y="16783"/>
                  </a:cubicBezTo>
                  <a:cubicBezTo>
                    <a:pt x="5924" y="16783"/>
                    <a:pt x="2422" y="40400"/>
                    <a:pt x="3389" y="44703"/>
                  </a:cubicBezTo>
                  <a:cubicBezTo>
                    <a:pt x="4323" y="49040"/>
                    <a:pt x="6758" y="53376"/>
                    <a:pt x="8459" y="53810"/>
                  </a:cubicBezTo>
                  <a:cubicBezTo>
                    <a:pt x="8519" y="53825"/>
                    <a:pt x="8588" y="53832"/>
                    <a:pt x="8663" y="53832"/>
                  </a:cubicBezTo>
                  <a:cubicBezTo>
                    <a:pt x="10738" y="53832"/>
                    <a:pt x="18500" y="48306"/>
                    <a:pt x="18500" y="48306"/>
                  </a:cubicBezTo>
                  <a:cubicBezTo>
                    <a:pt x="18500" y="48306"/>
                    <a:pt x="23704" y="32128"/>
                    <a:pt x="24104" y="29059"/>
                  </a:cubicBezTo>
                  <a:cubicBezTo>
                    <a:pt x="24482" y="26384"/>
                    <a:pt x="24454" y="24495"/>
                    <a:pt x="23249" y="24495"/>
                  </a:cubicBezTo>
                  <a:cubicBezTo>
                    <a:pt x="23071" y="24495"/>
                    <a:pt x="22868" y="24536"/>
                    <a:pt x="22636" y="24622"/>
                  </a:cubicBezTo>
                  <a:cubicBezTo>
                    <a:pt x="22636" y="24622"/>
                    <a:pt x="20635" y="25656"/>
                    <a:pt x="20101" y="27157"/>
                  </a:cubicBezTo>
                  <a:cubicBezTo>
                    <a:pt x="19567" y="28625"/>
                    <a:pt x="13096" y="40200"/>
                    <a:pt x="13096" y="40200"/>
                  </a:cubicBezTo>
                  <a:cubicBezTo>
                    <a:pt x="13096" y="40200"/>
                    <a:pt x="12462" y="29292"/>
                    <a:pt x="11528" y="23021"/>
                  </a:cubicBezTo>
                  <a:cubicBezTo>
                    <a:pt x="10561" y="16783"/>
                    <a:pt x="9527" y="9578"/>
                    <a:pt x="8026" y="6409"/>
                  </a:cubicBezTo>
                  <a:cubicBezTo>
                    <a:pt x="6525" y="3240"/>
                    <a:pt x="2956" y="705"/>
                    <a:pt x="1454" y="171"/>
                  </a:cubicBezTo>
                  <a:cubicBezTo>
                    <a:pt x="1146" y="52"/>
                    <a:pt x="898" y="1"/>
                    <a:pt x="709"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1658;p45">
              <a:extLst>
                <a:ext uri="{FF2B5EF4-FFF2-40B4-BE49-F238E27FC236}">
                  <a16:creationId xmlns:a16="http://schemas.microsoft.com/office/drawing/2014/main" id="{7E4A6750-46DE-D2FD-3AD6-E1D8700F10C6}"/>
                </a:ext>
              </a:extLst>
            </p:cNvPr>
            <p:cNvSpPr/>
            <p:nvPr/>
          </p:nvSpPr>
          <p:spPr>
            <a:xfrm>
              <a:off x="3311700" y="2128800"/>
              <a:ext cx="535675" cy="734275"/>
            </a:xfrm>
            <a:custGeom>
              <a:avLst/>
              <a:gdLst/>
              <a:ahLst/>
              <a:cxnLst/>
              <a:rect l="l" t="t" r="r" b="b"/>
              <a:pathLst>
                <a:path w="21427" h="29371" extrusionOk="0">
                  <a:moveTo>
                    <a:pt x="20194" y="0"/>
                  </a:moveTo>
                  <a:cubicBezTo>
                    <a:pt x="20016" y="0"/>
                    <a:pt x="19813" y="41"/>
                    <a:pt x="19581" y="127"/>
                  </a:cubicBezTo>
                  <a:cubicBezTo>
                    <a:pt x="19581" y="127"/>
                    <a:pt x="17580" y="1161"/>
                    <a:pt x="17046" y="2662"/>
                  </a:cubicBezTo>
                  <a:cubicBezTo>
                    <a:pt x="16512" y="4130"/>
                    <a:pt x="10041" y="15705"/>
                    <a:pt x="10041" y="15705"/>
                  </a:cubicBezTo>
                  <a:cubicBezTo>
                    <a:pt x="10041" y="15705"/>
                    <a:pt x="9908" y="13437"/>
                    <a:pt x="9674" y="10435"/>
                  </a:cubicBezTo>
                  <a:cubicBezTo>
                    <a:pt x="7913" y="11671"/>
                    <a:pt x="6117" y="12082"/>
                    <a:pt x="4500" y="12082"/>
                  </a:cubicBezTo>
                  <a:cubicBezTo>
                    <a:pt x="2933" y="12082"/>
                    <a:pt x="1535" y="11696"/>
                    <a:pt x="501" y="11302"/>
                  </a:cubicBezTo>
                  <a:cubicBezTo>
                    <a:pt x="167" y="15338"/>
                    <a:pt x="1" y="18807"/>
                    <a:pt x="301" y="20242"/>
                  </a:cubicBezTo>
                  <a:cubicBezTo>
                    <a:pt x="1268" y="24578"/>
                    <a:pt x="3703" y="28915"/>
                    <a:pt x="5371" y="29348"/>
                  </a:cubicBezTo>
                  <a:cubicBezTo>
                    <a:pt x="5431" y="29363"/>
                    <a:pt x="5499" y="29371"/>
                    <a:pt x="5575" y="29371"/>
                  </a:cubicBezTo>
                  <a:cubicBezTo>
                    <a:pt x="7652" y="29371"/>
                    <a:pt x="15445" y="23844"/>
                    <a:pt x="15445" y="23844"/>
                  </a:cubicBezTo>
                  <a:cubicBezTo>
                    <a:pt x="15445" y="23844"/>
                    <a:pt x="20649" y="7633"/>
                    <a:pt x="21049" y="4564"/>
                  </a:cubicBezTo>
                  <a:cubicBezTo>
                    <a:pt x="21427" y="1889"/>
                    <a:pt x="21399" y="0"/>
                    <a:pt x="20194" y="0"/>
                  </a:cubicBezTo>
                  <a:close/>
                </a:path>
              </a:pathLst>
            </a:custGeom>
            <a:solidFill>
              <a:srgbClr val="00B050"/>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1659;p45">
              <a:extLst>
                <a:ext uri="{FF2B5EF4-FFF2-40B4-BE49-F238E27FC236}">
                  <a16:creationId xmlns:a16="http://schemas.microsoft.com/office/drawing/2014/main" id="{ADD2F1C5-546D-637F-05BD-B02D541F3827}"/>
                </a:ext>
              </a:extLst>
            </p:cNvPr>
            <p:cNvSpPr/>
            <p:nvPr/>
          </p:nvSpPr>
          <p:spPr>
            <a:xfrm>
              <a:off x="3562725" y="2521425"/>
              <a:ext cx="8350" cy="134275"/>
            </a:xfrm>
            <a:custGeom>
              <a:avLst/>
              <a:gdLst/>
              <a:ahLst/>
              <a:cxnLst/>
              <a:rect l="l" t="t" r="r" b="b"/>
              <a:pathLst>
                <a:path w="334" h="5371" fill="none" extrusionOk="0">
                  <a:moveTo>
                    <a:pt x="0" y="0"/>
                  </a:moveTo>
                  <a:cubicBezTo>
                    <a:pt x="0" y="0"/>
                    <a:pt x="234" y="3169"/>
                    <a:pt x="334" y="5371"/>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1660;p45">
              <a:extLst>
                <a:ext uri="{FF2B5EF4-FFF2-40B4-BE49-F238E27FC236}">
                  <a16:creationId xmlns:a16="http://schemas.microsoft.com/office/drawing/2014/main" id="{ABDFD2F5-ECC5-C8EA-90E9-1FD9F141F1CF}"/>
                </a:ext>
              </a:extLst>
            </p:cNvPr>
            <p:cNvSpPr/>
            <p:nvPr/>
          </p:nvSpPr>
          <p:spPr>
            <a:xfrm>
              <a:off x="3217475" y="1716675"/>
              <a:ext cx="139275" cy="151400"/>
            </a:xfrm>
            <a:custGeom>
              <a:avLst/>
              <a:gdLst/>
              <a:ahLst/>
              <a:cxnLst/>
              <a:rect l="l" t="t" r="r" b="b"/>
              <a:pathLst>
                <a:path w="5571" h="6056" extrusionOk="0">
                  <a:moveTo>
                    <a:pt x="1768" y="0"/>
                  </a:moveTo>
                  <a:cubicBezTo>
                    <a:pt x="1768" y="0"/>
                    <a:pt x="0" y="1468"/>
                    <a:pt x="167" y="2469"/>
                  </a:cubicBezTo>
                  <a:cubicBezTo>
                    <a:pt x="295" y="3425"/>
                    <a:pt x="3041" y="6056"/>
                    <a:pt x="4071" y="6056"/>
                  </a:cubicBezTo>
                  <a:cubicBezTo>
                    <a:pt x="4119" y="6056"/>
                    <a:pt x="4163" y="6050"/>
                    <a:pt x="4203" y="6038"/>
                  </a:cubicBezTo>
                  <a:cubicBezTo>
                    <a:pt x="5137" y="5738"/>
                    <a:pt x="5571" y="5671"/>
                    <a:pt x="4637" y="4437"/>
                  </a:cubicBezTo>
                  <a:cubicBezTo>
                    <a:pt x="3703" y="3169"/>
                    <a:pt x="2435" y="1635"/>
                    <a:pt x="2202" y="1101"/>
                  </a:cubicBezTo>
                  <a:cubicBezTo>
                    <a:pt x="2002" y="534"/>
                    <a:pt x="1768" y="0"/>
                    <a:pt x="1768"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1661;p45">
              <a:extLst>
                <a:ext uri="{FF2B5EF4-FFF2-40B4-BE49-F238E27FC236}">
                  <a16:creationId xmlns:a16="http://schemas.microsoft.com/office/drawing/2014/main" id="{16443EC0-A13D-C85E-95E8-0638746A07A9}"/>
                </a:ext>
              </a:extLst>
            </p:cNvPr>
            <p:cNvSpPr/>
            <p:nvPr/>
          </p:nvSpPr>
          <p:spPr>
            <a:xfrm>
              <a:off x="3256675" y="1679150"/>
              <a:ext cx="102575" cy="158300"/>
            </a:xfrm>
            <a:custGeom>
              <a:avLst/>
              <a:gdLst/>
              <a:ahLst/>
              <a:cxnLst/>
              <a:rect l="l" t="t" r="r" b="b"/>
              <a:pathLst>
                <a:path w="4103" h="6332" extrusionOk="0">
                  <a:moveTo>
                    <a:pt x="4103" y="0"/>
                  </a:moveTo>
                  <a:cubicBezTo>
                    <a:pt x="4103" y="0"/>
                    <a:pt x="1268" y="134"/>
                    <a:pt x="701" y="667"/>
                  </a:cubicBezTo>
                  <a:cubicBezTo>
                    <a:pt x="100" y="1201"/>
                    <a:pt x="0" y="2469"/>
                    <a:pt x="1201" y="4070"/>
                  </a:cubicBezTo>
                  <a:cubicBezTo>
                    <a:pt x="2167" y="5395"/>
                    <a:pt x="2882" y="6332"/>
                    <a:pt x="3364" y="6332"/>
                  </a:cubicBezTo>
                  <a:cubicBezTo>
                    <a:pt x="3465" y="6332"/>
                    <a:pt x="3555" y="6291"/>
                    <a:pt x="3636" y="6205"/>
                  </a:cubicBezTo>
                  <a:cubicBezTo>
                    <a:pt x="4103" y="5704"/>
                    <a:pt x="4003" y="5037"/>
                    <a:pt x="3569" y="4337"/>
                  </a:cubicBezTo>
                  <a:cubicBezTo>
                    <a:pt x="3202" y="3703"/>
                    <a:pt x="2902" y="3036"/>
                    <a:pt x="2602" y="2369"/>
                  </a:cubicBezTo>
                  <a:lnTo>
                    <a:pt x="4070" y="667"/>
                  </a:lnTo>
                  <a:lnTo>
                    <a:pt x="4103" y="0"/>
                  </a:ln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1662;p45">
              <a:extLst>
                <a:ext uri="{FF2B5EF4-FFF2-40B4-BE49-F238E27FC236}">
                  <a16:creationId xmlns:a16="http://schemas.microsoft.com/office/drawing/2014/main" id="{6F679050-2A7C-9856-9EDC-C7ADD5C9AEA2}"/>
                </a:ext>
              </a:extLst>
            </p:cNvPr>
            <p:cNvSpPr/>
            <p:nvPr/>
          </p:nvSpPr>
          <p:spPr>
            <a:xfrm>
              <a:off x="3194950" y="1778375"/>
              <a:ext cx="138450" cy="122700"/>
            </a:xfrm>
            <a:custGeom>
              <a:avLst/>
              <a:gdLst/>
              <a:ahLst/>
              <a:cxnLst/>
              <a:rect l="l" t="t" r="r" b="b"/>
              <a:pathLst>
                <a:path w="5538" h="4908" extrusionOk="0">
                  <a:moveTo>
                    <a:pt x="1068" y="1"/>
                  </a:moveTo>
                  <a:cubicBezTo>
                    <a:pt x="1068" y="1"/>
                    <a:pt x="1" y="1769"/>
                    <a:pt x="734" y="2803"/>
                  </a:cubicBezTo>
                  <a:cubicBezTo>
                    <a:pt x="1410" y="3713"/>
                    <a:pt x="3352" y="4908"/>
                    <a:pt x="4376" y="4908"/>
                  </a:cubicBezTo>
                  <a:cubicBezTo>
                    <a:pt x="4515" y="4908"/>
                    <a:pt x="4637" y="4885"/>
                    <a:pt x="4737" y="4838"/>
                  </a:cubicBezTo>
                  <a:cubicBezTo>
                    <a:pt x="5538" y="4437"/>
                    <a:pt x="5104" y="3570"/>
                    <a:pt x="5104" y="3570"/>
                  </a:cubicBezTo>
                  <a:cubicBezTo>
                    <a:pt x="4404" y="3203"/>
                    <a:pt x="3703" y="2769"/>
                    <a:pt x="3069" y="2269"/>
                  </a:cubicBezTo>
                  <a:cubicBezTo>
                    <a:pt x="2336" y="1602"/>
                    <a:pt x="1635" y="835"/>
                    <a:pt x="1068"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1663;p45">
              <a:extLst>
                <a:ext uri="{FF2B5EF4-FFF2-40B4-BE49-F238E27FC236}">
                  <a16:creationId xmlns:a16="http://schemas.microsoft.com/office/drawing/2014/main" id="{FB780C48-6121-7BF0-523B-DF99F43B7FCC}"/>
                </a:ext>
              </a:extLst>
            </p:cNvPr>
            <p:cNvSpPr/>
            <p:nvPr/>
          </p:nvSpPr>
          <p:spPr>
            <a:xfrm>
              <a:off x="3268800" y="1677900"/>
              <a:ext cx="198875" cy="202250"/>
            </a:xfrm>
            <a:custGeom>
              <a:avLst/>
              <a:gdLst/>
              <a:ahLst/>
              <a:cxnLst/>
              <a:rect l="l" t="t" r="r" b="b"/>
              <a:pathLst>
                <a:path w="7955" h="8090" extrusionOk="0">
                  <a:moveTo>
                    <a:pt x="3826" y="0"/>
                  </a:moveTo>
                  <a:cubicBezTo>
                    <a:pt x="3754" y="0"/>
                    <a:pt x="3685" y="5"/>
                    <a:pt x="3618" y="17"/>
                  </a:cubicBezTo>
                  <a:cubicBezTo>
                    <a:pt x="3018" y="150"/>
                    <a:pt x="749" y="2052"/>
                    <a:pt x="349" y="2886"/>
                  </a:cubicBezTo>
                  <a:cubicBezTo>
                    <a:pt x="1" y="3582"/>
                    <a:pt x="340" y="3913"/>
                    <a:pt x="816" y="3913"/>
                  </a:cubicBezTo>
                  <a:cubicBezTo>
                    <a:pt x="933" y="3913"/>
                    <a:pt x="1058" y="3892"/>
                    <a:pt x="1183" y="3853"/>
                  </a:cubicBezTo>
                  <a:cubicBezTo>
                    <a:pt x="1783" y="3619"/>
                    <a:pt x="4452" y="2686"/>
                    <a:pt x="4452" y="2685"/>
                  </a:cubicBezTo>
                  <a:lnTo>
                    <a:pt x="4452" y="2685"/>
                  </a:lnTo>
                  <a:cubicBezTo>
                    <a:pt x="4452" y="2686"/>
                    <a:pt x="3618" y="6155"/>
                    <a:pt x="4452" y="7122"/>
                  </a:cubicBezTo>
                  <a:cubicBezTo>
                    <a:pt x="5286" y="8056"/>
                    <a:pt x="7954" y="8089"/>
                    <a:pt x="7954" y="8089"/>
                  </a:cubicBezTo>
                  <a:lnTo>
                    <a:pt x="7421" y="2052"/>
                  </a:lnTo>
                  <a:cubicBezTo>
                    <a:pt x="7421" y="2052"/>
                    <a:pt x="5218" y="0"/>
                    <a:pt x="38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1664;p45">
              <a:extLst>
                <a:ext uri="{FF2B5EF4-FFF2-40B4-BE49-F238E27FC236}">
                  <a16:creationId xmlns:a16="http://schemas.microsoft.com/office/drawing/2014/main" id="{327C27FF-FC9D-3533-65EA-647AFBEE1C2E}"/>
                </a:ext>
              </a:extLst>
            </p:cNvPr>
            <p:cNvSpPr/>
            <p:nvPr/>
          </p:nvSpPr>
          <p:spPr>
            <a:xfrm>
              <a:off x="3266675" y="1672475"/>
              <a:ext cx="201000" cy="207675"/>
            </a:xfrm>
            <a:custGeom>
              <a:avLst/>
              <a:gdLst/>
              <a:ahLst/>
              <a:cxnLst/>
              <a:rect l="l" t="t" r="r" b="b"/>
              <a:pathLst>
                <a:path w="8040" h="8307" fill="none" extrusionOk="0">
                  <a:moveTo>
                    <a:pt x="7506" y="2269"/>
                  </a:moveTo>
                  <a:cubicBezTo>
                    <a:pt x="7506" y="2269"/>
                    <a:pt x="5071" y="0"/>
                    <a:pt x="3703" y="234"/>
                  </a:cubicBezTo>
                  <a:cubicBezTo>
                    <a:pt x="3103" y="367"/>
                    <a:pt x="834" y="2269"/>
                    <a:pt x="434" y="3103"/>
                  </a:cubicBezTo>
                  <a:cubicBezTo>
                    <a:pt x="0" y="3970"/>
                    <a:pt x="634" y="4270"/>
                    <a:pt x="1268" y="4070"/>
                  </a:cubicBezTo>
                  <a:cubicBezTo>
                    <a:pt x="1868" y="3836"/>
                    <a:pt x="4537" y="2902"/>
                    <a:pt x="4537" y="2902"/>
                  </a:cubicBezTo>
                  <a:cubicBezTo>
                    <a:pt x="4537" y="2902"/>
                    <a:pt x="3703" y="6372"/>
                    <a:pt x="4537" y="7339"/>
                  </a:cubicBezTo>
                  <a:cubicBezTo>
                    <a:pt x="5371" y="8273"/>
                    <a:pt x="8039" y="8306"/>
                    <a:pt x="8039" y="8306"/>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1665;p45">
              <a:extLst>
                <a:ext uri="{FF2B5EF4-FFF2-40B4-BE49-F238E27FC236}">
                  <a16:creationId xmlns:a16="http://schemas.microsoft.com/office/drawing/2014/main" id="{E1A1A158-9981-AE5F-88B2-F56446267CC1}"/>
                </a:ext>
              </a:extLst>
            </p:cNvPr>
            <p:cNvSpPr/>
            <p:nvPr/>
          </p:nvSpPr>
          <p:spPr>
            <a:xfrm>
              <a:off x="3444300" y="2091950"/>
              <a:ext cx="1278425" cy="1330125"/>
            </a:xfrm>
            <a:custGeom>
              <a:avLst/>
              <a:gdLst/>
              <a:ahLst/>
              <a:cxnLst/>
              <a:rect l="l" t="t" r="r" b="b"/>
              <a:pathLst>
                <a:path w="51137" h="53205" extrusionOk="0">
                  <a:moveTo>
                    <a:pt x="28888" y="0"/>
                  </a:moveTo>
                  <a:cubicBezTo>
                    <a:pt x="28888" y="0"/>
                    <a:pt x="15345" y="734"/>
                    <a:pt x="14277" y="1601"/>
                  </a:cubicBezTo>
                  <a:cubicBezTo>
                    <a:pt x="13243" y="2435"/>
                    <a:pt x="12476" y="4770"/>
                    <a:pt x="12376" y="5404"/>
                  </a:cubicBezTo>
                  <a:cubicBezTo>
                    <a:pt x="12276" y="6038"/>
                    <a:pt x="8373" y="24885"/>
                    <a:pt x="7606" y="28154"/>
                  </a:cubicBezTo>
                  <a:cubicBezTo>
                    <a:pt x="6872" y="31456"/>
                    <a:pt x="0" y="39595"/>
                    <a:pt x="0" y="39595"/>
                  </a:cubicBezTo>
                  <a:cubicBezTo>
                    <a:pt x="0" y="39595"/>
                    <a:pt x="12376" y="46300"/>
                    <a:pt x="18213" y="49302"/>
                  </a:cubicBezTo>
                  <a:cubicBezTo>
                    <a:pt x="22049" y="51203"/>
                    <a:pt x="26152" y="52538"/>
                    <a:pt x="30389" y="53205"/>
                  </a:cubicBezTo>
                  <a:lnTo>
                    <a:pt x="44132" y="24117"/>
                  </a:lnTo>
                  <a:cubicBezTo>
                    <a:pt x="44132" y="24117"/>
                    <a:pt x="50703" y="7939"/>
                    <a:pt x="50903" y="6338"/>
                  </a:cubicBezTo>
                  <a:cubicBezTo>
                    <a:pt x="51137" y="4770"/>
                    <a:pt x="50703" y="5404"/>
                    <a:pt x="46467" y="3369"/>
                  </a:cubicBezTo>
                  <a:cubicBezTo>
                    <a:pt x="43732" y="2068"/>
                    <a:pt x="40863" y="1168"/>
                    <a:pt x="37894" y="634"/>
                  </a:cubicBezTo>
                  <a:cubicBezTo>
                    <a:pt x="36827" y="434"/>
                    <a:pt x="28888" y="0"/>
                    <a:pt x="28888" y="0"/>
                  </a:cubicBezTo>
                  <a:close/>
                </a:path>
              </a:pathLst>
            </a:custGeom>
            <a:solidFill>
              <a:srgbClr val="00B050"/>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1666;p45">
              <a:extLst>
                <a:ext uri="{FF2B5EF4-FFF2-40B4-BE49-F238E27FC236}">
                  <a16:creationId xmlns:a16="http://schemas.microsoft.com/office/drawing/2014/main" id="{1547F7DD-6282-75D0-2E24-93651D04EA49}"/>
                </a:ext>
              </a:extLst>
            </p:cNvPr>
            <p:cNvSpPr/>
            <p:nvPr/>
          </p:nvSpPr>
          <p:spPr>
            <a:xfrm>
              <a:off x="1778100" y="3638275"/>
              <a:ext cx="635475" cy="522525"/>
            </a:xfrm>
            <a:custGeom>
              <a:avLst/>
              <a:gdLst/>
              <a:ahLst/>
              <a:cxnLst/>
              <a:rect l="l" t="t" r="r" b="b"/>
              <a:pathLst>
                <a:path w="25419" h="20901" extrusionOk="0">
                  <a:moveTo>
                    <a:pt x="1118" y="1"/>
                  </a:moveTo>
                  <a:cubicBezTo>
                    <a:pt x="1055" y="1"/>
                    <a:pt x="1005" y="8"/>
                    <a:pt x="968" y="25"/>
                  </a:cubicBezTo>
                  <a:cubicBezTo>
                    <a:pt x="1" y="425"/>
                    <a:pt x="2169" y="6896"/>
                    <a:pt x="5004" y="10532"/>
                  </a:cubicBezTo>
                  <a:cubicBezTo>
                    <a:pt x="7840" y="14202"/>
                    <a:pt x="15679" y="19205"/>
                    <a:pt x="17180" y="20006"/>
                  </a:cubicBezTo>
                  <a:cubicBezTo>
                    <a:pt x="18116" y="20505"/>
                    <a:pt x="18780" y="20901"/>
                    <a:pt x="19471" y="20901"/>
                  </a:cubicBezTo>
                  <a:cubicBezTo>
                    <a:pt x="19888" y="20901"/>
                    <a:pt x="20314" y="20757"/>
                    <a:pt x="20816" y="20406"/>
                  </a:cubicBezTo>
                  <a:cubicBezTo>
                    <a:pt x="22150" y="19472"/>
                    <a:pt x="25419" y="13134"/>
                    <a:pt x="25419" y="13134"/>
                  </a:cubicBezTo>
                  <a:lnTo>
                    <a:pt x="21216" y="5429"/>
                  </a:lnTo>
                  <a:lnTo>
                    <a:pt x="12576" y="5128"/>
                  </a:lnTo>
                  <a:cubicBezTo>
                    <a:pt x="12576" y="5128"/>
                    <a:pt x="2722" y="1"/>
                    <a:pt x="1118" y="1"/>
                  </a:cubicBezTo>
                  <a:close/>
                </a:path>
              </a:pathLst>
            </a:custGeom>
            <a:solidFill>
              <a:srgbClr val="00B050"/>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0" name="Google Shape;1667;p45">
              <a:extLst>
                <a:ext uri="{FF2B5EF4-FFF2-40B4-BE49-F238E27FC236}">
                  <a16:creationId xmlns:a16="http://schemas.microsoft.com/office/drawing/2014/main" id="{DBEF000A-BAF1-428E-65D5-AD0BE9DAD893}"/>
                </a:ext>
              </a:extLst>
            </p:cNvPr>
            <p:cNvSpPr/>
            <p:nvPr/>
          </p:nvSpPr>
          <p:spPr>
            <a:xfrm>
              <a:off x="1778950" y="3638550"/>
              <a:ext cx="543750" cy="522250"/>
            </a:xfrm>
            <a:custGeom>
              <a:avLst/>
              <a:gdLst/>
              <a:ahLst/>
              <a:cxnLst/>
              <a:rect l="l" t="t" r="r" b="b"/>
              <a:pathLst>
                <a:path w="21750" h="20890" extrusionOk="0">
                  <a:moveTo>
                    <a:pt x="1142" y="1"/>
                  </a:moveTo>
                  <a:cubicBezTo>
                    <a:pt x="1075" y="1"/>
                    <a:pt x="1006" y="5"/>
                    <a:pt x="934" y="14"/>
                  </a:cubicBezTo>
                  <a:cubicBezTo>
                    <a:pt x="0" y="414"/>
                    <a:pt x="2168" y="6885"/>
                    <a:pt x="5004" y="10521"/>
                  </a:cubicBezTo>
                  <a:cubicBezTo>
                    <a:pt x="7839" y="14191"/>
                    <a:pt x="15645" y="19194"/>
                    <a:pt x="17146" y="19995"/>
                  </a:cubicBezTo>
                  <a:cubicBezTo>
                    <a:pt x="18082" y="20494"/>
                    <a:pt x="18746" y="20890"/>
                    <a:pt x="19437" y="20890"/>
                  </a:cubicBezTo>
                  <a:cubicBezTo>
                    <a:pt x="19854" y="20890"/>
                    <a:pt x="20280" y="20746"/>
                    <a:pt x="20782" y="20395"/>
                  </a:cubicBezTo>
                  <a:cubicBezTo>
                    <a:pt x="21149" y="20095"/>
                    <a:pt x="21482" y="19728"/>
                    <a:pt x="21749" y="19328"/>
                  </a:cubicBezTo>
                  <a:cubicBezTo>
                    <a:pt x="18714" y="17760"/>
                    <a:pt x="9974" y="13090"/>
                    <a:pt x="6905" y="9320"/>
                  </a:cubicBezTo>
                  <a:cubicBezTo>
                    <a:pt x="4270" y="6151"/>
                    <a:pt x="2502" y="2249"/>
                    <a:pt x="1668" y="80"/>
                  </a:cubicBezTo>
                  <a:cubicBezTo>
                    <a:pt x="1497" y="32"/>
                    <a:pt x="1326" y="1"/>
                    <a:pt x="1142"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1668;p45">
              <a:extLst>
                <a:ext uri="{FF2B5EF4-FFF2-40B4-BE49-F238E27FC236}">
                  <a16:creationId xmlns:a16="http://schemas.microsoft.com/office/drawing/2014/main" id="{823C5CF5-E30F-B9F0-E8A9-A0A60B37F479}"/>
                </a:ext>
              </a:extLst>
            </p:cNvPr>
            <p:cNvSpPr/>
            <p:nvPr/>
          </p:nvSpPr>
          <p:spPr>
            <a:xfrm>
              <a:off x="2713775" y="4502825"/>
              <a:ext cx="567100" cy="390625"/>
            </a:xfrm>
            <a:custGeom>
              <a:avLst/>
              <a:gdLst/>
              <a:ahLst/>
              <a:cxnLst/>
              <a:rect l="l" t="t" r="r" b="b"/>
              <a:pathLst>
                <a:path w="22684" h="15625" extrusionOk="0">
                  <a:moveTo>
                    <a:pt x="11609" y="1"/>
                  </a:moveTo>
                  <a:cubicBezTo>
                    <a:pt x="11609" y="1"/>
                    <a:pt x="8507" y="5805"/>
                    <a:pt x="7039" y="7973"/>
                  </a:cubicBezTo>
                  <a:cubicBezTo>
                    <a:pt x="5538" y="10141"/>
                    <a:pt x="1" y="12977"/>
                    <a:pt x="134" y="14211"/>
                  </a:cubicBezTo>
                  <a:cubicBezTo>
                    <a:pt x="241" y="15176"/>
                    <a:pt x="4638" y="15624"/>
                    <a:pt x="8247" y="15624"/>
                  </a:cubicBezTo>
                  <a:cubicBezTo>
                    <a:pt x="9128" y="15624"/>
                    <a:pt x="9962" y="15598"/>
                    <a:pt x="10675" y="15545"/>
                  </a:cubicBezTo>
                  <a:cubicBezTo>
                    <a:pt x="14344" y="15278"/>
                    <a:pt x="17580" y="10809"/>
                    <a:pt x="19448" y="9741"/>
                  </a:cubicBezTo>
                  <a:cubicBezTo>
                    <a:pt x="21316" y="8640"/>
                    <a:pt x="22683" y="8240"/>
                    <a:pt x="21616" y="5672"/>
                  </a:cubicBezTo>
                  <a:cubicBezTo>
                    <a:pt x="20515" y="3103"/>
                    <a:pt x="19181" y="535"/>
                    <a:pt x="19181" y="535"/>
                  </a:cubicBezTo>
                  <a:lnTo>
                    <a:pt x="11609" y="1"/>
                  </a:lnTo>
                  <a:close/>
                </a:path>
              </a:pathLst>
            </a:custGeom>
            <a:solidFill>
              <a:srgbClr val="00B050"/>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1669;p45">
              <a:extLst>
                <a:ext uri="{FF2B5EF4-FFF2-40B4-BE49-F238E27FC236}">
                  <a16:creationId xmlns:a16="http://schemas.microsoft.com/office/drawing/2014/main" id="{83B467EB-12B0-5016-D876-DD8901BFEF2C}"/>
                </a:ext>
              </a:extLst>
            </p:cNvPr>
            <p:cNvSpPr/>
            <p:nvPr/>
          </p:nvSpPr>
          <p:spPr>
            <a:xfrm>
              <a:off x="2716275" y="4644600"/>
              <a:ext cx="564600" cy="248850"/>
            </a:xfrm>
            <a:custGeom>
              <a:avLst/>
              <a:gdLst/>
              <a:ahLst/>
              <a:cxnLst/>
              <a:rect l="l" t="t" r="r" b="b"/>
              <a:pathLst>
                <a:path w="22584" h="9954" extrusionOk="0">
                  <a:moveTo>
                    <a:pt x="21516" y="1"/>
                  </a:moveTo>
                  <a:lnTo>
                    <a:pt x="21516" y="1"/>
                  </a:lnTo>
                  <a:cubicBezTo>
                    <a:pt x="14644" y="2436"/>
                    <a:pt x="14778" y="7039"/>
                    <a:pt x="10975" y="8240"/>
                  </a:cubicBezTo>
                  <a:cubicBezTo>
                    <a:pt x="10215" y="8480"/>
                    <a:pt x="9264" y="8576"/>
                    <a:pt x="8229" y="8576"/>
                  </a:cubicBezTo>
                  <a:cubicBezTo>
                    <a:pt x="5673" y="8576"/>
                    <a:pt x="2605" y="7990"/>
                    <a:pt x="634" y="7539"/>
                  </a:cubicBezTo>
                  <a:cubicBezTo>
                    <a:pt x="234" y="7940"/>
                    <a:pt x="1" y="8273"/>
                    <a:pt x="34" y="8540"/>
                  </a:cubicBezTo>
                  <a:cubicBezTo>
                    <a:pt x="141" y="9505"/>
                    <a:pt x="4538" y="9953"/>
                    <a:pt x="8147" y="9953"/>
                  </a:cubicBezTo>
                  <a:cubicBezTo>
                    <a:pt x="9028" y="9953"/>
                    <a:pt x="9862" y="9927"/>
                    <a:pt x="10575" y="9874"/>
                  </a:cubicBezTo>
                  <a:cubicBezTo>
                    <a:pt x="14244" y="9607"/>
                    <a:pt x="17480" y="5138"/>
                    <a:pt x="19348" y="4070"/>
                  </a:cubicBezTo>
                  <a:cubicBezTo>
                    <a:pt x="21216" y="2969"/>
                    <a:pt x="22583" y="2569"/>
                    <a:pt x="21516"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1670;p45">
              <a:extLst>
                <a:ext uri="{FF2B5EF4-FFF2-40B4-BE49-F238E27FC236}">
                  <a16:creationId xmlns:a16="http://schemas.microsoft.com/office/drawing/2014/main" id="{C99E022D-92FC-1D9E-443F-D87BC7C6CAFB}"/>
                </a:ext>
              </a:extLst>
            </p:cNvPr>
            <p:cNvSpPr/>
            <p:nvPr/>
          </p:nvSpPr>
          <p:spPr>
            <a:xfrm>
              <a:off x="2703775" y="3037275"/>
              <a:ext cx="1209225" cy="1546950"/>
            </a:xfrm>
            <a:custGeom>
              <a:avLst/>
              <a:gdLst/>
              <a:ahLst/>
              <a:cxnLst/>
              <a:rect l="l" t="t" r="r" b="b"/>
              <a:pathLst>
                <a:path w="48369" h="61878" extrusionOk="0">
                  <a:moveTo>
                    <a:pt x="9734" y="0"/>
                  </a:moveTo>
                  <a:cubicBezTo>
                    <a:pt x="5875" y="0"/>
                    <a:pt x="2786" y="1081"/>
                    <a:pt x="1768" y="3650"/>
                  </a:cubicBezTo>
                  <a:cubicBezTo>
                    <a:pt x="134" y="7620"/>
                    <a:pt x="0" y="12023"/>
                    <a:pt x="1368" y="16092"/>
                  </a:cubicBezTo>
                  <a:lnTo>
                    <a:pt x="11609" y="53619"/>
                  </a:lnTo>
                  <a:lnTo>
                    <a:pt x="10141" y="54853"/>
                  </a:lnTo>
                  <a:lnTo>
                    <a:pt x="11742" y="60257"/>
                  </a:lnTo>
                  <a:cubicBezTo>
                    <a:pt x="13143" y="60791"/>
                    <a:pt x="14611" y="61191"/>
                    <a:pt x="16078" y="61492"/>
                  </a:cubicBezTo>
                  <a:cubicBezTo>
                    <a:pt x="17488" y="61795"/>
                    <a:pt x="18623" y="61877"/>
                    <a:pt x="19441" y="61877"/>
                  </a:cubicBezTo>
                  <a:cubicBezTo>
                    <a:pt x="20423" y="61877"/>
                    <a:pt x="20949" y="61758"/>
                    <a:pt x="20949" y="61758"/>
                  </a:cubicBezTo>
                  <a:cubicBezTo>
                    <a:pt x="20949" y="61758"/>
                    <a:pt x="21082" y="57989"/>
                    <a:pt x="20682" y="56755"/>
                  </a:cubicBezTo>
                  <a:cubicBezTo>
                    <a:pt x="20281" y="55521"/>
                    <a:pt x="19581" y="53386"/>
                    <a:pt x="19581" y="53386"/>
                  </a:cubicBezTo>
                  <a:lnTo>
                    <a:pt x="17713" y="20562"/>
                  </a:lnTo>
                  <a:lnTo>
                    <a:pt x="17713" y="20562"/>
                  </a:lnTo>
                  <a:cubicBezTo>
                    <a:pt x="17713" y="20562"/>
                    <a:pt x="33845" y="26651"/>
                    <a:pt x="40963" y="26651"/>
                  </a:cubicBezTo>
                  <a:cubicBezTo>
                    <a:pt x="41183" y="26651"/>
                    <a:pt x="41394" y="26645"/>
                    <a:pt x="41597" y="26633"/>
                  </a:cubicBezTo>
                  <a:cubicBezTo>
                    <a:pt x="48368" y="26233"/>
                    <a:pt x="36760" y="13124"/>
                    <a:pt x="29054" y="6786"/>
                  </a:cubicBezTo>
                  <a:cubicBezTo>
                    <a:pt x="24287" y="2844"/>
                    <a:pt x="15996" y="0"/>
                    <a:pt x="9734" y="0"/>
                  </a:cubicBezTo>
                  <a:close/>
                </a:path>
              </a:pathLst>
            </a:custGeom>
            <a:solidFill>
              <a:srgbClr val="858585"/>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1671;p45">
              <a:extLst>
                <a:ext uri="{FF2B5EF4-FFF2-40B4-BE49-F238E27FC236}">
                  <a16:creationId xmlns:a16="http://schemas.microsoft.com/office/drawing/2014/main" id="{0F3D0151-6653-7E38-A8E1-EEEEF7C23B1D}"/>
                </a:ext>
              </a:extLst>
            </p:cNvPr>
            <p:cNvSpPr/>
            <p:nvPr/>
          </p:nvSpPr>
          <p:spPr>
            <a:xfrm>
              <a:off x="2878050" y="3037400"/>
              <a:ext cx="1034100" cy="666150"/>
            </a:xfrm>
            <a:custGeom>
              <a:avLst/>
              <a:gdLst/>
              <a:ahLst/>
              <a:cxnLst/>
              <a:rect l="l" t="t" r="r" b="b"/>
              <a:pathLst>
                <a:path w="41364" h="26646" extrusionOk="0">
                  <a:moveTo>
                    <a:pt x="2781" y="0"/>
                  </a:moveTo>
                  <a:cubicBezTo>
                    <a:pt x="1799" y="0"/>
                    <a:pt x="865" y="67"/>
                    <a:pt x="1" y="209"/>
                  </a:cubicBezTo>
                  <a:lnTo>
                    <a:pt x="5838" y="5947"/>
                  </a:lnTo>
                  <a:lnTo>
                    <a:pt x="10709" y="20524"/>
                  </a:lnTo>
                  <a:cubicBezTo>
                    <a:pt x="10709" y="20524"/>
                    <a:pt x="26846" y="26646"/>
                    <a:pt x="33992" y="26646"/>
                  </a:cubicBezTo>
                  <a:cubicBezTo>
                    <a:pt x="34212" y="26646"/>
                    <a:pt x="34423" y="26640"/>
                    <a:pt x="34626" y="26628"/>
                  </a:cubicBezTo>
                  <a:cubicBezTo>
                    <a:pt x="41364" y="26228"/>
                    <a:pt x="29789" y="13119"/>
                    <a:pt x="22083" y="6747"/>
                  </a:cubicBezTo>
                  <a:cubicBezTo>
                    <a:pt x="20415" y="5446"/>
                    <a:pt x="18648" y="4312"/>
                    <a:pt x="16746" y="3445"/>
                  </a:cubicBezTo>
                  <a:lnTo>
                    <a:pt x="7740" y="476"/>
                  </a:lnTo>
                  <a:cubicBezTo>
                    <a:pt x="6021" y="169"/>
                    <a:pt x="4340" y="0"/>
                    <a:pt x="2781" y="0"/>
                  </a:cubicBezTo>
                  <a:close/>
                </a:path>
              </a:pathLst>
            </a:custGeom>
            <a:solidFill>
              <a:srgbClr val="263238"/>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1672;p45">
              <a:extLst>
                <a:ext uri="{FF2B5EF4-FFF2-40B4-BE49-F238E27FC236}">
                  <a16:creationId xmlns:a16="http://schemas.microsoft.com/office/drawing/2014/main" id="{0725245C-BDCF-3B44-A372-832836A96699}"/>
                </a:ext>
              </a:extLst>
            </p:cNvPr>
            <p:cNvSpPr/>
            <p:nvPr/>
          </p:nvSpPr>
          <p:spPr>
            <a:xfrm>
              <a:off x="2250950" y="2738750"/>
              <a:ext cx="1965600" cy="1294600"/>
            </a:xfrm>
            <a:custGeom>
              <a:avLst/>
              <a:gdLst/>
              <a:ahLst/>
              <a:cxnLst/>
              <a:rect l="l" t="t" r="r" b="b"/>
              <a:pathLst>
                <a:path w="78624" h="51784" extrusionOk="0">
                  <a:moveTo>
                    <a:pt x="26782" y="0"/>
                  </a:moveTo>
                  <a:cubicBezTo>
                    <a:pt x="25500" y="0"/>
                    <a:pt x="24352" y="968"/>
                    <a:pt x="22550" y="3716"/>
                  </a:cubicBezTo>
                  <a:cubicBezTo>
                    <a:pt x="20515" y="6818"/>
                    <a:pt x="3369" y="38441"/>
                    <a:pt x="3369" y="38441"/>
                  </a:cubicBezTo>
                  <a:cubicBezTo>
                    <a:pt x="3369" y="38441"/>
                    <a:pt x="1068" y="39108"/>
                    <a:pt x="534" y="40576"/>
                  </a:cubicBezTo>
                  <a:cubicBezTo>
                    <a:pt x="0" y="42077"/>
                    <a:pt x="534" y="42877"/>
                    <a:pt x="267" y="43978"/>
                  </a:cubicBezTo>
                  <a:cubicBezTo>
                    <a:pt x="0" y="45046"/>
                    <a:pt x="801" y="46413"/>
                    <a:pt x="1601" y="48014"/>
                  </a:cubicBezTo>
                  <a:cubicBezTo>
                    <a:pt x="2435" y="49649"/>
                    <a:pt x="5004" y="51784"/>
                    <a:pt x="5004" y="51784"/>
                  </a:cubicBezTo>
                  <a:cubicBezTo>
                    <a:pt x="5004" y="51784"/>
                    <a:pt x="10541" y="48415"/>
                    <a:pt x="10408" y="47347"/>
                  </a:cubicBezTo>
                  <a:cubicBezTo>
                    <a:pt x="10274" y="46246"/>
                    <a:pt x="11375" y="45179"/>
                    <a:pt x="11375" y="45179"/>
                  </a:cubicBezTo>
                  <a:lnTo>
                    <a:pt x="30956" y="17893"/>
                  </a:lnTo>
                  <a:cubicBezTo>
                    <a:pt x="30956" y="17893"/>
                    <a:pt x="32824" y="19227"/>
                    <a:pt x="38528" y="24097"/>
                  </a:cubicBezTo>
                  <a:cubicBezTo>
                    <a:pt x="44199" y="28967"/>
                    <a:pt x="54172" y="37207"/>
                    <a:pt x="57842" y="38541"/>
                  </a:cubicBezTo>
                  <a:cubicBezTo>
                    <a:pt x="58838" y="38916"/>
                    <a:pt x="60220" y="39105"/>
                    <a:pt x="61765" y="39105"/>
                  </a:cubicBezTo>
                  <a:cubicBezTo>
                    <a:pt x="65859" y="39105"/>
                    <a:pt x="71100" y="37775"/>
                    <a:pt x="73353" y="35038"/>
                  </a:cubicBezTo>
                  <a:cubicBezTo>
                    <a:pt x="76455" y="31269"/>
                    <a:pt x="78623" y="25865"/>
                    <a:pt x="78623" y="25865"/>
                  </a:cubicBezTo>
                  <a:cubicBezTo>
                    <a:pt x="78623" y="25865"/>
                    <a:pt x="55140" y="14123"/>
                    <a:pt x="51871" y="12222"/>
                  </a:cubicBezTo>
                  <a:cubicBezTo>
                    <a:pt x="48635" y="10321"/>
                    <a:pt x="28754" y="313"/>
                    <a:pt x="27286" y="47"/>
                  </a:cubicBezTo>
                  <a:cubicBezTo>
                    <a:pt x="27115" y="16"/>
                    <a:pt x="26947" y="0"/>
                    <a:pt x="26782" y="0"/>
                  </a:cubicBezTo>
                  <a:close/>
                </a:path>
              </a:pathLst>
            </a:custGeom>
            <a:solidFill>
              <a:srgbClr val="858585"/>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1673;p45">
              <a:extLst>
                <a:ext uri="{FF2B5EF4-FFF2-40B4-BE49-F238E27FC236}">
                  <a16:creationId xmlns:a16="http://schemas.microsoft.com/office/drawing/2014/main" id="{BEF652F9-F3C0-4E39-29C0-36268A17C248}"/>
                </a:ext>
              </a:extLst>
            </p:cNvPr>
            <p:cNvSpPr/>
            <p:nvPr/>
          </p:nvSpPr>
          <p:spPr>
            <a:xfrm>
              <a:off x="3666950" y="3497950"/>
              <a:ext cx="69250" cy="47550"/>
            </a:xfrm>
            <a:custGeom>
              <a:avLst/>
              <a:gdLst/>
              <a:ahLst/>
              <a:cxnLst/>
              <a:rect l="l" t="t" r="r" b="b"/>
              <a:pathLst>
                <a:path w="2770" h="1902" fill="none" extrusionOk="0">
                  <a:moveTo>
                    <a:pt x="1" y="0"/>
                  </a:moveTo>
                  <a:cubicBezTo>
                    <a:pt x="901" y="667"/>
                    <a:pt x="1835" y="1335"/>
                    <a:pt x="2769" y="1902"/>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1674;p45">
              <a:extLst>
                <a:ext uri="{FF2B5EF4-FFF2-40B4-BE49-F238E27FC236}">
                  <a16:creationId xmlns:a16="http://schemas.microsoft.com/office/drawing/2014/main" id="{617B72DB-72AC-46C2-040C-A782E0543590}"/>
                </a:ext>
              </a:extLst>
            </p:cNvPr>
            <p:cNvSpPr/>
            <p:nvPr/>
          </p:nvSpPr>
          <p:spPr>
            <a:xfrm>
              <a:off x="3122400" y="3082650"/>
              <a:ext cx="507900" cy="387800"/>
            </a:xfrm>
            <a:custGeom>
              <a:avLst/>
              <a:gdLst/>
              <a:ahLst/>
              <a:cxnLst/>
              <a:rect l="l" t="t" r="r" b="b"/>
              <a:pathLst>
                <a:path w="20316" h="15512" fill="none" extrusionOk="0">
                  <a:moveTo>
                    <a:pt x="1" y="0"/>
                  </a:moveTo>
                  <a:cubicBezTo>
                    <a:pt x="5404" y="4070"/>
                    <a:pt x="14778" y="11375"/>
                    <a:pt x="20315" y="15512"/>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1675;p45">
              <a:extLst>
                <a:ext uri="{FF2B5EF4-FFF2-40B4-BE49-F238E27FC236}">
                  <a16:creationId xmlns:a16="http://schemas.microsoft.com/office/drawing/2014/main" id="{BF8424E0-EE93-693D-79AD-4A1582E34875}"/>
                </a:ext>
              </a:extLst>
            </p:cNvPr>
            <p:cNvSpPr/>
            <p:nvPr/>
          </p:nvSpPr>
          <p:spPr>
            <a:xfrm>
              <a:off x="2918100" y="3007600"/>
              <a:ext cx="175975" cy="171800"/>
            </a:xfrm>
            <a:custGeom>
              <a:avLst/>
              <a:gdLst/>
              <a:ahLst/>
              <a:cxnLst/>
              <a:rect l="l" t="t" r="r" b="b"/>
              <a:pathLst>
                <a:path w="7039" h="6872" fill="none" extrusionOk="0">
                  <a:moveTo>
                    <a:pt x="0" y="6872"/>
                  </a:moveTo>
                  <a:cubicBezTo>
                    <a:pt x="0" y="6872"/>
                    <a:pt x="567" y="2169"/>
                    <a:pt x="1268" y="2369"/>
                  </a:cubicBezTo>
                  <a:cubicBezTo>
                    <a:pt x="1968" y="2535"/>
                    <a:pt x="3603" y="4704"/>
                    <a:pt x="3603" y="3603"/>
                  </a:cubicBezTo>
                  <a:cubicBezTo>
                    <a:pt x="3603" y="2535"/>
                    <a:pt x="3236" y="0"/>
                    <a:pt x="3970" y="0"/>
                  </a:cubicBezTo>
                  <a:cubicBezTo>
                    <a:pt x="4136" y="0"/>
                    <a:pt x="5270" y="834"/>
                    <a:pt x="7038" y="2169"/>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1676;p45">
              <a:extLst>
                <a:ext uri="{FF2B5EF4-FFF2-40B4-BE49-F238E27FC236}">
                  <a16:creationId xmlns:a16="http://schemas.microsoft.com/office/drawing/2014/main" id="{98E9ECEE-D008-5D1C-7804-CB754B9305A6}"/>
                </a:ext>
              </a:extLst>
            </p:cNvPr>
            <p:cNvSpPr/>
            <p:nvPr/>
          </p:nvSpPr>
          <p:spPr>
            <a:xfrm>
              <a:off x="3999700" y="1961025"/>
              <a:ext cx="470350" cy="454000"/>
            </a:xfrm>
            <a:custGeom>
              <a:avLst/>
              <a:gdLst/>
              <a:ahLst/>
              <a:cxnLst/>
              <a:rect l="l" t="t" r="r" b="b"/>
              <a:pathLst>
                <a:path w="18814" h="18160" extrusionOk="0">
                  <a:moveTo>
                    <a:pt x="18814" y="0"/>
                  </a:moveTo>
                  <a:cubicBezTo>
                    <a:pt x="18813" y="0"/>
                    <a:pt x="14003" y="1732"/>
                    <a:pt x="9746" y="1732"/>
                  </a:cubicBezTo>
                  <a:cubicBezTo>
                    <a:pt x="8398" y="1732"/>
                    <a:pt x="7105" y="1558"/>
                    <a:pt x="6038" y="1101"/>
                  </a:cubicBezTo>
                  <a:cubicBezTo>
                    <a:pt x="6038" y="1101"/>
                    <a:pt x="4036" y="9907"/>
                    <a:pt x="3169" y="12109"/>
                  </a:cubicBezTo>
                  <a:cubicBezTo>
                    <a:pt x="2335" y="14344"/>
                    <a:pt x="0" y="17713"/>
                    <a:pt x="1701" y="18146"/>
                  </a:cubicBezTo>
                  <a:cubicBezTo>
                    <a:pt x="1735" y="18155"/>
                    <a:pt x="1773" y="18159"/>
                    <a:pt x="1815" y="18159"/>
                  </a:cubicBezTo>
                  <a:cubicBezTo>
                    <a:pt x="3892" y="18159"/>
                    <a:pt x="15895" y="7835"/>
                    <a:pt x="16746" y="5971"/>
                  </a:cubicBezTo>
                  <a:cubicBezTo>
                    <a:pt x="17579" y="4070"/>
                    <a:pt x="18814" y="0"/>
                    <a:pt x="18814"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1677;p45">
              <a:extLst>
                <a:ext uri="{FF2B5EF4-FFF2-40B4-BE49-F238E27FC236}">
                  <a16:creationId xmlns:a16="http://schemas.microsoft.com/office/drawing/2014/main" id="{AFA6684E-0776-F72E-996D-60BC7F5C1A77}"/>
                </a:ext>
              </a:extLst>
            </p:cNvPr>
            <p:cNvSpPr/>
            <p:nvPr/>
          </p:nvSpPr>
          <p:spPr>
            <a:xfrm>
              <a:off x="4083925" y="1192050"/>
              <a:ext cx="697175" cy="613875"/>
            </a:xfrm>
            <a:custGeom>
              <a:avLst/>
              <a:gdLst/>
              <a:ahLst/>
              <a:cxnLst/>
              <a:rect l="l" t="t" r="r" b="b"/>
              <a:pathLst>
                <a:path w="27887" h="24555" extrusionOk="0">
                  <a:moveTo>
                    <a:pt x="6795" y="1"/>
                  </a:moveTo>
                  <a:cubicBezTo>
                    <a:pt x="4081" y="1"/>
                    <a:pt x="2140" y="619"/>
                    <a:pt x="1802" y="1805"/>
                  </a:cubicBezTo>
                  <a:cubicBezTo>
                    <a:pt x="1301" y="3406"/>
                    <a:pt x="1935" y="5107"/>
                    <a:pt x="3336" y="6008"/>
                  </a:cubicBezTo>
                  <a:cubicBezTo>
                    <a:pt x="3336" y="6008"/>
                    <a:pt x="0" y="6975"/>
                    <a:pt x="1435" y="8810"/>
                  </a:cubicBezTo>
                  <a:cubicBezTo>
                    <a:pt x="2658" y="10412"/>
                    <a:pt x="4669" y="10513"/>
                    <a:pt x="5160" y="10513"/>
                  </a:cubicBezTo>
                  <a:cubicBezTo>
                    <a:pt x="5231" y="10513"/>
                    <a:pt x="5271" y="10511"/>
                    <a:pt x="5271" y="10511"/>
                  </a:cubicBezTo>
                  <a:cubicBezTo>
                    <a:pt x="5271" y="10511"/>
                    <a:pt x="3570" y="8943"/>
                    <a:pt x="8206" y="8943"/>
                  </a:cubicBezTo>
                  <a:cubicBezTo>
                    <a:pt x="12876" y="8943"/>
                    <a:pt x="15611" y="9677"/>
                    <a:pt x="15545" y="12212"/>
                  </a:cubicBezTo>
                  <a:cubicBezTo>
                    <a:pt x="15478" y="14714"/>
                    <a:pt x="14411" y="15948"/>
                    <a:pt x="15611" y="17683"/>
                  </a:cubicBezTo>
                  <a:cubicBezTo>
                    <a:pt x="16779" y="19384"/>
                    <a:pt x="18347" y="23721"/>
                    <a:pt x="18347" y="23721"/>
                  </a:cubicBezTo>
                  <a:lnTo>
                    <a:pt x="21949" y="24555"/>
                  </a:lnTo>
                  <a:cubicBezTo>
                    <a:pt x="21949" y="24555"/>
                    <a:pt x="25719" y="20285"/>
                    <a:pt x="26453" y="15315"/>
                  </a:cubicBezTo>
                  <a:cubicBezTo>
                    <a:pt x="27220" y="10378"/>
                    <a:pt x="27887" y="7776"/>
                    <a:pt x="20115" y="3573"/>
                  </a:cubicBezTo>
                  <a:cubicBezTo>
                    <a:pt x="15632" y="1149"/>
                    <a:pt x="10495" y="1"/>
                    <a:pt x="6795" y="1"/>
                  </a:cubicBezTo>
                  <a:close/>
                </a:path>
              </a:pathLst>
            </a:custGeom>
            <a:solidFill>
              <a:srgbClr val="263238"/>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1678;p45">
              <a:extLst>
                <a:ext uri="{FF2B5EF4-FFF2-40B4-BE49-F238E27FC236}">
                  <a16:creationId xmlns:a16="http://schemas.microsoft.com/office/drawing/2014/main" id="{982E40F1-15C2-2B6D-AE37-F2870A3FD956}"/>
                </a:ext>
              </a:extLst>
            </p:cNvPr>
            <p:cNvSpPr/>
            <p:nvPr/>
          </p:nvSpPr>
          <p:spPr>
            <a:xfrm>
              <a:off x="4056400" y="1343900"/>
              <a:ext cx="502875" cy="720225"/>
            </a:xfrm>
            <a:custGeom>
              <a:avLst/>
              <a:gdLst/>
              <a:ahLst/>
              <a:cxnLst/>
              <a:rect l="l" t="t" r="r" b="b"/>
              <a:pathLst>
                <a:path w="20115" h="28809" extrusionOk="0">
                  <a:moveTo>
                    <a:pt x="7539" y="1"/>
                  </a:moveTo>
                  <a:cubicBezTo>
                    <a:pt x="7539" y="1"/>
                    <a:pt x="4504" y="2436"/>
                    <a:pt x="4437" y="3537"/>
                  </a:cubicBezTo>
                  <a:cubicBezTo>
                    <a:pt x="4370" y="4671"/>
                    <a:pt x="901" y="14845"/>
                    <a:pt x="468" y="17713"/>
                  </a:cubicBezTo>
                  <a:cubicBezTo>
                    <a:pt x="1" y="20582"/>
                    <a:pt x="834" y="25652"/>
                    <a:pt x="2235" y="27254"/>
                  </a:cubicBezTo>
                  <a:cubicBezTo>
                    <a:pt x="3130" y="28276"/>
                    <a:pt x="4745" y="28808"/>
                    <a:pt x="6759" y="28808"/>
                  </a:cubicBezTo>
                  <a:cubicBezTo>
                    <a:pt x="7900" y="28808"/>
                    <a:pt x="9169" y="28637"/>
                    <a:pt x="10508" y="28288"/>
                  </a:cubicBezTo>
                  <a:cubicBezTo>
                    <a:pt x="14177" y="27320"/>
                    <a:pt x="16112" y="25853"/>
                    <a:pt x="16546" y="24652"/>
                  </a:cubicBezTo>
                  <a:cubicBezTo>
                    <a:pt x="17013" y="23484"/>
                    <a:pt x="20115" y="16312"/>
                    <a:pt x="20115" y="16312"/>
                  </a:cubicBezTo>
                  <a:cubicBezTo>
                    <a:pt x="20115" y="16312"/>
                    <a:pt x="17947" y="11309"/>
                    <a:pt x="17380" y="9908"/>
                  </a:cubicBezTo>
                  <a:cubicBezTo>
                    <a:pt x="16779" y="8473"/>
                    <a:pt x="18781" y="6138"/>
                    <a:pt x="18847" y="5538"/>
                  </a:cubicBezTo>
                  <a:cubicBezTo>
                    <a:pt x="18914" y="4938"/>
                    <a:pt x="15311" y="2502"/>
                    <a:pt x="14244" y="1935"/>
                  </a:cubicBezTo>
                  <a:cubicBezTo>
                    <a:pt x="13801" y="1678"/>
                    <a:pt x="13290" y="1623"/>
                    <a:pt x="12770" y="1623"/>
                  </a:cubicBezTo>
                  <a:cubicBezTo>
                    <a:pt x="12380" y="1623"/>
                    <a:pt x="11984" y="1654"/>
                    <a:pt x="11608" y="1654"/>
                  </a:cubicBezTo>
                  <a:cubicBezTo>
                    <a:pt x="11315" y="1654"/>
                    <a:pt x="11033" y="1635"/>
                    <a:pt x="10775" y="1568"/>
                  </a:cubicBezTo>
                  <a:cubicBezTo>
                    <a:pt x="9674" y="1135"/>
                    <a:pt x="8573" y="601"/>
                    <a:pt x="7539"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1679;p45">
              <a:extLst>
                <a:ext uri="{FF2B5EF4-FFF2-40B4-BE49-F238E27FC236}">
                  <a16:creationId xmlns:a16="http://schemas.microsoft.com/office/drawing/2014/main" id="{A48548E5-EAE5-701B-3B4F-36389BB10F5C}"/>
                </a:ext>
              </a:extLst>
            </p:cNvPr>
            <p:cNvSpPr/>
            <p:nvPr/>
          </p:nvSpPr>
          <p:spPr>
            <a:xfrm>
              <a:off x="4064750" y="1674975"/>
              <a:ext cx="494525" cy="389350"/>
            </a:xfrm>
            <a:custGeom>
              <a:avLst/>
              <a:gdLst/>
              <a:ahLst/>
              <a:cxnLst/>
              <a:rect l="l" t="t" r="r" b="b"/>
              <a:pathLst>
                <a:path w="19781" h="15574" extrusionOk="0">
                  <a:moveTo>
                    <a:pt x="18447" y="0"/>
                  </a:moveTo>
                  <a:cubicBezTo>
                    <a:pt x="17513" y="2202"/>
                    <a:pt x="14577" y="9174"/>
                    <a:pt x="14510" y="9374"/>
                  </a:cubicBezTo>
                  <a:cubicBezTo>
                    <a:pt x="14505" y="9389"/>
                    <a:pt x="14500" y="9396"/>
                    <a:pt x="14492" y="9396"/>
                  </a:cubicBezTo>
                  <a:cubicBezTo>
                    <a:pt x="14394" y="9396"/>
                    <a:pt x="13971" y="8284"/>
                    <a:pt x="10608" y="6772"/>
                  </a:cubicBezTo>
                  <a:cubicBezTo>
                    <a:pt x="7767" y="5521"/>
                    <a:pt x="6800" y="4657"/>
                    <a:pt x="5351" y="4657"/>
                  </a:cubicBezTo>
                  <a:cubicBezTo>
                    <a:pt x="4945" y="4657"/>
                    <a:pt x="4502" y="4725"/>
                    <a:pt x="3970" y="4871"/>
                  </a:cubicBezTo>
                  <a:cubicBezTo>
                    <a:pt x="2602" y="5204"/>
                    <a:pt x="1301" y="5705"/>
                    <a:pt x="33" y="6338"/>
                  </a:cubicBezTo>
                  <a:lnTo>
                    <a:pt x="0" y="6472"/>
                  </a:lnTo>
                  <a:cubicBezTo>
                    <a:pt x="33" y="9274"/>
                    <a:pt x="767" y="12743"/>
                    <a:pt x="1901" y="14011"/>
                  </a:cubicBezTo>
                  <a:cubicBezTo>
                    <a:pt x="2790" y="15047"/>
                    <a:pt x="4389" y="15574"/>
                    <a:pt x="6385" y="15574"/>
                  </a:cubicBezTo>
                  <a:cubicBezTo>
                    <a:pt x="7536" y="15574"/>
                    <a:pt x="8819" y="15398"/>
                    <a:pt x="10174" y="15045"/>
                  </a:cubicBezTo>
                  <a:cubicBezTo>
                    <a:pt x="13843" y="14111"/>
                    <a:pt x="15778" y="12610"/>
                    <a:pt x="16212" y="11442"/>
                  </a:cubicBezTo>
                  <a:cubicBezTo>
                    <a:pt x="16679" y="10241"/>
                    <a:pt x="19781" y="3103"/>
                    <a:pt x="19781" y="3103"/>
                  </a:cubicBezTo>
                  <a:cubicBezTo>
                    <a:pt x="19781" y="3103"/>
                    <a:pt x="19147" y="1568"/>
                    <a:pt x="18447" y="0"/>
                  </a:cubicBezTo>
                  <a:close/>
                </a:path>
              </a:pathLst>
            </a:custGeom>
            <a:solidFill>
              <a:srgbClr val="263238"/>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1680;p45">
              <a:extLst>
                <a:ext uri="{FF2B5EF4-FFF2-40B4-BE49-F238E27FC236}">
                  <a16:creationId xmlns:a16="http://schemas.microsoft.com/office/drawing/2014/main" id="{74E645A7-E463-90BC-6F67-5EE3F4849D33}"/>
                </a:ext>
              </a:extLst>
            </p:cNvPr>
            <p:cNvSpPr/>
            <p:nvPr/>
          </p:nvSpPr>
          <p:spPr>
            <a:xfrm>
              <a:off x="4498375" y="1759175"/>
              <a:ext cx="167650" cy="126150"/>
            </a:xfrm>
            <a:custGeom>
              <a:avLst/>
              <a:gdLst/>
              <a:ahLst/>
              <a:cxnLst/>
              <a:rect l="l" t="t" r="r" b="b"/>
              <a:pathLst>
                <a:path w="6706" h="5046" extrusionOk="0">
                  <a:moveTo>
                    <a:pt x="4117" y="0"/>
                  </a:moveTo>
                  <a:cubicBezTo>
                    <a:pt x="2804" y="0"/>
                    <a:pt x="1769" y="1036"/>
                    <a:pt x="1769" y="1036"/>
                  </a:cubicBezTo>
                  <a:lnTo>
                    <a:pt x="1" y="5038"/>
                  </a:lnTo>
                  <a:cubicBezTo>
                    <a:pt x="1" y="5038"/>
                    <a:pt x="164" y="5045"/>
                    <a:pt x="428" y="5045"/>
                  </a:cubicBezTo>
                  <a:cubicBezTo>
                    <a:pt x="1353" y="5045"/>
                    <a:pt x="3518" y="4964"/>
                    <a:pt x="4271" y="4238"/>
                  </a:cubicBezTo>
                  <a:cubicBezTo>
                    <a:pt x="5238" y="3271"/>
                    <a:pt x="6706" y="835"/>
                    <a:pt x="5004" y="168"/>
                  </a:cubicBezTo>
                  <a:cubicBezTo>
                    <a:pt x="4701" y="49"/>
                    <a:pt x="4402" y="0"/>
                    <a:pt x="4117"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1681;p45">
              <a:extLst>
                <a:ext uri="{FF2B5EF4-FFF2-40B4-BE49-F238E27FC236}">
                  <a16:creationId xmlns:a16="http://schemas.microsoft.com/office/drawing/2014/main" id="{0317D3E8-FA62-50A6-BE2E-E7AA1748D03E}"/>
                </a:ext>
              </a:extLst>
            </p:cNvPr>
            <p:cNvSpPr/>
            <p:nvPr/>
          </p:nvSpPr>
          <p:spPr>
            <a:xfrm>
              <a:off x="4158150" y="1479000"/>
              <a:ext cx="83400" cy="42550"/>
            </a:xfrm>
            <a:custGeom>
              <a:avLst/>
              <a:gdLst/>
              <a:ahLst/>
              <a:cxnLst/>
              <a:rect l="l" t="t" r="r" b="b"/>
              <a:pathLst>
                <a:path w="3336" h="1702" fill="none" extrusionOk="0">
                  <a:moveTo>
                    <a:pt x="0" y="1702"/>
                  </a:moveTo>
                  <a:cubicBezTo>
                    <a:pt x="0" y="1702"/>
                    <a:pt x="967" y="1"/>
                    <a:pt x="3336" y="1702"/>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1682;p45">
              <a:extLst>
                <a:ext uri="{FF2B5EF4-FFF2-40B4-BE49-F238E27FC236}">
                  <a16:creationId xmlns:a16="http://schemas.microsoft.com/office/drawing/2014/main" id="{5F935C01-1EED-BD0C-08F1-7EEBC1FC7B94}"/>
                </a:ext>
              </a:extLst>
            </p:cNvPr>
            <p:cNvSpPr/>
            <p:nvPr/>
          </p:nvSpPr>
          <p:spPr>
            <a:xfrm>
              <a:off x="4322425" y="1504850"/>
              <a:ext cx="101775" cy="64250"/>
            </a:xfrm>
            <a:custGeom>
              <a:avLst/>
              <a:gdLst/>
              <a:ahLst/>
              <a:cxnLst/>
              <a:rect l="l" t="t" r="r" b="b"/>
              <a:pathLst>
                <a:path w="4071" h="2570" fill="none" extrusionOk="0">
                  <a:moveTo>
                    <a:pt x="0" y="1235"/>
                  </a:moveTo>
                  <a:cubicBezTo>
                    <a:pt x="0" y="1235"/>
                    <a:pt x="2102" y="1"/>
                    <a:pt x="4070" y="2569"/>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1683;p45">
              <a:extLst>
                <a:ext uri="{FF2B5EF4-FFF2-40B4-BE49-F238E27FC236}">
                  <a16:creationId xmlns:a16="http://schemas.microsoft.com/office/drawing/2014/main" id="{87F17740-E076-3C3E-A458-C738B3A767A7}"/>
                </a:ext>
              </a:extLst>
            </p:cNvPr>
            <p:cNvSpPr/>
            <p:nvPr/>
          </p:nvSpPr>
          <p:spPr>
            <a:xfrm>
              <a:off x="4167250" y="1535700"/>
              <a:ext cx="90975" cy="268300"/>
            </a:xfrm>
            <a:custGeom>
              <a:avLst/>
              <a:gdLst/>
              <a:ahLst/>
              <a:cxnLst/>
              <a:rect l="l" t="t" r="r" b="b"/>
              <a:pathLst>
                <a:path w="3639" h="10732" extrusionOk="0">
                  <a:moveTo>
                    <a:pt x="3272" y="1"/>
                  </a:moveTo>
                  <a:lnTo>
                    <a:pt x="3339" y="3115"/>
                  </a:lnTo>
                  <a:lnTo>
                    <a:pt x="3339" y="3115"/>
                  </a:lnTo>
                  <a:cubicBezTo>
                    <a:pt x="3525" y="2634"/>
                    <a:pt x="3639" y="2282"/>
                    <a:pt x="3639" y="2136"/>
                  </a:cubicBezTo>
                  <a:cubicBezTo>
                    <a:pt x="3572" y="1435"/>
                    <a:pt x="3439" y="701"/>
                    <a:pt x="3272" y="1"/>
                  </a:cubicBezTo>
                  <a:close/>
                  <a:moveTo>
                    <a:pt x="3339" y="3115"/>
                  </a:moveTo>
                  <a:lnTo>
                    <a:pt x="3339" y="3115"/>
                  </a:lnTo>
                  <a:cubicBezTo>
                    <a:pt x="2465" y="5379"/>
                    <a:pt x="1" y="10516"/>
                    <a:pt x="303" y="10708"/>
                  </a:cubicBezTo>
                  <a:cubicBezTo>
                    <a:pt x="326" y="10724"/>
                    <a:pt x="358" y="10731"/>
                    <a:pt x="399" y="10731"/>
                  </a:cubicBezTo>
                  <a:cubicBezTo>
                    <a:pt x="973" y="10731"/>
                    <a:pt x="3254" y="9307"/>
                    <a:pt x="3472" y="9307"/>
                  </a:cubicBezTo>
                  <a:lnTo>
                    <a:pt x="3339" y="3115"/>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1684;p45">
              <a:extLst>
                <a:ext uri="{FF2B5EF4-FFF2-40B4-BE49-F238E27FC236}">
                  <a16:creationId xmlns:a16="http://schemas.microsoft.com/office/drawing/2014/main" id="{838292FD-B6F2-EDC4-C74C-06EC35D47084}"/>
                </a:ext>
              </a:extLst>
            </p:cNvPr>
            <p:cNvSpPr/>
            <p:nvPr/>
          </p:nvSpPr>
          <p:spPr>
            <a:xfrm>
              <a:off x="4165650" y="1535700"/>
              <a:ext cx="92575" cy="273550"/>
            </a:xfrm>
            <a:custGeom>
              <a:avLst/>
              <a:gdLst/>
              <a:ahLst/>
              <a:cxnLst/>
              <a:rect l="l" t="t" r="r" b="b"/>
              <a:pathLst>
                <a:path w="3703" h="10942" fill="none" extrusionOk="0">
                  <a:moveTo>
                    <a:pt x="3336" y="1"/>
                  </a:moveTo>
                  <a:cubicBezTo>
                    <a:pt x="3503" y="701"/>
                    <a:pt x="3636" y="1435"/>
                    <a:pt x="3703" y="2136"/>
                  </a:cubicBezTo>
                  <a:cubicBezTo>
                    <a:pt x="3703" y="2970"/>
                    <a:pt x="0" y="10475"/>
                    <a:pt x="367" y="10708"/>
                  </a:cubicBezTo>
                  <a:cubicBezTo>
                    <a:pt x="701" y="10942"/>
                    <a:pt x="3303" y="9307"/>
                    <a:pt x="3536" y="9307"/>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1685;p45">
              <a:extLst>
                <a:ext uri="{FF2B5EF4-FFF2-40B4-BE49-F238E27FC236}">
                  <a16:creationId xmlns:a16="http://schemas.microsoft.com/office/drawing/2014/main" id="{31095909-12F4-F1C1-9023-17A349437718}"/>
                </a:ext>
              </a:extLst>
            </p:cNvPr>
            <p:cNvSpPr/>
            <p:nvPr/>
          </p:nvSpPr>
          <p:spPr>
            <a:xfrm>
              <a:off x="4334100" y="1583625"/>
              <a:ext cx="36725" cy="48450"/>
            </a:xfrm>
            <a:custGeom>
              <a:avLst/>
              <a:gdLst/>
              <a:ahLst/>
              <a:cxnLst/>
              <a:rect l="l" t="t" r="r" b="b"/>
              <a:pathLst>
                <a:path w="1469" h="1938" extrusionOk="0">
                  <a:moveTo>
                    <a:pt x="913" y="1"/>
                  </a:moveTo>
                  <a:cubicBezTo>
                    <a:pt x="609" y="1"/>
                    <a:pt x="285" y="316"/>
                    <a:pt x="167" y="786"/>
                  </a:cubicBezTo>
                  <a:cubicBezTo>
                    <a:pt x="0" y="1319"/>
                    <a:pt x="101" y="1820"/>
                    <a:pt x="434" y="1920"/>
                  </a:cubicBezTo>
                  <a:cubicBezTo>
                    <a:pt x="470" y="1932"/>
                    <a:pt x="507" y="1938"/>
                    <a:pt x="545" y="1938"/>
                  </a:cubicBezTo>
                  <a:cubicBezTo>
                    <a:pt x="826" y="1938"/>
                    <a:pt x="1155" y="1623"/>
                    <a:pt x="1301" y="1153"/>
                  </a:cubicBezTo>
                  <a:cubicBezTo>
                    <a:pt x="1468" y="619"/>
                    <a:pt x="1335" y="119"/>
                    <a:pt x="1035" y="19"/>
                  </a:cubicBezTo>
                  <a:cubicBezTo>
                    <a:pt x="995" y="7"/>
                    <a:pt x="954" y="1"/>
                    <a:pt x="91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1686;p45">
              <a:extLst>
                <a:ext uri="{FF2B5EF4-FFF2-40B4-BE49-F238E27FC236}">
                  <a16:creationId xmlns:a16="http://schemas.microsoft.com/office/drawing/2014/main" id="{F2D31436-6ABD-DBEE-2381-ABB3075C35CA}"/>
                </a:ext>
              </a:extLst>
            </p:cNvPr>
            <p:cNvSpPr/>
            <p:nvPr/>
          </p:nvSpPr>
          <p:spPr>
            <a:xfrm>
              <a:off x="4168150" y="1546950"/>
              <a:ext cx="35875" cy="48400"/>
            </a:xfrm>
            <a:custGeom>
              <a:avLst/>
              <a:gdLst/>
              <a:ahLst/>
              <a:cxnLst/>
              <a:rect l="l" t="t" r="r" b="b"/>
              <a:pathLst>
                <a:path w="1435" h="1936" extrusionOk="0">
                  <a:moveTo>
                    <a:pt x="890" y="0"/>
                  </a:moveTo>
                  <a:cubicBezTo>
                    <a:pt x="609" y="0"/>
                    <a:pt x="281" y="315"/>
                    <a:pt x="134" y="785"/>
                  </a:cubicBezTo>
                  <a:cubicBezTo>
                    <a:pt x="0" y="1319"/>
                    <a:pt x="100" y="1819"/>
                    <a:pt x="401" y="1919"/>
                  </a:cubicBezTo>
                  <a:cubicBezTo>
                    <a:pt x="438" y="1930"/>
                    <a:pt x="476" y="1936"/>
                    <a:pt x="513" y="1936"/>
                  </a:cubicBezTo>
                  <a:cubicBezTo>
                    <a:pt x="814" y="1936"/>
                    <a:pt x="1120" y="1596"/>
                    <a:pt x="1268" y="1152"/>
                  </a:cubicBezTo>
                  <a:cubicBezTo>
                    <a:pt x="1435" y="618"/>
                    <a:pt x="1335" y="118"/>
                    <a:pt x="1001" y="18"/>
                  </a:cubicBezTo>
                  <a:cubicBezTo>
                    <a:pt x="965" y="6"/>
                    <a:pt x="928" y="0"/>
                    <a:pt x="89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1687;p45">
              <a:extLst>
                <a:ext uri="{FF2B5EF4-FFF2-40B4-BE49-F238E27FC236}">
                  <a16:creationId xmlns:a16="http://schemas.microsoft.com/office/drawing/2014/main" id="{D16656F6-C663-BAF6-4FA4-BFD579BB1CA7}"/>
                </a:ext>
              </a:extLst>
            </p:cNvPr>
            <p:cNvSpPr/>
            <p:nvPr/>
          </p:nvSpPr>
          <p:spPr>
            <a:xfrm>
              <a:off x="4324100" y="1648300"/>
              <a:ext cx="50050" cy="40875"/>
            </a:xfrm>
            <a:custGeom>
              <a:avLst/>
              <a:gdLst/>
              <a:ahLst/>
              <a:cxnLst/>
              <a:rect l="l" t="t" r="r" b="b"/>
              <a:pathLst>
                <a:path w="2002" h="1635" fill="none" extrusionOk="0">
                  <a:moveTo>
                    <a:pt x="100" y="0"/>
                  </a:moveTo>
                  <a:cubicBezTo>
                    <a:pt x="100" y="0"/>
                    <a:pt x="0" y="1034"/>
                    <a:pt x="2002" y="1635"/>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1688;p45">
              <a:extLst>
                <a:ext uri="{FF2B5EF4-FFF2-40B4-BE49-F238E27FC236}">
                  <a16:creationId xmlns:a16="http://schemas.microsoft.com/office/drawing/2014/main" id="{F228AF17-8C1F-1CB0-249C-8F1A7516EE0B}"/>
                </a:ext>
              </a:extLst>
            </p:cNvPr>
            <p:cNvSpPr/>
            <p:nvPr/>
          </p:nvSpPr>
          <p:spPr>
            <a:xfrm>
              <a:off x="4156475" y="1604100"/>
              <a:ext cx="64225" cy="22525"/>
            </a:xfrm>
            <a:custGeom>
              <a:avLst/>
              <a:gdLst/>
              <a:ahLst/>
              <a:cxnLst/>
              <a:rect l="l" t="t" r="r" b="b"/>
              <a:pathLst>
                <a:path w="2569" h="901" fill="none" extrusionOk="0">
                  <a:moveTo>
                    <a:pt x="2569" y="0"/>
                  </a:moveTo>
                  <a:cubicBezTo>
                    <a:pt x="1768" y="434"/>
                    <a:pt x="901" y="734"/>
                    <a:pt x="0" y="901"/>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1689;p45">
              <a:extLst>
                <a:ext uri="{FF2B5EF4-FFF2-40B4-BE49-F238E27FC236}">
                  <a16:creationId xmlns:a16="http://schemas.microsoft.com/office/drawing/2014/main" id="{3DC78562-76E6-54FC-39EB-969C2B397B38}"/>
                </a:ext>
              </a:extLst>
            </p:cNvPr>
            <p:cNvSpPr/>
            <p:nvPr/>
          </p:nvSpPr>
          <p:spPr>
            <a:xfrm>
              <a:off x="4147300" y="1835100"/>
              <a:ext cx="147625" cy="44200"/>
            </a:xfrm>
            <a:custGeom>
              <a:avLst/>
              <a:gdLst/>
              <a:ahLst/>
              <a:cxnLst/>
              <a:rect l="l" t="t" r="r" b="b"/>
              <a:pathLst>
                <a:path w="5905" h="1768" fill="none" extrusionOk="0">
                  <a:moveTo>
                    <a:pt x="0" y="0"/>
                  </a:moveTo>
                  <a:cubicBezTo>
                    <a:pt x="0" y="0"/>
                    <a:pt x="2302" y="1768"/>
                    <a:pt x="5905" y="734"/>
                  </a:cubicBezTo>
                </a:path>
              </a:pathLst>
            </a:custGeom>
            <a:noFill/>
            <a:ln w="108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1690;p45">
              <a:extLst>
                <a:ext uri="{FF2B5EF4-FFF2-40B4-BE49-F238E27FC236}">
                  <a16:creationId xmlns:a16="http://schemas.microsoft.com/office/drawing/2014/main" id="{7F1AA40C-9E07-D9A9-A0DB-9B27D6FA5D35}"/>
                </a:ext>
              </a:extLst>
            </p:cNvPr>
            <p:cNvSpPr/>
            <p:nvPr/>
          </p:nvSpPr>
          <p:spPr>
            <a:xfrm>
              <a:off x="3213300" y="2216950"/>
              <a:ext cx="1769625" cy="1604275"/>
            </a:xfrm>
            <a:custGeom>
              <a:avLst/>
              <a:gdLst/>
              <a:ahLst/>
              <a:cxnLst/>
              <a:rect l="l" t="t" r="r" b="b"/>
              <a:pathLst>
                <a:path w="70785" h="64171" extrusionOk="0">
                  <a:moveTo>
                    <a:pt x="58541" y="1"/>
                  </a:moveTo>
                  <a:cubicBezTo>
                    <a:pt x="58519" y="1"/>
                    <a:pt x="58497" y="2"/>
                    <a:pt x="58476" y="4"/>
                  </a:cubicBezTo>
                  <a:cubicBezTo>
                    <a:pt x="57141" y="137"/>
                    <a:pt x="57275" y="15515"/>
                    <a:pt x="58075" y="21352"/>
                  </a:cubicBezTo>
                  <a:cubicBezTo>
                    <a:pt x="58876" y="27156"/>
                    <a:pt x="54339" y="31593"/>
                    <a:pt x="54339" y="31593"/>
                  </a:cubicBezTo>
                  <a:cubicBezTo>
                    <a:pt x="54339" y="31593"/>
                    <a:pt x="41497" y="32694"/>
                    <a:pt x="37827" y="38765"/>
                  </a:cubicBezTo>
                  <a:cubicBezTo>
                    <a:pt x="34192" y="44836"/>
                    <a:pt x="30422" y="54976"/>
                    <a:pt x="26486" y="58212"/>
                  </a:cubicBezTo>
                  <a:cubicBezTo>
                    <a:pt x="25390" y="59121"/>
                    <a:pt x="23439" y="59466"/>
                    <a:pt x="21147" y="59466"/>
                  </a:cubicBezTo>
                  <a:cubicBezTo>
                    <a:pt x="15276" y="59466"/>
                    <a:pt x="7165" y="57198"/>
                    <a:pt x="5438" y="56311"/>
                  </a:cubicBezTo>
                  <a:cubicBezTo>
                    <a:pt x="3670" y="55477"/>
                    <a:pt x="1868" y="54743"/>
                    <a:pt x="0" y="54176"/>
                  </a:cubicBezTo>
                  <a:lnTo>
                    <a:pt x="0" y="54176"/>
                  </a:lnTo>
                  <a:cubicBezTo>
                    <a:pt x="1" y="54176"/>
                    <a:pt x="2836" y="58612"/>
                    <a:pt x="11876" y="61581"/>
                  </a:cubicBezTo>
                  <a:cubicBezTo>
                    <a:pt x="16457" y="63080"/>
                    <a:pt x="22202" y="64171"/>
                    <a:pt x="28611" y="64171"/>
                  </a:cubicBezTo>
                  <a:cubicBezTo>
                    <a:pt x="34895" y="64171"/>
                    <a:pt x="41817" y="63122"/>
                    <a:pt x="48902" y="60380"/>
                  </a:cubicBezTo>
                  <a:cubicBezTo>
                    <a:pt x="63212" y="54843"/>
                    <a:pt x="67282" y="44302"/>
                    <a:pt x="69016" y="36330"/>
                  </a:cubicBezTo>
                  <a:cubicBezTo>
                    <a:pt x="70784" y="28357"/>
                    <a:pt x="69016" y="17550"/>
                    <a:pt x="66448" y="10811"/>
                  </a:cubicBezTo>
                  <a:cubicBezTo>
                    <a:pt x="63919" y="4145"/>
                    <a:pt x="59968" y="1"/>
                    <a:pt x="58541"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1691;p45">
              <a:extLst>
                <a:ext uri="{FF2B5EF4-FFF2-40B4-BE49-F238E27FC236}">
                  <a16:creationId xmlns:a16="http://schemas.microsoft.com/office/drawing/2014/main" id="{5724B3B3-4BCA-8E83-86F6-A8F5E44BAAE4}"/>
                </a:ext>
              </a:extLst>
            </p:cNvPr>
            <p:cNvSpPr/>
            <p:nvPr/>
          </p:nvSpPr>
          <p:spPr>
            <a:xfrm>
              <a:off x="3934650" y="2654000"/>
              <a:ext cx="108425" cy="186000"/>
            </a:xfrm>
            <a:custGeom>
              <a:avLst/>
              <a:gdLst/>
              <a:ahLst/>
              <a:cxnLst/>
              <a:rect l="l" t="t" r="r" b="b"/>
              <a:pathLst>
                <a:path w="4337" h="7440" extrusionOk="0">
                  <a:moveTo>
                    <a:pt x="0" y="1"/>
                  </a:moveTo>
                  <a:cubicBezTo>
                    <a:pt x="0" y="1"/>
                    <a:pt x="101" y="3804"/>
                    <a:pt x="801" y="4637"/>
                  </a:cubicBezTo>
                  <a:cubicBezTo>
                    <a:pt x="1535" y="5438"/>
                    <a:pt x="4337" y="7440"/>
                    <a:pt x="4337" y="7440"/>
                  </a:cubicBezTo>
                  <a:cubicBezTo>
                    <a:pt x="4337" y="7440"/>
                    <a:pt x="3937" y="5805"/>
                    <a:pt x="3636" y="5438"/>
                  </a:cubicBezTo>
                  <a:cubicBezTo>
                    <a:pt x="3303" y="5038"/>
                    <a:pt x="2902" y="2403"/>
                    <a:pt x="1868" y="1669"/>
                  </a:cubicBezTo>
                  <a:cubicBezTo>
                    <a:pt x="1168" y="1202"/>
                    <a:pt x="567" y="635"/>
                    <a:pt x="0"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1692;p45">
              <a:extLst>
                <a:ext uri="{FF2B5EF4-FFF2-40B4-BE49-F238E27FC236}">
                  <a16:creationId xmlns:a16="http://schemas.microsoft.com/office/drawing/2014/main" id="{3CCC04C1-D6E5-904A-9B4C-848B591EC570}"/>
                </a:ext>
              </a:extLst>
            </p:cNvPr>
            <p:cNvSpPr/>
            <p:nvPr/>
          </p:nvSpPr>
          <p:spPr>
            <a:xfrm>
              <a:off x="3740850" y="2543450"/>
              <a:ext cx="281800" cy="422975"/>
            </a:xfrm>
            <a:custGeom>
              <a:avLst/>
              <a:gdLst/>
              <a:ahLst/>
              <a:cxnLst/>
              <a:rect l="l" t="t" r="r" b="b"/>
              <a:pathLst>
                <a:path w="11272" h="16919" extrusionOk="0">
                  <a:moveTo>
                    <a:pt x="969" y="0"/>
                  </a:moveTo>
                  <a:cubicBezTo>
                    <a:pt x="442" y="0"/>
                    <a:pt x="0" y="513"/>
                    <a:pt x="180" y="1054"/>
                  </a:cubicBezTo>
                  <a:lnTo>
                    <a:pt x="4083" y="15164"/>
                  </a:lnTo>
                  <a:cubicBezTo>
                    <a:pt x="4183" y="15464"/>
                    <a:pt x="4417" y="15698"/>
                    <a:pt x="4750" y="15764"/>
                  </a:cubicBezTo>
                  <a:lnTo>
                    <a:pt x="10087" y="16898"/>
                  </a:lnTo>
                  <a:cubicBezTo>
                    <a:pt x="10151" y="16912"/>
                    <a:pt x="10213" y="16918"/>
                    <a:pt x="10274" y="16918"/>
                  </a:cubicBezTo>
                  <a:cubicBezTo>
                    <a:pt x="10827" y="16918"/>
                    <a:pt x="11272" y="16402"/>
                    <a:pt x="11121" y="15831"/>
                  </a:cubicBezTo>
                  <a:lnTo>
                    <a:pt x="7419" y="1654"/>
                  </a:lnTo>
                  <a:cubicBezTo>
                    <a:pt x="7352" y="1321"/>
                    <a:pt x="7085" y="1087"/>
                    <a:pt x="6752" y="1020"/>
                  </a:cubicBezTo>
                  <a:lnTo>
                    <a:pt x="1148" y="20"/>
                  </a:lnTo>
                  <a:cubicBezTo>
                    <a:pt x="1088" y="6"/>
                    <a:pt x="1028" y="0"/>
                    <a:pt x="969" y="0"/>
                  </a:cubicBezTo>
                  <a:close/>
                </a:path>
              </a:pathLst>
            </a:custGeom>
            <a:solidFill>
              <a:srgbClr val="263238"/>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1693;p45">
              <a:extLst>
                <a:ext uri="{FF2B5EF4-FFF2-40B4-BE49-F238E27FC236}">
                  <a16:creationId xmlns:a16="http://schemas.microsoft.com/office/drawing/2014/main" id="{45D62D36-DCA3-EDD2-663C-3D98A17D6932}"/>
                </a:ext>
              </a:extLst>
            </p:cNvPr>
            <p:cNvSpPr/>
            <p:nvPr/>
          </p:nvSpPr>
          <p:spPr>
            <a:xfrm>
              <a:off x="3742000" y="2177000"/>
              <a:ext cx="1120000" cy="881300"/>
            </a:xfrm>
            <a:custGeom>
              <a:avLst/>
              <a:gdLst/>
              <a:ahLst/>
              <a:cxnLst/>
              <a:rect l="l" t="t" r="r" b="b"/>
              <a:pathLst>
                <a:path w="44800" h="35252" extrusionOk="0">
                  <a:moveTo>
                    <a:pt x="34559" y="1"/>
                  </a:moveTo>
                  <a:lnTo>
                    <a:pt x="30189" y="13477"/>
                  </a:lnTo>
                  <a:lnTo>
                    <a:pt x="32691" y="25752"/>
                  </a:lnTo>
                  <a:cubicBezTo>
                    <a:pt x="32691" y="25752"/>
                    <a:pt x="30456" y="26486"/>
                    <a:pt x="24418" y="28421"/>
                  </a:cubicBezTo>
                  <a:cubicBezTo>
                    <a:pt x="21400" y="29388"/>
                    <a:pt x="18689" y="29630"/>
                    <a:pt x="16734" y="29630"/>
                  </a:cubicBezTo>
                  <a:cubicBezTo>
                    <a:pt x="14778" y="29630"/>
                    <a:pt x="13577" y="29388"/>
                    <a:pt x="13577" y="29388"/>
                  </a:cubicBezTo>
                  <a:cubicBezTo>
                    <a:pt x="13577" y="29388"/>
                    <a:pt x="11009" y="24151"/>
                    <a:pt x="10208" y="23284"/>
                  </a:cubicBezTo>
                  <a:cubicBezTo>
                    <a:pt x="9408" y="22383"/>
                    <a:pt x="4571" y="20715"/>
                    <a:pt x="3770" y="20549"/>
                  </a:cubicBezTo>
                  <a:cubicBezTo>
                    <a:pt x="3487" y="20490"/>
                    <a:pt x="2995" y="20443"/>
                    <a:pt x="2466" y="20443"/>
                  </a:cubicBezTo>
                  <a:cubicBezTo>
                    <a:pt x="1499" y="20443"/>
                    <a:pt x="407" y="20598"/>
                    <a:pt x="234" y="21116"/>
                  </a:cubicBezTo>
                  <a:cubicBezTo>
                    <a:pt x="1" y="21916"/>
                    <a:pt x="968" y="22216"/>
                    <a:pt x="1469" y="22216"/>
                  </a:cubicBezTo>
                  <a:cubicBezTo>
                    <a:pt x="1936" y="22216"/>
                    <a:pt x="3470" y="22316"/>
                    <a:pt x="3470" y="22316"/>
                  </a:cubicBezTo>
                  <a:lnTo>
                    <a:pt x="7306" y="24385"/>
                  </a:lnTo>
                  <a:lnTo>
                    <a:pt x="7806" y="25352"/>
                  </a:lnTo>
                  <a:cubicBezTo>
                    <a:pt x="7806" y="25352"/>
                    <a:pt x="4504" y="24551"/>
                    <a:pt x="4037" y="24385"/>
                  </a:cubicBezTo>
                  <a:cubicBezTo>
                    <a:pt x="3983" y="24370"/>
                    <a:pt x="3906" y="24364"/>
                    <a:pt x="3811" y="24364"/>
                  </a:cubicBezTo>
                  <a:cubicBezTo>
                    <a:pt x="3028" y="24364"/>
                    <a:pt x="1032" y="24814"/>
                    <a:pt x="735" y="25052"/>
                  </a:cubicBezTo>
                  <a:cubicBezTo>
                    <a:pt x="401" y="25285"/>
                    <a:pt x="268" y="26086"/>
                    <a:pt x="735" y="26253"/>
                  </a:cubicBezTo>
                  <a:cubicBezTo>
                    <a:pt x="815" y="26281"/>
                    <a:pt x="946" y="26293"/>
                    <a:pt x="1108" y="26293"/>
                  </a:cubicBezTo>
                  <a:cubicBezTo>
                    <a:pt x="1885" y="26293"/>
                    <a:pt x="3370" y="26019"/>
                    <a:pt x="3370" y="26019"/>
                  </a:cubicBezTo>
                  <a:lnTo>
                    <a:pt x="7540" y="27854"/>
                  </a:lnTo>
                  <a:cubicBezTo>
                    <a:pt x="7540" y="27854"/>
                    <a:pt x="2803" y="27954"/>
                    <a:pt x="2503" y="28087"/>
                  </a:cubicBezTo>
                  <a:cubicBezTo>
                    <a:pt x="2169" y="28221"/>
                    <a:pt x="1535" y="29755"/>
                    <a:pt x="1535" y="29755"/>
                  </a:cubicBezTo>
                  <a:cubicBezTo>
                    <a:pt x="1535" y="29755"/>
                    <a:pt x="1535" y="30489"/>
                    <a:pt x="2102" y="30489"/>
                  </a:cubicBezTo>
                  <a:cubicBezTo>
                    <a:pt x="2503" y="30456"/>
                    <a:pt x="2903" y="30389"/>
                    <a:pt x="3303" y="30256"/>
                  </a:cubicBezTo>
                  <a:lnTo>
                    <a:pt x="3303" y="30256"/>
                  </a:lnTo>
                  <a:cubicBezTo>
                    <a:pt x="3303" y="30256"/>
                    <a:pt x="2803" y="31356"/>
                    <a:pt x="3537" y="31523"/>
                  </a:cubicBezTo>
                  <a:cubicBezTo>
                    <a:pt x="4271" y="31690"/>
                    <a:pt x="7706" y="33358"/>
                    <a:pt x="10041" y="33625"/>
                  </a:cubicBezTo>
                  <a:cubicBezTo>
                    <a:pt x="12376" y="33858"/>
                    <a:pt x="15579" y="34325"/>
                    <a:pt x="15579" y="34325"/>
                  </a:cubicBezTo>
                  <a:cubicBezTo>
                    <a:pt x="15579" y="34325"/>
                    <a:pt x="25685" y="35252"/>
                    <a:pt x="31834" y="35252"/>
                  </a:cubicBezTo>
                  <a:cubicBezTo>
                    <a:pt x="33336" y="35252"/>
                    <a:pt x="34601" y="35196"/>
                    <a:pt x="35426" y="35059"/>
                  </a:cubicBezTo>
                  <a:cubicBezTo>
                    <a:pt x="39596" y="34358"/>
                    <a:pt x="44800" y="33058"/>
                    <a:pt x="44733" y="31857"/>
                  </a:cubicBezTo>
                  <a:cubicBezTo>
                    <a:pt x="44633" y="30656"/>
                    <a:pt x="42631" y="13310"/>
                    <a:pt x="41364" y="9140"/>
                  </a:cubicBezTo>
                  <a:cubicBezTo>
                    <a:pt x="40063" y="4971"/>
                    <a:pt x="39496" y="2569"/>
                    <a:pt x="38795" y="1902"/>
                  </a:cubicBezTo>
                  <a:cubicBezTo>
                    <a:pt x="38061" y="1268"/>
                    <a:pt x="34559" y="1"/>
                    <a:pt x="34559"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1694;p45">
              <a:extLst>
                <a:ext uri="{FF2B5EF4-FFF2-40B4-BE49-F238E27FC236}">
                  <a16:creationId xmlns:a16="http://schemas.microsoft.com/office/drawing/2014/main" id="{77BAAFE5-7C21-B822-FADE-BBB3BC370D35}"/>
                </a:ext>
              </a:extLst>
            </p:cNvPr>
            <p:cNvSpPr/>
            <p:nvPr/>
          </p:nvSpPr>
          <p:spPr>
            <a:xfrm>
              <a:off x="3742000" y="2177000"/>
              <a:ext cx="1120000" cy="894000"/>
            </a:xfrm>
            <a:custGeom>
              <a:avLst/>
              <a:gdLst/>
              <a:ahLst/>
              <a:cxnLst/>
              <a:rect l="l" t="t" r="r" b="b"/>
              <a:pathLst>
                <a:path w="44800" h="35760" fill="none" extrusionOk="0">
                  <a:moveTo>
                    <a:pt x="34559" y="1"/>
                  </a:moveTo>
                  <a:cubicBezTo>
                    <a:pt x="34559" y="1"/>
                    <a:pt x="38061" y="1268"/>
                    <a:pt x="38795" y="1902"/>
                  </a:cubicBezTo>
                  <a:cubicBezTo>
                    <a:pt x="39496" y="2569"/>
                    <a:pt x="40063" y="4971"/>
                    <a:pt x="41364" y="9140"/>
                  </a:cubicBezTo>
                  <a:cubicBezTo>
                    <a:pt x="42631" y="13310"/>
                    <a:pt x="44633" y="30656"/>
                    <a:pt x="44733" y="31857"/>
                  </a:cubicBezTo>
                  <a:cubicBezTo>
                    <a:pt x="44800" y="33058"/>
                    <a:pt x="39596" y="34358"/>
                    <a:pt x="35426" y="35059"/>
                  </a:cubicBezTo>
                  <a:cubicBezTo>
                    <a:pt x="31223" y="35759"/>
                    <a:pt x="15579" y="34325"/>
                    <a:pt x="15579" y="34325"/>
                  </a:cubicBezTo>
                  <a:cubicBezTo>
                    <a:pt x="15579" y="34325"/>
                    <a:pt x="12376" y="33858"/>
                    <a:pt x="10041" y="33625"/>
                  </a:cubicBezTo>
                  <a:cubicBezTo>
                    <a:pt x="7706" y="33358"/>
                    <a:pt x="4271" y="31690"/>
                    <a:pt x="3537" y="31523"/>
                  </a:cubicBezTo>
                  <a:cubicBezTo>
                    <a:pt x="2803" y="31356"/>
                    <a:pt x="3303" y="30256"/>
                    <a:pt x="3303" y="30256"/>
                  </a:cubicBezTo>
                  <a:cubicBezTo>
                    <a:pt x="2903" y="30389"/>
                    <a:pt x="2503" y="30456"/>
                    <a:pt x="2102" y="30489"/>
                  </a:cubicBezTo>
                  <a:cubicBezTo>
                    <a:pt x="1535" y="30489"/>
                    <a:pt x="1535" y="29755"/>
                    <a:pt x="1535" y="29755"/>
                  </a:cubicBezTo>
                  <a:cubicBezTo>
                    <a:pt x="1535" y="29755"/>
                    <a:pt x="2169" y="28221"/>
                    <a:pt x="2503" y="28087"/>
                  </a:cubicBezTo>
                  <a:cubicBezTo>
                    <a:pt x="2803" y="27954"/>
                    <a:pt x="7540" y="27854"/>
                    <a:pt x="7540" y="27854"/>
                  </a:cubicBezTo>
                  <a:lnTo>
                    <a:pt x="3370" y="26019"/>
                  </a:lnTo>
                  <a:cubicBezTo>
                    <a:pt x="3370" y="26019"/>
                    <a:pt x="1202" y="26419"/>
                    <a:pt x="735" y="26253"/>
                  </a:cubicBezTo>
                  <a:cubicBezTo>
                    <a:pt x="268" y="26086"/>
                    <a:pt x="401" y="25285"/>
                    <a:pt x="735" y="25052"/>
                  </a:cubicBezTo>
                  <a:cubicBezTo>
                    <a:pt x="1068" y="24785"/>
                    <a:pt x="3537" y="24251"/>
                    <a:pt x="4037" y="24385"/>
                  </a:cubicBezTo>
                  <a:cubicBezTo>
                    <a:pt x="4504" y="24551"/>
                    <a:pt x="7806" y="25352"/>
                    <a:pt x="7806" y="25352"/>
                  </a:cubicBezTo>
                  <a:lnTo>
                    <a:pt x="7306" y="24385"/>
                  </a:lnTo>
                  <a:lnTo>
                    <a:pt x="3470" y="22316"/>
                  </a:lnTo>
                  <a:cubicBezTo>
                    <a:pt x="3470" y="22316"/>
                    <a:pt x="1936" y="22216"/>
                    <a:pt x="1469" y="22216"/>
                  </a:cubicBezTo>
                  <a:cubicBezTo>
                    <a:pt x="968" y="22216"/>
                    <a:pt x="1" y="21916"/>
                    <a:pt x="234" y="21116"/>
                  </a:cubicBezTo>
                  <a:cubicBezTo>
                    <a:pt x="501" y="20315"/>
                    <a:pt x="2970" y="20382"/>
                    <a:pt x="3770" y="20549"/>
                  </a:cubicBezTo>
                  <a:cubicBezTo>
                    <a:pt x="4571" y="20715"/>
                    <a:pt x="9408" y="22383"/>
                    <a:pt x="10208" y="23284"/>
                  </a:cubicBezTo>
                  <a:cubicBezTo>
                    <a:pt x="11009" y="24151"/>
                    <a:pt x="13577" y="29388"/>
                    <a:pt x="13577" y="29388"/>
                  </a:cubicBezTo>
                  <a:cubicBezTo>
                    <a:pt x="13577" y="29388"/>
                    <a:pt x="18381" y="30356"/>
                    <a:pt x="24418" y="28421"/>
                  </a:cubicBezTo>
                  <a:cubicBezTo>
                    <a:pt x="30456" y="26486"/>
                    <a:pt x="32691" y="25752"/>
                    <a:pt x="32691" y="25752"/>
                  </a:cubicBezTo>
                  <a:lnTo>
                    <a:pt x="30189" y="13477"/>
                  </a:ln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1695;p45">
              <a:extLst>
                <a:ext uri="{FF2B5EF4-FFF2-40B4-BE49-F238E27FC236}">
                  <a16:creationId xmlns:a16="http://schemas.microsoft.com/office/drawing/2014/main" id="{E360E401-0A3F-7C85-35EE-191D0D920829}"/>
                </a:ext>
              </a:extLst>
            </p:cNvPr>
            <p:cNvSpPr/>
            <p:nvPr/>
          </p:nvSpPr>
          <p:spPr>
            <a:xfrm>
              <a:off x="3742000" y="2687225"/>
              <a:ext cx="704700" cy="367925"/>
            </a:xfrm>
            <a:custGeom>
              <a:avLst/>
              <a:gdLst/>
              <a:ahLst/>
              <a:cxnLst/>
              <a:rect l="l" t="t" r="r" b="b"/>
              <a:pathLst>
                <a:path w="28188" h="14717" extrusionOk="0">
                  <a:moveTo>
                    <a:pt x="2466" y="1"/>
                  </a:moveTo>
                  <a:cubicBezTo>
                    <a:pt x="1499" y="1"/>
                    <a:pt x="407" y="156"/>
                    <a:pt x="234" y="673"/>
                  </a:cubicBezTo>
                  <a:cubicBezTo>
                    <a:pt x="1" y="1474"/>
                    <a:pt x="968" y="1774"/>
                    <a:pt x="1469" y="1774"/>
                  </a:cubicBezTo>
                  <a:cubicBezTo>
                    <a:pt x="1936" y="1774"/>
                    <a:pt x="3470" y="1874"/>
                    <a:pt x="3470" y="1874"/>
                  </a:cubicBezTo>
                  <a:lnTo>
                    <a:pt x="7306" y="3942"/>
                  </a:lnTo>
                  <a:lnTo>
                    <a:pt x="7806" y="4910"/>
                  </a:lnTo>
                  <a:cubicBezTo>
                    <a:pt x="7806" y="4910"/>
                    <a:pt x="4504" y="4109"/>
                    <a:pt x="4037" y="3942"/>
                  </a:cubicBezTo>
                  <a:cubicBezTo>
                    <a:pt x="3977" y="3922"/>
                    <a:pt x="3890" y="3913"/>
                    <a:pt x="3781" y="3913"/>
                  </a:cubicBezTo>
                  <a:cubicBezTo>
                    <a:pt x="2979" y="3913"/>
                    <a:pt x="1029" y="4404"/>
                    <a:pt x="735" y="4609"/>
                  </a:cubicBezTo>
                  <a:cubicBezTo>
                    <a:pt x="401" y="4810"/>
                    <a:pt x="234" y="5644"/>
                    <a:pt x="735" y="5810"/>
                  </a:cubicBezTo>
                  <a:cubicBezTo>
                    <a:pt x="801" y="5829"/>
                    <a:pt x="903" y="5838"/>
                    <a:pt x="1028" y="5838"/>
                  </a:cubicBezTo>
                  <a:cubicBezTo>
                    <a:pt x="1777" y="5838"/>
                    <a:pt x="3370" y="5543"/>
                    <a:pt x="3370" y="5543"/>
                  </a:cubicBezTo>
                  <a:lnTo>
                    <a:pt x="7540" y="7411"/>
                  </a:lnTo>
                  <a:cubicBezTo>
                    <a:pt x="7540" y="7411"/>
                    <a:pt x="2803" y="7478"/>
                    <a:pt x="2503" y="7645"/>
                  </a:cubicBezTo>
                  <a:cubicBezTo>
                    <a:pt x="2169" y="7812"/>
                    <a:pt x="1535" y="9313"/>
                    <a:pt x="1535" y="9313"/>
                  </a:cubicBezTo>
                  <a:cubicBezTo>
                    <a:pt x="1535" y="9313"/>
                    <a:pt x="1535" y="10047"/>
                    <a:pt x="2102" y="10047"/>
                  </a:cubicBezTo>
                  <a:cubicBezTo>
                    <a:pt x="2503" y="10013"/>
                    <a:pt x="2903" y="9947"/>
                    <a:pt x="3303" y="9813"/>
                  </a:cubicBezTo>
                  <a:lnTo>
                    <a:pt x="3303" y="9813"/>
                  </a:lnTo>
                  <a:cubicBezTo>
                    <a:pt x="3303" y="9813"/>
                    <a:pt x="2803" y="10914"/>
                    <a:pt x="3537" y="11081"/>
                  </a:cubicBezTo>
                  <a:cubicBezTo>
                    <a:pt x="4271" y="11248"/>
                    <a:pt x="7706" y="12915"/>
                    <a:pt x="10041" y="13182"/>
                  </a:cubicBezTo>
                  <a:cubicBezTo>
                    <a:pt x="12376" y="13416"/>
                    <a:pt x="15579" y="13883"/>
                    <a:pt x="15579" y="13883"/>
                  </a:cubicBezTo>
                  <a:cubicBezTo>
                    <a:pt x="15579" y="13883"/>
                    <a:pt x="21783" y="14483"/>
                    <a:pt x="27420" y="14717"/>
                  </a:cubicBezTo>
                  <a:cubicBezTo>
                    <a:pt x="28188" y="10981"/>
                    <a:pt x="27787" y="8546"/>
                    <a:pt x="27187" y="7045"/>
                  </a:cubicBezTo>
                  <a:lnTo>
                    <a:pt x="24418" y="7945"/>
                  </a:lnTo>
                  <a:cubicBezTo>
                    <a:pt x="21374" y="8938"/>
                    <a:pt x="18643" y="9184"/>
                    <a:pt x="16684" y="9184"/>
                  </a:cubicBezTo>
                  <a:cubicBezTo>
                    <a:pt x="14758" y="9184"/>
                    <a:pt x="13577" y="8946"/>
                    <a:pt x="13577" y="8946"/>
                  </a:cubicBezTo>
                  <a:cubicBezTo>
                    <a:pt x="13577" y="8946"/>
                    <a:pt x="11009" y="3709"/>
                    <a:pt x="10208" y="2841"/>
                  </a:cubicBezTo>
                  <a:cubicBezTo>
                    <a:pt x="9408" y="1941"/>
                    <a:pt x="4571" y="273"/>
                    <a:pt x="3770" y="106"/>
                  </a:cubicBezTo>
                  <a:cubicBezTo>
                    <a:pt x="3487" y="47"/>
                    <a:pt x="2995" y="1"/>
                    <a:pt x="2466"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1696;p45">
              <a:extLst>
                <a:ext uri="{FF2B5EF4-FFF2-40B4-BE49-F238E27FC236}">
                  <a16:creationId xmlns:a16="http://schemas.microsoft.com/office/drawing/2014/main" id="{D1514A69-0686-9303-AD08-C6B42342F460}"/>
                </a:ext>
              </a:extLst>
            </p:cNvPr>
            <p:cNvSpPr/>
            <p:nvPr/>
          </p:nvSpPr>
          <p:spPr>
            <a:xfrm>
              <a:off x="3824575" y="2918375"/>
              <a:ext cx="130100" cy="20025"/>
            </a:xfrm>
            <a:custGeom>
              <a:avLst/>
              <a:gdLst/>
              <a:ahLst/>
              <a:cxnLst/>
              <a:rect l="l" t="t" r="r" b="b"/>
              <a:pathLst>
                <a:path w="5204" h="801" fill="none" extrusionOk="0">
                  <a:moveTo>
                    <a:pt x="0" y="567"/>
                  </a:moveTo>
                  <a:cubicBezTo>
                    <a:pt x="534" y="367"/>
                    <a:pt x="1068" y="200"/>
                    <a:pt x="1601" y="100"/>
                  </a:cubicBezTo>
                  <a:cubicBezTo>
                    <a:pt x="2068" y="0"/>
                    <a:pt x="5204" y="801"/>
                    <a:pt x="5204" y="801"/>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0" name="TextBox 269">
            <a:extLst>
              <a:ext uri="{FF2B5EF4-FFF2-40B4-BE49-F238E27FC236}">
                <a16:creationId xmlns:a16="http://schemas.microsoft.com/office/drawing/2014/main" id="{4405245E-6B62-0DC2-F643-65177FD643CB}"/>
              </a:ext>
            </a:extLst>
          </p:cNvPr>
          <p:cNvSpPr txBox="1"/>
          <p:nvPr/>
        </p:nvSpPr>
        <p:spPr>
          <a:xfrm>
            <a:off x="5900913" y="9078926"/>
            <a:ext cx="5551696"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النسخ من كتاب عمل لأخر</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271" name="TextBox 270">
            <a:extLst>
              <a:ext uri="{FF2B5EF4-FFF2-40B4-BE49-F238E27FC236}">
                <a16:creationId xmlns:a16="http://schemas.microsoft.com/office/drawing/2014/main" id="{BC4BF778-97B2-334B-E4C7-A89ABE0A5DF3}"/>
              </a:ext>
            </a:extLst>
          </p:cNvPr>
          <p:cNvSpPr txBox="1"/>
          <p:nvPr/>
        </p:nvSpPr>
        <p:spPr>
          <a:xfrm>
            <a:off x="-13449209" y="2177499"/>
            <a:ext cx="6207032" cy="854080"/>
          </a:xfrm>
          <a:prstGeom prst="rect">
            <a:avLst/>
          </a:prstGeom>
          <a:noFill/>
        </p:spPr>
        <p:txBody>
          <a:bodyPr wrap="square" rtlCol="0">
            <a:spAutoFit/>
          </a:bodyPr>
          <a:lstStyle/>
          <a:p>
            <a:pPr marL="457200" indent="-457200" algn="r" rtl="1">
              <a:lnSpc>
                <a:spcPct val="150000"/>
              </a:lnSpc>
              <a:buFont typeface="Wingdings" panose="05000000000000000000" pitchFamily="2" charset="2"/>
              <a:buChar char="Ø"/>
            </a:pPr>
            <a:r>
              <a:rPr lang="ar-EG" sz="3600" dirty="0">
                <a:latin typeface="GE Snd Book" panose="02000000000000000000" pitchFamily="2" charset="-78"/>
                <a:cs typeface="GE Snd Book" panose="02000000000000000000" pitchFamily="2" charset="-78"/>
              </a:rPr>
              <a:t>اسم الوسيلة مفسر  طبيعه عملها</a:t>
            </a:r>
            <a:endParaRPr lang="en-US" sz="3600" u="sng" dirty="0">
              <a:solidFill>
                <a:schemeClr val="accent1"/>
              </a:solidFill>
              <a:latin typeface="GE Snd Book" panose="02000000000000000000" pitchFamily="2" charset="-78"/>
              <a:cs typeface="GE Snd Book" panose="02000000000000000000" pitchFamily="2" charset="-78"/>
            </a:endParaRPr>
          </a:p>
        </p:txBody>
      </p:sp>
    </p:spTree>
    <p:extLst>
      <p:ext uri="{BB962C8B-B14F-4D97-AF65-F5344CB8AC3E}">
        <p14:creationId xmlns:p14="http://schemas.microsoft.com/office/powerpoint/2010/main" val="207477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398862-96B3-9C96-1AE9-CA5594B70618}"/>
              </a:ext>
            </a:extLst>
          </p:cNvPr>
          <p:cNvSpPr txBox="1"/>
          <p:nvPr/>
        </p:nvSpPr>
        <p:spPr>
          <a:xfrm>
            <a:off x="6096001" y="550439"/>
            <a:ext cx="5551696"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النسخ من كتاب عمل لأخر</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3" name="TextBox 2">
            <a:extLst>
              <a:ext uri="{FF2B5EF4-FFF2-40B4-BE49-F238E27FC236}">
                <a16:creationId xmlns:a16="http://schemas.microsoft.com/office/drawing/2014/main" id="{F280CF36-A0F3-DD8A-9C60-1A7471A282E4}"/>
              </a:ext>
            </a:extLst>
          </p:cNvPr>
          <p:cNvSpPr txBox="1"/>
          <p:nvPr/>
        </p:nvSpPr>
        <p:spPr>
          <a:xfrm>
            <a:off x="5706768" y="3045467"/>
            <a:ext cx="6207032" cy="854080"/>
          </a:xfrm>
          <a:prstGeom prst="rect">
            <a:avLst/>
          </a:prstGeom>
          <a:noFill/>
        </p:spPr>
        <p:txBody>
          <a:bodyPr wrap="square" rtlCol="0">
            <a:spAutoFit/>
          </a:bodyPr>
          <a:lstStyle/>
          <a:p>
            <a:pPr marL="457200" indent="-457200" algn="r" rtl="1">
              <a:lnSpc>
                <a:spcPct val="150000"/>
              </a:lnSpc>
              <a:buFont typeface="Wingdings" panose="05000000000000000000" pitchFamily="2" charset="2"/>
              <a:buChar char="Ø"/>
            </a:pPr>
            <a:r>
              <a:rPr lang="ar-EG" sz="3600" dirty="0">
                <a:latin typeface="GE Snd Book" panose="02000000000000000000" pitchFamily="2" charset="-78"/>
                <a:cs typeface="GE Snd Book" panose="02000000000000000000" pitchFamily="2" charset="-78"/>
              </a:rPr>
              <a:t>اسم الوسيلة مفسر  طبيعه عملها</a:t>
            </a:r>
            <a:endParaRPr lang="en-US" sz="3600" u="sng" dirty="0">
              <a:solidFill>
                <a:schemeClr val="accent1"/>
              </a:solidFill>
              <a:latin typeface="GE Snd Book" panose="02000000000000000000" pitchFamily="2" charset="-78"/>
              <a:cs typeface="GE Snd Book" panose="02000000000000000000" pitchFamily="2" charset="-78"/>
            </a:endParaRPr>
          </a:p>
        </p:txBody>
      </p:sp>
      <p:sp>
        <p:nvSpPr>
          <p:cNvPr id="5" name="Oval 4">
            <a:extLst>
              <a:ext uri="{FF2B5EF4-FFF2-40B4-BE49-F238E27FC236}">
                <a16:creationId xmlns:a16="http://schemas.microsoft.com/office/drawing/2014/main" id="{222E0906-5159-B3E0-9562-7F12DF20093D}"/>
              </a:ext>
            </a:extLst>
          </p:cNvPr>
          <p:cNvSpPr/>
          <p:nvPr/>
        </p:nvSpPr>
        <p:spPr>
          <a:xfrm>
            <a:off x="10949831" y="5796373"/>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6" name="Oval 5">
            <a:extLst>
              <a:ext uri="{FF2B5EF4-FFF2-40B4-BE49-F238E27FC236}">
                <a16:creationId xmlns:a16="http://schemas.microsoft.com/office/drawing/2014/main" id="{62023313-57FA-C578-D632-D9B2935D8A68}"/>
              </a:ext>
            </a:extLst>
          </p:cNvPr>
          <p:cNvSpPr/>
          <p:nvPr/>
        </p:nvSpPr>
        <p:spPr>
          <a:xfrm>
            <a:off x="-577139" y="-752597"/>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grpSp>
        <p:nvGrpSpPr>
          <p:cNvPr id="91" name="Google Shape;1613;p45">
            <a:extLst>
              <a:ext uri="{FF2B5EF4-FFF2-40B4-BE49-F238E27FC236}">
                <a16:creationId xmlns:a16="http://schemas.microsoft.com/office/drawing/2014/main" id="{EE5D6713-1672-A17C-28A1-5DB51D78B5FA}"/>
              </a:ext>
            </a:extLst>
          </p:cNvPr>
          <p:cNvGrpSpPr/>
          <p:nvPr/>
        </p:nvGrpSpPr>
        <p:grpSpPr>
          <a:xfrm>
            <a:off x="-176601" y="1016506"/>
            <a:ext cx="5721209" cy="5319840"/>
            <a:chOff x="1170175" y="498925"/>
            <a:chExt cx="5001100" cy="4650250"/>
          </a:xfrm>
        </p:grpSpPr>
        <p:sp>
          <p:nvSpPr>
            <p:cNvPr id="92" name="Google Shape;1614;p45">
              <a:extLst>
                <a:ext uri="{FF2B5EF4-FFF2-40B4-BE49-F238E27FC236}">
                  <a16:creationId xmlns:a16="http://schemas.microsoft.com/office/drawing/2014/main" id="{831D1A69-6037-3FB5-1C6E-AB65FD5B938C}"/>
                </a:ext>
              </a:extLst>
            </p:cNvPr>
            <p:cNvSpPr/>
            <p:nvPr/>
          </p:nvSpPr>
          <p:spPr>
            <a:xfrm>
              <a:off x="1170175" y="498925"/>
              <a:ext cx="5001100" cy="4650250"/>
            </a:xfrm>
            <a:custGeom>
              <a:avLst/>
              <a:gdLst/>
              <a:ahLst/>
              <a:cxnLst/>
              <a:rect l="l" t="t" r="r" b="b"/>
              <a:pathLst>
                <a:path w="200044" h="186010" extrusionOk="0">
                  <a:moveTo>
                    <a:pt x="84841" y="1"/>
                  </a:moveTo>
                  <a:cubicBezTo>
                    <a:pt x="82845" y="1"/>
                    <a:pt x="80997" y="174"/>
                    <a:pt x="79324" y="543"/>
                  </a:cubicBezTo>
                  <a:cubicBezTo>
                    <a:pt x="52104" y="6513"/>
                    <a:pt x="0" y="100848"/>
                    <a:pt x="16712" y="126566"/>
                  </a:cubicBezTo>
                  <a:cubicBezTo>
                    <a:pt x="31865" y="149885"/>
                    <a:pt x="97008" y="186009"/>
                    <a:pt x="123330" y="186009"/>
                  </a:cubicBezTo>
                  <a:cubicBezTo>
                    <a:pt x="126039" y="186009"/>
                    <a:pt x="128337" y="185626"/>
                    <a:pt x="130127" y="184808"/>
                  </a:cubicBezTo>
                  <a:cubicBezTo>
                    <a:pt x="149307" y="176001"/>
                    <a:pt x="196441" y="90607"/>
                    <a:pt x="198375" y="70326"/>
                  </a:cubicBezTo>
                  <a:cubicBezTo>
                    <a:pt x="200043" y="53013"/>
                    <a:pt x="185366" y="43340"/>
                    <a:pt x="181063" y="40871"/>
                  </a:cubicBezTo>
                  <a:cubicBezTo>
                    <a:pt x="179829" y="40171"/>
                    <a:pt x="178595" y="39470"/>
                    <a:pt x="177394" y="38737"/>
                  </a:cubicBezTo>
                  <a:cubicBezTo>
                    <a:pt x="165283" y="31408"/>
                    <a:pt x="111721" y="1"/>
                    <a:pt x="84841"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1615;p45">
              <a:extLst>
                <a:ext uri="{FF2B5EF4-FFF2-40B4-BE49-F238E27FC236}">
                  <a16:creationId xmlns:a16="http://schemas.microsoft.com/office/drawing/2014/main" id="{F1CC8AE7-7215-CD64-AF43-2E5832353243}"/>
                </a:ext>
              </a:extLst>
            </p:cNvPr>
            <p:cNvSpPr/>
            <p:nvPr/>
          </p:nvSpPr>
          <p:spPr>
            <a:xfrm>
              <a:off x="1921550" y="4513675"/>
              <a:ext cx="3449975" cy="632150"/>
            </a:xfrm>
            <a:custGeom>
              <a:avLst/>
              <a:gdLst/>
              <a:ahLst/>
              <a:cxnLst/>
              <a:rect l="l" t="t" r="r" b="b"/>
              <a:pathLst>
                <a:path w="137999" h="25286" extrusionOk="0">
                  <a:moveTo>
                    <a:pt x="68983" y="0"/>
                  </a:moveTo>
                  <a:cubicBezTo>
                    <a:pt x="30889" y="0"/>
                    <a:pt x="0" y="5638"/>
                    <a:pt x="0" y="12643"/>
                  </a:cubicBezTo>
                  <a:cubicBezTo>
                    <a:pt x="0" y="19614"/>
                    <a:pt x="30889" y="25285"/>
                    <a:pt x="68983" y="25285"/>
                  </a:cubicBezTo>
                  <a:cubicBezTo>
                    <a:pt x="107110" y="25285"/>
                    <a:pt x="137999" y="19614"/>
                    <a:pt x="137999" y="12643"/>
                  </a:cubicBezTo>
                  <a:cubicBezTo>
                    <a:pt x="137999" y="5638"/>
                    <a:pt x="107110" y="0"/>
                    <a:pt x="6898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1616;p45">
              <a:extLst>
                <a:ext uri="{FF2B5EF4-FFF2-40B4-BE49-F238E27FC236}">
                  <a16:creationId xmlns:a16="http://schemas.microsoft.com/office/drawing/2014/main" id="{ADA85437-55B0-344C-DB24-64DEE57499B6}"/>
                </a:ext>
              </a:extLst>
            </p:cNvPr>
            <p:cNvSpPr/>
            <p:nvPr/>
          </p:nvSpPr>
          <p:spPr>
            <a:xfrm>
              <a:off x="2145875" y="2795775"/>
              <a:ext cx="1488575" cy="176825"/>
            </a:xfrm>
            <a:custGeom>
              <a:avLst/>
              <a:gdLst/>
              <a:ahLst/>
              <a:cxnLst/>
              <a:rect l="l" t="t" r="r" b="b"/>
              <a:pathLst>
                <a:path w="59543" h="7073" fill="none" extrusionOk="0">
                  <a:moveTo>
                    <a:pt x="0" y="7072"/>
                  </a:moveTo>
                  <a:lnTo>
                    <a:pt x="59543" y="1"/>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1617;p45">
              <a:extLst>
                <a:ext uri="{FF2B5EF4-FFF2-40B4-BE49-F238E27FC236}">
                  <a16:creationId xmlns:a16="http://schemas.microsoft.com/office/drawing/2014/main" id="{3DC83761-E469-A10A-AE19-234CBFC6CC68}"/>
                </a:ext>
              </a:extLst>
            </p:cNvPr>
            <p:cNvSpPr/>
            <p:nvPr/>
          </p:nvSpPr>
          <p:spPr>
            <a:xfrm>
              <a:off x="2188400" y="2314600"/>
              <a:ext cx="1490250" cy="342775"/>
            </a:xfrm>
            <a:custGeom>
              <a:avLst/>
              <a:gdLst/>
              <a:ahLst/>
              <a:cxnLst/>
              <a:rect l="l" t="t" r="r" b="b"/>
              <a:pathLst>
                <a:path w="59610" h="13711" fill="none" extrusionOk="0">
                  <a:moveTo>
                    <a:pt x="1" y="0"/>
                  </a:moveTo>
                  <a:lnTo>
                    <a:pt x="59610" y="1371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1618;p45">
              <a:extLst>
                <a:ext uri="{FF2B5EF4-FFF2-40B4-BE49-F238E27FC236}">
                  <a16:creationId xmlns:a16="http://schemas.microsoft.com/office/drawing/2014/main" id="{CDC1E26D-4785-CEBD-E906-15D7F4F3C237}"/>
                </a:ext>
              </a:extLst>
            </p:cNvPr>
            <p:cNvSpPr/>
            <p:nvPr/>
          </p:nvSpPr>
          <p:spPr>
            <a:xfrm>
              <a:off x="2426075" y="1761700"/>
              <a:ext cx="1189200" cy="728050"/>
            </a:xfrm>
            <a:custGeom>
              <a:avLst/>
              <a:gdLst/>
              <a:ahLst/>
              <a:cxnLst/>
              <a:rect l="l" t="t" r="r" b="b"/>
              <a:pathLst>
                <a:path w="47568" h="29122" fill="none" extrusionOk="0">
                  <a:moveTo>
                    <a:pt x="0" y="1"/>
                  </a:moveTo>
                  <a:lnTo>
                    <a:pt x="47568" y="29121"/>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1619;p45">
              <a:extLst>
                <a:ext uri="{FF2B5EF4-FFF2-40B4-BE49-F238E27FC236}">
                  <a16:creationId xmlns:a16="http://schemas.microsoft.com/office/drawing/2014/main" id="{B90F8581-9261-DAE8-4840-74EF8DAD8D01}"/>
                </a:ext>
              </a:extLst>
            </p:cNvPr>
            <p:cNvSpPr/>
            <p:nvPr/>
          </p:nvSpPr>
          <p:spPr>
            <a:xfrm>
              <a:off x="3090700" y="1713325"/>
              <a:ext cx="664675" cy="755575"/>
            </a:xfrm>
            <a:custGeom>
              <a:avLst/>
              <a:gdLst/>
              <a:ahLst/>
              <a:cxnLst/>
              <a:rect l="l" t="t" r="r" b="b"/>
              <a:pathLst>
                <a:path w="26587" h="30223" fill="none" extrusionOk="0">
                  <a:moveTo>
                    <a:pt x="1" y="1"/>
                  </a:moveTo>
                  <a:lnTo>
                    <a:pt x="26587" y="30223"/>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1620;p45">
              <a:extLst>
                <a:ext uri="{FF2B5EF4-FFF2-40B4-BE49-F238E27FC236}">
                  <a16:creationId xmlns:a16="http://schemas.microsoft.com/office/drawing/2014/main" id="{59D85643-D5FB-B203-56E8-3CCF7DE2D10B}"/>
                </a:ext>
              </a:extLst>
            </p:cNvPr>
            <p:cNvSpPr/>
            <p:nvPr/>
          </p:nvSpPr>
          <p:spPr>
            <a:xfrm>
              <a:off x="3804550" y="1209650"/>
              <a:ext cx="25" cy="1230900"/>
            </a:xfrm>
            <a:custGeom>
              <a:avLst/>
              <a:gdLst/>
              <a:ahLst/>
              <a:cxnLst/>
              <a:rect l="l" t="t" r="r" b="b"/>
              <a:pathLst>
                <a:path w="1" h="49236" fill="none" extrusionOk="0">
                  <a:moveTo>
                    <a:pt x="1" y="0"/>
                  </a:moveTo>
                  <a:lnTo>
                    <a:pt x="1" y="49235"/>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1621;p45">
              <a:extLst>
                <a:ext uri="{FF2B5EF4-FFF2-40B4-BE49-F238E27FC236}">
                  <a16:creationId xmlns:a16="http://schemas.microsoft.com/office/drawing/2014/main" id="{EDC84484-6C79-BF3F-A997-9A2A52176C67}"/>
                </a:ext>
              </a:extLst>
            </p:cNvPr>
            <p:cNvSpPr/>
            <p:nvPr/>
          </p:nvSpPr>
          <p:spPr>
            <a:xfrm>
              <a:off x="3958000" y="1167100"/>
              <a:ext cx="916500" cy="1308475"/>
            </a:xfrm>
            <a:custGeom>
              <a:avLst/>
              <a:gdLst/>
              <a:ahLst/>
              <a:cxnLst/>
              <a:rect l="l" t="t" r="r" b="b"/>
              <a:pathLst>
                <a:path w="36660" h="52339" fill="none" extrusionOk="0">
                  <a:moveTo>
                    <a:pt x="36660" y="1"/>
                  </a:moveTo>
                  <a:lnTo>
                    <a:pt x="0" y="52338"/>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622;p45">
              <a:extLst>
                <a:ext uri="{FF2B5EF4-FFF2-40B4-BE49-F238E27FC236}">
                  <a16:creationId xmlns:a16="http://schemas.microsoft.com/office/drawing/2014/main" id="{FB6377AB-B415-1509-3F40-27DDC10E5563}"/>
                </a:ext>
              </a:extLst>
            </p:cNvPr>
            <p:cNvSpPr/>
            <p:nvPr/>
          </p:nvSpPr>
          <p:spPr>
            <a:xfrm>
              <a:off x="4007200" y="1649950"/>
              <a:ext cx="1357650" cy="916525"/>
            </a:xfrm>
            <a:custGeom>
              <a:avLst/>
              <a:gdLst/>
              <a:ahLst/>
              <a:cxnLst/>
              <a:rect l="l" t="t" r="r" b="b"/>
              <a:pathLst>
                <a:path w="54306" h="36661" fill="none" extrusionOk="0">
                  <a:moveTo>
                    <a:pt x="54306" y="1"/>
                  </a:moveTo>
                  <a:lnTo>
                    <a:pt x="0" y="3666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623;p45">
              <a:extLst>
                <a:ext uri="{FF2B5EF4-FFF2-40B4-BE49-F238E27FC236}">
                  <a16:creationId xmlns:a16="http://schemas.microsoft.com/office/drawing/2014/main" id="{5B221AB1-8FF4-05DD-EED3-E503911D92AF}"/>
                </a:ext>
              </a:extLst>
            </p:cNvPr>
            <p:cNvSpPr/>
            <p:nvPr/>
          </p:nvSpPr>
          <p:spPr>
            <a:xfrm>
              <a:off x="4034725" y="2363800"/>
              <a:ext cx="1294275" cy="314425"/>
            </a:xfrm>
            <a:custGeom>
              <a:avLst/>
              <a:gdLst/>
              <a:ahLst/>
              <a:cxnLst/>
              <a:rect l="l" t="t" r="r" b="b"/>
              <a:pathLst>
                <a:path w="51771" h="12577" fill="none" extrusionOk="0">
                  <a:moveTo>
                    <a:pt x="51771" y="1"/>
                  </a:moveTo>
                  <a:lnTo>
                    <a:pt x="0" y="12576"/>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624;p45">
              <a:extLst>
                <a:ext uri="{FF2B5EF4-FFF2-40B4-BE49-F238E27FC236}">
                  <a16:creationId xmlns:a16="http://schemas.microsoft.com/office/drawing/2014/main" id="{21D6312F-2100-0BCE-12C0-DC8FADA6E3B4}"/>
                </a:ext>
              </a:extLst>
            </p:cNvPr>
            <p:cNvSpPr/>
            <p:nvPr/>
          </p:nvSpPr>
          <p:spPr>
            <a:xfrm>
              <a:off x="4090600" y="2839150"/>
              <a:ext cx="1210875" cy="385300"/>
            </a:xfrm>
            <a:custGeom>
              <a:avLst/>
              <a:gdLst/>
              <a:ahLst/>
              <a:cxnLst/>
              <a:rect l="l" t="t" r="r" b="b"/>
              <a:pathLst>
                <a:path w="48435" h="15412" fill="none" extrusionOk="0">
                  <a:moveTo>
                    <a:pt x="48435" y="15411"/>
                  </a:move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1625;p45">
              <a:extLst>
                <a:ext uri="{FF2B5EF4-FFF2-40B4-BE49-F238E27FC236}">
                  <a16:creationId xmlns:a16="http://schemas.microsoft.com/office/drawing/2014/main" id="{68995C91-E0C6-A3CA-E192-65F571914322}"/>
                </a:ext>
              </a:extLst>
            </p:cNvPr>
            <p:cNvSpPr/>
            <p:nvPr/>
          </p:nvSpPr>
          <p:spPr>
            <a:xfrm>
              <a:off x="5354000" y="3045125"/>
              <a:ext cx="419475" cy="379450"/>
            </a:xfrm>
            <a:custGeom>
              <a:avLst/>
              <a:gdLst/>
              <a:ahLst/>
              <a:cxnLst/>
              <a:rect l="l" t="t" r="r" b="b"/>
              <a:pathLst>
                <a:path w="16779" h="15178" extrusionOk="0">
                  <a:moveTo>
                    <a:pt x="3436" y="0"/>
                  </a:moveTo>
                  <a:cubicBezTo>
                    <a:pt x="1535" y="0"/>
                    <a:pt x="0" y="1535"/>
                    <a:pt x="0" y="3470"/>
                  </a:cubicBezTo>
                  <a:lnTo>
                    <a:pt x="0" y="11742"/>
                  </a:lnTo>
                  <a:cubicBezTo>
                    <a:pt x="0" y="13643"/>
                    <a:pt x="1535" y="15178"/>
                    <a:pt x="3436" y="15178"/>
                  </a:cubicBezTo>
                  <a:lnTo>
                    <a:pt x="13310" y="15178"/>
                  </a:lnTo>
                  <a:cubicBezTo>
                    <a:pt x="15211" y="15178"/>
                    <a:pt x="16779" y="13643"/>
                    <a:pt x="16779" y="11742"/>
                  </a:cubicBezTo>
                  <a:lnTo>
                    <a:pt x="16779" y="3470"/>
                  </a:lnTo>
                  <a:cubicBezTo>
                    <a:pt x="16779" y="1535"/>
                    <a:pt x="15211" y="0"/>
                    <a:pt x="13310"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1626;p45">
              <a:extLst>
                <a:ext uri="{FF2B5EF4-FFF2-40B4-BE49-F238E27FC236}">
                  <a16:creationId xmlns:a16="http://schemas.microsoft.com/office/drawing/2014/main" id="{1CD2F631-FA3E-AA2F-C626-5C765735123C}"/>
                </a:ext>
              </a:extLst>
            </p:cNvPr>
            <p:cNvSpPr/>
            <p:nvPr/>
          </p:nvSpPr>
          <p:spPr>
            <a:xfrm>
              <a:off x="5575825" y="3142700"/>
              <a:ext cx="124275" cy="23375"/>
            </a:xfrm>
            <a:custGeom>
              <a:avLst/>
              <a:gdLst/>
              <a:ahLst/>
              <a:cxnLst/>
              <a:rect l="l" t="t" r="r" b="b"/>
              <a:pathLst>
                <a:path w="4971" h="935" extrusionOk="0">
                  <a:moveTo>
                    <a:pt x="0" y="0"/>
                  </a:moveTo>
                  <a:lnTo>
                    <a:pt x="0" y="934"/>
                  </a:lnTo>
                  <a:lnTo>
                    <a:pt x="4970" y="934"/>
                  </a:lnTo>
                  <a:lnTo>
                    <a:pt x="4970"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1627;p45">
              <a:extLst>
                <a:ext uri="{FF2B5EF4-FFF2-40B4-BE49-F238E27FC236}">
                  <a16:creationId xmlns:a16="http://schemas.microsoft.com/office/drawing/2014/main" id="{F87FD03B-CF28-81E3-F3A7-D2F6953EBD9A}"/>
                </a:ext>
              </a:extLst>
            </p:cNvPr>
            <p:cNvSpPr/>
            <p:nvPr/>
          </p:nvSpPr>
          <p:spPr>
            <a:xfrm>
              <a:off x="5575825" y="3281125"/>
              <a:ext cx="124275" cy="24200"/>
            </a:xfrm>
            <a:custGeom>
              <a:avLst/>
              <a:gdLst/>
              <a:ahLst/>
              <a:cxnLst/>
              <a:rect l="l" t="t" r="r" b="b"/>
              <a:pathLst>
                <a:path w="4971" h="968" extrusionOk="0">
                  <a:moveTo>
                    <a:pt x="0" y="0"/>
                  </a:moveTo>
                  <a:lnTo>
                    <a:pt x="0" y="968"/>
                  </a:lnTo>
                  <a:lnTo>
                    <a:pt x="4970" y="968"/>
                  </a:lnTo>
                  <a:lnTo>
                    <a:pt x="4970"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1628;p45">
              <a:extLst>
                <a:ext uri="{FF2B5EF4-FFF2-40B4-BE49-F238E27FC236}">
                  <a16:creationId xmlns:a16="http://schemas.microsoft.com/office/drawing/2014/main" id="{ED560BA8-FF22-5404-EF76-24B877A2D4FB}"/>
                </a:ext>
              </a:extLst>
            </p:cNvPr>
            <p:cNvSpPr/>
            <p:nvPr/>
          </p:nvSpPr>
          <p:spPr>
            <a:xfrm>
              <a:off x="5407375" y="3091825"/>
              <a:ext cx="124275" cy="125100"/>
            </a:xfrm>
            <a:custGeom>
              <a:avLst/>
              <a:gdLst/>
              <a:ahLst/>
              <a:cxnLst/>
              <a:rect l="l" t="t" r="r" b="b"/>
              <a:pathLst>
                <a:path w="4971" h="5004" extrusionOk="0">
                  <a:moveTo>
                    <a:pt x="2002" y="0"/>
                  </a:moveTo>
                  <a:lnTo>
                    <a:pt x="2002" y="2035"/>
                  </a:lnTo>
                  <a:lnTo>
                    <a:pt x="0" y="2035"/>
                  </a:lnTo>
                  <a:lnTo>
                    <a:pt x="0" y="2969"/>
                  </a:lnTo>
                  <a:lnTo>
                    <a:pt x="2002" y="2969"/>
                  </a:lnTo>
                  <a:lnTo>
                    <a:pt x="2002" y="5004"/>
                  </a:lnTo>
                  <a:lnTo>
                    <a:pt x="2969" y="5004"/>
                  </a:lnTo>
                  <a:lnTo>
                    <a:pt x="2969" y="2969"/>
                  </a:lnTo>
                  <a:lnTo>
                    <a:pt x="4970" y="2969"/>
                  </a:lnTo>
                  <a:lnTo>
                    <a:pt x="4970" y="2035"/>
                  </a:lnTo>
                  <a:lnTo>
                    <a:pt x="2969" y="2035"/>
                  </a:lnTo>
                  <a:lnTo>
                    <a:pt x="2969"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629;p45">
              <a:extLst>
                <a:ext uri="{FF2B5EF4-FFF2-40B4-BE49-F238E27FC236}">
                  <a16:creationId xmlns:a16="http://schemas.microsoft.com/office/drawing/2014/main" id="{7F7BA7B4-6C90-D7A6-5A58-922FFB56297A}"/>
                </a:ext>
              </a:extLst>
            </p:cNvPr>
            <p:cNvSpPr/>
            <p:nvPr/>
          </p:nvSpPr>
          <p:spPr>
            <a:xfrm>
              <a:off x="5416550" y="3252775"/>
              <a:ext cx="105100" cy="105100"/>
            </a:xfrm>
            <a:custGeom>
              <a:avLst/>
              <a:gdLst/>
              <a:ahLst/>
              <a:cxnLst/>
              <a:rect l="l" t="t" r="r" b="b"/>
              <a:pathLst>
                <a:path w="4204" h="4204" extrusionOk="0">
                  <a:moveTo>
                    <a:pt x="701" y="0"/>
                  </a:moveTo>
                  <a:lnTo>
                    <a:pt x="0" y="667"/>
                  </a:lnTo>
                  <a:lnTo>
                    <a:pt x="1434" y="2102"/>
                  </a:lnTo>
                  <a:lnTo>
                    <a:pt x="0" y="3503"/>
                  </a:lnTo>
                  <a:lnTo>
                    <a:pt x="701" y="4203"/>
                  </a:lnTo>
                  <a:lnTo>
                    <a:pt x="2102" y="2769"/>
                  </a:lnTo>
                  <a:lnTo>
                    <a:pt x="3536" y="4203"/>
                  </a:lnTo>
                  <a:lnTo>
                    <a:pt x="4203" y="3503"/>
                  </a:lnTo>
                  <a:lnTo>
                    <a:pt x="2802" y="2102"/>
                  </a:lnTo>
                  <a:lnTo>
                    <a:pt x="4203" y="667"/>
                  </a:lnTo>
                  <a:lnTo>
                    <a:pt x="3536" y="0"/>
                  </a:lnTo>
                  <a:lnTo>
                    <a:pt x="2102" y="1401"/>
                  </a:lnTo>
                  <a:lnTo>
                    <a:pt x="701"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630;p45">
              <a:extLst>
                <a:ext uri="{FF2B5EF4-FFF2-40B4-BE49-F238E27FC236}">
                  <a16:creationId xmlns:a16="http://schemas.microsoft.com/office/drawing/2014/main" id="{2EE98B1D-C72D-0B8E-9D1E-B5E6B07E3B3A}"/>
                </a:ext>
              </a:extLst>
            </p:cNvPr>
            <p:cNvSpPr/>
            <p:nvPr/>
          </p:nvSpPr>
          <p:spPr>
            <a:xfrm>
              <a:off x="5625025" y="3239425"/>
              <a:ext cx="32550" cy="32550"/>
            </a:xfrm>
            <a:custGeom>
              <a:avLst/>
              <a:gdLst/>
              <a:ahLst/>
              <a:cxnLst/>
              <a:rect l="l" t="t" r="r" b="b"/>
              <a:pathLst>
                <a:path w="1302" h="1302" extrusionOk="0">
                  <a:moveTo>
                    <a:pt x="667" y="1"/>
                  </a:moveTo>
                  <a:cubicBezTo>
                    <a:pt x="301" y="1"/>
                    <a:pt x="0" y="301"/>
                    <a:pt x="0" y="668"/>
                  </a:cubicBezTo>
                  <a:cubicBezTo>
                    <a:pt x="0" y="1001"/>
                    <a:pt x="301" y="1302"/>
                    <a:pt x="667" y="1302"/>
                  </a:cubicBezTo>
                  <a:cubicBezTo>
                    <a:pt x="1001" y="1302"/>
                    <a:pt x="1301" y="1001"/>
                    <a:pt x="1301" y="668"/>
                  </a:cubicBezTo>
                  <a:cubicBezTo>
                    <a:pt x="1301" y="301"/>
                    <a:pt x="1001" y="1"/>
                    <a:pt x="667"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1631;p45">
              <a:extLst>
                <a:ext uri="{FF2B5EF4-FFF2-40B4-BE49-F238E27FC236}">
                  <a16:creationId xmlns:a16="http://schemas.microsoft.com/office/drawing/2014/main" id="{7CACBFEE-BD90-1602-416C-EDF8C518158F}"/>
                </a:ext>
              </a:extLst>
            </p:cNvPr>
            <p:cNvSpPr/>
            <p:nvPr/>
          </p:nvSpPr>
          <p:spPr>
            <a:xfrm>
              <a:off x="5625025" y="3318650"/>
              <a:ext cx="32550" cy="32550"/>
            </a:xfrm>
            <a:custGeom>
              <a:avLst/>
              <a:gdLst/>
              <a:ahLst/>
              <a:cxnLst/>
              <a:rect l="l" t="t" r="r" b="b"/>
              <a:pathLst>
                <a:path w="1302" h="1302" extrusionOk="0">
                  <a:moveTo>
                    <a:pt x="667" y="1"/>
                  </a:moveTo>
                  <a:cubicBezTo>
                    <a:pt x="301" y="1"/>
                    <a:pt x="0" y="267"/>
                    <a:pt x="0" y="634"/>
                  </a:cubicBezTo>
                  <a:cubicBezTo>
                    <a:pt x="0" y="1001"/>
                    <a:pt x="301" y="1301"/>
                    <a:pt x="667" y="1301"/>
                  </a:cubicBezTo>
                  <a:cubicBezTo>
                    <a:pt x="1001" y="1301"/>
                    <a:pt x="1301" y="1001"/>
                    <a:pt x="1301" y="634"/>
                  </a:cubicBezTo>
                  <a:cubicBezTo>
                    <a:pt x="1301" y="267"/>
                    <a:pt x="1001" y="1"/>
                    <a:pt x="667"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1632;p45">
              <a:extLst>
                <a:ext uri="{FF2B5EF4-FFF2-40B4-BE49-F238E27FC236}">
                  <a16:creationId xmlns:a16="http://schemas.microsoft.com/office/drawing/2014/main" id="{3A9B7480-94E5-2A8F-6C76-B55E35554AD5}"/>
                </a:ext>
              </a:extLst>
            </p:cNvPr>
            <p:cNvSpPr/>
            <p:nvPr/>
          </p:nvSpPr>
          <p:spPr>
            <a:xfrm>
              <a:off x="5386525" y="2084000"/>
              <a:ext cx="486200" cy="452675"/>
            </a:xfrm>
            <a:custGeom>
              <a:avLst/>
              <a:gdLst/>
              <a:ahLst/>
              <a:cxnLst/>
              <a:rect l="l" t="t" r="r" b="b"/>
              <a:pathLst>
                <a:path w="19448" h="18107" extrusionOk="0">
                  <a:moveTo>
                    <a:pt x="9794" y="0"/>
                  </a:moveTo>
                  <a:cubicBezTo>
                    <a:pt x="9315" y="0"/>
                    <a:pt x="8829" y="39"/>
                    <a:pt x="8339" y="118"/>
                  </a:cubicBezTo>
                  <a:cubicBezTo>
                    <a:pt x="3403" y="885"/>
                    <a:pt x="0" y="5522"/>
                    <a:pt x="801" y="10459"/>
                  </a:cubicBezTo>
                  <a:cubicBezTo>
                    <a:pt x="1495" y="14924"/>
                    <a:pt x="5354" y="18106"/>
                    <a:pt x="9737" y="18106"/>
                  </a:cubicBezTo>
                  <a:cubicBezTo>
                    <a:pt x="10201" y="18106"/>
                    <a:pt x="10670" y="18071"/>
                    <a:pt x="11141" y="17997"/>
                  </a:cubicBezTo>
                  <a:cubicBezTo>
                    <a:pt x="16078" y="17197"/>
                    <a:pt x="19447" y="12594"/>
                    <a:pt x="18680" y="7623"/>
                  </a:cubicBezTo>
                  <a:cubicBezTo>
                    <a:pt x="17989" y="3176"/>
                    <a:pt x="14157" y="0"/>
                    <a:pt x="97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1633;p45">
              <a:extLst>
                <a:ext uri="{FF2B5EF4-FFF2-40B4-BE49-F238E27FC236}">
                  <a16:creationId xmlns:a16="http://schemas.microsoft.com/office/drawing/2014/main" id="{29285D25-2D8E-BFFC-4278-F9225FFEBD84}"/>
                </a:ext>
              </a:extLst>
            </p:cNvPr>
            <p:cNvSpPr/>
            <p:nvPr/>
          </p:nvSpPr>
          <p:spPr>
            <a:xfrm>
              <a:off x="5301450" y="2063550"/>
              <a:ext cx="574600" cy="492075"/>
            </a:xfrm>
            <a:custGeom>
              <a:avLst/>
              <a:gdLst/>
              <a:ahLst/>
              <a:cxnLst/>
              <a:rect l="l" t="t" r="r" b="b"/>
              <a:pathLst>
                <a:path w="22984" h="19683" extrusionOk="0">
                  <a:moveTo>
                    <a:pt x="13143" y="1570"/>
                  </a:moveTo>
                  <a:cubicBezTo>
                    <a:pt x="17713" y="1603"/>
                    <a:pt x="21416" y="5272"/>
                    <a:pt x="21416" y="9842"/>
                  </a:cubicBezTo>
                  <a:cubicBezTo>
                    <a:pt x="21416" y="14852"/>
                    <a:pt x="17340" y="18152"/>
                    <a:pt x="13082" y="18152"/>
                  </a:cubicBezTo>
                  <a:cubicBezTo>
                    <a:pt x="11045" y="18152"/>
                    <a:pt x="8967" y="17397"/>
                    <a:pt x="7273" y="15713"/>
                  </a:cubicBezTo>
                  <a:cubicBezTo>
                    <a:pt x="2069" y="10509"/>
                    <a:pt x="5772" y="1570"/>
                    <a:pt x="13143" y="1570"/>
                  </a:cubicBezTo>
                  <a:close/>
                  <a:moveTo>
                    <a:pt x="13075" y="1"/>
                  </a:moveTo>
                  <a:cubicBezTo>
                    <a:pt x="10660" y="1"/>
                    <a:pt x="8201" y="898"/>
                    <a:pt x="6205" y="2904"/>
                  </a:cubicBezTo>
                  <a:cubicBezTo>
                    <a:pt x="1" y="9108"/>
                    <a:pt x="4371" y="19683"/>
                    <a:pt x="13143" y="19683"/>
                  </a:cubicBezTo>
                  <a:cubicBezTo>
                    <a:pt x="18581" y="19683"/>
                    <a:pt x="22984" y="15280"/>
                    <a:pt x="22984" y="9842"/>
                  </a:cubicBezTo>
                  <a:cubicBezTo>
                    <a:pt x="22984" y="3929"/>
                    <a:pt x="18127" y="1"/>
                    <a:pt x="13075"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1634;p45">
              <a:extLst>
                <a:ext uri="{FF2B5EF4-FFF2-40B4-BE49-F238E27FC236}">
                  <a16:creationId xmlns:a16="http://schemas.microsoft.com/office/drawing/2014/main" id="{933DED1E-5120-C150-5AAF-F190CBF3638D}"/>
                </a:ext>
              </a:extLst>
            </p:cNvPr>
            <p:cNvSpPr/>
            <p:nvPr/>
          </p:nvSpPr>
          <p:spPr>
            <a:xfrm>
              <a:off x="5523275" y="2155325"/>
              <a:ext cx="231875" cy="293350"/>
            </a:xfrm>
            <a:custGeom>
              <a:avLst/>
              <a:gdLst/>
              <a:ahLst/>
              <a:cxnLst/>
              <a:rect l="l" t="t" r="r" b="b"/>
              <a:pathLst>
                <a:path w="9275" h="11734" extrusionOk="0">
                  <a:moveTo>
                    <a:pt x="4537" y="0"/>
                  </a:moveTo>
                  <a:cubicBezTo>
                    <a:pt x="3937" y="0"/>
                    <a:pt x="3437" y="467"/>
                    <a:pt x="3437" y="1068"/>
                  </a:cubicBezTo>
                  <a:cubicBezTo>
                    <a:pt x="3437" y="1134"/>
                    <a:pt x="3437" y="1201"/>
                    <a:pt x="3470" y="1268"/>
                  </a:cubicBezTo>
                  <a:cubicBezTo>
                    <a:pt x="2102" y="1768"/>
                    <a:pt x="1202" y="3069"/>
                    <a:pt x="1202" y="4503"/>
                  </a:cubicBezTo>
                  <a:lnTo>
                    <a:pt x="1202" y="8807"/>
                  </a:lnTo>
                  <a:cubicBezTo>
                    <a:pt x="1068" y="9107"/>
                    <a:pt x="701" y="9340"/>
                    <a:pt x="1" y="9340"/>
                  </a:cubicBezTo>
                  <a:lnTo>
                    <a:pt x="1" y="10541"/>
                  </a:lnTo>
                  <a:lnTo>
                    <a:pt x="3503" y="10541"/>
                  </a:lnTo>
                  <a:lnTo>
                    <a:pt x="3503" y="10608"/>
                  </a:lnTo>
                  <a:cubicBezTo>
                    <a:pt x="3503" y="11358"/>
                    <a:pt x="4070" y="11734"/>
                    <a:pt x="4637" y="11734"/>
                  </a:cubicBezTo>
                  <a:cubicBezTo>
                    <a:pt x="5204" y="11734"/>
                    <a:pt x="5772" y="11358"/>
                    <a:pt x="5772" y="10608"/>
                  </a:cubicBezTo>
                  <a:lnTo>
                    <a:pt x="5772" y="10541"/>
                  </a:lnTo>
                  <a:lnTo>
                    <a:pt x="9274" y="10541"/>
                  </a:lnTo>
                  <a:lnTo>
                    <a:pt x="9274" y="9340"/>
                  </a:lnTo>
                  <a:cubicBezTo>
                    <a:pt x="8540" y="9340"/>
                    <a:pt x="8207" y="9073"/>
                    <a:pt x="8073" y="8773"/>
                  </a:cubicBezTo>
                  <a:lnTo>
                    <a:pt x="8073" y="4503"/>
                  </a:lnTo>
                  <a:cubicBezTo>
                    <a:pt x="8073" y="3069"/>
                    <a:pt x="7206" y="1802"/>
                    <a:pt x="5872" y="1301"/>
                  </a:cubicBezTo>
                  <a:cubicBezTo>
                    <a:pt x="5905" y="1234"/>
                    <a:pt x="5905" y="1134"/>
                    <a:pt x="5905" y="1068"/>
                  </a:cubicBezTo>
                  <a:cubicBezTo>
                    <a:pt x="5905" y="467"/>
                    <a:pt x="5405" y="0"/>
                    <a:pt x="480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1635;p45">
              <a:extLst>
                <a:ext uri="{FF2B5EF4-FFF2-40B4-BE49-F238E27FC236}">
                  <a16:creationId xmlns:a16="http://schemas.microsoft.com/office/drawing/2014/main" id="{D3F2075A-F0B3-9DD9-1FAD-7F0B0885D0D9}"/>
                </a:ext>
              </a:extLst>
            </p:cNvPr>
            <p:cNvSpPr/>
            <p:nvPr/>
          </p:nvSpPr>
          <p:spPr>
            <a:xfrm>
              <a:off x="5402350" y="1378100"/>
              <a:ext cx="287750" cy="358600"/>
            </a:xfrm>
            <a:custGeom>
              <a:avLst/>
              <a:gdLst/>
              <a:ahLst/>
              <a:cxnLst/>
              <a:rect l="l" t="t" r="r" b="b"/>
              <a:pathLst>
                <a:path w="11510" h="14344" extrusionOk="0">
                  <a:moveTo>
                    <a:pt x="5733" y="3711"/>
                  </a:moveTo>
                  <a:cubicBezTo>
                    <a:pt x="6779" y="3711"/>
                    <a:pt x="7773" y="4518"/>
                    <a:pt x="7773" y="5738"/>
                  </a:cubicBezTo>
                  <a:cubicBezTo>
                    <a:pt x="7773" y="6872"/>
                    <a:pt x="6873" y="7773"/>
                    <a:pt x="5738" y="7773"/>
                  </a:cubicBezTo>
                  <a:cubicBezTo>
                    <a:pt x="3937" y="7773"/>
                    <a:pt x="3036" y="5571"/>
                    <a:pt x="4304" y="4303"/>
                  </a:cubicBezTo>
                  <a:cubicBezTo>
                    <a:pt x="4724" y="3894"/>
                    <a:pt x="5234" y="3711"/>
                    <a:pt x="5733" y="3711"/>
                  </a:cubicBezTo>
                  <a:close/>
                  <a:moveTo>
                    <a:pt x="5738" y="0"/>
                  </a:moveTo>
                  <a:cubicBezTo>
                    <a:pt x="2569" y="0"/>
                    <a:pt x="1" y="2569"/>
                    <a:pt x="1" y="5738"/>
                  </a:cubicBezTo>
                  <a:cubicBezTo>
                    <a:pt x="1" y="8940"/>
                    <a:pt x="5738" y="14344"/>
                    <a:pt x="5738" y="14344"/>
                  </a:cubicBezTo>
                  <a:cubicBezTo>
                    <a:pt x="5738" y="14344"/>
                    <a:pt x="11509" y="8907"/>
                    <a:pt x="11509" y="5738"/>
                  </a:cubicBezTo>
                  <a:cubicBezTo>
                    <a:pt x="11509" y="2569"/>
                    <a:pt x="8941" y="0"/>
                    <a:pt x="573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1636;p45">
              <a:extLst>
                <a:ext uri="{FF2B5EF4-FFF2-40B4-BE49-F238E27FC236}">
                  <a16:creationId xmlns:a16="http://schemas.microsoft.com/office/drawing/2014/main" id="{B5936CA8-5455-E545-E6E9-B05C747B4B83}"/>
                </a:ext>
              </a:extLst>
            </p:cNvPr>
            <p:cNvSpPr/>
            <p:nvPr/>
          </p:nvSpPr>
          <p:spPr>
            <a:xfrm>
              <a:off x="4741900" y="799350"/>
              <a:ext cx="421975" cy="278550"/>
            </a:xfrm>
            <a:custGeom>
              <a:avLst/>
              <a:gdLst/>
              <a:ahLst/>
              <a:cxnLst/>
              <a:rect l="l" t="t" r="r" b="b"/>
              <a:pathLst>
                <a:path w="16879" h="11142" extrusionOk="0">
                  <a:moveTo>
                    <a:pt x="1401" y="0"/>
                  </a:moveTo>
                  <a:cubicBezTo>
                    <a:pt x="634" y="0"/>
                    <a:pt x="0" y="634"/>
                    <a:pt x="0" y="1401"/>
                  </a:cubicBezTo>
                  <a:lnTo>
                    <a:pt x="0" y="9741"/>
                  </a:lnTo>
                  <a:cubicBezTo>
                    <a:pt x="0" y="10508"/>
                    <a:pt x="634" y="11142"/>
                    <a:pt x="1401" y="11142"/>
                  </a:cubicBezTo>
                  <a:lnTo>
                    <a:pt x="15478" y="11142"/>
                  </a:lnTo>
                  <a:cubicBezTo>
                    <a:pt x="16278" y="11142"/>
                    <a:pt x="16879" y="10508"/>
                    <a:pt x="16879" y="9741"/>
                  </a:cubicBezTo>
                  <a:lnTo>
                    <a:pt x="16879" y="1401"/>
                  </a:lnTo>
                  <a:cubicBezTo>
                    <a:pt x="16879" y="634"/>
                    <a:pt x="16278" y="0"/>
                    <a:pt x="15478"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637;p45">
              <a:extLst>
                <a:ext uri="{FF2B5EF4-FFF2-40B4-BE49-F238E27FC236}">
                  <a16:creationId xmlns:a16="http://schemas.microsoft.com/office/drawing/2014/main" id="{DB5E93BE-5461-9FEA-590F-3CEFDC42A480}"/>
                </a:ext>
              </a:extLst>
            </p:cNvPr>
            <p:cNvSpPr/>
            <p:nvPr/>
          </p:nvSpPr>
          <p:spPr>
            <a:xfrm>
              <a:off x="4861975" y="855850"/>
              <a:ext cx="181825" cy="166400"/>
            </a:xfrm>
            <a:custGeom>
              <a:avLst/>
              <a:gdLst/>
              <a:ahLst/>
              <a:cxnLst/>
              <a:rect l="l" t="t" r="r" b="b"/>
              <a:pathLst>
                <a:path w="7273" h="6656" extrusionOk="0">
                  <a:moveTo>
                    <a:pt x="3624" y="0"/>
                  </a:moveTo>
                  <a:cubicBezTo>
                    <a:pt x="2778" y="0"/>
                    <a:pt x="1935" y="326"/>
                    <a:pt x="1301" y="976"/>
                  </a:cubicBezTo>
                  <a:cubicBezTo>
                    <a:pt x="1" y="2277"/>
                    <a:pt x="1" y="4378"/>
                    <a:pt x="1301" y="5679"/>
                  </a:cubicBezTo>
                  <a:cubicBezTo>
                    <a:pt x="1935" y="6330"/>
                    <a:pt x="2778" y="6655"/>
                    <a:pt x="3624" y="6655"/>
                  </a:cubicBezTo>
                  <a:cubicBezTo>
                    <a:pt x="4470" y="6655"/>
                    <a:pt x="5321" y="6330"/>
                    <a:pt x="5971" y="5679"/>
                  </a:cubicBezTo>
                  <a:cubicBezTo>
                    <a:pt x="7272" y="4378"/>
                    <a:pt x="7272" y="2277"/>
                    <a:pt x="5971" y="976"/>
                  </a:cubicBezTo>
                  <a:cubicBezTo>
                    <a:pt x="5321" y="326"/>
                    <a:pt x="4470" y="0"/>
                    <a:pt x="362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638;p45">
              <a:extLst>
                <a:ext uri="{FF2B5EF4-FFF2-40B4-BE49-F238E27FC236}">
                  <a16:creationId xmlns:a16="http://schemas.microsoft.com/office/drawing/2014/main" id="{29AEC784-6AA3-ADA8-39A9-DAF92AD364E5}"/>
                </a:ext>
              </a:extLst>
            </p:cNvPr>
            <p:cNvSpPr/>
            <p:nvPr/>
          </p:nvSpPr>
          <p:spPr>
            <a:xfrm>
              <a:off x="5064625" y="832700"/>
              <a:ext cx="56725" cy="56725"/>
            </a:xfrm>
            <a:custGeom>
              <a:avLst/>
              <a:gdLst/>
              <a:ahLst/>
              <a:cxnLst/>
              <a:rect l="l" t="t" r="r" b="b"/>
              <a:pathLst>
                <a:path w="2269" h="2269" extrusionOk="0">
                  <a:moveTo>
                    <a:pt x="1134" y="1"/>
                  </a:moveTo>
                  <a:cubicBezTo>
                    <a:pt x="501" y="1"/>
                    <a:pt x="0" y="501"/>
                    <a:pt x="0" y="1135"/>
                  </a:cubicBezTo>
                  <a:cubicBezTo>
                    <a:pt x="0" y="1769"/>
                    <a:pt x="501" y="2269"/>
                    <a:pt x="1134" y="2269"/>
                  </a:cubicBezTo>
                  <a:cubicBezTo>
                    <a:pt x="1735" y="2269"/>
                    <a:pt x="2269" y="1769"/>
                    <a:pt x="2269" y="1135"/>
                  </a:cubicBezTo>
                  <a:cubicBezTo>
                    <a:pt x="2269" y="501"/>
                    <a:pt x="1735" y="1"/>
                    <a:pt x="113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639;p45">
              <a:extLst>
                <a:ext uri="{FF2B5EF4-FFF2-40B4-BE49-F238E27FC236}">
                  <a16:creationId xmlns:a16="http://schemas.microsoft.com/office/drawing/2014/main" id="{CA359695-5AFB-1FED-9F82-4C1ACCBBA2E4}"/>
                </a:ext>
              </a:extLst>
            </p:cNvPr>
            <p:cNvSpPr/>
            <p:nvPr/>
          </p:nvSpPr>
          <p:spPr>
            <a:xfrm>
              <a:off x="3462650" y="714275"/>
              <a:ext cx="395300" cy="391150"/>
            </a:xfrm>
            <a:custGeom>
              <a:avLst/>
              <a:gdLst/>
              <a:ahLst/>
              <a:cxnLst/>
              <a:rect l="l" t="t" r="r" b="b"/>
              <a:pathLst>
                <a:path w="15812" h="15646" extrusionOk="0">
                  <a:moveTo>
                    <a:pt x="2168" y="1"/>
                  </a:moveTo>
                  <a:cubicBezTo>
                    <a:pt x="968" y="1"/>
                    <a:pt x="0" y="968"/>
                    <a:pt x="0" y="2169"/>
                  </a:cubicBezTo>
                  <a:lnTo>
                    <a:pt x="0" y="8841"/>
                  </a:lnTo>
                  <a:cubicBezTo>
                    <a:pt x="0" y="10041"/>
                    <a:pt x="968" y="11009"/>
                    <a:pt x="2168" y="11009"/>
                  </a:cubicBezTo>
                  <a:lnTo>
                    <a:pt x="4737" y="11009"/>
                  </a:lnTo>
                  <a:lnTo>
                    <a:pt x="6972" y="15646"/>
                  </a:lnTo>
                  <a:lnTo>
                    <a:pt x="8239" y="11009"/>
                  </a:lnTo>
                  <a:lnTo>
                    <a:pt x="11609" y="11009"/>
                  </a:lnTo>
                  <a:lnTo>
                    <a:pt x="11609" y="10242"/>
                  </a:lnTo>
                  <a:cubicBezTo>
                    <a:pt x="11609" y="9074"/>
                    <a:pt x="12543" y="8140"/>
                    <a:pt x="13710" y="8140"/>
                  </a:cubicBezTo>
                  <a:lnTo>
                    <a:pt x="15812" y="8140"/>
                  </a:lnTo>
                  <a:lnTo>
                    <a:pt x="15812" y="2169"/>
                  </a:lnTo>
                  <a:cubicBezTo>
                    <a:pt x="15812" y="968"/>
                    <a:pt x="14844" y="1"/>
                    <a:pt x="136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640;p45">
              <a:extLst>
                <a:ext uri="{FF2B5EF4-FFF2-40B4-BE49-F238E27FC236}">
                  <a16:creationId xmlns:a16="http://schemas.microsoft.com/office/drawing/2014/main" id="{F21815AE-E0EE-04B2-59B1-8F518FA5603F}"/>
                </a:ext>
              </a:extLst>
            </p:cNvPr>
            <p:cNvSpPr/>
            <p:nvPr/>
          </p:nvSpPr>
          <p:spPr>
            <a:xfrm>
              <a:off x="3768700" y="932775"/>
              <a:ext cx="269375" cy="266875"/>
            </a:xfrm>
            <a:custGeom>
              <a:avLst/>
              <a:gdLst/>
              <a:ahLst/>
              <a:cxnLst/>
              <a:rect l="l" t="t" r="r" b="b"/>
              <a:pathLst>
                <a:path w="10775" h="10675" extrusionOk="0">
                  <a:moveTo>
                    <a:pt x="1468" y="1"/>
                  </a:moveTo>
                  <a:cubicBezTo>
                    <a:pt x="667" y="34"/>
                    <a:pt x="0" y="668"/>
                    <a:pt x="0" y="1502"/>
                  </a:cubicBezTo>
                  <a:lnTo>
                    <a:pt x="0" y="6038"/>
                  </a:lnTo>
                  <a:cubicBezTo>
                    <a:pt x="0" y="6839"/>
                    <a:pt x="667" y="7506"/>
                    <a:pt x="1468" y="7506"/>
                  </a:cubicBezTo>
                  <a:lnTo>
                    <a:pt x="5171" y="7506"/>
                  </a:lnTo>
                  <a:lnTo>
                    <a:pt x="6005" y="10675"/>
                  </a:lnTo>
                  <a:lnTo>
                    <a:pt x="7539" y="7506"/>
                  </a:lnTo>
                  <a:lnTo>
                    <a:pt x="9307" y="7506"/>
                  </a:lnTo>
                  <a:cubicBezTo>
                    <a:pt x="10108" y="7506"/>
                    <a:pt x="10775" y="6839"/>
                    <a:pt x="10775" y="6038"/>
                  </a:cubicBezTo>
                  <a:lnTo>
                    <a:pt x="10775" y="1502"/>
                  </a:lnTo>
                  <a:cubicBezTo>
                    <a:pt x="10775" y="668"/>
                    <a:pt x="10108" y="1"/>
                    <a:pt x="930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641;p45">
              <a:extLst>
                <a:ext uri="{FF2B5EF4-FFF2-40B4-BE49-F238E27FC236}">
                  <a16:creationId xmlns:a16="http://schemas.microsoft.com/office/drawing/2014/main" id="{BDCD8A8D-DD61-05A4-0003-0D8728B30013}"/>
                </a:ext>
              </a:extLst>
            </p:cNvPr>
            <p:cNvSpPr/>
            <p:nvPr/>
          </p:nvSpPr>
          <p:spPr>
            <a:xfrm>
              <a:off x="3541025" y="790175"/>
              <a:ext cx="237700" cy="25"/>
            </a:xfrm>
            <a:custGeom>
              <a:avLst/>
              <a:gdLst/>
              <a:ahLst/>
              <a:cxnLst/>
              <a:rect l="l" t="t" r="r" b="b"/>
              <a:pathLst>
                <a:path w="9508" h="1" fill="none" extrusionOk="0">
                  <a:moveTo>
                    <a:pt x="1" y="0"/>
                  </a:moveTo>
                  <a:lnTo>
                    <a:pt x="9508" y="0"/>
                  </a:lnTo>
                </a:path>
              </a:pathLst>
            </a:custGeom>
            <a:noFill/>
            <a:ln w="10850" cap="rnd"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1642;p45">
              <a:extLst>
                <a:ext uri="{FF2B5EF4-FFF2-40B4-BE49-F238E27FC236}">
                  <a16:creationId xmlns:a16="http://schemas.microsoft.com/office/drawing/2014/main" id="{46E88BC1-0EE8-1C7A-631D-5B9525C92A1B}"/>
                </a:ext>
              </a:extLst>
            </p:cNvPr>
            <p:cNvSpPr/>
            <p:nvPr/>
          </p:nvSpPr>
          <p:spPr>
            <a:xfrm>
              <a:off x="3541025" y="848550"/>
              <a:ext cx="237700" cy="25"/>
            </a:xfrm>
            <a:custGeom>
              <a:avLst/>
              <a:gdLst/>
              <a:ahLst/>
              <a:cxnLst/>
              <a:rect l="l" t="t" r="r" b="b"/>
              <a:pathLst>
                <a:path w="9508" h="1" fill="none" extrusionOk="0">
                  <a:moveTo>
                    <a:pt x="1" y="0"/>
                  </a:moveTo>
                  <a:lnTo>
                    <a:pt x="9508" y="0"/>
                  </a:lnTo>
                </a:path>
              </a:pathLst>
            </a:custGeom>
            <a:noFill/>
            <a:ln w="10850" cap="rnd"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643;p45">
              <a:extLst>
                <a:ext uri="{FF2B5EF4-FFF2-40B4-BE49-F238E27FC236}">
                  <a16:creationId xmlns:a16="http://schemas.microsoft.com/office/drawing/2014/main" id="{89A21374-537E-8486-F5F9-EDE44D96484E}"/>
                </a:ext>
              </a:extLst>
            </p:cNvPr>
            <p:cNvSpPr/>
            <p:nvPr/>
          </p:nvSpPr>
          <p:spPr>
            <a:xfrm>
              <a:off x="3541025" y="906925"/>
              <a:ext cx="237700" cy="25"/>
            </a:xfrm>
            <a:custGeom>
              <a:avLst/>
              <a:gdLst/>
              <a:ahLst/>
              <a:cxnLst/>
              <a:rect l="l" t="t" r="r" b="b"/>
              <a:pathLst>
                <a:path w="9508" h="1" fill="none" extrusionOk="0">
                  <a:moveTo>
                    <a:pt x="1" y="0"/>
                  </a:moveTo>
                  <a:lnTo>
                    <a:pt x="9508" y="0"/>
                  </a:lnTo>
                </a:path>
              </a:pathLst>
            </a:custGeom>
            <a:noFill/>
            <a:ln w="10850" cap="rnd"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644;p45">
              <a:extLst>
                <a:ext uri="{FF2B5EF4-FFF2-40B4-BE49-F238E27FC236}">
                  <a16:creationId xmlns:a16="http://schemas.microsoft.com/office/drawing/2014/main" id="{CDB475AF-21AF-3011-A971-9A2DC85AA7FF}"/>
                </a:ext>
              </a:extLst>
            </p:cNvPr>
            <p:cNvSpPr/>
            <p:nvPr/>
          </p:nvSpPr>
          <p:spPr>
            <a:xfrm>
              <a:off x="2321000" y="834375"/>
              <a:ext cx="385300" cy="375300"/>
            </a:xfrm>
            <a:custGeom>
              <a:avLst/>
              <a:gdLst/>
              <a:ahLst/>
              <a:cxnLst/>
              <a:rect l="l" t="t" r="r" b="b"/>
              <a:pathLst>
                <a:path w="15412" h="15012" extrusionOk="0">
                  <a:moveTo>
                    <a:pt x="7736" y="4923"/>
                  </a:moveTo>
                  <a:cubicBezTo>
                    <a:pt x="8368" y="4923"/>
                    <a:pt x="9013" y="5155"/>
                    <a:pt x="9540" y="5671"/>
                  </a:cubicBezTo>
                  <a:cubicBezTo>
                    <a:pt x="11142" y="7306"/>
                    <a:pt x="10007" y="10074"/>
                    <a:pt x="7739" y="10074"/>
                  </a:cubicBezTo>
                  <a:cubicBezTo>
                    <a:pt x="6305" y="10074"/>
                    <a:pt x="5137" y="8940"/>
                    <a:pt x="5137" y="7506"/>
                  </a:cubicBezTo>
                  <a:cubicBezTo>
                    <a:pt x="5137" y="5946"/>
                    <a:pt x="6408" y="4923"/>
                    <a:pt x="7736" y="4923"/>
                  </a:cubicBezTo>
                  <a:close/>
                  <a:moveTo>
                    <a:pt x="6372" y="0"/>
                  </a:moveTo>
                  <a:lnTo>
                    <a:pt x="6205" y="2135"/>
                  </a:lnTo>
                  <a:cubicBezTo>
                    <a:pt x="5538" y="2302"/>
                    <a:pt x="4971" y="2602"/>
                    <a:pt x="4437" y="3003"/>
                  </a:cubicBezTo>
                  <a:lnTo>
                    <a:pt x="2636" y="1802"/>
                  </a:lnTo>
                  <a:lnTo>
                    <a:pt x="934" y="3903"/>
                  </a:lnTo>
                  <a:lnTo>
                    <a:pt x="2535" y="5404"/>
                  </a:lnTo>
                  <a:cubicBezTo>
                    <a:pt x="2269" y="6005"/>
                    <a:pt x="2135" y="6638"/>
                    <a:pt x="2102" y="7272"/>
                  </a:cubicBezTo>
                  <a:lnTo>
                    <a:pt x="0" y="7939"/>
                  </a:lnTo>
                  <a:lnTo>
                    <a:pt x="634" y="10575"/>
                  </a:lnTo>
                  <a:lnTo>
                    <a:pt x="2869" y="10274"/>
                  </a:lnTo>
                  <a:cubicBezTo>
                    <a:pt x="3169" y="10808"/>
                    <a:pt x="3570" y="11275"/>
                    <a:pt x="4037" y="11709"/>
                  </a:cubicBezTo>
                  <a:lnTo>
                    <a:pt x="3203" y="13810"/>
                  </a:lnTo>
                  <a:lnTo>
                    <a:pt x="5638" y="15011"/>
                  </a:lnTo>
                  <a:lnTo>
                    <a:pt x="6805" y="13010"/>
                  </a:lnTo>
                  <a:cubicBezTo>
                    <a:pt x="7105" y="13076"/>
                    <a:pt x="7406" y="13110"/>
                    <a:pt x="7706" y="13110"/>
                  </a:cubicBezTo>
                  <a:cubicBezTo>
                    <a:pt x="8006" y="13110"/>
                    <a:pt x="8306" y="13076"/>
                    <a:pt x="8606" y="13010"/>
                  </a:cubicBezTo>
                  <a:lnTo>
                    <a:pt x="9774" y="15011"/>
                  </a:lnTo>
                  <a:lnTo>
                    <a:pt x="12209" y="13844"/>
                  </a:lnTo>
                  <a:lnTo>
                    <a:pt x="11375" y="11709"/>
                  </a:lnTo>
                  <a:cubicBezTo>
                    <a:pt x="11842" y="11309"/>
                    <a:pt x="12242" y="10808"/>
                    <a:pt x="12576" y="10274"/>
                  </a:cubicBezTo>
                  <a:lnTo>
                    <a:pt x="14811" y="10608"/>
                  </a:lnTo>
                  <a:lnTo>
                    <a:pt x="15411" y="7973"/>
                  </a:lnTo>
                  <a:lnTo>
                    <a:pt x="13310" y="7306"/>
                  </a:lnTo>
                  <a:cubicBezTo>
                    <a:pt x="13276" y="6638"/>
                    <a:pt x="13143" y="6005"/>
                    <a:pt x="12910" y="5438"/>
                  </a:cubicBezTo>
                  <a:lnTo>
                    <a:pt x="14511" y="3937"/>
                  </a:lnTo>
                  <a:lnTo>
                    <a:pt x="12809" y="1802"/>
                  </a:lnTo>
                  <a:lnTo>
                    <a:pt x="11008" y="3003"/>
                  </a:lnTo>
                  <a:cubicBezTo>
                    <a:pt x="10474" y="2602"/>
                    <a:pt x="9874" y="2302"/>
                    <a:pt x="9274" y="2135"/>
                  </a:cubicBezTo>
                  <a:lnTo>
                    <a:pt x="9073" y="0"/>
                  </a:lnTo>
                  <a:close/>
                </a:path>
              </a:pathLst>
            </a:custGeom>
            <a:solidFill>
              <a:srgbClr val="20744B"/>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645;p45">
              <a:extLst>
                <a:ext uri="{FF2B5EF4-FFF2-40B4-BE49-F238E27FC236}">
                  <a16:creationId xmlns:a16="http://schemas.microsoft.com/office/drawing/2014/main" id="{339A46D2-4D8E-A7A1-6D22-29EE6C6277CC}"/>
                </a:ext>
              </a:extLst>
            </p:cNvPr>
            <p:cNvSpPr/>
            <p:nvPr/>
          </p:nvSpPr>
          <p:spPr>
            <a:xfrm>
              <a:off x="2647900" y="684275"/>
              <a:ext cx="261050" cy="254375"/>
            </a:xfrm>
            <a:custGeom>
              <a:avLst/>
              <a:gdLst/>
              <a:ahLst/>
              <a:cxnLst/>
              <a:rect l="l" t="t" r="r" b="b"/>
              <a:pathLst>
                <a:path w="10442" h="10175" extrusionOk="0">
                  <a:moveTo>
                    <a:pt x="5213" y="3318"/>
                  </a:moveTo>
                  <a:cubicBezTo>
                    <a:pt x="5642" y="3318"/>
                    <a:pt x="6081" y="3479"/>
                    <a:pt x="6438" y="3836"/>
                  </a:cubicBezTo>
                  <a:cubicBezTo>
                    <a:pt x="7539" y="4937"/>
                    <a:pt x="6772" y="6805"/>
                    <a:pt x="5204" y="6805"/>
                  </a:cubicBezTo>
                  <a:cubicBezTo>
                    <a:pt x="4270" y="6805"/>
                    <a:pt x="3469" y="6038"/>
                    <a:pt x="3469" y="5070"/>
                  </a:cubicBezTo>
                  <a:cubicBezTo>
                    <a:pt x="3469" y="4012"/>
                    <a:pt x="4321" y="3318"/>
                    <a:pt x="5213" y="3318"/>
                  </a:cubicBezTo>
                  <a:close/>
                  <a:moveTo>
                    <a:pt x="4303" y="0"/>
                  </a:moveTo>
                  <a:lnTo>
                    <a:pt x="4203" y="1434"/>
                  </a:lnTo>
                  <a:cubicBezTo>
                    <a:pt x="3770" y="1568"/>
                    <a:pt x="3336" y="1768"/>
                    <a:pt x="3002" y="2035"/>
                  </a:cubicBezTo>
                  <a:lnTo>
                    <a:pt x="1768" y="1201"/>
                  </a:lnTo>
                  <a:lnTo>
                    <a:pt x="634" y="2635"/>
                  </a:lnTo>
                  <a:lnTo>
                    <a:pt x="1702" y="3636"/>
                  </a:lnTo>
                  <a:cubicBezTo>
                    <a:pt x="1535" y="4036"/>
                    <a:pt x="1435" y="4470"/>
                    <a:pt x="1435" y="4904"/>
                  </a:cubicBezTo>
                  <a:lnTo>
                    <a:pt x="0" y="5337"/>
                  </a:lnTo>
                  <a:lnTo>
                    <a:pt x="401" y="7139"/>
                  </a:lnTo>
                  <a:lnTo>
                    <a:pt x="1935" y="6938"/>
                  </a:lnTo>
                  <a:cubicBezTo>
                    <a:pt x="2135" y="7305"/>
                    <a:pt x="2402" y="7639"/>
                    <a:pt x="2702" y="7906"/>
                  </a:cubicBezTo>
                  <a:lnTo>
                    <a:pt x="2169" y="9340"/>
                  </a:lnTo>
                  <a:lnTo>
                    <a:pt x="3836" y="10141"/>
                  </a:lnTo>
                  <a:lnTo>
                    <a:pt x="4604" y="8806"/>
                  </a:lnTo>
                  <a:cubicBezTo>
                    <a:pt x="4804" y="8840"/>
                    <a:pt x="5037" y="8873"/>
                    <a:pt x="5237" y="8873"/>
                  </a:cubicBezTo>
                  <a:cubicBezTo>
                    <a:pt x="5438" y="8873"/>
                    <a:pt x="5638" y="8840"/>
                    <a:pt x="5838" y="8806"/>
                  </a:cubicBezTo>
                  <a:lnTo>
                    <a:pt x="6638" y="10174"/>
                  </a:lnTo>
                  <a:lnTo>
                    <a:pt x="8306" y="9373"/>
                  </a:lnTo>
                  <a:lnTo>
                    <a:pt x="7739" y="7906"/>
                  </a:lnTo>
                  <a:cubicBezTo>
                    <a:pt x="8039" y="7639"/>
                    <a:pt x="8306" y="7305"/>
                    <a:pt x="8506" y="6938"/>
                  </a:cubicBezTo>
                  <a:lnTo>
                    <a:pt x="10041" y="7172"/>
                  </a:lnTo>
                  <a:lnTo>
                    <a:pt x="10441" y="5371"/>
                  </a:lnTo>
                  <a:lnTo>
                    <a:pt x="9007" y="4904"/>
                  </a:lnTo>
                  <a:cubicBezTo>
                    <a:pt x="9007" y="4470"/>
                    <a:pt x="8907" y="4070"/>
                    <a:pt x="8740" y="3669"/>
                  </a:cubicBezTo>
                  <a:lnTo>
                    <a:pt x="9841" y="2635"/>
                  </a:lnTo>
                  <a:lnTo>
                    <a:pt x="8673" y="1201"/>
                  </a:lnTo>
                  <a:lnTo>
                    <a:pt x="7472" y="2035"/>
                  </a:lnTo>
                  <a:cubicBezTo>
                    <a:pt x="7105" y="1768"/>
                    <a:pt x="6705" y="1568"/>
                    <a:pt x="6271" y="1434"/>
                  </a:cubicBezTo>
                  <a:lnTo>
                    <a:pt x="613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1646;p45">
              <a:extLst>
                <a:ext uri="{FF2B5EF4-FFF2-40B4-BE49-F238E27FC236}">
                  <a16:creationId xmlns:a16="http://schemas.microsoft.com/office/drawing/2014/main" id="{49F5839E-5458-1A70-32CA-1FE8E74EEF68}"/>
                </a:ext>
              </a:extLst>
            </p:cNvPr>
            <p:cNvSpPr/>
            <p:nvPr/>
          </p:nvSpPr>
          <p:spPr>
            <a:xfrm>
              <a:off x="2721275" y="1332225"/>
              <a:ext cx="442025" cy="303575"/>
            </a:xfrm>
            <a:custGeom>
              <a:avLst/>
              <a:gdLst/>
              <a:ahLst/>
              <a:cxnLst/>
              <a:rect l="l" t="t" r="r" b="b"/>
              <a:pathLst>
                <a:path w="17681" h="12143" extrusionOk="0">
                  <a:moveTo>
                    <a:pt x="1" y="1"/>
                  </a:moveTo>
                  <a:lnTo>
                    <a:pt x="1" y="12143"/>
                  </a:lnTo>
                  <a:lnTo>
                    <a:pt x="17680" y="12143"/>
                  </a:lnTo>
                  <a:lnTo>
                    <a:pt x="17680" y="1"/>
                  </a:ln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647;p45">
              <a:extLst>
                <a:ext uri="{FF2B5EF4-FFF2-40B4-BE49-F238E27FC236}">
                  <a16:creationId xmlns:a16="http://schemas.microsoft.com/office/drawing/2014/main" id="{8504C29A-B9CB-0651-456A-FF3C11991727}"/>
                </a:ext>
              </a:extLst>
            </p:cNvPr>
            <p:cNvSpPr/>
            <p:nvPr/>
          </p:nvSpPr>
          <p:spPr>
            <a:xfrm>
              <a:off x="2721275" y="1332225"/>
              <a:ext cx="442025" cy="151800"/>
            </a:xfrm>
            <a:custGeom>
              <a:avLst/>
              <a:gdLst/>
              <a:ahLst/>
              <a:cxnLst/>
              <a:rect l="l" t="t" r="r" b="b"/>
              <a:pathLst>
                <a:path w="17681" h="6072" extrusionOk="0">
                  <a:moveTo>
                    <a:pt x="1" y="1"/>
                  </a:moveTo>
                  <a:lnTo>
                    <a:pt x="8840" y="6072"/>
                  </a:lnTo>
                  <a:lnTo>
                    <a:pt x="17680" y="1"/>
                  </a:ln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648;p45">
              <a:extLst>
                <a:ext uri="{FF2B5EF4-FFF2-40B4-BE49-F238E27FC236}">
                  <a16:creationId xmlns:a16="http://schemas.microsoft.com/office/drawing/2014/main" id="{5F53802F-6FED-2A88-4B80-9492B2A6F9B2}"/>
                </a:ext>
              </a:extLst>
            </p:cNvPr>
            <p:cNvSpPr/>
            <p:nvPr/>
          </p:nvSpPr>
          <p:spPr>
            <a:xfrm>
              <a:off x="1872350" y="1418125"/>
              <a:ext cx="423650" cy="424500"/>
            </a:xfrm>
            <a:custGeom>
              <a:avLst/>
              <a:gdLst/>
              <a:ahLst/>
              <a:cxnLst/>
              <a:rect l="l" t="t" r="r" b="b"/>
              <a:pathLst>
                <a:path w="16946" h="16980" extrusionOk="0">
                  <a:moveTo>
                    <a:pt x="8473" y="0"/>
                  </a:moveTo>
                  <a:cubicBezTo>
                    <a:pt x="3803" y="0"/>
                    <a:pt x="0" y="3803"/>
                    <a:pt x="0" y="8473"/>
                  </a:cubicBezTo>
                  <a:cubicBezTo>
                    <a:pt x="0" y="13177"/>
                    <a:pt x="3803" y="16979"/>
                    <a:pt x="8473" y="16979"/>
                  </a:cubicBezTo>
                  <a:cubicBezTo>
                    <a:pt x="13143" y="16979"/>
                    <a:pt x="16946" y="13177"/>
                    <a:pt x="16946" y="8473"/>
                  </a:cubicBezTo>
                  <a:cubicBezTo>
                    <a:pt x="16946" y="3803"/>
                    <a:pt x="13143" y="0"/>
                    <a:pt x="8473" y="0"/>
                  </a:cubicBezTo>
                  <a:close/>
                </a:path>
              </a:pathLst>
            </a:custGeom>
            <a:solidFill>
              <a:srgbClr val="FFFFFF"/>
            </a:solidFill>
            <a:ln w="2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649;p45">
              <a:extLst>
                <a:ext uri="{FF2B5EF4-FFF2-40B4-BE49-F238E27FC236}">
                  <a16:creationId xmlns:a16="http://schemas.microsoft.com/office/drawing/2014/main" id="{81CC4A1D-17D5-26A5-2B7E-D9B841A60020}"/>
                </a:ext>
              </a:extLst>
            </p:cNvPr>
            <p:cNvSpPr/>
            <p:nvPr/>
          </p:nvSpPr>
          <p:spPr>
            <a:xfrm>
              <a:off x="1990750" y="1630775"/>
              <a:ext cx="93425" cy="116775"/>
            </a:xfrm>
            <a:custGeom>
              <a:avLst/>
              <a:gdLst/>
              <a:ahLst/>
              <a:cxnLst/>
              <a:rect l="l" t="t" r="r" b="b"/>
              <a:pathLst>
                <a:path w="3737" h="4671" fill="none" extrusionOk="0">
                  <a:moveTo>
                    <a:pt x="3737" y="4671"/>
                  </a:moveTo>
                  <a:lnTo>
                    <a:pt x="3737" y="1"/>
                  </a:ln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1650;p45">
              <a:extLst>
                <a:ext uri="{FF2B5EF4-FFF2-40B4-BE49-F238E27FC236}">
                  <a16:creationId xmlns:a16="http://schemas.microsoft.com/office/drawing/2014/main" id="{C9189186-D96E-D3AB-3BEF-E53BC79EBBD0}"/>
                </a:ext>
              </a:extLst>
            </p:cNvPr>
            <p:cNvSpPr/>
            <p:nvPr/>
          </p:nvSpPr>
          <p:spPr>
            <a:xfrm>
              <a:off x="1648850" y="2094450"/>
              <a:ext cx="366950" cy="396125"/>
            </a:xfrm>
            <a:custGeom>
              <a:avLst/>
              <a:gdLst/>
              <a:ahLst/>
              <a:cxnLst/>
              <a:rect l="l" t="t" r="r" b="b"/>
              <a:pathLst>
                <a:path w="14678" h="15845" extrusionOk="0">
                  <a:moveTo>
                    <a:pt x="0" y="0"/>
                  </a:moveTo>
                  <a:lnTo>
                    <a:pt x="0" y="15845"/>
                  </a:lnTo>
                  <a:lnTo>
                    <a:pt x="14678" y="15845"/>
                  </a:lnTo>
                  <a:lnTo>
                    <a:pt x="14678" y="0"/>
                  </a:lnTo>
                  <a:lnTo>
                    <a:pt x="12243" y="0"/>
                  </a:lnTo>
                  <a:lnTo>
                    <a:pt x="12243" y="534"/>
                  </a:lnTo>
                  <a:cubicBezTo>
                    <a:pt x="12243" y="1668"/>
                    <a:pt x="11400" y="2235"/>
                    <a:pt x="10558" y="2235"/>
                  </a:cubicBezTo>
                  <a:cubicBezTo>
                    <a:pt x="9716" y="2235"/>
                    <a:pt x="8873" y="1668"/>
                    <a:pt x="8873" y="534"/>
                  </a:cubicBezTo>
                  <a:lnTo>
                    <a:pt x="8873" y="0"/>
                  </a:lnTo>
                  <a:lnTo>
                    <a:pt x="5604" y="0"/>
                  </a:lnTo>
                  <a:lnTo>
                    <a:pt x="5604" y="534"/>
                  </a:lnTo>
                  <a:cubicBezTo>
                    <a:pt x="5604" y="1468"/>
                    <a:pt x="4837" y="2235"/>
                    <a:pt x="3903" y="2235"/>
                  </a:cubicBezTo>
                  <a:cubicBezTo>
                    <a:pt x="2969" y="2235"/>
                    <a:pt x="2202" y="1468"/>
                    <a:pt x="2202" y="534"/>
                  </a:cubicBezTo>
                  <a:lnTo>
                    <a:pt x="2202" y="0"/>
                  </a:lnTo>
                  <a:close/>
                </a:path>
              </a:pathLst>
            </a:custGeom>
            <a:solidFill>
              <a:srgbClr val="20744B"/>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9" name="Google Shape;1651;p45">
              <a:extLst>
                <a:ext uri="{FF2B5EF4-FFF2-40B4-BE49-F238E27FC236}">
                  <a16:creationId xmlns:a16="http://schemas.microsoft.com/office/drawing/2014/main" id="{2F3E816F-B7EF-206C-30EA-5F65C829A8E9}"/>
                </a:ext>
              </a:extLst>
            </p:cNvPr>
            <p:cNvSpPr/>
            <p:nvPr/>
          </p:nvSpPr>
          <p:spPr>
            <a:xfrm>
              <a:off x="1708900" y="2192725"/>
              <a:ext cx="111775" cy="226150"/>
            </a:xfrm>
            <a:custGeom>
              <a:avLst/>
              <a:gdLst/>
              <a:ahLst/>
              <a:cxnLst/>
              <a:rect l="l" t="t" r="r" b="b"/>
              <a:pathLst>
                <a:path w="4471" h="9046" extrusionOk="0">
                  <a:moveTo>
                    <a:pt x="2160" y="0"/>
                  </a:moveTo>
                  <a:cubicBezTo>
                    <a:pt x="1747" y="0"/>
                    <a:pt x="1360" y="129"/>
                    <a:pt x="1001" y="339"/>
                  </a:cubicBezTo>
                  <a:cubicBezTo>
                    <a:pt x="701" y="539"/>
                    <a:pt x="434" y="873"/>
                    <a:pt x="334" y="1240"/>
                  </a:cubicBezTo>
                  <a:cubicBezTo>
                    <a:pt x="167" y="1673"/>
                    <a:pt x="100" y="2140"/>
                    <a:pt x="100" y="2607"/>
                  </a:cubicBezTo>
                  <a:lnTo>
                    <a:pt x="100" y="2941"/>
                  </a:lnTo>
                  <a:lnTo>
                    <a:pt x="1301" y="2941"/>
                  </a:lnTo>
                  <a:lnTo>
                    <a:pt x="1301" y="2641"/>
                  </a:lnTo>
                  <a:cubicBezTo>
                    <a:pt x="1301" y="2340"/>
                    <a:pt x="1334" y="2073"/>
                    <a:pt x="1368" y="1807"/>
                  </a:cubicBezTo>
                  <a:cubicBezTo>
                    <a:pt x="1435" y="1606"/>
                    <a:pt x="1535" y="1373"/>
                    <a:pt x="1701" y="1206"/>
                  </a:cubicBezTo>
                  <a:cubicBezTo>
                    <a:pt x="1868" y="1039"/>
                    <a:pt x="2102" y="973"/>
                    <a:pt x="2369" y="973"/>
                  </a:cubicBezTo>
                  <a:cubicBezTo>
                    <a:pt x="2391" y="970"/>
                    <a:pt x="2414" y="968"/>
                    <a:pt x="2437" y="968"/>
                  </a:cubicBezTo>
                  <a:cubicBezTo>
                    <a:pt x="2680" y="968"/>
                    <a:pt x="2914" y="1126"/>
                    <a:pt x="3036" y="1340"/>
                  </a:cubicBezTo>
                  <a:cubicBezTo>
                    <a:pt x="3202" y="1640"/>
                    <a:pt x="3269" y="1973"/>
                    <a:pt x="3236" y="2307"/>
                  </a:cubicBezTo>
                  <a:cubicBezTo>
                    <a:pt x="3269" y="2607"/>
                    <a:pt x="3202" y="2907"/>
                    <a:pt x="3102" y="3174"/>
                  </a:cubicBezTo>
                  <a:cubicBezTo>
                    <a:pt x="3002" y="3441"/>
                    <a:pt x="2902" y="3675"/>
                    <a:pt x="2769" y="3908"/>
                  </a:cubicBezTo>
                  <a:cubicBezTo>
                    <a:pt x="2602" y="4142"/>
                    <a:pt x="2469" y="4375"/>
                    <a:pt x="2302" y="4642"/>
                  </a:cubicBezTo>
                  <a:lnTo>
                    <a:pt x="0" y="8211"/>
                  </a:lnTo>
                  <a:lnTo>
                    <a:pt x="0" y="9045"/>
                  </a:lnTo>
                  <a:lnTo>
                    <a:pt x="4237" y="9045"/>
                  </a:lnTo>
                  <a:lnTo>
                    <a:pt x="4237" y="8044"/>
                  </a:lnTo>
                  <a:lnTo>
                    <a:pt x="1401" y="8044"/>
                  </a:lnTo>
                  <a:lnTo>
                    <a:pt x="3469" y="4909"/>
                  </a:lnTo>
                  <a:cubicBezTo>
                    <a:pt x="3636" y="4642"/>
                    <a:pt x="3803" y="4375"/>
                    <a:pt x="3936" y="4142"/>
                  </a:cubicBezTo>
                  <a:cubicBezTo>
                    <a:pt x="4103" y="3875"/>
                    <a:pt x="4203" y="3608"/>
                    <a:pt x="4303" y="3341"/>
                  </a:cubicBezTo>
                  <a:cubicBezTo>
                    <a:pt x="4403" y="3007"/>
                    <a:pt x="4437" y="2674"/>
                    <a:pt x="4437" y="2307"/>
                  </a:cubicBezTo>
                  <a:cubicBezTo>
                    <a:pt x="4470" y="1707"/>
                    <a:pt x="4303" y="1106"/>
                    <a:pt x="3903" y="639"/>
                  </a:cubicBezTo>
                  <a:cubicBezTo>
                    <a:pt x="3531" y="205"/>
                    <a:pt x="2987" y="2"/>
                    <a:pt x="2430" y="2"/>
                  </a:cubicBezTo>
                  <a:cubicBezTo>
                    <a:pt x="2387" y="2"/>
                    <a:pt x="2344" y="3"/>
                    <a:pt x="2302" y="5"/>
                  </a:cubicBezTo>
                  <a:cubicBezTo>
                    <a:pt x="2254" y="2"/>
                    <a:pt x="2207" y="0"/>
                    <a:pt x="2160" y="0"/>
                  </a:cubicBez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1652;p45">
              <a:extLst>
                <a:ext uri="{FF2B5EF4-FFF2-40B4-BE49-F238E27FC236}">
                  <a16:creationId xmlns:a16="http://schemas.microsoft.com/office/drawing/2014/main" id="{C4B79031-19FA-896F-E3E7-9152C59A206A}"/>
                </a:ext>
              </a:extLst>
            </p:cNvPr>
            <p:cNvSpPr/>
            <p:nvPr/>
          </p:nvSpPr>
          <p:spPr>
            <a:xfrm>
              <a:off x="1842325" y="2194525"/>
              <a:ext cx="110100" cy="226175"/>
            </a:xfrm>
            <a:custGeom>
              <a:avLst/>
              <a:gdLst/>
              <a:ahLst/>
              <a:cxnLst/>
              <a:rect l="l" t="t" r="r" b="b"/>
              <a:pathLst>
                <a:path w="4404" h="9047" extrusionOk="0">
                  <a:moveTo>
                    <a:pt x="234" y="0"/>
                  </a:moveTo>
                  <a:lnTo>
                    <a:pt x="234" y="4803"/>
                  </a:lnTo>
                  <a:lnTo>
                    <a:pt x="1235" y="4803"/>
                  </a:lnTo>
                  <a:cubicBezTo>
                    <a:pt x="1301" y="4603"/>
                    <a:pt x="1435" y="4437"/>
                    <a:pt x="1601" y="4303"/>
                  </a:cubicBezTo>
                  <a:cubicBezTo>
                    <a:pt x="1747" y="4158"/>
                    <a:pt x="1943" y="4063"/>
                    <a:pt x="2145" y="4063"/>
                  </a:cubicBezTo>
                  <a:cubicBezTo>
                    <a:pt x="2175" y="4063"/>
                    <a:pt x="2205" y="4065"/>
                    <a:pt x="2235" y="4070"/>
                  </a:cubicBezTo>
                  <a:cubicBezTo>
                    <a:pt x="2273" y="4064"/>
                    <a:pt x="2311" y="4061"/>
                    <a:pt x="2349" y="4061"/>
                  </a:cubicBezTo>
                  <a:cubicBezTo>
                    <a:pt x="2543" y="4061"/>
                    <a:pt x="2729" y="4135"/>
                    <a:pt x="2869" y="4303"/>
                  </a:cubicBezTo>
                  <a:cubicBezTo>
                    <a:pt x="3036" y="4470"/>
                    <a:pt x="3136" y="4703"/>
                    <a:pt x="3169" y="4937"/>
                  </a:cubicBezTo>
                  <a:cubicBezTo>
                    <a:pt x="3203" y="5270"/>
                    <a:pt x="3236" y="5637"/>
                    <a:pt x="3236" y="5971"/>
                  </a:cubicBezTo>
                  <a:cubicBezTo>
                    <a:pt x="3236" y="6338"/>
                    <a:pt x="3203" y="6705"/>
                    <a:pt x="3169" y="7072"/>
                  </a:cubicBezTo>
                  <a:cubicBezTo>
                    <a:pt x="3136" y="7339"/>
                    <a:pt x="3069" y="7605"/>
                    <a:pt x="2902" y="7839"/>
                  </a:cubicBezTo>
                  <a:cubicBezTo>
                    <a:pt x="2757" y="8014"/>
                    <a:pt x="2535" y="8112"/>
                    <a:pt x="2303" y="8112"/>
                  </a:cubicBezTo>
                  <a:cubicBezTo>
                    <a:pt x="2270" y="8112"/>
                    <a:pt x="2236" y="8110"/>
                    <a:pt x="2202" y="8106"/>
                  </a:cubicBezTo>
                  <a:cubicBezTo>
                    <a:pt x="1968" y="8106"/>
                    <a:pt x="1735" y="8039"/>
                    <a:pt x="1568" y="7872"/>
                  </a:cubicBezTo>
                  <a:cubicBezTo>
                    <a:pt x="1401" y="7672"/>
                    <a:pt x="1301" y="7439"/>
                    <a:pt x="1268" y="7239"/>
                  </a:cubicBezTo>
                  <a:cubicBezTo>
                    <a:pt x="1235" y="6972"/>
                    <a:pt x="1201" y="6705"/>
                    <a:pt x="1201" y="6438"/>
                  </a:cubicBezTo>
                  <a:lnTo>
                    <a:pt x="34" y="6438"/>
                  </a:lnTo>
                  <a:cubicBezTo>
                    <a:pt x="0" y="6938"/>
                    <a:pt x="67" y="7405"/>
                    <a:pt x="234" y="7839"/>
                  </a:cubicBezTo>
                  <a:cubicBezTo>
                    <a:pt x="334" y="8206"/>
                    <a:pt x="567" y="8539"/>
                    <a:pt x="901" y="8740"/>
                  </a:cubicBezTo>
                  <a:cubicBezTo>
                    <a:pt x="1251" y="8944"/>
                    <a:pt x="1627" y="9046"/>
                    <a:pt x="2028" y="9046"/>
                  </a:cubicBezTo>
                  <a:cubicBezTo>
                    <a:pt x="2086" y="9046"/>
                    <a:pt x="2143" y="9044"/>
                    <a:pt x="2202" y="9040"/>
                  </a:cubicBezTo>
                  <a:cubicBezTo>
                    <a:pt x="2249" y="9044"/>
                    <a:pt x="2297" y="9046"/>
                    <a:pt x="2344" y="9046"/>
                  </a:cubicBezTo>
                  <a:cubicBezTo>
                    <a:pt x="2663" y="9046"/>
                    <a:pt x="2979" y="8952"/>
                    <a:pt x="3269" y="8806"/>
                  </a:cubicBezTo>
                  <a:cubicBezTo>
                    <a:pt x="3570" y="8640"/>
                    <a:pt x="3803" y="8406"/>
                    <a:pt x="3970" y="8139"/>
                  </a:cubicBezTo>
                  <a:cubicBezTo>
                    <a:pt x="4137" y="7806"/>
                    <a:pt x="4237" y="7472"/>
                    <a:pt x="4303" y="7105"/>
                  </a:cubicBezTo>
                  <a:cubicBezTo>
                    <a:pt x="4370" y="6671"/>
                    <a:pt x="4403" y="6238"/>
                    <a:pt x="4403" y="5838"/>
                  </a:cubicBezTo>
                  <a:cubicBezTo>
                    <a:pt x="4403" y="5371"/>
                    <a:pt x="4370" y="4904"/>
                    <a:pt x="4237" y="4437"/>
                  </a:cubicBezTo>
                  <a:cubicBezTo>
                    <a:pt x="4137" y="4070"/>
                    <a:pt x="3936" y="3769"/>
                    <a:pt x="3636" y="3503"/>
                  </a:cubicBezTo>
                  <a:cubicBezTo>
                    <a:pt x="3367" y="3293"/>
                    <a:pt x="2990" y="3164"/>
                    <a:pt x="2626" y="3164"/>
                  </a:cubicBezTo>
                  <a:cubicBezTo>
                    <a:pt x="2584" y="3164"/>
                    <a:pt x="2543" y="3166"/>
                    <a:pt x="2502" y="3169"/>
                  </a:cubicBezTo>
                  <a:cubicBezTo>
                    <a:pt x="2235" y="3169"/>
                    <a:pt x="2002" y="3202"/>
                    <a:pt x="1768" y="3302"/>
                  </a:cubicBezTo>
                  <a:cubicBezTo>
                    <a:pt x="1568" y="3369"/>
                    <a:pt x="1368" y="3503"/>
                    <a:pt x="1201" y="3669"/>
                  </a:cubicBezTo>
                  <a:lnTo>
                    <a:pt x="1301" y="1201"/>
                  </a:lnTo>
                  <a:lnTo>
                    <a:pt x="4070" y="1201"/>
                  </a:lnTo>
                  <a:lnTo>
                    <a:pt x="4070" y="0"/>
                  </a:lnTo>
                  <a:close/>
                </a:path>
              </a:pathLst>
            </a:cu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653;p45">
              <a:extLst>
                <a:ext uri="{FF2B5EF4-FFF2-40B4-BE49-F238E27FC236}">
                  <a16:creationId xmlns:a16="http://schemas.microsoft.com/office/drawing/2014/main" id="{2D95E6F0-8FF9-1197-BA05-F5FFF1045775}"/>
                </a:ext>
              </a:extLst>
            </p:cNvPr>
            <p:cNvSpPr/>
            <p:nvPr/>
          </p:nvSpPr>
          <p:spPr>
            <a:xfrm>
              <a:off x="1641350" y="2787425"/>
              <a:ext cx="307750" cy="515400"/>
            </a:xfrm>
            <a:custGeom>
              <a:avLst/>
              <a:gdLst/>
              <a:ahLst/>
              <a:cxnLst/>
              <a:rect l="l" t="t" r="r" b="b"/>
              <a:pathLst>
                <a:path w="12310" h="20616" extrusionOk="0">
                  <a:moveTo>
                    <a:pt x="6171" y="1035"/>
                  </a:moveTo>
                  <a:cubicBezTo>
                    <a:pt x="8540" y="1035"/>
                    <a:pt x="10441" y="2970"/>
                    <a:pt x="10441" y="5338"/>
                  </a:cubicBezTo>
                  <a:lnTo>
                    <a:pt x="10441" y="8841"/>
                  </a:lnTo>
                  <a:lnTo>
                    <a:pt x="1868" y="8841"/>
                  </a:lnTo>
                  <a:lnTo>
                    <a:pt x="1868" y="5338"/>
                  </a:lnTo>
                  <a:cubicBezTo>
                    <a:pt x="1868" y="2970"/>
                    <a:pt x="3803" y="1035"/>
                    <a:pt x="6171" y="1035"/>
                  </a:cubicBezTo>
                  <a:close/>
                  <a:moveTo>
                    <a:pt x="6171" y="1"/>
                  </a:moveTo>
                  <a:cubicBezTo>
                    <a:pt x="3136" y="1"/>
                    <a:pt x="601" y="2303"/>
                    <a:pt x="334" y="5338"/>
                  </a:cubicBezTo>
                  <a:lnTo>
                    <a:pt x="334" y="8841"/>
                  </a:lnTo>
                  <a:lnTo>
                    <a:pt x="0" y="8841"/>
                  </a:lnTo>
                  <a:lnTo>
                    <a:pt x="0" y="20616"/>
                  </a:lnTo>
                  <a:lnTo>
                    <a:pt x="12309" y="20616"/>
                  </a:lnTo>
                  <a:lnTo>
                    <a:pt x="12309" y="8841"/>
                  </a:lnTo>
                  <a:lnTo>
                    <a:pt x="11975" y="8841"/>
                  </a:lnTo>
                  <a:lnTo>
                    <a:pt x="11975" y="5338"/>
                  </a:lnTo>
                  <a:cubicBezTo>
                    <a:pt x="11709" y="2303"/>
                    <a:pt x="9207" y="1"/>
                    <a:pt x="617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654;p45">
              <a:extLst>
                <a:ext uri="{FF2B5EF4-FFF2-40B4-BE49-F238E27FC236}">
                  <a16:creationId xmlns:a16="http://schemas.microsoft.com/office/drawing/2014/main" id="{73287579-2952-4F16-6F91-EFAE53B48CF0}"/>
                </a:ext>
              </a:extLst>
            </p:cNvPr>
            <p:cNvSpPr/>
            <p:nvPr/>
          </p:nvSpPr>
          <p:spPr>
            <a:xfrm>
              <a:off x="1747250" y="3087175"/>
              <a:ext cx="89250" cy="140600"/>
            </a:xfrm>
            <a:custGeom>
              <a:avLst/>
              <a:gdLst/>
              <a:ahLst/>
              <a:cxnLst/>
              <a:rect l="l" t="t" r="r" b="b"/>
              <a:pathLst>
                <a:path w="3570" h="5624" extrusionOk="0">
                  <a:moveTo>
                    <a:pt x="1952" y="1"/>
                  </a:moveTo>
                  <a:cubicBezTo>
                    <a:pt x="1704" y="1"/>
                    <a:pt x="1449" y="59"/>
                    <a:pt x="1201" y="186"/>
                  </a:cubicBezTo>
                  <a:cubicBezTo>
                    <a:pt x="134" y="753"/>
                    <a:pt x="1" y="2255"/>
                    <a:pt x="1001" y="2955"/>
                  </a:cubicBezTo>
                  <a:lnTo>
                    <a:pt x="1001" y="5624"/>
                  </a:lnTo>
                  <a:lnTo>
                    <a:pt x="2903" y="5624"/>
                  </a:lnTo>
                  <a:lnTo>
                    <a:pt x="2903" y="2955"/>
                  </a:lnTo>
                  <a:cubicBezTo>
                    <a:pt x="3303" y="2655"/>
                    <a:pt x="3570" y="2154"/>
                    <a:pt x="3570" y="1654"/>
                  </a:cubicBezTo>
                  <a:cubicBezTo>
                    <a:pt x="3570" y="697"/>
                    <a:pt x="2808" y="1"/>
                    <a:pt x="19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1655;p45">
              <a:extLst>
                <a:ext uri="{FF2B5EF4-FFF2-40B4-BE49-F238E27FC236}">
                  <a16:creationId xmlns:a16="http://schemas.microsoft.com/office/drawing/2014/main" id="{E69E5F29-66CA-8E4B-108B-0718265F929C}"/>
                </a:ext>
              </a:extLst>
            </p:cNvPr>
            <p:cNvSpPr/>
            <p:nvPr/>
          </p:nvSpPr>
          <p:spPr>
            <a:xfrm>
              <a:off x="3305875" y="3766475"/>
              <a:ext cx="1135825" cy="1081700"/>
            </a:xfrm>
            <a:custGeom>
              <a:avLst/>
              <a:gdLst/>
              <a:ahLst/>
              <a:cxnLst/>
              <a:rect l="l" t="t" r="r" b="b"/>
              <a:pathLst>
                <a:path w="45433" h="43268" extrusionOk="0">
                  <a:moveTo>
                    <a:pt x="16745" y="0"/>
                  </a:moveTo>
                  <a:lnTo>
                    <a:pt x="16745" y="13677"/>
                  </a:lnTo>
                  <a:lnTo>
                    <a:pt x="19848" y="13677"/>
                  </a:lnTo>
                  <a:lnTo>
                    <a:pt x="19848" y="26719"/>
                  </a:lnTo>
                  <a:cubicBezTo>
                    <a:pt x="14677" y="26820"/>
                    <a:pt x="2035" y="27120"/>
                    <a:pt x="1134" y="27687"/>
                  </a:cubicBezTo>
                  <a:cubicBezTo>
                    <a:pt x="33" y="28387"/>
                    <a:pt x="134" y="29888"/>
                    <a:pt x="534" y="30189"/>
                  </a:cubicBezTo>
                  <a:cubicBezTo>
                    <a:pt x="767" y="30355"/>
                    <a:pt x="1001" y="30422"/>
                    <a:pt x="1301" y="30422"/>
                  </a:cubicBezTo>
                  <a:cubicBezTo>
                    <a:pt x="1134" y="30689"/>
                    <a:pt x="1034" y="31023"/>
                    <a:pt x="1034" y="31323"/>
                  </a:cubicBezTo>
                  <a:cubicBezTo>
                    <a:pt x="1034" y="32445"/>
                    <a:pt x="1945" y="33229"/>
                    <a:pt x="2930" y="33229"/>
                  </a:cubicBezTo>
                  <a:cubicBezTo>
                    <a:pt x="3291" y="33229"/>
                    <a:pt x="3663" y="33123"/>
                    <a:pt x="4003" y="32891"/>
                  </a:cubicBezTo>
                  <a:cubicBezTo>
                    <a:pt x="5237" y="31990"/>
                    <a:pt x="4970" y="30089"/>
                    <a:pt x="3536" y="29555"/>
                  </a:cubicBezTo>
                  <a:lnTo>
                    <a:pt x="15878" y="29555"/>
                  </a:lnTo>
                  <a:cubicBezTo>
                    <a:pt x="11608" y="31690"/>
                    <a:pt x="400" y="37394"/>
                    <a:pt x="167" y="38128"/>
                  </a:cubicBezTo>
                  <a:cubicBezTo>
                    <a:pt x="0" y="38761"/>
                    <a:pt x="33" y="39429"/>
                    <a:pt x="234" y="40029"/>
                  </a:cubicBezTo>
                  <a:cubicBezTo>
                    <a:pt x="200" y="40263"/>
                    <a:pt x="167" y="40463"/>
                    <a:pt x="167" y="40696"/>
                  </a:cubicBezTo>
                  <a:cubicBezTo>
                    <a:pt x="167" y="42194"/>
                    <a:pt x="1385" y="43267"/>
                    <a:pt x="2717" y="43267"/>
                  </a:cubicBezTo>
                  <a:cubicBezTo>
                    <a:pt x="3135" y="43267"/>
                    <a:pt x="3564" y="43162"/>
                    <a:pt x="3970" y="42931"/>
                  </a:cubicBezTo>
                  <a:cubicBezTo>
                    <a:pt x="5704" y="41997"/>
                    <a:pt x="5738" y="39529"/>
                    <a:pt x="4070" y="38495"/>
                  </a:cubicBezTo>
                  <a:cubicBezTo>
                    <a:pt x="8473" y="36560"/>
                    <a:pt x="22016" y="31756"/>
                    <a:pt x="22716" y="31690"/>
                  </a:cubicBezTo>
                  <a:cubicBezTo>
                    <a:pt x="23383" y="31756"/>
                    <a:pt x="36493" y="36426"/>
                    <a:pt x="41129" y="38395"/>
                  </a:cubicBezTo>
                  <a:cubicBezTo>
                    <a:pt x="39328" y="39295"/>
                    <a:pt x="39228" y="41830"/>
                    <a:pt x="40929" y="42864"/>
                  </a:cubicBezTo>
                  <a:cubicBezTo>
                    <a:pt x="41366" y="43138"/>
                    <a:pt x="41835" y="43263"/>
                    <a:pt x="42293" y="43263"/>
                  </a:cubicBezTo>
                  <a:cubicBezTo>
                    <a:pt x="43618" y="43263"/>
                    <a:pt x="44841" y="42217"/>
                    <a:pt x="44865" y="40730"/>
                  </a:cubicBezTo>
                  <a:cubicBezTo>
                    <a:pt x="45299" y="39962"/>
                    <a:pt x="45433" y="39028"/>
                    <a:pt x="45232" y="38161"/>
                  </a:cubicBezTo>
                  <a:cubicBezTo>
                    <a:pt x="44999" y="37427"/>
                    <a:pt x="33791" y="31723"/>
                    <a:pt x="29521" y="29588"/>
                  </a:cubicBezTo>
                  <a:lnTo>
                    <a:pt x="41663" y="29588"/>
                  </a:lnTo>
                  <a:cubicBezTo>
                    <a:pt x="39995" y="30189"/>
                    <a:pt x="39962" y="32557"/>
                    <a:pt x="41630" y="33124"/>
                  </a:cubicBezTo>
                  <a:cubicBezTo>
                    <a:pt x="41855" y="33205"/>
                    <a:pt x="42078" y="33243"/>
                    <a:pt x="42291" y="33243"/>
                  </a:cubicBezTo>
                  <a:cubicBezTo>
                    <a:pt x="43659" y="33243"/>
                    <a:pt x="44673" y="31716"/>
                    <a:pt x="43865" y="30389"/>
                  </a:cubicBezTo>
                  <a:lnTo>
                    <a:pt x="43865" y="30389"/>
                  </a:lnTo>
                  <a:cubicBezTo>
                    <a:pt x="43969" y="30431"/>
                    <a:pt x="44077" y="30450"/>
                    <a:pt x="44185" y="30450"/>
                  </a:cubicBezTo>
                  <a:cubicBezTo>
                    <a:pt x="44419" y="30450"/>
                    <a:pt x="44649" y="30359"/>
                    <a:pt x="44832" y="30222"/>
                  </a:cubicBezTo>
                  <a:cubicBezTo>
                    <a:pt x="45266" y="29922"/>
                    <a:pt x="45332" y="28387"/>
                    <a:pt x="44232" y="27720"/>
                  </a:cubicBezTo>
                  <a:cubicBezTo>
                    <a:pt x="43264" y="27086"/>
                    <a:pt x="28287" y="26786"/>
                    <a:pt x="24351" y="26719"/>
                  </a:cubicBezTo>
                  <a:lnTo>
                    <a:pt x="24351" y="13677"/>
                  </a:lnTo>
                  <a:lnTo>
                    <a:pt x="27420" y="13677"/>
                  </a:lnTo>
                  <a:lnTo>
                    <a:pt x="27420" y="0"/>
                  </a:lnTo>
                  <a:close/>
                </a:path>
              </a:pathLst>
            </a:custGeom>
            <a:solidFill>
              <a:srgbClr val="263238"/>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1656;p45">
              <a:extLst>
                <a:ext uri="{FF2B5EF4-FFF2-40B4-BE49-F238E27FC236}">
                  <a16:creationId xmlns:a16="http://schemas.microsoft.com/office/drawing/2014/main" id="{FF082D23-64B1-D075-DBB9-32ED70BF20DF}"/>
                </a:ext>
              </a:extLst>
            </p:cNvPr>
            <p:cNvSpPr/>
            <p:nvPr/>
          </p:nvSpPr>
          <p:spPr>
            <a:xfrm>
              <a:off x="2973950" y="2508850"/>
              <a:ext cx="1710750" cy="1223450"/>
            </a:xfrm>
            <a:custGeom>
              <a:avLst/>
              <a:gdLst/>
              <a:ahLst/>
              <a:cxnLst/>
              <a:rect l="l" t="t" r="r" b="b"/>
              <a:pathLst>
                <a:path w="68430" h="48938" extrusionOk="0">
                  <a:moveTo>
                    <a:pt x="41908" y="0"/>
                  </a:moveTo>
                  <a:cubicBezTo>
                    <a:pt x="36299" y="0"/>
                    <a:pt x="31663" y="583"/>
                    <a:pt x="30456" y="1137"/>
                  </a:cubicBezTo>
                  <a:cubicBezTo>
                    <a:pt x="26853" y="2805"/>
                    <a:pt x="18914" y="9543"/>
                    <a:pt x="18914" y="9543"/>
                  </a:cubicBezTo>
                  <a:cubicBezTo>
                    <a:pt x="17847" y="10577"/>
                    <a:pt x="16513" y="11311"/>
                    <a:pt x="15078" y="11711"/>
                  </a:cubicBezTo>
                  <a:cubicBezTo>
                    <a:pt x="13740" y="12052"/>
                    <a:pt x="12496" y="12118"/>
                    <a:pt x="11340" y="12118"/>
                  </a:cubicBezTo>
                  <a:cubicBezTo>
                    <a:pt x="10607" y="12118"/>
                    <a:pt x="9909" y="12091"/>
                    <a:pt x="9246" y="12091"/>
                  </a:cubicBezTo>
                  <a:cubicBezTo>
                    <a:pt x="6547" y="12091"/>
                    <a:pt x="4411" y="12530"/>
                    <a:pt x="2736" y="16982"/>
                  </a:cubicBezTo>
                  <a:cubicBezTo>
                    <a:pt x="1" y="24253"/>
                    <a:pt x="5105" y="38797"/>
                    <a:pt x="11442" y="43500"/>
                  </a:cubicBezTo>
                  <a:cubicBezTo>
                    <a:pt x="15500" y="46517"/>
                    <a:pt x="21099" y="48938"/>
                    <a:pt x="28007" y="48938"/>
                  </a:cubicBezTo>
                  <a:cubicBezTo>
                    <a:pt x="31948" y="48938"/>
                    <a:pt x="36314" y="48150"/>
                    <a:pt x="41064" y="46236"/>
                  </a:cubicBezTo>
                  <a:cubicBezTo>
                    <a:pt x="54140" y="40965"/>
                    <a:pt x="66315" y="26622"/>
                    <a:pt x="67583" y="12078"/>
                  </a:cubicBezTo>
                  <a:cubicBezTo>
                    <a:pt x="68429" y="2362"/>
                    <a:pt x="53198" y="0"/>
                    <a:pt x="41908"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657;p45">
              <a:extLst>
                <a:ext uri="{FF2B5EF4-FFF2-40B4-BE49-F238E27FC236}">
                  <a16:creationId xmlns:a16="http://schemas.microsoft.com/office/drawing/2014/main" id="{27DAD650-DBAD-ABCB-D45D-CAC283E54C95}"/>
                </a:ext>
              </a:extLst>
            </p:cNvPr>
            <p:cNvSpPr/>
            <p:nvPr/>
          </p:nvSpPr>
          <p:spPr>
            <a:xfrm>
              <a:off x="3235325" y="1516425"/>
              <a:ext cx="612050" cy="1345825"/>
            </a:xfrm>
            <a:custGeom>
              <a:avLst/>
              <a:gdLst/>
              <a:ahLst/>
              <a:cxnLst/>
              <a:rect l="l" t="t" r="r" b="b"/>
              <a:pathLst>
                <a:path w="24482" h="53833" extrusionOk="0">
                  <a:moveTo>
                    <a:pt x="709" y="1"/>
                  </a:moveTo>
                  <a:cubicBezTo>
                    <a:pt x="1" y="1"/>
                    <a:pt x="132" y="726"/>
                    <a:pt x="1054" y="1306"/>
                  </a:cubicBezTo>
                  <a:cubicBezTo>
                    <a:pt x="2222" y="2073"/>
                    <a:pt x="4023" y="4608"/>
                    <a:pt x="4023" y="4608"/>
                  </a:cubicBezTo>
                  <a:lnTo>
                    <a:pt x="4957" y="6509"/>
                  </a:lnTo>
                  <a:cubicBezTo>
                    <a:pt x="4957" y="6509"/>
                    <a:pt x="1788" y="10412"/>
                    <a:pt x="1788" y="12447"/>
                  </a:cubicBezTo>
                  <a:cubicBezTo>
                    <a:pt x="1788" y="14448"/>
                    <a:pt x="5924" y="16783"/>
                    <a:pt x="5924" y="16783"/>
                  </a:cubicBezTo>
                  <a:cubicBezTo>
                    <a:pt x="5924" y="16783"/>
                    <a:pt x="2422" y="40400"/>
                    <a:pt x="3389" y="44703"/>
                  </a:cubicBezTo>
                  <a:cubicBezTo>
                    <a:pt x="4323" y="49040"/>
                    <a:pt x="6758" y="53376"/>
                    <a:pt x="8459" y="53810"/>
                  </a:cubicBezTo>
                  <a:cubicBezTo>
                    <a:pt x="8519" y="53825"/>
                    <a:pt x="8588" y="53832"/>
                    <a:pt x="8663" y="53832"/>
                  </a:cubicBezTo>
                  <a:cubicBezTo>
                    <a:pt x="10738" y="53832"/>
                    <a:pt x="18500" y="48306"/>
                    <a:pt x="18500" y="48306"/>
                  </a:cubicBezTo>
                  <a:cubicBezTo>
                    <a:pt x="18500" y="48306"/>
                    <a:pt x="23704" y="32128"/>
                    <a:pt x="24104" y="29059"/>
                  </a:cubicBezTo>
                  <a:cubicBezTo>
                    <a:pt x="24482" y="26384"/>
                    <a:pt x="24454" y="24495"/>
                    <a:pt x="23249" y="24495"/>
                  </a:cubicBezTo>
                  <a:cubicBezTo>
                    <a:pt x="23071" y="24495"/>
                    <a:pt x="22868" y="24536"/>
                    <a:pt x="22636" y="24622"/>
                  </a:cubicBezTo>
                  <a:cubicBezTo>
                    <a:pt x="22636" y="24622"/>
                    <a:pt x="20635" y="25656"/>
                    <a:pt x="20101" y="27157"/>
                  </a:cubicBezTo>
                  <a:cubicBezTo>
                    <a:pt x="19567" y="28625"/>
                    <a:pt x="13096" y="40200"/>
                    <a:pt x="13096" y="40200"/>
                  </a:cubicBezTo>
                  <a:cubicBezTo>
                    <a:pt x="13096" y="40200"/>
                    <a:pt x="12462" y="29292"/>
                    <a:pt x="11528" y="23021"/>
                  </a:cubicBezTo>
                  <a:cubicBezTo>
                    <a:pt x="10561" y="16783"/>
                    <a:pt x="9527" y="9578"/>
                    <a:pt x="8026" y="6409"/>
                  </a:cubicBezTo>
                  <a:cubicBezTo>
                    <a:pt x="6525" y="3240"/>
                    <a:pt x="2956" y="705"/>
                    <a:pt x="1454" y="171"/>
                  </a:cubicBezTo>
                  <a:cubicBezTo>
                    <a:pt x="1146" y="52"/>
                    <a:pt x="898" y="1"/>
                    <a:pt x="709"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1658;p45">
              <a:extLst>
                <a:ext uri="{FF2B5EF4-FFF2-40B4-BE49-F238E27FC236}">
                  <a16:creationId xmlns:a16="http://schemas.microsoft.com/office/drawing/2014/main" id="{80D1374B-729C-9579-6592-D4E979165429}"/>
                </a:ext>
              </a:extLst>
            </p:cNvPr>
            <p:cNvSpPr/>
            <p:nvPr/>
          </p:nvSpPr>
          <p:spPr>
            <a:xfrm>
              <a:off x="3311700" y="2128800"/>
              <a:ext cx="535675" cy="734275"/>
            </a:xfrm>
            <a:custGeom>
              <a:avLst/>
              <a:gdLst/>
              <a:ahLst/>
              <a:cxnLst/>
              <a:rect l="l" t="t" r="r" b="b"/>
              <a:pathLst>
                <a:path w="21427" h="29371" extrusionOk="0">
                  <a:moveTo>
                    <a:pt x="20194" y="0"/>
                  </a:moveTo>
                  <a:cubicBezTo>
                    <a:pt x="20016" y="0"/>
                    <a:pt x="19813" y="41"/>
                    <a:pt x="19581" y="127"/>
                  </a:cubicBezTo>
                  <a:cubicBezTo>
                    <a:pt x="19581" y="127"/>
                    <a:pt x="17580" y="1161"/>
                    <a:pt x="17046" y="2662"/>
                  </a:cubicBezTo>
                  <a:cubicBezTo>
                    <a:pt x="16512" y="4130"/>
                    <a:pt x="10041" y="15705"/>
                    <a:pt x="10041" y="15705"/>
                  </a:cubicBezTo>
                  <a:cubicBezTo>
                    <a:pt x="10041" y="15705"/>
                    <a:pt x="9908" y="13437"/>
                    <a:pt x="9674" y="10435"/>
                  </a:cubicBezTo>
                  <a:cubicBezTo>
                    <a:pt x="7913" y="11671"/>
                    <a:pt x="6117" y="12082"/>
                    <a:pt x="4500" y="12082"/>
                  </a:cubicBezTo>
                  <a:cubicBezTo>
                    <a:pt x="2933" y="12082"/>
                    <a:pt x="1535" y="11696"/>
                    <a:pt x="501" y="11302"/>
                  </a:cubicBezTo>
                  <a:cubicBezTo>
                    <a:pt x="167" y="15338"/>
                    <a:pt x="1" y="18807"/>
                    <a:pt x="301" y="20242"/>
                  </a:cubicBezTo>
                  <a:cubicBezTo>
                    <a:pt x="1268" y="24578"/>
                    <a:pt x="3703" y="28915"/>
                    <a:pt x="5371" y="29348"/>
                  </a:cubicBezTo>
                  <a:cubicBezTo>
                    <a:pt x="5431" y="29363"/>
                    <a:pt x="5499" y="29371"/>
                    <a:pt x="5575" y="29371"/>
                  </a:cubicBezTo>
                  <a:cubicBezTo>
                    <a:pt x="7652" y="29371"/>
                    <a:pt x="15445" y="23844"/>
                    <a:pt x="15445" y="23844"/>
                  </a:cubicBezTo>
                  <a:cubicBezTo>
                    <a:pt x="15445" y="23844"/>
                    <a:pt x="20649" y="7633"/>
                    <a:pt x="21049" y="4564"/>
                  </a:cubicBezTo>
                  <a:cubicBezTo>
                    <a:pt x="21427" y="1889"/>
                    <a:pt x="21399" y="0"/>
                    <a:pt x="20194" y="0"/>
                  </a:cubicBezTo>
                  <a:close/>
                </a:path>
              </a:pathLst>
            </a:custGeom>
            <a:solidFill>
              <a:srgbClr val="00B050"/>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1659;p45">
              <a:extLst>
                <a:ext uri="{FF2B5EF4-FFF2-40B4-BE49-F238E27FC236}">
                  <a16:creationId xmlns:a16="http://schemas.microsoft.com/office/drawing/2014/main" id="{A450A046-E32C-BB1C-0A8E-E588F252A1BF}"/>
                </a:ext>
              </a:extLst>
            </p:cNvPr>
            <p:cNvSpPr/>
            <p:nvPr/>
          </p:nvSpPr>
          <p:spPr>
            <a:xfrm>
              <a:off x="3562725" y="2521425"/>
              <a:ext cx="8350" cy="134275"/>
            </a:xfrm>
            <a:custGeom>
              <a:avLst/>
              <a:gdLst/>
              <a:ahLst/>
              <a:cxnLst/>
              <a:rect l="l" t="t" r="r" b="b"/>
              <a:pathLst>
                <a:path w="334" h="5371" fill="none" extrusionOk="0">
                  <a:moveTo>
                    <a:pt x="0" y="0"/>
                  </a:moveTo>
                  <a:cubicBezTo>
                    <a:pt x="0" y="0"/>
                    <a:pt x="234" y="3169"/>
                    <a:pt x="334" y="5371"/>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660;p45">
              <a:extLst>
                <a:ext uri="{FF2B5EF4-FFF2-40B4-BE49-F238E27FC236}">
                  <a16:creationId xmlns:a16="http://schemas.microsoft.com/office/drawing/2014/main" id="{1718B757-A701-861F-BA47-3848546B386B}"/>
                </a:ext>
              </a:extLst>
            </p:cNvPr>
            <p:cNvSpPr/>
            <p:nvPr/>
          </p:nvSpPr>
          <p:spPr>
            <a:xfrm>
              <a:off x="3217475" y="1716675"/>
              <a:ext cx="139275" cy="151400"/>
            </a:xfrm>
            <a:custGeom>
              <a:avLst/>
              <a:gdLst/>
              <a:ahLst/>
              <a:cxnLst/>
              <a:rect l="l" t="t" r="r" b="b"/>
              <a:pathLst>
                <a:path w="5571" h="6056" extrusionOk="0">
                  <a:moveTo>
                    <a:pt x="1768" y="0"/>
                  </a:moveTo>
                  <a:cubicBezTo>
                    <a:pt x="1768" y="0"/>
                    <a:pt x="0" y="1468"/>
                    <a:pt x="167" y="2469"/>
                  </a:cubicBezTo>
                  <a:cubicBezTo>
                    <a:pt x="295" y="3425"/>
                    <a:pt x="3041" y="6056"/>
                    <a:pt x="4071" y="6056"/>
                  </a:cubicBezTo>
                  <a:cubicBezTo>
                    <a:pt x="4119" y="6056"/>
                    <a:pt x="4163" y="6050"/>
                    <a:pt x="4203" y="6038"/>
                  </a:cubicBezTo>
                  <a:cubicBezTo>
                    <a:pt x="5137" y="5738"/>
                    <a:pt x="5571" y="5671"/>
                    <a:pt x="4637" y="4437"/>
                  </a:cubicBezTo>
                  <a:cubicBezTo>
                    <a:pt x="3703" y="3169"/>
                    <a:pt x="2435" y="1635"/>
                    <a:pt x="2202" y="1101"/>
                  </a:cubicBezTo>
                  <a:cubicBezTo>
                    <a:pt x="2002" y="534"/>
                    <a:pt x="1768" y="0"/>
                    <a:pt x="1768"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1661;p45">
              <a:extLst>
                <a:ext uri="{FF2B5EF4-FFF2-40B4-BE49-F238E27FC236}">
                  <a16:creationId xmlns:a16="http://schemas.microsoft.com/office/drawing/2014/main" id="{C5D328B5-0A11-C49E-B64E-0A642FE2F9F7}"/>
                </a:ext>
              </a:extLst>
            </p:cNvPr>
            <p:cNvSpPr/>
            <p:nvPr/>
          </p:nvSpPr>
          <p:spPr>
            <a:xfrm>
              <a:off x="3256675" y="1679150"/>
              <a:ext cx="102575" cy="158300"/>
            </a:xfrm>
            <a:custGeom>
              <a:avLst/>
              <a:gdLst/>
              <a:ahLst/>
              <a:cxnLst/>
              <a:rect l="l" t="t" r="r" b="b"/>
              <a:pathLst>
                <a:path w="4103" h="6332" extrusionOk="0">
                  <a:moveTo>
                    <a:pt x="4103" y="0"/>
                  </a:moveTo>
                  <a:cubicBezTo>
                    <a:pt x="4103" y="0"/>
                    <a:pt x="1268" y="134"/>
                    <a:pt x="701" y="667"/>
                  </a:cubicBezTo>
                  <a:cubicBezTo>
                    <a:pt x="100" y="1201"/>
                    <a:pt x="0" y="2469"/>
                    <a:pt x="1201" y="4070"/>
                  </a:cubicBezTo>
                  <a:cubicBezTo>
                    <a:pt x="2167" y="5395"/>
                    <a:pt x="2882" y="6332"/>
                    <a:pt x="3364" y="6332"/>
                  </a:cubicBezTo>
                  <a:cubicBezTo>
                    <a:pt x="3465" y="6332"/>
                    <a:pt x="3555" y="6291"/>
                    <a:pt x="3636" y="6205"/>
                  </a:cubicBezTo>
                  <a:cubicBezTo>
                    <a:pt x="4103" y="5704"/>
                    <a:pt x="4003" y="5037"/>
                    <a:pt x="3569" y="4337"/>
                  </a:cubicBezTo>
                  <a:cubicBezTo>
                    <a:pt x="3202" y="3703"/>
                    <a:pt x="2902" y="3036"/>
                    <a:pt x="2602" y="2369"/>
                  </a:cubicBezTo>
                  <a:lnTo>
                    <a:pt x="4070" y="667"/>
                  </a:lnTo>
                  <a:lnTo>
                    <a:pt x="4103" y="0"/>
                  </a:ln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662;p45">
              <a:extLst>
                <a:ext uri="{FF2B5EF4-FFF2-40B4-BE49-F238E27FC236}">
                  <a16:creationId xmlns:a16="http://schemas.microsoft.com/office/drawing/2014/main" id="{E580AA63-F995-6CF0-3F0D-8D848F56F748}"/>
                </a:ext>
              </a:extLst>
            </p:cNvPr>
            <p:cNvSpPr/>
            <p:nvPr/>
          </p:nvSpPr>
          <p:spPr>
            <a:xfrm>
              <a:off x="3194950" y="1778375"/>
              <a:ext cx="138450" cy="122700"/>
            </a:xfrm>
            <a:custGeom>
              <a:avLst/>
              <a:gdLst/>
              <a:ahLst/>
              <a:cxnLst/>
              <a:rect l="l" t="t" r="r" b="b"/>
              <a:pathLst>
                <a:path w="5538" h="4908" extrusionOk="0">
                  <a:moveTo>
                    <a:pt x="1068" y="1"/>
                  </a:moveTo>
                  <a:cubicBezTo>
                    <a:pt x="1068" y="1"/>
                    <a:pt x="1" y="1769"/>
                    <a:pt x="734" y="2803"/>
                  </a:cubicBezTo>
                  <a:cubicBezTo>
                    <a:pt x="1410" y="3713"/>
                    <a:pt x="3352" y="4908"/>
                    <a:pt x="4376" y="4908"/>
                  </a:cubicBezTo>
                  <a:cubicBezTo>
                    <a:pt x="4515" y="4908"/>
                    <a:pt x="4637" y="4885"/>
                    <a:pt x="4737" y="4838"/>
                  </a:cubicBezTo>
                  <a:cubicBezTo>
                    <a:pt x="5538" y="4437"/>
                    <a:pt x="5104" y="3570"/>
                    <a:pt x="5104" y="3570"/>
                  </a:cubicBezTo>
                  <a:cubicBezTo>
                    <a:pt x="4404" y="3203"/>
                    <a:pt x="3703" y="2769"/>
                    <a:pt x="3069" y="2269"/>
                  </a:cubicBezTo>
                  <a:cubicBezTo>
                    <a:pt x="2336" y="1602"/>
                    <a:pt x="1635" y="835"/>
                    <a:pt x="1068"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663;p45">
              <a:extLst>
                <a:ext uri="{FF2B5EF4-FFF2-40B4-BE49-F238E27FC236}">
                  <a16:creationId xmlns:a16="http://schemas.microsoft.com/office/drawing/2014/main" id="{A9635C60-302F-8B60-6663-B3DB2C7E8DB2}"/>
                </a:ext>
              </a:extLst>
            </p:cNvPr>
            <p:cNvSpPr/>
            <p:nvPr/>
          </p:nvSpPr>
          <p:spPr>
            <a:xfrm>
              <a:off x="3268800" y="1677900"/>
              <a:ext cx="198875" cy="202250"/>
            </a:xfrm>
            <a:custGeom>
              <a:avLst/>
              <a:gdLst/>
              <a:ahLst/>
              <a:cxnLst/>
              <a:rect l="l" t="t" r="r" b="b"/>
              <a:pathLst>
                <a:path w="7955" h="8090" extrusionOk="0">
                  <a:moveTo>
                    <a:pt x="3826" y="0"/>
                  </a:moveTo>
                  <a:cubicBezTo>
                    <a:pt x="3754" y="0"/>
                    <a:pt x="3685" y="5"/>
                    <a:pt x="3618" y="17"/>
                  </a:cubicBezTo>
                  <a:cubicBezTo>
                    <a:pt x="3018" y="150"/>
                    <a:pt x="749" y="2052"/>
                    <a:pt x="349" y="2886"/>
                  </a:cubicBezTo>
                  <a:cubicBezTo>
                    <a:pt x="1" y="3582"/>
                    <a:pt x="340" y="3913"/>
                    <a:pt x="816" y="3913"/>
                  </a:cubicBezTo>
                  <a:cubicBezTo>
                    <a:pt x="933" y="3913"/>
                    <a:pt x="1058" y="3892"/>
                    <a:pt x="1183" y="3853"/>
                  </a:cubicBezTo>
                  <a:cubicBezTo>
                    <a:pt x="1783" y="3619"/>
                    <a:pt x="4452" y="2686"/>
                    <a:pt x="4452" y="2685"/>
                  </a:cubicBezTo>
                  <a:lnTo>
                    <a:pt x="4452" y="2685"/>
                  </a:lnTo>
                  <a:cubicBezTo>
                    <a:pt x="4452" y="2686"/>
                    <a:pt x="3618" y="6155"/>
                    <a:pt x="4452" y="7122"/>
                  </a:cubicBezTo>
                  <a:cubicBezTo>
                    <a:pt x="5286" y="8056"/>
                    <a:pt x="7954" y="8089"/>
                    <a:pt x="7954" y="8089"/>
                  </a:cubicBezTo>
                  <a:lnTo>
                    <a:pt x="7421" y="2052"/>
                  </a:lnTo>
                  <a:cubicBezTo>
                    <a:pt x="7421" y="2052"/>
                    <a:pt x="5218" y="0"/>
                    <a:pt x="38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664;p45">
              <a:extLst>
                <a:ext uri="{FF2B5EF4-FFF2-40B4-BE49-F238E27FC236}">
                  <a16:creationId xmlns:a16="http://schemas.microsoft.com/office/drawing/2014/main" id="{A805E253-DA3E-D0E4-F134-8B76DD9C237E}"/>
                </a:ext>
              </a:extLst>
            </p:cNvPr>
            <p:cNvSpPr/>
            <p:nvPr/>
          </p:nvSpPr>
          <p:spPr>
            <a:xfrm>
              <a:off x="3266675" y="1672475"/>
              <a:ext cx="201000" cy="207675"/>
            </a:xfrm>
            <a:custGeom>
              <a:avLst/>
              <a:gdLst/>
              <a:ahLst/>
              <a:cxnLst/>
              <a:rect l="l" t="t" r="r" b="b"/>
              <a:pathLst>
                <a:path w="8040" h="8307" fill="none" extrusionOk="0">
                  <a:moveTo>
                    <a:pt x="7506" y="2269"/>
                  </a:moveTo>
                  <a:cubicBezTo>
                    <a:pt x="7506" y="2269"/>
                    <a:pt x="5071" y="0"/>
                    <a:pt x="3703" y="234"/>
                  </a:cubicBezTo>
                  <a:cubicBezTo>
                    <a:pt x="3103" y="367"/>
                    <a:pt x="834" y="2269"/>
                    <a:pt x="434" y="3103"/>
                  </a:cubicBezTo>
                  <a:cubicBezTo>
                    <a:pt x="0" y="3970"/>
                    <a:pt x="634" y="4270"/>
                    <a:pt x="1268" y="4070"/>
                  </a:cubicBezTo>
                  <a:cubicBezTo>
                    <a:pt x="1868" y="3836"/>
                    <a:pt x="4537" y="2902"/>
                    <a:pt x="4537" y="2902"/>
                  </a:cubicBezTo>
                  <a:cubicBezTo>
                    <a:pt x="4537" y="2902"/>
                    <a:pt x="3703" y="6372"/>
                    <a:pt x="4537" y="7339"/>
                  </a:cubicBezTo>
                  <a:cubicBezTo>
                    <a:pt x="5371" y="8273"/>
                    <a:pt x="8039" y="8306"/>
                    <a:pt x="8039" y="8306"/>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665;p45">
              <a:extLst>
                <a:ext uri="{FF2B5EF4-FFF2-40B4-BE49-F238E27FC236}">
                  <a16:creationId xmlns:a16="http://schemas.microsoft.com/office/drawing/2014/main" id="{BCE46DC2-B768-4C59-BE53-E272E2AFCC21}"/>
                </a:ext>
              </a:extLst>
            </p:cNvPr>
            <p:cNvSpPr/>
            <p:nvPr/>
          </p:nvSpPr>
          <p:spPr>
            <a:xfrm>
              <a:off x="3444300" y="2091950"/>
              <a:ext cx="1278425" cy="1330125"/>
            </a:xfrm>
            <a:custGeom>
              <a:avLst/>
              <a:gdLst/>
              <a:ahLst/>
              <a:cxnLst/>
              <a:rect l="l" t="t" r="r" b="b"/>
              <a:pathLst>
                <a:path w="51137" h="53205" extrusionOk="0">
                  <a:moveTo>
                    <a:pt x="28888" y="0"/>
                  </a:moveTo>
                  <a:cubicBezTo>
                    <a:pt x="28888" y="0"/>
                    <a:pt x="15345" y="734"/>
                    <a:pt x="14277" y="1601"/>
                  </a:cubicBezTo>
                  <a:cubicBezTo>
                    <a:pt x="13243" y="2435"/>
                    <a:pt x="12476" y="4770"/>
                    <a:pt x="12376" y="5404"/>
                  </a:cubicBezTo>
                  <a:cubicBezTo>
                    <a:pt x="12276" y="6038"/>
                    <a:pt x="8373" y="24885"/>
                    <a:pt x="7606" y="28154"/>
                  </a:cubicBezTo>
                  <a:cubicBezTo>
                    <a:pt x="6872" y="31456"/>
                    <a:pt x="0" y="39595"/>
                    <a:pt x="0" y="39595"/>
                  </a:cubicBezTo>
                  <a:cubicBezTo>
                    <a:pt x="0" y="39595"/>
                    <a:pt x="12376" y="46300"/>
                    <a:pt x="18213" y="49302"/>
                  </a:cubicBezTo>
                  <a:cubicBezTo>
                    <a:pt x="22049" y="51203"/>
                    <a:pt x="26152" y="52538"/>
                    <a:pt x="30389" y="53205"/>
                  </a:cubicBezTo>
                  <a:lnTo>
                    <a:pt x="44132" y="24117"/>
                  </a:lnTo>
                  <a:cubicBezTo>
                    <a:pt x="44132" y="24117"/>
                    <a:pt x="50703" y="7939"/>
                    <a:pt x="50903" y="6338"/>
                  </a:cubicBezTo>
                  <a:cubicBezTo>
                    <a:pt x="51137" y="4770"/>
                    <a:pt x="50703" y="5404"/>
                    <a:pt x="46467" y="3369"/>
                  </a:cubicBezTo>
                  <a:cubicBezTo>
                    <a:pt x="43732" y="2068"/>
                    <a:pt x="40863" y="1168"/>
                    <a:pt x="37894" y="634"/>
                  </a:cubicBezTo>
                  <a:cubicBezTo>
                    <a:pt x="36827" y="434"/>
                    <a:pt x="28888" y="0"/>
                    <a:pt x="28888" y="0"/>
                  </a:cubicBezTo>
                  <a:close/>
                </a:path>
              </a:pathLst>
            </a:custGeom>
            <a:solidFill>
              <a:srgbClr val="00B050"/>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666;p45">
              <a:extLst>
                <a:ext uri="{FF2B5EF4-FFF2-40B4-BE49-F238E27FC236}">
                  <a16:creationId xmlns:a16="http://schemas.microsoft.com/office/drawing/2014/main" id="{66C52013-C812-376E-C08C-5495080A3902}"/>
                </a:ext>
              </a:extLst>
            </p:cNvPr>
            <p:cNvSpPr/>
            <p:nvPr/>
          </p:nvSpPr>
          <p:spPr>
            <a:xfrm>
              <a:off x="1778100" y="3638275"/>
              <a:ext cx="635475" cy="522525"/>
            </a:xfrm>
            <a:custGeom>
              <a:avLst/>
              <a:gdLst/>
              <a:ahLst/>
              <a:cxnLst/>
              <a:rect l="l" t="t" r="r" b="b"/>
              <a:pathLst>
                <a:path w="25419" h="20901" extrusionOk="0">
                  <a:moveTo>
                    <a:pt x="1118" y="1"/>
                  </a:moveTo>
                  <a:cubicBezTo>
                    <a:pt x="1055" y="1"/>
                    <a:pt x="1005" y="8"/>
                    <a:pt x="968" y="25"/>
                  </a:cubicBezTo>
                  <a:cubicBezTo>
                    <a:pt x="1" y="425"/>
                    <a:pt x="2169" y="6896"/>
                    <a:pt x="5004" y="10532"/>
                  </a:cubicBezTo>
                  <a:cubicBezTo>
                    <a:pt x="7840" y="14202"/>
                    <a:pt x="15679" y="19205"/>
                    <a:pt x="17180" y="20006"/>
                  </a:cubicBezTo>
                  <a:cubicBezTo>
                    <a:pt x="18116" y="20505"/>
                    <a:pt x="18780" y="20901"/>
                    <a:pt x="19471" y="20901"/>
                  </a:cubicBezTo>
                  <a:cubicBezTo>
                    <a:pt x="19888" y="20901"/>
                    <a:pt x="20314" y="20757"/>
                    <a:pt x="20816" y="20406"/>
                  </a:cubicBezTo>
                  <a:cubicBezTo>
                    <a:pt x="22150" y="19472"/>
                    <a:pt x="25419" y="13134"/>
                    <a:pt x="25419" y="13134"/>
                  </a:cubicBezTo>
                  <a:lnTo>
                    <a:pt x="21216" y="5429"/>
                  </a:lnTo>
                  <a:lnTo>
                    <a:pt x="12576" y="5128"/>
                  </a:lnTo>
                  <a:cubicBezTo>
                    <a:pt x="12576" y="5128"/>
                    <a:pt x="2722" y="1"/>
                    <a:pt x="1118" y="1"/>
                  </a:cubicBezTo>
                  <a:close/>
                </a:path>
              </a:pathLst>
            </a:custGeom>
            <a:solidFill>
              <a:srgbClr val="00B050"/>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5" name="Google Shape;1667;p45">
              <a:extLst>
                <a:ext uri="{FF2B5EF4-FFF2-40B4-BE49-F238E27FC236}">
                  <a16:creationId xmlns:a16="http://schemas.microsoft.com/office/drawing/2014/main" id="{605CBF17-4C2E-8C2D-6931-7E4E42A1E8BC}"/>
                </a:ext>
              </a:extLst>
            </p:cNvPr>
            <p:cNvSpPr/>
            <p:nvPr/>
          </p:nvSpPr>
          <p:spPr>
            <a:xfrm>
              <a:off x="1778950" y="3638550"/>
              <a:ext cx="543750" cy="522250"/>
            </a:xfrm>
            <a:custGeom>
              <a:avLst/>
              <a:gdLst/>
              <a:ahLst/>
              <a:cxnLst/>
              <a:rect l="l" t="t" r="r" b="b"/>
              <a:pathLst>
                <a:path w="21750" h="20890" extrusionOk="0">
                  <a:moveTo>
                    <a:pt x="1142" y="1"/>
                  </a:moveTo>
                  <a:cubicBezTo>
                    <a:pt x="1075" y="1"/>
                    <a:pt x="1006" y="5"/>
                    <a:pt x="934" y="14"/>
                  </a:cubicBezTo>
                  <a:cubicBezTo>
                    <a:pt x="0" y="414"/>
                    <a:pt x="2168" y="6885"/>
                    <a:pt x="5004" y="10521"/>
                  </a:cubicBezTo>
                  <a:cubicBezTo>
                    <a:pt x="7839" y="14191"/>
                    <a:pt x="15645" y="19194"/>
                    <a:pt x="17146" y="19995"/>
                  </a:cubicBezTo>
                  <a:cubicBezTo>
                    <a:pt x="18082" y="20494"/>
                    <a:pt x="18746" y="20890"/>
                    <a:pt x="19437" y="20890"/>
                  </a:cubicBezTo>
                  <a:cubicBezTo>
                    <a:pt x="19854" y="20890"/>
                    <a:pt x="20280" y="20746"/>
                    <a:pt x="20782" y="20395"/>
                  </a:cubicBezTo>
                  <a:cubicBezTo>
                    <a:pt x="21149" y="20095"/>
                    <a:pt x="21482" y="19728"/>
                    <a:pt x="21749" y="19328"/>
                  </a:cubicBezTo>
                  <a:cubicBezTo>
                    <a:pt x="18714" y="17760"/>
                    <a:pt x="9974" y="13090"/>
                    <a:pt x="6905" y="9320"/>
                  </a:cubicBezTo>
                  <a:cubicBezTo>
                    <a:pt x="4270" y="6151"/>
                    <a:pt x="2502" y="2249"/>
                    <a:pt x="1668" y="80"/>
                  </a:cubicBezTo>
                  <a:cubicBezTo>
                    <a:pt x="1497" y="32"/>
                    <a:pt x="1326" y="1"/>
                    <a:pt x="1142"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1668;p45">
              <a:extLst>
                <a:ext uri="{FF2B5EF4-FFF2-40B4-BE49-F238E27FC236}">
                  <a16:creationId xmlns:a16="http://schemas.microsoft.com/office/drawing/2014/main" id="{B7759F1B-B73B-0865-2AB3-834AAAFDF22B}"/>
                </a:ext>
              </a:extLst>
            </p:cNvPr>
            <p:cNvSpPr/>
            <p:nvPr/>
          </p:nvSpPr>
          <p:spPr>
            <a:xfrm>
              <a:off x="2713775" y="4502825"/>
              <a:ext cx="567100" cy="390625"/>
            </a:xfrm>
            <a:custGeom>
              <a:avLst/>
              <a:gdLst/>
              <a:ahLst/>
              <a:cxnLst/>
              <a:rect l="l" t="t" r="r" b="b"/>
              <a:pathLst>
                <a:path w="22684" h="15625" extrusionOk="0">
                  <a:moveTo>
                    <a:pt x="11609" y="1"/>
                  </a:moveTo>
                  <a:cubicBezTo>
                    <a:pt x="11609" y="1"/>
                    <a:pt x="8507" y="5805"/>
                    <a:pt x="7039" y="7973"/>
                  </a:cubicBezTo>
                  <a:cubicBezTo>
                    <a:pt x="5538" y="10141"/>
                    <a:pt x="1" y="12977"/>
                    <a:pt x="134" y="14211"/>
                  </a:cubicBezTo>
                  <a:cubicBezTo>
                    <a:pt x="241" y="15176"/>
                    <a:pt x="4638" y="15624"/>
                    <a:pt x="8247" y="15624"/>
                  </a:cubicBezTo>
                  <a:cubicBezTo>
                    <a:pt x="9128" y="15624"/>
                    <a:pt x="9962" y="15598"/>
                    <a:pt x="10675" y="15545"/>
                  </a:cubicBezTo>
                  <a:cubicBezTo>
                    <a:pt x="14344" y="15278"/>
                    <a:pt x="17580" y="10809"/>
                    <a:pt x="19448" y="9741"/>
                  </a:cubicBezTo>
                  <a:cubicBezTo>
                    <a:pt x="21316" y="8640"/>
                    <a:pt x="22683" y="8240"/>
                    <a:pt x="21616" y="5672"/>
                  </a:cubicBezTo>
                  <a:cubicBezTo>
                    <a:pt x="20515" y="3103"/>
                    <a:pt x="19181" y="535"/>
                    <a:pt x="19181" y="535"/>
                  </a:cubicBezTo>
                  <a:lnTo>
                    <a:pt x="11609" y="1"/>
                  </a:lnTo>
                  <a:close/>
                </a:path>
              </a:pathLst>
            </a:custGeom>
            <a:solidFill>
              <a:srgbClr val="00B050"/>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1669;p45">
              <a:extLst>
                <a:ext uri="{FF2B5EF4-FFF2-40B4-BE49-F238E27FC236}">
                  <a16:creationId xmlns:a16="http://schemas.microsoft.com/office/drawing/2014/main" id="{B8C214A3-8722-8A05-13B3-9497B1F6CEC5}"/>
                </a:ext>
              </a:extLst>
            </p:cNvPr>
            <p:cNvSpPr/>
            <p:nvPr/>
          </p:nvSpPr>
          <p:spPr>
            <a:xfrm>
              <a:off x="2716275" y="4644600"/>
              <a:ext cx="564600" cy="248850"/>
            </a:xfrm>
            <a:custGeom>
              <a:avLst/>
              <a:gdLst/>
              <a:ahLst/>
              <a:cxnLst/>
              <a:rect l="l" t="t" r="r" b="b"/>
              <a:pathLst>
                <a:path w="22584" h="9954" extrusionOk="0">
                  <a:moveTo>
                    <a:pt x="21516" y="1"/>
                  </a:moveTo>
                  <a:lnTo>
                    <a:pt x="21516" y="1"/>
                  </a:lnTo>
                  <a:cubicBezTo>
                    <a:pt x="14644" y="2436"/>
                    <a:pt x="14778" y="7039"/>
                    <a:pt x="10975" y="8240"/>
                  </a:cubicBezTo>
                  <a:cubicBezTo>
                    <a:pt x="10215" y="8480"/>
                    <a:pt x="9264" y="8576"/>
                    <a:pt x="8229" y="8576"/>
                  </a:cubicBezTo>
                  <a:cubicBezTo>
                    <a:pt x="5673" y="8576"/>
                    <a:pt x="2605" y="7990"/>
                    <a:pt x="634" y="7539"/>
                  </a:cubicBezTo>
                  <a:cubicBezTo>
                    <a:pt x="234" y="7940"/>
                    <a:pt x="1" y="8273"/>
                    <a:pt x="34" y="8540"/>
                  </a:cubicBezTo>
                  <a:cubicBezTo>
                    <a:pt x="141" y="9505"/>
                    <a:pt x="4538" y="9953"/>
                    <a:pt x="8147" y="9953"/>
                  </a:cubicBezTo>
                  <a:cubicBezTo>
                    <a:pt x="9028" y="9953"/>
                    <a:pt x="9862" y="9927"/>
                    <a:pt x="10575" y="9874"/>
                  </a:cubicBezTo>
                  <a:cubicBezTo>
                    <a:pt x="14244" y="9607"/>
                    <a:pt x="17480" y="5138"/>
                    <a:pt x="19348" y="4070"/>
                  </a:cubicBezTo>
                  <a:cubicBezTo>
                    <a:pt x="21216" y="2969"/>
                    <a:pt x="22583" y="2569"/>
                    <a:pt x="21516"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1670;p45">
              <a:extLst>
                <a:ext uri="{FF2B5EF4-FFF2-40B4-BE49-F238E27FC236}">
                  <a16:creationId xmlns:a16="http://schemas.microsoft.com/office/drawing/2014/main" id="{7ABBBF21-D98E-F5D7-BC23-1CED3B10D4FF}"/>
                </a:ext>
              </a:extLst>
            </p:cNvPr>
            <p:cNvSpPr/>
            <p:nvPr/>
          </p:nvSpPr>
          <p:spPr>
            <a:xfrm>
              <a:off x="2703775" y="3037275"/>
              <a:ext cx="1209225" cy="1546950"/>
            </a:xfrm>
            <a:custGeom>
              <a:avLst/>
              <a:gdLst/>
              <a:ahLst/>
              <a:cxnLst/>
              <a:rect l="l" t="t" r="r" b="b"/>
              <a:pathLst>
                <a:path w="48369" h="61878" extrusionOk="0">
                  <a:moveTo>
                    <a:pt x="9734" y="0"/>
                  </a:moveTo>
                  <a:cubicBezTo>
                    <a:pt x="5875" y="0"/>
                    <a:pt x="2786" y="1081"/>
                    <a:pt x="1768" y="3650"/>
                  </a:cubicBezTo>
                  <a:cubicBezTo>
                    <a:pt x="134" y="7620"/>
                    <a:pt x="0" y="12023"/>
                    <a:pt x="1368" y="16092"/>
                  </a:cubicBezTo>
                  <a:lnTo>
                    <a:pt x="11609" y="53619"/>
                  </a:lnTo>
                  <a:lnTo>
                    <a:pt x="10141" y="54853"/>
                  </a:lnTo>
                  <a:lnTo>
                    <a:pt x="11742" y="60257"/>
                  </a:lnTo>
                  <a:cubicBezTo>
                    <a:pt x="13143" y="60791"/>
                    <a:pt x="14611" y="61191"/>
                    <a:pt x="16078" y="61492"/>
                  </a:cubicBezTo>
                  <a:cubicBezTo>
                    <a:pt x="17488" y="61795"/>
                    <a:pt x="18623" y="61877"/>
                    <a:pt x="19441" y="61877"/>
                  </a:cubicBezTo>
                  <a:cubicBezTo>
                    <a:pt x="20423" y="61877"/>
                    <a:pt x="20949" y="61758"/>
                    <a:pt x="20949" y="61758"/>
                  </a:cubicBezTo>
                  <a:cubicBezTo>
                    <a:pt x="20949" y="61758"/>
                    <a:pt x="21082" y="57989"/>
                    <a:pt x="20682" y="56755"/>
                  </a:cubicBezTo>
                  <a:cubicBezTo>
                    <a:pt x="20281" y="55521"/>
                    <a:pt x="19581" y="53386"/>
                    <a:pt x="19581" y="53386"/>
                  </a:cubicBezTo>
                  <a:lnTo>
                    <a:pt x="17713" y="20562"/>
                  </a:lnTo>
                  <a:lnTo>
                    <a:pt x="17713" y="20562"/>
                  </a:lnTo>
                  <a:cubicBezTo>
                    <a:pt x="17713" y="20562"/>
                    <a:pt x="33845" y="26651"/>
                    <a:pt x="40963" y="26651"/>
                  </a:cubicBezTo>
                  <a:cubicBezTo>
                    <a:pt x="41183" y="26651"/>
                    <a:pt x="41394" y="26645"/>
                    <a:pt x="41597" y="26633"/>
                  </a:cubicBezTo>
                  <a:cubicBezTo>
                    <a:pt x="48368" y="26233"/>
                    <a:pt x="36760" y="13124"/>
                    <a:pt x="29054" y="6786"/>
                  </a:cubicBezTo>
                  <a:cubicBezTo>
                    <a:pt x="24287" y="2844"/>
                    <a:pt x="15996" y="0"/>
                    <a:pt x="9734" y="0"/>
                  </a:cubicBezTo>
                  <a:close/>
                </a:path>
              </a:pathLst>
            </a:custGeom>
            <a:solidFill>
              <a:srgbClr val="858585"/>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1671;p45">
              <a:extLst>
                <a:ext uri="{FF2B5EF4-FFF2-40B4-BE49-F238E27FC236}">
                  <a16:creationId xmlns:a16="http://schemas.microsoft.com/office/drawing/2014/main" id="{907499A3-493F-32CF-D671-A4EAFAAF420A}"/>
                </a:ext>
              </a:extLst>
            </p:cNvPr>
            <p:cNvSpPr/>
            <p:nvPr/>
          </p:nvSpPr>
          <p:spPr>
            <a:xfrm>
              <a:off x="2878050" y="3037400"/>
              <a:ext cx="1034100" cy="666150"/>
            </a:xfrm>
            <a:custGeom>
              <a:avLst/>
              <a:gdLst/>
              <a:ahLst/>
              <a:cxnLst/>
              <a:rect l="l" t="t" r="r" b="b"/>
              <a:pathLst>
                <a:path w="41364" h="26646" extrusionOk="0">
                  <a:moveTo>
                    <a:pt x="2781" y="0"/>
                  </a:moveTo>
                  <a:cubicBezTo>
                    <a:pt x="1799" y="0"/>
                    <a:pt x="865" y="67"/>
                    <a:pt x="1" y="209"/>
                  </a:cubicBezTo>
                  <a:lnTo>
                    <a:pt x="5838" y="5947"/>
                  </a:lnTo>
                  <a:lnTo>
                    <a:pt x="10709" y="20524"/>
                  </a:lnTo>
                  <a:cubicBezTo>
                    <a:pt x="10709" y="20524"/>
                    <a:pt x="26846" y="26646"/>
                    <a:pt x="33992" y="26646"/>
                  </a:cubicBezTo>
                  <a:cubicBezTo>
                    <a:pt x="34212" y="26646"/>
                    <a:pt x="34423" y="26640"/>
                    <a:pt x="34626" y="26628"/>
                  </a:cubicBezTo>
                  <a:cubicBezTo>
                    <a:pt x="41364" y="26228"/>
                    <a:pt x="29789" y="13119"/>
                    <a:pt x="22083" y="6747"/>
                  </a:cubicBezTo>
                  <a:cubicBezTo>
                    <a:pt x="20415" y="5446"/>
                    <a:pt x="18648" y="4312"/>
                    <a:pt x="16746" y="3445"/>
                  </a:cubicBezTo>
                  <a:lnTo>
                    <a:pt x="7740" y="476"/>
                  </a:lnTo>
                  <a:cubicBezTo>
                    <a:pt x="6021" y="169"/>
                    <a:pt x="4340" y="0"/>
                    <a:pt x="2781" y="0"/>
                  </a:cubicBezTo>
                  <a:close/>
                </a:path>
              </a:pathLst>
            </a:custGeom>
            <a:solidFill>
              <a:srgbClr val="263238"/>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1672;p45">
              <a:extLst>
                <a:ext uri="{FF2B5EF4-FFF2-40B4-BE49-F238E27FC236}">
                  <a16:creationId xmlns:a16="http://schemas.microsoft.com/office/drawing/2014/main" id="{F81309CC-6CE1-F6B2-E51C-FF12CA338A94}"/>
                </a:ext>
              </a:extLst>
            </p:cNvPr>
            <p:cNvSpPr/>
            <p:nvPr/>
          </p:nvSpPr>
          <p:spPr>
            <a:xfrm>
              <a:off x="2250950" y="2738750"/>
              <a:ext cx="1965600" cy="1294600"/>
            </a:xfrm>
            <a:custGeom>
              <a:avLst/>
              <a:gdLst/>
              <a:ahLst/>
              <a:cxnLst/>
              <a:rect l="l" t="t" r="r" b="b"/>
              <a:pathLst>
                <a:path w="78624" h="51784" extrusionOk="0">
                  <a:moveTo>
                    <a:pt x="26782" y="0"/>
                  </a:moveTo>
                  <a:cubicBezTo>
                    <a:pt x="25500" y="0"/>
                    <a:pt x="24352" y="968"/>
                    <a:pt x="22550" y="3716"/>
                  </a:cubicBezTo>
                  <a:cubicBezTo>
                    <a:pt x="20515" y="6818"/>
                    <a:pt x="3369" y="38441"/>
                    <a:pt x="3369" y="38441"/>
                  </a:cubicBezTo>
                  <a:cubicBezTo>
                    <a:pt x="3369" y="38441"/>
                    <a:pt x="1068" y="39108"/>
                    <a:pt x="534" y="40576"/>
                  </a:cubicBezTo>
                  <a:cubicBezTo>
                    <a:pt x="0" y="42077"/>
                    <a:pt x="534" y="42877"/>
                    <a:pt x="267" y="43978"/>
                  </a:cubicBezTo>
                  <a:cubicBezTo>
                    <a:pt x="0" y="45046"/>
                    <a:pt x="801" y="46413"/>
                    <a:pt x="1601" y="48014"/>
                  </a:cubicBezTo>
                  <a:cubicBezTo>
                    <a:pt x="2435" y="49649"/>
                    <a:pt x="5004" y="51784"/>
                    <a:pt x="5004" y="51784"/>
                  </a:cubicBezTo>
                  <a:cubicBezTo>
                    <a:pt x="5004" y="51784"/>
                    <a:pt x="10541" y="48415"/>
                    <a:pt x="10408" y="47347"/>
                  </a:cubicBezTo>
                  <a:cubicBezTo>
                    <a:pt x="10274" y="46246"/>
                    <a:pt x="11375" y="45179"/>
                    <a:pt x="11375" y="45179"/>
                  </a:cubicBezTo>
                  <a:lnTo>
                    <a:pt x="30956" y="17893"/>
                  </a:lnTo>
                  <a:cubicBezTo>
                    <a:pt x="30956" y="17893"/>
                    <a:pt x="32824" y="19227"/>
                    <a:pt x="38528" y="24097"/>
                  </a:cubicBezTo>
                  <a:cubicBezTo>
                    <a:pt x="44199" y="28967"/>
                    <a:pt x="54172" y="37207"/>
                    <a:pt x="57842" y="38541"/>
                  </a:cubicBezTo>
                  <a:cubicBezTo>
                    <a:pt x="58838" y="38916"/>
                    <a:pt x="60220" y="39105"/>
                    <a:pt x="61765" y="39105"/>
                  </a:cubicBezTo>
                  <a:cubicBezTo>
                    <a:pt x="65859" y="39105"/>
                    <a:pt x="71100" y="37775"/>
                    <a:pt x="73353" y="35038"/>
                  </a:cubicBezTo>
                  <a:cubicBezTo>
                    <a:pt x="76455" y="31269"/>
                    <a:pt x="78623" y="25865"/>
                    <a:pt x="78623" y="25865"/>
                  </a:cubicBezTo>
                  <a:cubicBezTo>
                    <a:pt x="78623" y="25865"/>
                    <a:pt x="55140" y="14123"/>
                    <a:pt x="51871" y="12222"/>
                  </a:cubicBezTo>
                  <a:cubicBezTo>
                    <a:pt x="48635" y="10321"/>
                    <a:pt x="28754" y="313"/>
                    <a:pt x="27286" y="47"/>
                  </a:cubicBezTo>
                  <a:cubicBezTo>
                    <a:pt x="27115" y="16"/>
                    <a:pt x="26947" y="0"/>
                    <a:pt x="26782" y="0"/>
                  </a:cubicBezTo>
                  <a:close/>
                </a:path>
              </a:pathLst>
            </a:custGeom>
            <a:solidFill>
              <a:srgbClr val="858585"/>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1673;p45">
              <a:extLst>
                <a:ext uri="{FF2B5EF4-FFF2-40B4-BE49-F238E27FC236}">
                  <a16:creationId xmlns:a16="http://schemas.microsoft.com/office/drawing/2014/main" id="{5F55A002-D7B1-E931-2EAB-239ED2545608}"/>
                </a:ext>
              </a:extLst>
            </p:cNvPr>
            <p:cNvSpPr/>
            <p:nvPr/>
          </p:nvSpPr>
          <p:spPr>
            <a:xfrm>
              <a:off x="3666950" y="3497950"/>
              <a:ext cx="69250" cy="47550"/>
            </a:xfrm>
            <a:custGeom>
              <a:avLst/>
              <a:gdLst/>
              <a:ahLst/>
              <a:cxnLst/>
              <a:rect l="l" t="t" r="r" b="b"/>
              <a:pathLst>
                <a:path w="2770" h="1902" fill="none" extrusionOk="0">
                  <a:moveTo>
                    <a:pt x="1" y="0"/>
                  </a:moveTo>
                  <a:cubicBezTo>
                    <a:pt x="901" y="667"/>
                    <a:pt x="1835" y="1335"/>
                    <a:pt x="2769" y="1902"/>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1674;p45">
              <a:extLst>
                <a:ext uri="{FF2B5EF4-FFF2-40B4-BE49-F238E27FC236}">
                  <a16:creationId xmlns:a16="http://schemas.microsoft.com/office/drawing/2014/main" id="{2ADF1064-A556-4D7A-A132-3F8C7137126B}"/>
                </a:ext>
              </a:extLst>
            </p:cNvPr>
            <p:cNvSpPr/>
            <p:nvPr/>
          </p:nvSpPr>
          <p:spPr>
            <a:xfrm>
              <a:off x="3122400" y="3082650"/>
              <a:ext cx="507900" cy="387800"/>
            </a:xfrm>
            <a:custGeom>
              <a:avLst/>
              <a:gdLst/>
              <a:ahLst/>
              <a:cxnLst/>
              <a:rect l="l" t="t" r="r" b="b"/>
              <a:pathLst>
                <a:path w="20316" h="15512" fill="none" extrusionOk="0">
                  <a:moveTo>
                    <a:pt x="1" y="0"/>
                  </a:moveTo>
                  <a:cubicBezTo>
                    <a:pt x="5404" y="4070"/>
                    <a:pt x="14778" y="11375"/>
                    <a:pt x="20315" y="15512"/>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1675;p45">
              <a:extLst>
                <a:ext uri="{FF2B5EF4-FFF2-40B4-BE49-F238E27FC236}">
                  <a16:creationId xmlns:a16="http://schemas.microsoft.com/office/drawing/2014/main" id="{A2D15504-4AFC-0494-3C31-3105E49AA2EF}"/>
                </a:ext>
              </a:extLst>
            </p:cNvPr>
            <p:cNvSpPr/>
            <p:nvPr/>
          </p:nvSpPr>
          <p:spPr>
            <a:xfrm>
              <a:off x="2918100" y="3007600"/>
              <a:ext cx="175975" cy="171800"/>
            </a:xfrm>
            <a:custGeom>
              <a:avLst/>
              <a:gdLst/>
              <a:ahLst/>
              <a:cxnLst/>
              <a:rect l="l" t="t" r="r" b="b"/>
              <a:pathLst>
                <a:path w="7039" h="6872" fill="none" extrusionOk="0">
                  <a:moveTo>
                    <a:pt x="0" y="6872"/>
                  </a:moveTo>
                  <a:cubicBezTo>
                    <a:pt x="0" y="6872"/>
                    <a:pt x="567" y="2169"/>
                    <a:pt x="1268" y="2369"/>
                  </a:cubicBezTo>
                  <a:cubicBezTo>
                    <a:pt x="1968" y="2535"/>
                    <a:pt x="3603" y="4704"/>
                    <a:pt x="3603" y="3603"/>
                  </a:cubicBezTo>
                  <a:cubicBezTo>
                    <a:pt x="3603" y="2535"/>
                    <a:pt x="3236" y="0"/>
                    <a:pt x="3970" y="0"/>
                  </a:cubicBezTo>
                  <a:cubicBezTo>
                    <a:pt x="4136" y="0"/>
                    <a:pt x="5270" y="834"/>
                    <a:pt x="7038" y="2169"/>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1676;p45">
              <a:extLst>
                <a:ext uri="{FF2B5EF4-FFF2-40B4-BE49-F238E27FC236}">
                  <a16:creationId xmlns:a16="http://schemas.microsoft.com/office/drawing/2014/main" id="{E30B8FCF-DAB0-F1A1-39E0-E41381646350}"/>
                </a:ext>
              </a:extLst>
            </p:cNvPr>
            <p:cNvSpPr/>
            <p:nvPr/>
          </p:nvSpPr>
          <p:spPr>
            <a:xfrm>
              <a:off x="3999700" y="1961025"/>
              <a:ext cx="470350" cy="454000"/>
            </a:xfrm>
            <a:custGeom>
              <a:avLst/>
              <a:gdLst/>
              <a:ahLst/>
              <a:cxnLst/>
              <a:rect l="l" t="t" r="r" b="b"/>
              <a:pathLst>
                <a:path w="18814" h="18160" extrusionOk="0">
                  <a:moveTo>
                    <a:pt x="18814" y="0"/>
                  </a:moveTo>
                  <a:cubicBezTo>
                    <a:pt x="18813" y="0"/>
                    <a:pt x="14003" y="1732"/>
                    <a:pt x="9746" y="1732"/>
                  </a:cubicBezTo>
                  <a:cubicBezTo>
                    <a:pt x="8398" y="1732"/>
                    <a:pt x="7105" y="1558"/>
                    <a:pt x="6038" y="1101"/>
                  </a:cubicBezTo>
                  <a:cubicBezTo>
                    <a:pt x="6038" y="1101"/>
                    <a:pt x="4036" y="9907"/>
                    <a:pt x="3169" y="12109"/>
                  </a:cubicBezTo>
                  <a:cubicBezTo>
                    <a:pt x="2335" y="14344"/>
                    <a:pt x="0" y="17713"/>
                    <a:pt x="1701" y="18146"/>
                  </a:cubicBezTo>
                  <a:cubicBezTo>
                    <a:pt x="1735" y="18155"/>
                    <a:pt x="1773" y="18159"/>
                    <a:pt x="1815" y="18159"/>
                  </a:cubicBezTo>
                  <a:cubicBezTo>
                    <a:pt x="3892" y="18159"/>
                    <a:pt x="15895" y="7835"/>
                    <a:pt x="16746" y="5971"/>
                  </a:cubicBezTo>
                  <a:cubicBezTo>
                    <a:pt x="17579" y="4070"/>
                    <a:pt x="18814" y="0"/>
                    <a:pt x="18814"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1677;p45">
              <a:extLst>
                <a:ext uri="{FF2B5EF4-FFF2-40B4-BE49-F238E27FC236}">
                  <a16:creationId xmlns:a16="http://schemas.microsoft.com/office/drawing/2014/main" id="{3C5C1204-8F27-59CC-F6E0-551DDBCBADCE}"/>
                </a:ext>
              </a:extLst>
            </p:cNvPr>
            <p:cNvSpPr/>
            <p:nvPr/>
          </p:nvSpPr>
          <p:spPr>
            <a:xfrm>
              <a:off x="4083925" y="1192050"/>
              <a:ext cx="697175" cy="613875"/>
            </a:xfrm>
            <a:custGeom>
              <a:avLst/>
              <a:gdLst/>
              <a:ahLst/>
              <a:cxnLst/>
              <a:rect l="l" t="t" r="r" b="b"/>
              <a:pathLst>
                <a:path w="27887" h="24555" extrusionOk="0">
                  <a:moveTo>
                    <a:pt x="6795" y="1"/>
                  </a:moveTo>
                  <a:cubicBezTo>
                    <a:pt x="4081" y="1"/>
                    <a:pt x="2140" y="619"/>
                    <a:pt x="1802" y="1805"/>
                  </a:cubicBezTo>
                  <a:cubicBezTo>
                    <a:pt x="1301" y="3406"/>
                    <a:pt x="1935" y="5107"/>
                    <a:pt x="3336" y="6008"/>
                  </a:cubicBezTo>
                  <a:cubicBezTo>
                    <a:pt x="3336" y="6008"/>
                    <a:pt x="0" y="6975"/>
                    <a:pt x="1435" y="8810"/>
                  </a:cubicBezTo>
                  <a:cubicBezTo>
                    <a:pt x="2658" y="10412"/>
                    <a:pt x="4669" y="10513"/>
                    <a:pt x="5160" y="10513"/>
                  </a:cubicBezTo>
                  <a:cubicBezTo>
                    <a:pt x="5231" y="10513"/>
                    <a:pt x="5271" y="10511"/>
                    <a:pt x="5271" y="10511"/>
                  </a:cubicBezTo>
                  <a:cubicBezTo>
                    <a:pt x="5271" y="10511"/>
                    <a:pt x="3570" y="8943"/>
                    <a:pt x="8206" y="8943"/>
                  </a:cubicBezTo>
                  <a:cubicBezTo>
                    <a:pt x="12876" y="8943"/>
                    <a:pt x="15611" y="9677"/>
                    <a:pt x="15545" y="12212"/>
                  </a:cubicBezTo>
                  <a:cubicBezTo>
                    <a:pt x="15478" y="14714"/>
                    <a:pt x="14411" y="15948"/>
                    <a:pt x="15611" y="17683"/>
                  </a:cubicBezTo>
                  <a:cubicBezTo>
                    <a:pt x="16779" y="19384"/>
                    <a:pt x="18347" y="23721"/>
                    <a:pt x="18347" y="23721"/>
                  </a:cubicBezTo>
                  <a:lnTo>
                    <a:pt x="21949" y="24555"/>
                  </a:lnTo>
                  <a:cubicBezTo>
                    <a:pt x="21949" y="24555"/>
                    <a:pt x="25719" y="20285"/>
                    <a:pt x="26453" y="15315"/>
                  </a:cubicBezTo>
                  <a:cubicBezTo>
                    <a:pt x="27220" y="10378"/>
                    <a:pt x="27887" y="7776"/>
                    <a:pt x="20115" y="3573"/>
                  </a:cubicBezTo>
                  <a:cubicBezTo>
                    <a:pt x="15632" y="1149"/>
                    <a:pt x="10495" y="1"/>
                    <a:pt x="6795" y="1"/>
                  </a:cubicBezTo>
                  <a:close/>
                </a:path>
              </a:pathLst>
            </a:custGeom>
            <a:solidFill>
              <a:srgbClr val="263238"/>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1678;p45">
              <a:extLst>
                <a:ext uri="{FF2B5EF4-FFF2-40B4-BE49-F238E27FC236}">
                  <a16:creationId xmlns:a16="http://schemas.microsoft.com/office/drawing/2014/main" id="{5114ADC8-2ACA-AFE7-1AC0-4CFA669A3DFF}"/>
                </a:ext>
              </a:extLst>
            </p:cNvPr>
            <p:cNvSpPr/>
            <p:nvPr/>
          </p:nvSpPr>
          <p:spPr>
            <a:xfrm>
              <a:off x="4056400" y="1343900"/>
              <a:ext cx="502875" cy="720225"/>
            </a:xfrm>
            <a:custGeom>
              <a:avLst/>
              <a:gdLst/>
              <a:ahLst/>
              <a:cxnLst/>
              <a:rect l="l" t="t" r="r" b="b"/>
              <a:pathLst>
                <a:path w="20115" h="28809" extrusionOk="0">
                  <a:moveTo>
                    <a:pt x="7539" y="1"/>
                  </a:moveTo>
                  <a:cubicBezTo>
                    <a:pt x="7539" y="1"/>
                    <a:pt x="4504" y="2436"/>
                    <a:pt x="4437" y="3537"/>
                  </a:cubicBezTo>
                  <a:cubicBezTo>
                    <a:pt x="4370" y="4671"/>
                    <a:pt x="901" y="14845"/>
                    <a:pt x="468" y="17713"/>
                  </a:cubicBezTo>
                  <a:cubicBezTo>
                    <a:pt x="1" y="20582"/>
                    <a:pt x="834" y="25652"/>
                    <a:pt x="2235" y="27254"/>
                  </a:cubicBezTo>
                  <a:cubicBezTo>
                    <a:pt x="3130" y="28276"/>
                    <a:pt x="4745" y="28808"/>
                    <a:pt x="6759" y="28808"/>
                  </a:cubicBezTo>
                  <a:cubicBezTo>
                    <a:pt x="7900" y="28808"/>
                    <a:pt x="9169" y="28637"/>
                    <a:pt x="10508" y="28288"/>
                  </a:cubicBezTo>
                  <a:cubicBezTo>
                    <a:pt x="14177" y="27320"/>
                    <a:pt x="16112" y="25853"/>
                    <a:pt x="16546" y="24652"/>
                  </a:cubicBezTo>
                  <a:cubicBezTo>
                    <a:pt x="17013" y="23484"/>
                    <a:pt x="20115" y="16312"/>
                    <a:pt x="20115" y="16312"/>
                  </a:cubicBezTo>
                  <a:cubicBezTo>
                    <a:pt x="20115" y="16312"/>
                    <a:pt x="17947" y="11309"/>
                    <a:pt x="17380" y="9908"/>
                  </a:cubicBezTo>
                  <a:cubicBezTo>
                    <a:pt x="16779" y="8473"/>
                    <a:pt x="18781" y="6138"/>
                    <a:pt x="18847" y="5538"/>
                  </a:cubicBezTo>
                  <a:cubicBezTo>
                    <a:pt x="18914" y="4938"/>
                    <a:pt x="15311" y="2502"/>
                    <a:pt x="14244" y="1935"/>
                  </a:cubicBezTo>
                  <a:cubicBezTo>
                    <a:pt x="13801" y="1678"/>
                    <a:pt x="13290" y="1623"/>
                    <a:pt x="12770" y="1623"/>
                  </a:cubicBezTo>
                  <a:cubicBezTo>
                    <a:pt x="12380" y="1623"/>
                    <a:pt x="11984" y="1654"/>
                    <a:pt x="11608" y="1654"/>
                  </a:cubicBezTo>
                  <a:cubicBezTo>
                    <a:pt x="11315" y="1654"/>
                    <a:pt x="11033" y="1635"/>
                    <a:pt x="10775" y="1568"/>
                  </a:cubicBezTo>
                  <a:cubicBezTo>
                    <a:pt x="9674" y="1135"/>
                    <a:pt x="8573" y="601"/>
                    <a:pt x="7539"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1679;p45">
              <a:extLst>
                <a:ext uri="{FF2B5EF4-FFF2-40B4-BE49-F238E27FC236}">
                  <a16:creationId xmlns:a16="http://schemas.microsoft.com/office/drawing/2014/main" id="{1CE7B499-05F5-EEA6-B127-0D2EF0F57EB9}"/>
                </a:ext>
              </a:extLst>
            </p:cNvPr>
            <p:cNvSpPr/>
            <p:nvPr/>
          </p:nvSpPr>
          <p:spPr>
            <a:xfrm>
              <a:off x="4064750" y="1674975"/>
              <a:ext cx="494525" cy="389350"/>
            </a:xfrm>
            <a:custGeom>
              <a:avLst/>
              <a:gdLst/>
              <a:ahLst/>
              <a:cxnLst/>
              <a:rect l="l" t="t" r="r" b="b"/>
              <a:pathLst>
                <a:path w="19781" h="15574" extrusionOk="0">
                  <a:moveTo>
                    <a:pt x="18447" y="0"/>
                  </a:moveTo>
                  <a:cubicBezTo>
                    <a:pt x="17513" y="2202"/>
                    <a:pt x="14577" y="9174"/>
                    <a:pt x="14510" y="9374"/>
                  </a:cubicBezTo>
                  <a:cubicBezTo>
                    <a:pt x="14505" y="9389"/>
                    <a:pt x="14500" y="9396"/>
                    <a:pt x="14492" y="9396"/>
                  </a:cubicBezTo>
                  <a:cubicBezTo>
                    <a:pt x="14394" y="9396"/>
                    <a:pt x="13971" y="8284"/>
                    <a:pt x="10608" y="6772"/>
                  </a:cubicBezTo>
                  <a:cubicBezTo>
                    <a:pt x="7767" y="5521"/>
                    <a:pt x="6800" y="4657"/>
                    <a:pt x="5351" y="4657"/>
                  </a:cubicBezTo>
                  <a:cubicBezTo>
                    <a:pt x="4945" y="4657"/>
                    <a:pt x="4502" y="4725"/>
                    <a:pt x="3970" y="4871"/>
                  </a:cubicBezTo>
                  <a:cubicBezTo>
                    <a:pt x="2602" y="5204"/>
                    <a:pt x="1301" y="5705"/>
                    <a:pt x="33" y="6338"/>
                  </a:cubicBezTo>
                  <a:lnTo>
                    <a:pt x="0" y="6472"/>
                  </a:lnTo>
                  <a:cubicBezTo>
                    <a:pt x="33" y="9274"/>
                    <a:pt x="767" y="12743"/>
                    <a:pt x="1901" y="14011"/>
                  </a:cubicBezTo>
                  <a:cubicBezTo>
                    <a:pt x="2790" y="15047"/>
                    <a:pt x="4389" y="15574"/>
                    <a:pt x="6385" y="15574"/>
                  </a:cubicBezTo>
                  <a:cubicBezTo>
                    <a:pt x="7536" y="15574"/>
                    <a:pt x="8819" y="15398"/>
                    <a:pt x="10174" y="15045"/>
                  </a:cubicBezTo>
                  <a:cubicBezTo>
                    <a:pt x="13843" y="14111"/>
                    <a:pt x="15778" y="12610"/>
                    <a:pt x="16212" y="11442"/>
                  </a:cubicBezTo>
                  <a:cubicBezTo>
                    <a:pt x="16679" y="10241"/>
                    <a:pt x="19781" y="3103"/>
                    <a:pt x="19781" y="3103"/>
                  </a:cubicBezTo>
                  <a:cubicBezTo>
                    <a:pt x="19781" y="3103"/>
                    <a:pt x="19147" y="1568"/>
                    <a:pt x="18447" y="0"/>
                  </a:cubicBezTo>
                  <a:close/>
                </a:path>
              </a:pathLst>
            </a:custGeom>
            <a:solidFill>
              <a:srgbClr val="263238"/>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680;p45">
              <a:extLst>
                <a:ext uri="{FF2B5EF4-FFF2-40B4-BE49-F238E27FC236}">
                  <a16:creationId xmlns:a16="http://schemas.microsoft.com/office/drawing/2014/main" id="{AF042D5B-2547-826F-1FB3-1A5A3D8FC69A}"/>
                </a:ext>
              </a:extLst>
            </p:cNvPr>
            <p:cNvSpPr/>
            <p:nvPr/>
          </p:nvSpPr>
          <p:spPr>
            <a:xfrm>
              <a:off x="4498375" y="1759175"/>
              <a:ext cx="167650" cy="126150"/>
            </a:xfrm>
            <a:custGeom>
              <a:avLst/>
              <a:gdLst/>
              <a:ahLst/>
              <a:cxnLst/>
              <a:rect l="l" t="t" r="r" b="b"/>
              <a:pathLst>
                <a:path w="6706" h="5046" extrusionOk="0">
                  <a:moveTo>
                    <a:pt x="4117" y="0"/>
                  </a:moveTo>
                  <a:cubicBezTo>
                    <a:pt x="2804" y="0"/>
                    <a:pt x="1769" y="1036"/>
                    <a:pt x="1769" y="1036"/>
                  </a:cubicBezTo>
                  <a:lnTo>
                    <a:pt x="1" y="5038"/>
                  </a:lnTo>
                  <a:cubicBezTo>
                    <a:pt x="1" y="5038"/>
                    <a:pt x="164" y="5045"/>
                    <a:pt x="428" y="5045"/>
                  </a:cubicBezTo>
                  <a:cubicBezTo>
                    <a:pt x="1353" y="5045"/>
                    <a:pt x="3518" y="4964"/>
                    <a:pt x="4271" y="4238"/>
                  </a:cubicBezTo>
                  <a:cubicBezTo>
                    <a:pt x="5238" y="3271"/>
                    <a:pt x="6706" y="835"/>
                    <a:pt x="5004" y="168"/>
                  </a:cubicBezTo>
                  <a:cubicBezTo>
                    <a:pt x="4701" y="49"/>
                    <a:pt x="4402" y="0"/>
                    <a:pt x="4117" y="0"/>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1681;p45">
              <a:extLst>
                <a:ext uri="{FF2B5EF4-FFF2-40B4-BE49-F238E27FC236}">
                  <a16:creationId xmlns:a16="http://schemas.microsoft.com/office/drawing/2014/main" id="{00C41B3D-6766-198C-1CF2-AC7BCBDA17FC}"/>
                </a:ext>
              </a:extLst>
            </p:cNvPr>
            <p:cNvSpPr/>
            <p:nvPr/>
          </p:nvSpPr>
          <p:spPr>
            <a:xfrm>
              <a:off x="4158150" y="1479000"/>
              <a:ext cx="83400" cy="42550"/>
            </a:xfrm>
            <a:custGeom>
              <a:avLst/>
              <a:gdLst/>
              <a:ahLst/>
              <a:cxnLst/>
              <a:rect l="l" t="t" r="r" b="b"/>
              <a:pathLst>
                <a:path w="3336" h="1702" fill="none" extrusionOk="0">
                  <a:moveTo>
                    <a:pt x="0" y="1702"/>
                  </a:moveTo>
                  <a:cubicBezTo>
                    <a:pt x="0" y="1702"/>
                    <a:pt x="967" y="1"/>
                    <a:pt x="3336" y="1702"/>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1682;p45">
              <a:extLst>
                <a:ext uri="{FF2B5EF4-FFF2-40B4-BE49-F238E27FC236}">
                  <a16:creationId xmlns:a16="http://schemas.microsoft.com/office/drawing/2014/main" id="{C7E130A2-5CCB-F877-77C1-EEDA28D65181}"/>
                </a:ext>
              </a:extLst>
            </p:cNvPr>
            <p:cNvSpPr/>
            <p:nvPr/>
          </p:nvSpPr>
          <p:spPr>
            <a:xfrm>
              <a:off x="4322425" y="1504850"/>
              <a:ext cx="101775" cy="64250"/>
            </a:xfrm>
            <a:custGeom>
              <a:avLst/>
              <a:gdLst/>
              <a:ahLst/>
              <a:cxnLst/>
              <a:rect l="l" t="t" r="r" b="b"/>
              <a:pathLst>
                <a:path w="4071" h="2570" fill="none" extrusionOk="0">
                  <a:moveTo>
                    <a:pt x="0" y="1235"/>
                  </a:moveTo>
                  <a:cubicBezTo>
                    <a:pt x="0" y="1235"/>
                    <a:pt x="2102" y="1"/>
                    <a:pt x="4070" y="2569"/>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1683;p45">
              <a:extLst>
                <a:ext uri="{FF2B5EF4-FFF2-40B4-BE49-F238E27FC236}">
                  <a16:creationId xmlns:a16="http://schemas.microsoft.com/office/drawing/2014/main" id="{401D2B9D-33C5-6217-9AA8-28E11E6E0E73}"/>
                </a:ext>
              </a:extLst>
            </p:cNvPr>
            <p:cNvSpPr/>
            <p:nvPr/>
          </p:nvSpPr>
          <p:spPr>
            <a:xfrm>
              <a:off x="4167250" y="1535700"/>
              <a:ext cx="90975" cy="268300"/>
            </a:xfrm>
            <a:custGeom>
              <a:avLst/>
              <a:gdLst/>
              <a:ahLst/>
              <a:cxnLst/>
              <a:rect l="l" t="t" r="r" b="b"/>
              <a:pathLst>
                <a:path w="3639" h="10732" extrusionOk="0">
                  <a:moveTo>
                    <a:pt x="3272" y="1"/>
                  </a:moveTo>
                  <a:lnTo>
                    <a:pt x="3339" y="3115"/>
                  </a:lnTo>
                  <a:lnTo>
                    <a:pt x="3339" y="3115"/>
                  </a:lnTo>
                  <a:cubicBezTo>
                    <a:pt x="3525" y="2634"/>
                    <a:pt x="3639" y="2282"/>
                    <a:pt x="3639" y="2136"/>
                  </a:cubicBezTo>
                  <a:cubicBezTo>
                    <a:pt x="3572" y="1435"/>
                    <a:pt x="3439" y="701"/>
                    <a:pt x="3272" y="1"/>
                  </a:cubicBezTo>
                  <a:close/>
                  <a:moveTo>
                    <a:pt x="3339" y="3115"/>
                  </a:moveTo>
                  <a:lnTo>
                    <a:pt x="3339" y="3115"/>
                  </a:lnTo>
                  <a:cubicBezTo>
                    <a:pt x="2465" y="5379"/>
                    <a:pt x="1" y="10516"/>
                    <a:pt x="303" y="10708"/>
                  </a:cubicBezTo>
                  <a:cubicBezTo>
                    <a:pt x="326" y="10724"/>
                    <a:pt x="358" y="10731"/>
                    <a:pt x="399" y="10731"/>
                  </a:cubicBezTo>
                  <a:cubicBezTo>
                    <a:pt x="973" y="10731"/>
                    <a:pt x="3254" y="9307"/>
                    <a:pt x="3472" y="9307"/>
                  </a:cubicBezTo>
                  <a:lnTo>
                    <a:pt x="3339" y="3115"/>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1684;p45">
              <a:extLst>
                <a:ext uri="{FF2B5EF4-FFF2-40B4-BE49-F238E27FC236}">
                  <a16:creationId xmlns:a16="http://schemas.microsoft.com/office/drawing/2014/main" id="{EE8DBE39-5A3D-441A-AFC3-C9D080F4C82F}"/>
                </a:ext>
              </a:extLst>
            </p:cNvPr>
            <p:cNvSpPr/>
            <p:nvPr/>
          </p:nvSpPr>
          <p:spPr>
            <a:xfrm>
              <a:off x="4165650" y="1535700"/>
              <a:ext cx="92575" cy="273550"/>
            </a:xfrm>
            <a:custGeom>
              <a:avLst/>
              <a:gdLst/>
              <a:ahLst/>
              <a:cxnLst/>
              <a:rect l="l" t="t" r="r" b="b"/>
              <a:pathLst>
                <a:path w="3703" h="10942" fill="none" extrusionOk="0">
                  <a:moveTo>
                    <a:pt x="3336" y="1"/>
                  </a:moveTo>
                  <a:cubicBezTo>
                    <a:pt x="3503" y="701"/>
                    <a:pt x="3636" y="1435"/>
                    <a:pt x="3703" y="2136"/>
                  </a:cubicBezTo>
                  <a:cubicBezTo>
                    <a:pt x="3703" y="2970"/>
                    <a:pt x="0" y="10475"/>
                    <a:pt x="367" y="10708"/>
                  </a:cubicBezTo>
                  <a:cubicBezTo>
                    <a:pt x="701" y="10942"/>
                    <a:pt x="3303" y="9307"/>
                    <a:pt x="3536" y="9307"/>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1685;p45">
              <a:extLst>
                <a:ext uri="{FF2B5EF4-FFF2-40B4-BE49-F238E27FC236}">
                  <a16:creationId xmlns:a16="http://schemas.microsoft.com/office/drawing/2014/main" id="{22B360CD-313A-38AF-4C1E-F50ECCF5AC73}"/>
                </a:ext>
              </a:extLst>
            </p:cNvPr>
            <p:cNvSpPr/>
            <p:nvPr/>
          </p:nvSpPr>
          <p:spPr>
            <a:xfrm>
              <a:off x="4334100" y="1583625"/>
              <a:ext cx="36725" cy="48450"/>
            </a:xfrm>
            <a:custGeom>
              <a:avLst/>
              <a:gdLst/>
              <a:ahLst/>
              <a:cxnLst/>
              <a:rect l="l" t="t" r="r" b="b"/>
              <a:pathLst>
                <a:path w="1469" h="1938" extrusionOk="0">
                  <a:moveTo>
                    <a:pt x="913" y="1"/>
                  </a:moveTo>
                  <a:cubicBezTo>
                    <a:pt x="609" y="1"/>
                    <a:pt x="285" y="316"/>
                    <a:pt x="167" y="786"/>
                  </a:cubicBezTo>
                  <a:cubicBezTo>
                    <a:pt x="0" y="1319"/>
                    <a:pt x="101" y="1820"/>
                    <a:pt x="434" y="1920"/>
                  </a:cubicBezTo>
                  <a:cubicBezTo>
                    <a:pt x="470" y="1932"/>
                    <a:pt x="507" y="1938"/>
                    <a:pt x="545" y="1938"/>
                  </a:cubicBezTo>
                  <a:cubicBezTo>
                    <a:pt x="826" y="1938"/>
                    <a:pt x="1155" y="1623"/>
                    <a:pt x="1301" y="1153"/>
                  </a:cubicBezTo>
                  <a:cubicBezTo>
                    <a:pt x="1468" y="619"/>
                    <a:pt x="1335" y="119"/>
                    <a:pt x="1035" y="19"/>
                  </a:cubicBezTo>
                  <a:cubicBezTo>
                    <a:pt x="995" y="7"/>
                    <a:pt x="954" y="1"/>
                    <a:pt x="91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1686;p45">
              <a:extLst>
                <a:ext uri="{FF2B5EF4-FFF2-40B4-BE49-F238E27FC236}">
                  <a16:creationId xmlns:a16="http://schemas.microsoft.com/office/drawing/2014/main" id="{8B6B19EF-7B8F-8CF3-A5B5-0ED33C15EDE1}"/>
                </a:ext>
              </a:extLst>
            </p:cNvPr>
            <p:cNvSpPr/>
            <p:nvPr/>
          </p:nvSpPr>
          <p:spPr>
            <a:xfrm>
              <a:off x="4168150" y="1546950"/>
              <a:ext cx="35875" cy="48400"/>
            </a:xfrm>
            <a:custGeom>
              <a:avLst/>
              <a:gdLst/>
              <a:ahLst/>
              <a:cxnLst/>
              <a:rect l="l" t="t" r="r" b="b"/>
              <a:pathLst>
                <a:path w="1435" h="1936" extrusionOk="0">
                  <a:moveTo>
                    <a:pt x="890" y="0"/>
                  </a:moveTo>
                  <a:cubicBezTo>
                    <a:pt x="609" y="0"/>
                    <a:pt x="281" y="315"/>
                    <a:pt x="134" y="785"/>
                  </a:cubicBezTo>
                  <a:cubicBezTo>
                    <a:pt x="0" y="1319"/>
                    <a:pt x="100" y="1819"/>
                    <a:pt x="401" y="1919"/>
                  </a:cubicBezTo>
                  <a:cubicBezTo>
                    <a:pt x="438" y="1930"/>
                    <a:pt x="476" y="1936"/>
                    <a:pt x="513" y="1936"/>
                  </a:cubicBezTo>
                  <a:cubicBezTo>
                    <a:pt x="814" y="1936"/>
                    <a:pt x="1120" y="1596"/>
                    <a:pt x="1268" y="1152"/>
                  </a:cubicBezTo>
                  <a:cubicBezTo>
                    <a:pt x="1435" y="618"/>
                    <a:pt x="1335" y="118"/>
                    <a:pt x="1001" y="18"/>
                  </a:cubicBezTo>
                  <a:cubicBezTo>
                    <a:pt x="965" y="6"/>
                    <a:pt x="928" y="0"/>
                    <a:pt x="89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1687;p45">
              <a:extLst>
                <a:ext uri="{FF2B5EF4-FFF2-40B4-BE49-F238E27FC236}">
                  <a16:creationId xmlns:a16="http://schemas.microsoft.com/office/drawing/2014/main" id="{E8636547-E89A-7948-DF70-9A20D1BEB7B1}"/>
                </a:ext>
              </a:extLst>
            </p:cNvPr>
            <p:cNvSpPr/>
            <p:nvPr/>
          </p:nvSpPr>
          <p:spPr>
            <a:xfrm>
              <a:off x="4324100" y="1648300"/>
              <a:ext cx="50050" cy="40875"/>
            </a:xfrm>
            <a:custGeom>
              <a:avLst/>
              <a:gdLst/>
              <a:ahLst/>
              <a:cxnLst/>
              <a:rect l="l" t="t" r="r" b="b"/>
              <a:pathLst>
                <a:path w="2002" h="1635" fill="none" extrusionOk="0">
                  <a:moveTo>
                    <a:pt x="100" y="0"/>
                  </a:moveTo>
                  <a:cubicBezTo>
                    <a:pt x="100" y="0"/>
                    <a:pt x="0" y="1034"/>
                    <a:pt x="2002" y="1635"/>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1688;p45">
              <a:extLst>
                <a:ext uri="{FF2B5EF4-FFF2-40B4-BE49-F238E27FC236}">
                  <a16:creationId xmlns:a16="http://schemas.microsoft.com/office/drawing/2014/main" id="{542F7DBC-6A82-574F-2EF0-8C4924BF96E9}"/>
                </a:ext>
              </a:extLst>
            </p:cNvPr>
            <p:cNvSpPr/>
            <p:nvPr/>
          </p:nvSpPr>
          <p:spPr>
            <a:xfrm>
              <a:off x="4156475" y="1604100"/>
              <a:ext cx="64225" cy="22525"/>
            </a:xfrm>
            <a:custGeom>
              <a:avLst/>
              <a:gdLst/>
              <a:ahLst/>
              <a:cxnLst/>
              <a:rect l="l" t="t" r="r" b="b"/>
              <a:pathLst>
                <a:path w="2569" h="901" fill="none" extrusionOk="0">
                  <a:moveTo>
                    <a:pt x="2569" y="0"/>
                  </a:moveTo>
                  <a:cubicBezTo>
                    <a:pt x="1768" y="434"/>
                    <a:pt x="901" y="734"/>
                    <a:pt x="0" y="901"/>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1689;p45">
              <a:extLst>
                <a:ext uri="{FF2B5EF4-FFF2-40B4-BE49-F238E27FC236}">
                  <a16:creationId xmlns:a16="http://schemas.microsoft.com/office/drawing/2014/main" id="{4C5C8AD6-72E9-D857-9843-03BFB49B7263}"/>
                </a:ext>
              </a:extLst>
            </p:cNvPr>
            <p:cNvSpPr/>
            <p:nvPr/>
          </p:nvSpPr>
          <p:spPr>
            <a:xfrm>
              <a:off x="4147300" y="1835100"/>
              <a:ext cx="147625" cy="44200"/>
            </a:xfrm>
            <a:custGeom>
              <a:avLst/>
              <a:gdLst/>
              <a:ahLst/>
              <a:cxnLst/>
              <a:rect l="l" t="t" r="r" b="b"/>
              <a:pathLst>
                <a:path w="5905" h="1768" fill="none" extrusionOk="0">
                  <a:moveTo>
                    <a:pt x="0" y="0"/>
                  </a:moveTo>
                  <a:cubicBezTo>
                    <a:pt x="0" y="0"/>
                    <a:pt x="2302" y="1768"/>
                    <a:pt x="5905" y="734"/>
                  </a:cubicBezTo>
                </a:path>
              </a:pathLst>
            </a:custGeom>
            <a:noFill/>
            <a:ln w="108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1690;p45">
              <a:extLst>
                <a:ext uri="{FF2B5EF4-FFF2-40B4-BE49-F238E27FC236}">
                  <a16:creationId xmlns:a16="http://schemas.microsoft.com/office/drawing/2014/main" id="{A7D7E710-E8CF-17E0-15FF-16ABEBB54683}"/>
                </a:ext>
              </a:extLst>
            </p:cNvPr>
            <p:cNvSpPr/>
            <p:nvPr/>
          </p:nvSpPr>
          <p:spPr>
            <a:xfrm>
              <a:off x="3213300" y="2216950"/>
              <a:ext cx="1769625" cy="1604275"/>
            </a:xfrm>
            <a:custGeom>
              <a:avLst/>
              <a:gdLst/>
              <a:ahLst/>
              <a:cxnLst/>
              <a:rect l="l" t="t" r="r" b="b"/>
              <a:pathLst>
                <a:path w="70785" h="64171" extrusionOk="0">
                  <a:moveTo>
                    <a:pt x="58541" y="1"/>
                  </a:moveTo>
                  <a:cubicBezTo>
                    <a:pt x="58519" y="1"/>
                    <a:pt x="58497" y="2"/>
                    <a:pt x="58476" y="4"/>
                  </a:cubicBezTo>
                  <a:cubicBezTo>
                    <a:pt x="57141" y="137"/>
                    <a:pt x="57275" y="15515"/>
                    <a:pt x="58075" y="21352"/>
                  </a:cubicBezTo>
                  <a:cubicBezTo>
                    <a:pt x="58876" y="27156"/>
                    <a:pt x="54339" y="31593"/>
                    <a:pt x="54339" y="31593"/>
                  </a:cubicBezTo>
                  <a:cubicBezTo>
                    <a:pt x="54339" y="31593"/>
                    <a:pt x="41497" y="32694"/>
                    <a:pt x="37827" y="38765"/>
                  </a:cubicBezTo>
                  <a:cubicBezTo>
                    <a:pt x="34192" y="44836"/>
                    <a:pt x="30422" y="54976"/>
                    <a:pt x="26486" y="58212"/>
                  </a:cubicBezTo>
                  <a:cubicBezTo>
                    <a:pt x="25390" y="59121"/>
                    <a:pt x="23439" y="59466"/>
                    <a:pt x="21147" y="59466"/>
                  </a:cubicBezTo>
                  <a:cubicBezTo>
                    <a:pt x="15276" y="59466"/>
                    <a:pt x="7165" y="57198"/>
                    <a:pt x="5438" y="56311"/>
                  </a:cubicBezTo>
                  <a:cubicBezTo>
                    <a:pt x="3670" y="55477"/>
                    <a:pt x="1868" y="54743"/>
                    <a:pt x="0" y="54176"/>
                  </a:cubicBezTo>
                  <a:lnTo>
                    <a:pt x="0" y="54176"/>
                  </a:lnTo>
                  <a:cubicBezTo>
                    <a:pt x="1" y="54176"/>
                    <a:pt x="2836" y="58612"/>
                    <a:pt x="11876" y="61581"/>
                  </a:cubicBezTo>
                  <a:cubicBezTo>
                    <a:pt x="16457" y="63080"/>
                    <a:pt x="22202" y="64171"/>
                    <a:pt x="28611" y="64171"/>
                  </a:cubicBezTo>
                  <a:cubicBezTo>
                    <a:pt x="34895" y="64171"/>
                    <a:pt x="41817" y="63122"/>
                    <a:pt x="48902" y="60380"/>
                  </a:cubicBezTo>
                  <a:cubicBezTo>
                    <a:pt x="63212" y="54843"/>
                    <a:pt x="67282" y="44302"/>
                    <a:pt x="69016" y="36330"/>
                  </a:cubicBezTo>
                  <a:cubicBezTo>
                    <a:pt x="70784" y="28357"/>
                    <a:pt x="69016" y="17550"/>
                    <a:pt x="66448" y="10811"/>
                  </a:cubicBezTo>
                  <a:cubicBezTo>
                    <a:pt x="63919" y="4145"/>
                    <a:pt x="59968" y="1"/>
                    <a:pt x="58541"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1691;p45">
              <a:extLst>
                <a:ext uri="{FF2B5EF4-FFF2-40B4-BE49-F238E27FC236}">
                  <a16:creationId xmlns:a16="http://schemas.microsoft.com/office/drawing/2014/main" id="{6176D952-4089-0C66-6A0D-C5561D5409DE}"/>
                </a:ext>
              </a:extLst>
            </p:cNvPr>
            <p:cNvSpPr/>
            <p:nvPr/>
          </p:nvSpPr>
          <p:spPr>
            <a:xfrm>
              <a:off x="3934650" y="2654000"/>
              <a:ext cx="108425" cy="186000"/>
            </a:xfrm>
            <a:custGeom>
              <a:avLst/>
              <a:gdLst/>
              <a:ahLst/>
              <a:cxnLst/>
              <a:rect l="l" t="t" r="r" b="b"/>
              <a:pathLst>
                <a:path w="4337" h="7440" extrusionOk="0">
                  <a:moveTo>
                    <a:pt x="0" y="1"/>
                  </a:moveTo>
                  <a:cubicBezTo>
                    <a:pt x="0" y="1"/>
                    <a:pt x="101" y="3804"/>
                    <a:pt x="801" y="4637"/>
                  </a:cubicBezTo>
                  <a:cubicBezTo>
                    <a:pt x="1535" y="5438"/>
                    <a:pt x="4337" y="7440"/>
                    <a:pt x="4337" y="7440"/>
                  </a:cubicBezTo>
                  <a:cubicBezTo>
                    <a:pt x="4337" y="7440"/>
                    <a:pt x="3937" y="5805"/>
                    <a:pt x="3636" y="5438"/>
                  </a:cubicBezTo>
                  <a:cubicBezTo>
                    <a:pt x="3303" y="5038"/>
                    <a:pt x="2902" y="2403"/>
                    <a:pt x="1868" y="1669"/>
                  </a:cubicBezTo>
                  <a:cubicBezTo>
                    <a:pt x="1168" y="1202"/>
                    <a:pt x="567" y="635"/>
                    <a:pt x="0"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1692;p45">
              <a:extLst>
                <a:ext uri="{FF2B5EF4-FFF2-40B4-BE49-F238E27FC236}">
                  <a16:creationId xmlns:a16="http://schemas.microsoft.com/office/drawing/2014/main" id="{61FA578A-3D21-51AC-A2B2-B42DFD00E3E7}"/>
                </a:ext>
              </a:extLst>
            </p:cNvPr>
            <p:cNvSpPr/>
            <p:nvPr/>
          </p:nvSpPr>
          <p:spPr>
            <a:xfrm>
              <a:off x="3740850" y="2543450"/>
              <a:ext cx="281800" cy="422975"/>
            </a:xfrm>
            <a:custGeom>
              <a:avLst/>
              <a:gdLst/>
              <a:ahLst/>
              <a:cxnLst/>
              <a:rect l="l" t="t" r="r" b="b"/>
              <a:pathLst>
                <a:path w="11272" h="16919" extrusionOk="0">
                  <a:moveTo>
                    <a:pt x="969" y="0"/>
                  </a:moveTo>
                  <a:cubicBezTo>
                    <a:pt x="442" y="0"/>
                    <a:pt x="0" y="513"/>
                    <a:pt x="180" y="1054"/>
                  </a:cubicBezTo>
                  <a:lnTo>
                    <a:pt x="4083" y="15164"/>
                  </a:lnTo>
                  <a:cubicBezTo>
                    <a:pt x="4183" y="15464"/>
                    <a:pt x="4417" y="15698"/>
                    <a:pt x="4750" y="15764"/>
                  </a:cubicBezTo>
                  <a:lnTo>
                    <a:pt x="10087" y="16898"/>
                  </a:lnTo>
                  <a:cubicBezTo>
                    <a:pt x="10151" y="16912"/>
                    <a:pt x="10213" y="16918"/>
                    <a:pt x="10274" y="16918"/>
                  </a:cubicBezTo>
                  <a:cubicBezTo>
                    <a:pt x="10827" y="16918"/>
                    <a:pt x="11272" y="16402"/>
                    <a:pt x="11121" y="15831"/>
                  </a:cubicBezTo>
                  <a:lnTo>
                    <a:pt x="7419" y="1654"/>
                  </a:lnTo>
                  <a:cubicBezTo>
                    <a:pt x="7352" y="1321"/>
                    <a:pt x="7085" y="1087"/>
                    <a:pt x="6752" y="1020"/>
                  </a:cubicBezTo>
                  <a:lnTo>
                    <a:pt x="1148" y="20"/>
                  </a:lnTo>
                  <a:cubicBezTo>
                    <a:pt x="1088" y="6"/>
                    <a:pt x="1028" y="0"/>
                    <a:pt x="969" y="0"/>
                  </a:cubicBezTo>
                  <a:close/>
                </a:path>
              </a:pathLst>
            </a:custGeom>
            <a:solidFill>
              <a:srgbClr val="263238"/>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1693;p45">
              <a:extLst>
                <a:ext uri="{FF2B5EF4-FFF2-40B4-BE49-F238E27FC236}">
                  <a16:creationId xmlns:a16="http://schemas.microsoft.com/office/drawing/2014/main" id="{C3B6892F-752F-5161-1DEB-12491F56DE95}"/>
                </a:ext>
              </a:extLst>
            </p:cNvPr>
            <p:cNvSpPr/>
            <p:nvPr/>
          </p:nvSpPr>
          <p:spPr>
            <a:xfrm>
              <a:off x="3742000" y="2177000"/>
              <a:ext cx="1120000" cy="881300"/>
            </a:xfrm>
            <a:custGeom>
              <a:avLst/>
              <a:gdLst/>
              <a:ahLst/>
              <a:cxnLst/>
              <a:rect l="l" t="t" r="r" b="b"/>
              <a:pathLst>
                <a:path w="44800" h="35252" extrusionOk="0">
                  <a:moveTo>
                    <a:pt x="34559" y="1"/>
                  </a:moveTo>
                  <a:lnTo>
                    <a:pt x="30189" y="13477"/>
                  </a:lnTo>
                  <a:lnTo>
                    <a:pt x="32691" y="25752"/>
                  </a:lnTo>
                  <a:cubicBezTo>
                    <a:pt x="32691" y="25752"/>
                    <a:pt x="30456" y="26486"/>
                    <a:pt x="24418" y="28421"/>
                  </a:cubicBezTo>
                  <a:cubicBezTo>
                    <a:pt x="21400" y="29388"/>
                    <a:pt x="18689" y="29630"/>
                    <a:pt x="16734" y="29630"/>
                  </a:cubicBezTo>
                  <a:cubicBezTo>
                    <a:pt x="14778" y="29630"/>
                    <a:pt x="13577" y="29388"/>
                    <a:pt x="13577" y="29388"/>
                  </a:cubicBezTo>
                  <a:cubicBezTo>
                    <a:pt x="13577" y="29388"/>
                    <a:pt x="11009" y="24151"/>
                    <a:pt x="10208" y="23284"/>
                  </a:cubicBezTo>
                  <a:cubicBezTo>
                    <a:pt x="9408" y="22383"/>
                    <a:pt x="4571" y="20715"/>
                    <a:pt x="3770" y="20549"/>
                  </a:cubicBezTo>
                  <a:cubicBezTo>
                    <a:pt x="3487" y="20490"/>
                    <a:pt x="2995" y="20443"/>
                    <a:pt x="2466" y="20443"/>
                  </a:cubicBezTo>
                  <a:cubicBezTo>
                    <a:pt x="1499" y="20443"/>
                    <a:pt x="407" y="20598"/>
                    <a:pt x="234" y="21116"/>
                  </a:cubicBezTo>
                  <a:cubicBezTo>
                    <a:pt x="1" y="21916"/>
                    <a:pt x="968" y="22216"/>
                    <a:pt x="1469" y="22216"/>
                  </a:cubicBezTo>
                  <a:cubicBezTo>
                    <a:pt x="1936" y="22216"/>
                    <a:pt x="3470" y="22316"/>
                    <a:pt x="3470" y="22316"/>
                  </a:cubicBezTo>
                  <a:lnTo>
                    <a:pt x="7306" y="24385"/>
                  </a:lnTo>
                  <a:lnTo>
                    <a:pt x="7806" y="25352"/>
                  </a:lnTo>
                  <a:cubicBezTo>
                    <a:pt x="7806" y="25352"/>
                    <a:pt x="4504" y="24551"/>
                    <a:pt x="4037" y="24385"/>
                  </a:cubicBezTo>
                  <a:cubicBezTo>
                    <a:pt x="3983" y="24370"/>
                    <a:pt x="3906" y="24364"/>
                    <a:pt x="3811" y="24364"/>
                  </a:cubicBezTo>
                  <a:cubicBezTo>
                    <a:pt x="3028" y="24364"/>
                    <a:pt x="1032" y="24814"/>
                    <a:pt x="735" y="25052"/>
                  </a:cubicBezTo>
                  <a:cubicBezTo>
                    <a:pt x="401" y="25285"/>
                    <a:pt x="268" y="26086"/>
                    <a:pt x="735" y="26253"/>
                  </a:cubicBezTo>
                  <a:cubicBezTo>
                    <a:pt x="815" y="26281"/>
                    <a:pt x="946" y="26293"/>
                    <a:pt x="1108" y="26293"/>
                  </a:cubicBezTo>
                  <a:cubicBezTo>
                    <a:pt x="1885" y="26293"/>
                    <a:pt x="3370" y="26019"/>
                    <a:pt x="3370" y="26019"/>
                  </a:cubicBezTo>
                  <a:lnTo>
                    <a:pt x="7540" y="27854"/>
                  </a:lnTo>
                  <a:cubicBezTo>
                    <a:pt x="7540" y="27854"/>
                    <a:pt x="2803" y="27954"/>
                    <a:pt x="2503" y="28087"/>
                  </a:cubicBezTo>
                  <a:cubicBezTo>
                    <a:pt x="2169" y="28221"/>
                    <a:pt x="1535" y="29755"/>
                    <a:pt x="1535" y="29755"/>
                  </a:cubicBezTo>
                  <a:cubicBezTo>
                    <a:pt x="1535" y="29755"/>
                    <a:pt x="1535" y="30489"/>
                    <a:pt x="2102" y="30489"/>
                  </a:cubicBezTo>
                  <a:cubicBezTo>
                    <a:pt x="2503" y="30456"/>
                    <a:pt x="2903" y="30389"/>
                    <a:pt x="3303" y="30256"/>
                  </a:cubicBezTo>
                  <a:lnTo>
                    <a:pt x="3303" y="30256"/>
                  </a:lnTo>
                  <a:cubicBezTo>
                    <a:pt x="3303" y="30256"/>
                    <a:pt x="2803" y="31356"/>
                    <a:pt x="3537" y="31523"/>
                  </a:cubicBezTo>
                  <a:cubicBezTo>
                    <a:pt x="4271" y="31690"/>
                    <a:pt x="7706" y="33358"/>
                    <a:pt x="10041" y="33625"/>
                  </a:cubicBezTo>
                  <a:cubicBezTo>
                    <a:pt x="12376" y="33858"/>
                    <a:pt x="15579" y="34325"/>
                    <a:pt x="15579" y="34325"/>
                  </a:cubicBezTo>
                  <a:cubicBezTo>
                    <a:pt x="15579" y="34325"/>
                    <a:pt x="25685" y="35252"/>
                    <a:pt x="31834" y="35252"/>
                  </a:cubicBezTo>
                  <a:cubicBezTo>
                    <a:pt x="33336" y="35252"/>
                    <a:pt x="34601" y="35196"/>
                    <a:pt x="35426" y="35059"/>
                  </a:cubicBezTo>
                  <a:cubicBezTo>
                    <a:pt x="39596" y="34358"/>
                    <a:pt x="44800" y="33058"/>
                    <a:pt x="44733" y="31857"/>
                  </a:cubicBezTo>
                  <a:cubicBezTo>
                    <a:pt x="44633" y="30656"/>
                    <a:pt x="42631" y="13310"/>
                    <a:pt x="41364" y="9140"/>
                  </a:cubicBezTo>
                  <a:cubicBezTo>
                    <a:pt x="40063" y="4971"/>
                    <a:pt x="39496" y="2569"/>
                    <a:pt x="38795" y="1902"/>
                  </a:cubicBezTo>
                  <a:cubicBezTo>
                    <a:pt x="38061" y="1268"/>
                    <a:pt x="34559" y="1"/>
                    <a:pt x="34559" y="1"/>
                  </a:cubicBez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1694;p45">
              <a:extLst>
                <a:ext uri="{FF2B5EF4-FFF2-40B4-BE49-F238E27FC236}">
                  <a16:creationId xmlns:a16="http://schemas.microsoft.com/office/drawing/2014/main" id="{67DE3284-30E6-0725-247C-503599BC0AA5}"/>
                </a:ext>
              </a:extLst>
            </p:cNvPr>
            <p:cNvSpPr/>
            <p:nvPr/>
          </p:nvSpPr>
          <p:spPr>
            <a:xfrm>
              <a:off x="3742000" y="2177000"/>
              <a:ext cx="1120000" cy="894000"/>
            </a:xfrm>
            <a:custGeom>
              <a:avLst/>
              <a:gdLst/>
              <a:ahLst/>
              <a:cxnLst/>
              <a:rect l="l" t="t" r="r" b="b"/>
              <a:pathLst>
                <a:path w="44800" h="35760" fill="none" extrusionOk="0">
                  <a:moveTo>
                    <a:pt x="34559" y="1"/>
                  </a:moveTo>
                  <a:cubicBezTo>
                    <a:pt x="34559" y="1"/>
                    <a:pt x="38061" y="1268"/>
                    <a:pt x="38795" y="1902"/>
                  </a:cubicBezTo>
                  <a:cubicBezTo>
                    <a:pt x="39496" y="2569"/>
                    <a:pt x="40063" y="4971"/>
                    <a:pt x="41364" y="9140"/>
                  </a:cubicBezTo>
                  <a:cubicBezTo>
                    <a:pt x="42631" y="13310"/>
                    <a:pt x="44633" y="30656"/>
                    <a:pt x="44733" y="31857"/>
                  </a:cubicBezTo>
                  <a:cubicBezTo>
                    <a:pt x="44800" y="33058"/>
                    <a:pt x="39596" y="34358"/>
                    <a:pt x="35426" y="35059"/>
                  </a:cubicBezTo>
                  <a:cubicBezTo>
                    <a:pt x="31223" y="35759"/>
                    <a:pt x="15579" y="34325"/>
                    <a:pt x="15579" y="34325"/>
                  </a:cubicBezTo>
                  <a:cubicBezTo>
                    <a:pt x="15579" y="34325"/>
                    <a:pt x="12376" y="33858"/>
                    <a:pt x="10041" y="33625"/>
                  </a:cubicBezTo>
                  <a:cubicBezTo>
                    <a:pt x="7706" y="33358"/>
                    <a:pt x="4271" y="31690"/>
                    <a:pt x="3537" y="31523"/>
                  </a:cubicBezTo>
                  <a:cubicBezTo>
                    <a:pt x="2803" y="31356"/>
                    <a:pt x="3303" y="30256"/>
                    <a:pt x="3303" y="30256"/>
                  </a:cubicBezTo>
                  <a:cubicBezTo>
                    <a:pt x="2903" y="30389"/>
                    <a:pt x="2503" y="30456"/>
                    <a:pt x="2102" y="30489"/>
                  </a:cubicBezTo>
                  <a:cubicBezTo>
                    <a:pt x="1535" y="30489"/>
                    <a:pt x="1535" y="29755"/>
                    <a:pt x="1535" y="29755"/>
                  </a:cubicBezTo>
                  <a:cubicBezTo>
                    <a:pt x="1535" y="29755"/>
                    <a:pt x="2169" y="28221"/>
                    <a:pt x="2503" y="28087"/>
                  </a:cubicBezTo>
                  <a:cubicBezTo>
                    <a:pt x="2803" y="27954"/>
                    <a:pt x="7540" y="27854"/>
                    <a:pt x="7540" y="27854"/>
                  </a:cubicBezTo>
                  <a:lnTo>
                    <a:pt x="3370" y="26019"/>
                  </a:lnTo>
                  <a:cubicBezTo>
                    <a:pt x="3370" y="26019"/>
                    <a:pt x="1202" y="26419"/>
                    <a:pt x="735" y="26253"/>
                  </a:cubicBezTo>
                  <a:cubicBezTo>
                    <a:pt x="268" y="26086"/>
                    <a:pt x="401" y="25285"/>
                    <a:pt x="735" y="25052"/>
                  </a:cubicBezTo>
                  <a:cubicBezTo>
                    <a:pt x="1068" y="24785"/>
                    <a:pt x="3537" y="24251"/>
                    <a:pt x="4037" y="24385"/>
                  </a:cubicBezTo>
                  <a:cubicBezTo>
                    <a:pt x="4504" y="24551"/>
                    <a:pt x="7806" y="25352"/>
                    <a:pt x="7806" y="25352"/>
                  </a:cubicBezTo>
                  <a:lnTo>
                    <a:pt x="7306" y="24385"/>
                  </a:lnTo>
                  <a:lnTo>
                    <a:pt x="3470" y="22316"/>
                  </a:lnTo>
                  <a:cubicBezTo>
                    <a:pt x="3470" y="22316"/>
                    <a:pt x="1936" y="22216"/>
                    <a:pt x="1469" y="22216"/>
                  </a:cubicBezTo>
                  <a:cubicBezTo>
                    <a:pt x="968" y="22216"/>
                    <a:pt x="1" y="21916"/>
                    <a:pt x="234" y="21116"/>
                  </a:cubicBezTo>
                  <a:cubicBezTo>
                    <a:pt x="501" y="20315"/>
                    <a:pt x="2970" y="20382"/>
                    <a:pt x="3770" y="20549"/>
                  </a:cubicBezTo>
                  <a:cubicBezTo>
                    <a:pt x="4571" y="20715"/>
                    <a:pt x="9408" y="22383"/>
                    <a:pt x="10208" y="23284"/>
                  </a:cubicBezTo>
                  <a:cubicBezTo>
                    <a:pt x="11009" y="24151"/>
                    <a:pt x="13577" y="29388"/>
                    <a:pt x="13577" y="29388"/>
                  </a:cubicBezTo>
                  <a:cubicBezTo>
                    <a:pt x="13577" y="29388"/>
                    <a:pt x="18381" y="30356"/>
                    <a:pt x="24418" y="28421"/>
                  </a:cubicBezTo>
                  <a:cubicBezTo>
                    <a:pt x="30456" y="26486"/>
                    <a:pt x="32691" y="25752"/>
                    <a:pt x="32691" y="25752"/>
                  </a:cubicBezTo>
                  <a:lnTo>
                    <a:pt x="30189" y="13477"/>
                  </a:ln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1695;p45">
              <a:extLst>
                <a:ext uri="{FF2B5EF4-FFF2-40B4-BE49-F238E27FC236}">
                  <a16:creationId xmlns:a16="http://schemas.microsoft.com/office/drawing/2014/main" id="{A38337C7-01A2-DBD7-0611-4B63B0A2D3E1}"/>
                </a:ext>
              </a:extLst>
            </p:cNvPr>
            <p:cNvSpPr/>
            <p:nvPr/>
          </p:nvSpPr>
          <p:spPr>
            <a:xfrm>
              <a:off x="3742000" y="2687225"/>
              <a:ext cx="704700" cy="367925"/>
            </a:xfrm>
            <a:custGeom>
              <a:avLst/>
              <a:gdLst/>
              <a:ahLst/>
              <a:cxnLst/>
              <a:rect l="l" t="t" r="r" b="b"/>
              <a:pathLst>
                <a:path w="28188" h="14717" extrusionOk="0">
                  <a:moveTo>
                    <a:pt x="2466" y="1"/>
                  </a:moveTo>
                  <a:cubicBezTo>
                    <a:pt x="1499" y="1"/>
                    <a:pt x="407" y="156"/>
                    <a:pt x="234" y="673"/>
                  </a:cubicBezTo>
                  <a:cubicBezTo>
                    <a:pt x="1" y="1474"/>
                    <a:pt x="968" y="1774"/>
                    <a:pt x="1469" y="1774"/>
                  </a:cubicBezTo>
                  <a:cubicBezTo>
                    <a:pt x="1936" y="1774"/>
                    <a:pt x="3470" y="1874"/>
                    <a:pt x="3470" y="1874"/>
                  </a:cubicBezTo>
                  <a:lnTo>
                    <a:pt x="7306" y="3942"/>
                  </a:lnTo>
                  <a:lnTo>
                    <a:pt x="7806" y="4910"/>
                  </a:lnTo>
                  <a:cubicBezTo>
                    <a:pt x="7806" y="4910"/>
                    <a:pt x="4504" y="4109"/>
                    <a:pt x="4037" y="3942"/>
                  </a:cubicBezTo>
                  <a:cubicBezTo>
                    <a:pt x="3977" y="3922"/>
                    <a:pt x="3890" y="3913"/>
                    <a:pt x="3781" y="3913"/>
                  </a:cubicBezTo>
                  <a:cubicBezTo>
                    <a:pt x="2979" y="3913"/>
                    <a:pt x="1029" y="4404"/>
                    <a:pt x="735" y="4609"/>
                  </a:cubicBezTo>
                  <a:cubicBezTo>
                    <a:pt x="401" y="4810"/>
                    <a:pt x="234" y="5644"/>
                    <a:pt x="735" y="5810"/>
                  </a:cubicBezTo>
                  <a:cubicBezTo>
                    <a:pt x="801" y="5829"/>
                    <a:pt x="903" y="5838"/>
                    <a:pt x="1028" y="5838"/>
                  </a:cubicBezTo>
                  <a:cubicBezTo>
                    <a:pt x="1777" y="5838"/>
                    <a:pt x="3370" y="5543"/>
                    <a:pt x="3370" y="5543"/>
                  </a:cubicBezTo>
                  <a:lnTo>
                    <a:pt x="7540" y="7411"/>
                  </a:lnTo>
                  <a:cubicBezTo>
                    <a:pt x="7540" y="7411"/>
                    <a:pt x="2803" y="7478"/>
                    <a:pt x="2503" y="7645"/>
                  </a:cubicBezTo>
                  <a:cubicBezTo>
                    <a:pt x="2169" y="7812"/>
                    <a:pt x="1535" y="9313"/>
                    <a:pt x="1535" y="9313"/>
                  </a:cubicBezTo>
                  <a:cubicBezTo>
                    <a:pt x="1535" y="9313"/>
                    <a:pt x="1535" y="10047"/>
                    <a:pt x="2102" y="10047"/>
                  </a:cubicBezTo>
                  <a:cubicBezTo>
                    <a:pt x="2503" y="10013"/>
                    <a:pt x="2903" y="9947"/>
                    <a:pt x="3303" y="9813"/>
                  </a:cubicBezTo>
                  <a:lnTo>
                    <a:pt x="3303" y="9813"/>
                  </a:lnTo>
                  <a:cubicBezTo>
                    <a:pt x="3303" y="9813"/>
                    <a:pt x="2803" y="10914"/>
                    <a:pt x="3537" y="11081"/>
                  </a:cubicBezTo>
                  <a:cubicBezTo>
                    <a:pt x="4271" y="11248"/>
                    <a:pt x="7706" y="12915"/>
                    <a:pt x="10041" y="13182"/>
                  </a:cubicBezTo>
                  <a:cubicBezTo>
                    <a:pt x="12376" y="13416"/>
                    <a:pt x="15579" y="13883"/>
                    <a:pt x="15579" y="13883"/>
                  </a:cubicBezTo>
                  <a:cubicBezTo>
                    <a:pt x="15579" y="13883"/>
                    <a:pt x="21783" y="14483"/>
                    <a:pt x="27420" y="14717"/>
                  </a:cubicBezTo>
                  <a:cubicBezTo>
                    <a:pt x="28188" y="10981"/>
                    <a:pt x="27787" y="8546"/>
                    <a:pt x="27187" y="7045"/>
                  </a:cubicBezTo>
                  <a:lnTo>
                    <a:pt x="24418" y="7945"/>
                  </a:lnTo>
                  <a:cubicBezTo>
                    <a:pt x="21374" y="8938"/>
                    <a:pt x="18643" y="9184"/>
                    <a:pt x="16684" y="9184"/>
                  </a:cubicBezTo>
                  <a:cubicBezTo>
                    <a:pt x="14758" y="9184"/>
                    <a:pt x="13577" y="8946"/>
                    <a:pt x="13577" y="8946"/>
                  </a:cubicBezTo>
                  <a:cubicBezTo>
                    <a:pt x="13577" y="8946"/>
                    <a:pt x="11009" y="3709"/>
                    <a:pt x="10208" y="2841"/>
                  </a:cubicBezTo>
                  <a:cubicBezTo>
                    <a:pt x="9408" y="1941"/>
                    <a:pt x="4571" y="273"/>
                    <a:pt x="3770" y="106"/>
                  </a:cubicBezTo>
                  <a:cubicBezTo>
                    <a:pt x="3487" y="47"/>
                    <a:pt x="2995" y="1"/>
                    <a:pt x="2466" y="1"/>
                  </a:cubicBezTo>
                  <a:close/>
                </a:path>
              </a:pathLst>
            </a:custGeom>
            <a:solidFill>
              <a:srgbClr val="FFFFFF"/>
            </a:solid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1696;p45">
              <a:extLst>
                <a:ext uri="{FF2B5EF4-FFF2-40B4-BE49-F238E27FC236}">
                  <a16:creationId xmlns:a16="http://schemas.microsoft.com/office/drawing/2014/main" id="{AB3D4568-FB70-B4DA-528A-1C9F35D1DB38}"/>
                </a:ext>
              </a:extLst>
            </p:cNvPr>
            <p:cNvSpPr/>
            <p:nvPr/>
          </p:nvSpPr>
          <p:spPr>
            <a:xfrm>
              <a:off x="3824575" y="2918375"/>
              <a:ext cx="130100" cy="20025"/>
            </a:xfrm>
            <a:custGeom>
              <a:avLst/>
              <a:gdLst/>
              <a:ahLst/>
              <a:cxnLst/>
              <a:rect l="l" t="t" r="r" b="b"/>
              <a:pathLst>
                <a:path w="5204" h="801" fill="none" extrusionOk="0">
                  <a:moveTo>
                    <a:pt x="0" y="567"/>
                  </a:moveTo>
                  <a:cubicBezTo>
                    <a:pt x="534" y="367"/>
                    <a:pt x="1068" y="200"/>
                    <a:pt x="1601" y="100"/>
                  </a:cubicBezTo>
                  <a:cubicBezTo>
                    <a:pt x="2068" y="0"/>
                    <a:pt x="5204" y="801"/>
                    <a:pt x="5204" y="801"/>
                  </a:cubicBez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4121758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oogle Shape;2262;p56">
            <a:extLst>
              <a:ext uri="{FF2B5EF4-FFF2-40B4-BE49-F238E27FC236}">
                <a16:creationId xmlns:a16="http://schemas.microsoft.com/office/drawing/2014/main" id="{9094F0FB-D8FF-D32E-BFBF-F4C2D3B39A26}"/>
              </a:ext>
            </a:extLst>
          </p:cNvPr>
          <p:cNvGrpSpPr/>
          <p:nvPr/>
        </p:nvGrpSpPr>
        <p:grpSpPr>
          <a:xfrm>
            <a:off x="2930273" y="246126"/>
            <a:ext cx="6331454" cy="5208866"/>
            <a:chOff x="5015625" y="2622250"/>
            <a:chExt cx="2406782" cy="1980051"/>
          </a:xfrm>
        </p:grpSpPr>
        <p:sp>
          <p:nvSpPr>
            <p:cNvPr id="149" name="Google Shape;2263;p56">
              <a:extLst>
                <a:ext uri="{FF2B5EF4-FFF2-40B4-BE49-F238E27FC236}">
                  <a16:creationId xmlns:a16="http://schemas.microsoft.com/office/drawing/2014/main" id="{A0AEEA9F-1021-5570-0A55-FBB5CEA185D1}"/>
                </a:ext>
              </a:extLst>
            </p:cNvPr>
            <p:cNvSpPr/>
            <p:nvPr/>
          </p:nvSpPr>
          <p:spPr>
            <a:xfrm>
              <a:off x="5173314" y="2622250"/>
              <a:ext cx="2081860" cy="1545328"/>
            </a:xfrm>
            <a:custGeom>
              <a:avLst/>
              <a:gdLst/>
              <a:ahLst/>
              <a:cxnLst/>
              <a:rect l="l" t="t" r="r" b="b"/>
              <a:pathLst>
                <a:path w="38828" h="28820" extrusionOk="0">
                  <a:moveTo>
                    <a:pt x="27760" y="0"/>
                  </a:moveTo>
                  <a:cubicBezTo>
                    <a:pt x="24666" y="0"/>
                    <a:pt x="22092" y="1671"/>
                    <a:pt x="20551" y="3413"/>
                  </a:cubicBezTo>
                  <a:cubicBezTo>
                    <a:pt x="18265" y="5997"/>
                    <a:pt x="16562" y="8604"/>
                    <a:pt x="13705" y="9080"/>
                  </a:cubicBezTo>
                  <a:cubicBezTo>
                    <a:pt x="13114" y="9178"/>
                    <a:pt x="12460" y="9205"/>
                    <a:pt x="11766" y="9205"/>
                  </a:cubicBezTo>
                  <a:cubicBezTo>
                    <a:pt x="10960" y="9205"/>
                    <a:pt x="10100" y="9169"/>
                    <a:pt x="9220" y="9169"/>
                  </a:cubicBezTo>
                  <a:cubicBezTo>
                    <a:pt x="7184" y="9169"/>
                    <a:pt x="5047" y="9360"/>
                    <a:pt x="3251" y="10628"/>
                  </a:cubicBezTo>
                  <a:cubicBezTo>
                    <a:pt x="1" y="12902"/>
                    <a:pt x="13" y="18974"/>
                    <a:pt x="2584" y="22403"/>
                  </a:cubicBezTo>
                  <a:cubicBezTo>
                    <a:pt x="5144" y="25844"/>
                    <a:pt x="11788" y="27487"/>
                    <a:pt x="19444" y="28595"/>
                  </a:cubicBezTo>
                  <a:cubicBezTo>
                    <a:pt x="20437" y="28745"/>
                    <a:pt x="21436" y="28819"/>
                    <a:pt x="22435" y="28819"/>
                  </a:cubicBezTo>
                  <a:cubicBezTo>
                    <a:pt x="24201" y="28819"/>
                    <a:pt x="25964" y="28587"/>
                    <a:pt x="27683" y="28130"/>
                  </a:cubicBezTo>
                  <a:lnTo>
                    <a:pt x="31159" y="26868"/>
                  </a:lnTo>
                  <a:cubicBezTo>
                    <a:pt x="32862" y="26094"/>
                    <a:pt x="34279" y="25213"/>
                    <a:pt x="35481" y="24511"/>
                  </a:cubicBezTo>
                  <a:cubicBezTo>
                    <a:pt x="37315" y="23427"/>
                    <a:pt x="37970" y="20784"/>
                    <a:pt x="38315" y="18855"/>
                  </a:cubicBezTo>
                  <a:cubicBezTo>
                    <a:pt x="38827" y="15962"/>
                    <a:pt x="38779" y="12997"/>
                    <a:pt x="38184" y="10116"/>
                  </a:cubicBezTo>
                  <a:cubicBezTo>
                    <a:pt x="37422" y="6485"/>
                    <a:pt x="35672" y="3127"/>
                    <a:pt x="32552" y="1353"/>
                  </a:cubicBezTo>
                  <a:cubicBezTo>
                    <a:pt x="30872" y="391"/>
                    <a:pt x="29255" y="0"/>
                    <a:pt x="27760"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0" name="Google Shape;2264;p56">
              <a:extLst>
                <a:ext uri="{FF2B5EF4-FFF2-40B4-BE49-F238E27FC236}">
                  <a16:creationId xmlns:a16="http://schemas.microsoft.com/office/drawing/2014/main" id="{4A1F1F66-B6BC-1CBD-5C31-EFB0512708D8}"/>
                </a:ext>
              </a:extLst>
            </p:cNvPr>
            <p:cNvSpPr/>
            <p:nvPr/>
          </p:nvSpPr>
          <p:spPr>
            <a:xfrm>
              <a:off x="7191903" y="2777902"/>
              <a:ext cx="157099" cy="416091"/>
            </a:xfrm>
            <a:custGeom>
              <a:avLst/>
              <a:gdLst/>
              <a:ahLst/>
              <a:cxnLst/>
              <a:rect l="l" t="t" r="r" b="b"/>
              <a:pathLst>
                <a:path w="2930" h="7760" extrusionOk="0">
                  <a:moveTo>
                    <a:pt x="1359" y="1"/>
                  </a:moveTo>
                  <a:cubicBezTo>
                    <a:pt x="1063" y="1"/>
                    <a:pt x="765" y="136"/>
                    <a:pt x="512" y="415"/>
                  </a:cubicBezTo>
                  <a:cubicBezTo>
                    <a:pt x="108" y="867"/>
                    <a:pt x="0" y="1510"/>
                    <a:pt x="215" y="2082"/>
                  </a:cubicBezTo>
                  <a:cubicBezTo>
                    <a:pt x="512" y="2867"/>
                    <a:pt x="1012" y="4272"/>
                    <a:pt x="1310" y="5368"/>
                  </a:cubicBezTo>
                  <a:cubicBezTo>
                    <a:pt x="1669" y="6686"/>
                    <a:pt x="1641" y="7760"/>
                    <a:pt x="1894" y="7760"/>
                  </a:cubicBezTo>
                  <a:cubicBezTo>
                    <a:pt x="1952" y="7760"/>
                    <a:pt x="2025" y="7704"/>
                    <a:pt x="2120" y="7582"/>
                  </a:cubicBezTo>
                  <a:cubicBezTo>
                    <a:pt x="2644" y="6915"/>
                    <a:pt x="2929" y="4487"/>
                    <a:pt x="2786" y="2058"/>
                  </a:cubicBezTo>
                  <a:cubicBezTo>
                    <a:pt x="2703" y="714"/>
                    <a:pt x="2037" y="1"/>
                    <a:pt x="1359"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1" name="Google Shape;2265;p56">
              <a:extLst>
                <a:ext uri="{FF2B5EF4-FFF2-40B4-BE49-F238E27FC236}">
                  <a16:creationId xmlns:a16="http://schemas.microsoft.com/office/drawing/2014/main" id="{9B9D6DDD-B087-28E0-ECA2-907FAF615910}"/>
                </a:ext>
              </a:extLst>
            </p:cNvPr>
            <p:cNvSpPr/>
            <p:nvPr/>
          </p:nvSpPr>
          <p:spPr>
            <a:xfrm>
              <a:off x="6109743" y="2662034"/>
              <a:ext cx="259723" cy="211316"/>
            </a:xfrm>
            <a:custGeom>
              <a:avLst/>
              <a:gdLst/>
              <a:ahLst/>
              <a:cxnLst/>
              <a:rect l="l" t="t" r="r" b="b"/>
              <a:pathLst>
                <a:path w="4844" h="3941" extrusionOk="0">
                  <a:moveTo>
                    <a:pt x="3781" y="1"/>
                  </a:moveTo>
                  <a:cubicBezTo>
                    <a:pt x="3496" y="1"/>
                    <a:pt x="3150" y="74"/>
                    <a:pt x="2800" y="242"/>
                  </a:cubicBezTo>
                  <a:cubicBezTo>
                    <a:pt x="2800" y="242"/>
                    <a:pt x="1836" y="456"/>
                    <a:pt x="1098" y="1933"/>
                  </a:cubicBezTo>
                  <a:cubicBezTo>
                    <a:pt x="425" y="3277"/>
                    <a:pt x="0" y="3940"/>
                    <a:pt x="541" y="3940"/>
                  </a:cubicBezTo>
                  <a:cubicBezTo>
                    <a:pt x="594" y="3940"/>
                    <a:pt x="656" y="3934"/>
                    <a:pt x="729" y="3921"/>
                  </a:cubicBezTo>
                  <a:cubicBezTo>
                    <a:pt x="1538" y="3778"/>
                    <a:pt x="2574" y="1861"/>
                    <a:pt x="3896" y="1052"/>
                  </a:cubicBezTo>
                  <a:cubicBezTo>
                    <a:pt x="4843" y="471"/>
                    <a:pt x="4505" y="1"/>
                    <a:pt x="3781"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2" name="Google Shape;2266;p56">
              <a:extLst>
                <a:ext uri="{FF2B5EF4-FFF2-40B4-BE49-F238E27FC236}">
                  <a16:creationId xmlns:a16="http://schemas.microsoft.com/office/drawing/2014/main" id="{9FD4743D-3C99-365B-3D97-F38B1A0898C1}"/>
                </a:ext>
              </a:extLst>
            </p:cNvPr>
            <p:cNvSpPr/>
            <p:nvPr/>
          </p:nvSpPr>
          <p:spPr>
            <a:xfrm>
              <a:off x="6050656" y="2711791"/>
              <a:ext cx="98763" cy="106489"/>
            </a:xfrm>
            <a:custGeom>
              <a:avLst/>
              <a:gdLst/>
              <a:ahLst/>
              <a:cxnLst/>
              <a:rect l="l" t="t" r="r" b="b"/>
              <a:pathLst>
                <a:path w="1842" h="1986" extrusionOk="0">
                  <a:moveTo>
                    <a:pt x="1183" y="1"/>
                  </a:moveTo>
                  <a:cubicBezTo>
                    <a:pt x="1166" y="1"/>
                    <a:pt x="1148" y="2"/>
                    <a:pt x="1128" y="5"/>
                  </a:cubicBezTo>
                  <a:cubicBezTo>
                    <a:pt x="938" y="28"/>
                    <a:pt x="783" y="159"/>
                    <a:pt x="699" y="338"/>
                  </a:cubicBezTo>
                  <a:cubicBezTo>
                    <a:pt x="481" y="820"/>
                    <a:pt x="0" y="1985"/>
                    <a:pt x="386" y="1985"/>
                  </a:cubicBezTo>
                  <a:cubicBezTo>
                    <a:pt x="420" y="1985"/>
                    <a:pt x="461" y="1976"/>
                    <a:pt x="509" y="1957"/>
                  </a:cubicBezTo>
                  <a:cubicBezTo>
                    <a:pt x="1147" y="1702"/>
                    <a:pt x="1841" y="1"/>
                    <a:pt x="1183" y="1"/>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267;p56">
              <a:extLst>
                <a:ext uri="{FF2B5EF4-FFF2-40B4-BE49-F238E27FC236}">
                  <a16:creationId xmlns:a16="http://schemas.microsoft.com/office/drawing/2014/main" id="{94C096DB-A8FC-3E85-4945-18704BF8178B}"/>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268;p56">
              <a:extLst>
                <a:ext uri="{FF2B5EF4-FFF2-40B4-BE49-F238E27FC236}">
                  <a16:creationId xmlns:a16="http://schemas.microsoft.com/office/drawing/2014/main" id="{5CD43E25-E62F-7792-F4CE-E1C5F0C04560}"/>
                </a:ext>
              </a:extLst>
            </p:cNvPr>
            <p:cNvSpPr/>
            <p:nvPr/>
          </p:nvSpPr>
          <p:spPr>
            <a:xfrm>
              <a:off x="5163770" y="4518654"/>
              <a:ext cx="2258637" cy="83647"/>
            </a:xfrm>
            <a:custGeom>
              <a:avLst/>
              <a:gdLst/>
              <a:ahLst/>
              <a:cxnLst/>
              <a:rect l="l" t="t" r="r" b="b"/>
              <a:pathLst>
                <a:path w="42125" h="1560" extrusionOk="0">
                  <a:moveTo>
                    <a:pt x="21062" y="0"/>
                  </a:moveTo>
                  <a:cubicBezTo>
                    <a:pt x="9430" y="0"/>
                    <a:pt x="0" y="345"/>
                    <a:pt x="0" y="774"/>
                  </a:cubicBezTo>
                  <a:cubicBezTo>
                    <a:pt x="0" y="1215"/>
                    <a:pt x="9430" y="1560"/>
                    <a:pt x="21062" y="1560"/>
                  </a:cubicBezTo>
                  <a:cubicBezTo>
                    <a:pt x="32695" y="1560"/>
                    <a:pt x="42125" y="1215"/>
                    <a:pt x="42125" y="774"/>
                  </a:cubicBezTo>
                  <a:cubicBezTo>
                    <a:pt x="42125" y="345"/>
                    <a:pt x="32695" y="0"/>
                    <a:pt x="21062" y="0"/>
                  </a:cubicBezTo>
                  <a:close/>
                </a:path>
              </a:pathLst>
            </a:custGeom>
            <a:solidFill>
              <a:srgbClr val="00FF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269;p56">
              <a:extLst>
                <a:ext uri="{FF2B5EF4-FFF2-40B4-BE49-F238E27FC236}">
                  <a16:creationId xmlns:a16="http://schemas.microsoft.com/office/drawing/2014/main" id="{DD15A586-23D8-38BF-277E-A75218145697}"/>
                </a:ext>
              </a:extLst>
            </p:cNvPr>
            <p:cNvSpPr/>
            <p:nvPr/>
          </p:nvSpPr>
          <p:spPr>
            <a:xfrm>
              <a:off x="6657552" y="2982668"/>
              <a:ext cx="186482" cy="1097494"/>
            </a:xfrm>
            <a:custGeom>
              <a:avLst/>
              <a:gdLst/>
              <a:ahLst/>
              <a:cxnLst/>
              <a:rect l="l" t="t" r="r" b="b"/>
              <a:pathLst>
                <a:path w="3478" h="20468" extrusionOk="0">
                  <a:moveTo>
                    <a:pt x="3168" y="1263"/>
                  </a:moveTo>
                  <a:lnTo>
                    <a:pt x="3168" y="2275"/>
                  </a:lnTo>
                  <a:lnTo>
                    <a:pt x="310" y="2275"/>
                  </a:lnTo>
                  <a:lnTo>
                    <a:pt x="310" y="1263"/>
                  </a:lnTo>
                  <a:close/>
                  <a:moveTo>
                    <a:pt x="3168" y="2584"/>
                  </a:moveTo>
                  <a:lnTo>
                    <a:pt x="3168" y="3596"/>
                  </a:lnTo>
                  <a:lnTo>
                    <a:pt x="310" y="3596"/>
                  </a:lnTo>
                  <a:lnTo>
                    <a:pt x="310" y="2584"/>
                  </a:lnTo>
                  <a:close/>
                  <a:moveTo>
                    <a:pt x="3168" y="3918"/>
                  </a:moveTo>
                  <a:lnTo>
                    <a:pt x="3168" y="4930"/>
                  </a:lnTo>
                  <a:lnTo>
                    <a:pt x="310" y="4930"/>
                  </a:lnTo>
                  <a:lnTo>
                    <a:pt x="310" y="3918"/>
                  </a:lnTo>
                  <a:close/>
                  <a:moveTo>
                    <a:pt x="3168" y="5240"/>
                  </a:moveTo>
                  <a:lnTo>
                    <a:pt x="3168" y="6252"/>
                  </a:lnTo>
                  <a:lnTo>
                    <a:pt x="310" y="6252"/>
                  </a:lnTo>
                  <a:lnTo>
                    <a:pt x="310" y="5240"/>
                  </a:lnTo>
                  <a:close/>
                  <a:moveTo>
                    <a:pt x="3168" y="6561"/>
                  </a:moveTo>
                  <a:lnTo>
                    <a:pt x="3168" y="7573"/>
                  </a:lnTo>
                  <a:lnTo>
                    <a:pt x="310" y="7573"/>
                  </a:lnTo>
                  <a:lnTo>
                    <a:pt x="310" y="6561"/>
                  </a:lnTo>
                  <a:close/>
                  <a:moveTo>
                    <a:pt x="3168" y="7883"/>
                  </a:moveTo>
                  <a:lnTo>
                    <a:pt x="3168" y="8883"/>
                  </a:lnTo>
                  <a:lnTo>
                    <a:pt x="310" y="8883"/>
                  </a:lnTo>
                  <a:lnTo>
                    <a:pt x="310" y="7883"/>
                  </a:lnTo>
                  <a:close/>
                  <a:moveTo>
                    <a:pt x="3168" y="9204"/>
                  </a:moveTo>
                  <a:lnTo>
                    <a:pt x="3168" y="10204"/>
                  </a:lnTo>
                  <a:lnTo>
                    <a:pt x="310" y="10204"/>
                  </a:lnTo>
                  <a:lnTo>
                    <a:pt x="310" y="9204"/>
                  </a:lnTo>
                  <a:close/>
                  <a:moveTo>
                    <a:pt x="3168" y="10526"/>
                  </a:moveTo>
                  <a:lnTo>
                    <a:pt x="3168" y="11526"/>
                  </a:lnTo>
                  <a:lnTo>
                    <a:pt x="310" y="11526"/>
                  </a:lnTo>
                  <a:lnTo>
                    <a:pt x="310" y="10526"/>
                  </a:lnTo>
                  <a:close/>
                  <a:moveTo>
                    <a:pt x="3168" y="11836"/>
                  </a:moveTo>
                  <a:lnTo>
                    <a:pt x="3168" y="12848"/>
                  </a:lnTo>
                  <a:lnTo>
                    <a:pt x="310" y="12848"/>
                  </a:lnTo>
                  <a:lnTo>
                    <a:pt x="310" y="11836"/>
                  </a:lnTo>
                  <a:close/>
                  <a:moveTo>
                    <a:pt x="3168" y="13157"/>
                  </a:moveTo>
                  <a:lnTo>
                    <a:pt x="3168" y="14169"/>
                  </a:lnTo>
                  <a:lnTo>
                    <a:pt x="310" y="14169"/>
                  </a:lnTo>
                  <a:lnTo>
                    <a:pt x="310" y="13157"/>
                  </a:lnTo>
                  <a:close/>
                  <a:moveTo>
                    <a:pt x="3168" y="14491"/>
                  </a:moveTo>
                  <a:lnTo>
                    <a:pt x="3168" y="15503"/>
                  </a:lnTo>
                  <a:lnTo>
                    <a:pt x="310" y="15503"/>
                  </a:lnTo>
                  <a:lnTo>
                    <a:pt x="310" y="14491"/>
                  </a:lnTo>
                  <a:close/>
                  <a:moveTo>
                    <a:pt x="156" y="1"/>
                  </a:moveTo>
                  <a:cubicBezTo>
                    <a:pt x="72" y="1"/>
                    <a:pt x="1" y="60"/>
                    <a:pt x="1" y="156"/>
                  </a:cubicBezTo>
                  <a:lnTo>
                    <a:pt x="1" y="20313"/>
                  </a:lnTo>
                  <a:cubicBezTo>
                    <a:pt x="1" y="20408"/>
                    <a:pt x="72" y="20468"/>
                    <a:pt x="156" y="20468"/>
                  </a:cubicBezTo>
                  <a:cubicBezTo>
                    <a:pt x="239" y="20468"/>
                    <a:pt x="310" y="20408"/>
                    <a:pt x="310" y="20313"/>
                  </a:cubicBezTo>
                  <a:lnTo>
                    <a:pt x="310" y="15812"/>
                  </a:lnTo>
                  <a:lnTo>
                    <a:pt x="3168" y="15812"/>
                  </a:lnTo>
                  <a:lnTo>
                    <a:pt x="3168" y="20313"/>
                  </a:lnTo>
                  <a:cubicBezTo>
                    <a:pt x="3168" y="20408"/>
                    <a:pt x="3239" y="20468"/>
                    <a:pt x="3323" y="20468"/>
                  </a:cubicBezTo>
                  <a:cubicBezTo>
                    <a:pt x="3406" y="20468"/>
                    <a:pt x="3477" y="20408"/>
                    <a:pt x="3477" y="20313"/>
                  </a:cubicBezTo>
                  <a:lnTo>
                    <a:pt x="3477" y="144"/>
                  </a:lnTo>
                  <a:cubicBezTo>
                    <a:pt x="3477" y="60"/>
                    <a:pt x="3406" y="1"/>
                    <a:pt x="3323" y="1"/>
                  </a:cubicBezTo>
                  <a:cubicBezTo>
                    <a:pt x="3239" y="1"/>
                    <a:pt x="3168" y="60"/>
                    <a:pt x="3168" y="156"/>
                  </a:cubicBezTo>
                  <a:lnTo>
                    <a:pt x="3168" y="953"/>
                  </a:lnTo>
                  <a:lnTo>
                    <a:pt x="310" y="953"/>
                  </a:lnTo>
                  <a:lnTo>
                    <a:pt x="310" y="156"/>
                  </a:lnTo>
                  <a:cubicBezTo>
                    <a:pt x="310" y="60"/>
                    <a:pt x="239" y="1"/>
                    <a:pt x="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270;p56">
              <a:extLst>
                <a:ext uri="{FF2B5EF4-FFF2-40B4-BE49-F238E27FC236}">
                  <a16:creationId xmlns:a16="http://schemas.microsoft.com/office/drawing/2014/main" id="{97E5DB3B-009A-CFAD-DC57-710CABF03AD8}"/>
                </a:ext>
              </a:extLst>
            </p:cNvPr>
            <p:cNvSpPr/>
            <p:nvPr/>
          </p:nvSpPr>
          <p:spPr>
            <a:xfrm>
              <a:off x="5321513" y="3633748"/>
              <a:ext cx="190235" cy="298020"/>
            </a:xfrm>
            <a:custGeom>
              <a:avLst/>
              <a:gdLst/>
              <a:ahLst/>
              <a:cxnLst/>
              <a:rect l="l" t="t" r="r" b="b"/>
              <a:pathLst>
                <a:path w="3548" h="5558" extrusionOk="0">
                  <a:moveTo>
                    <a:pt x="1952" y="0"/>
                  </a:moveTo>
                  <a:cubicBezTo>
                    <a:pt x="1077" y="0"/>
                    <a:pt x="631" y="1901"/>
                    <a:pt x="416" y="2907"/>
                  </a:cubicBezTo>
                  <a:cubicBezTo>
                    <a:pt x="5" y="4806"/>
                    <a:pt x="0" y="5557"/>
                    <a:pt x="181" y="5557"/>
                  </a:cubicBezTo>
                  <a:cubicBezTo>
                    <a:pt x="236" y="5557"/>
                    <a:pt x="309" y="5488"/>
                    <a:pt x="392" y="5360"/>
                  </a:cubicBezTo>
                  <a:lnTo>
                    <a:pt x="1213" y="4110"/>
                  </a:lnTo>
                  <a:cubicBezTo>
                    <a:pt x="1213" y="4110"/>
                    <a:pt x="3547" y="907"/>
                    <a:pt x="2404" y="157"/>
                  </a:cubicBezTo>
                  <a:cubicBezTo>
                    <a:pt x="2242" y="49"/>
                    <a:pt x="2091" y="0"/>
                    <a:pt x="1952"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271;p56">
              <a:extLst>
                <a:ext uri="{FF2B5EF4-FFF2-40B4-BE49-F238E27FC236}">
                  <a16:creationId xmlns:a16="http://schemas.microsoft.com/office/drawing/2014/main" id="{BEBBF88A-2CF9-2750-A9D8-2E8A13244E89}"/>
                </a:ext>
              </a:extLst>
            </p:cNvPr>
            <p:cNvSpPr/>
            <p:nvPr/>
          </p:nvSpPr>
          <p:spPr>
            <a:xfrm>
              <a:off x="5345319" y="3762645"/>
              <a:ext cx="262190" cy="253247"/>
            </a:xfrm>
            <a:custGeom>
              <a:avLst/>
              <a:gdLst/>
              <a:ahLst/>
              <a:cxnLst/>
              <a:rect l="l" t="t" r="r" b="b"/>
              <a:pathLst>
                <a:path w="4890" h="4723" extrusionOk="0">
                  <a:moveTo>
                    <a:pt x="3482" y="1"/>
                  </a:moveTo>
                  <a:cubicBezTo>
                    <a:pt x="2691" y="1"/>
                    <a:pt x="1775" y="1471"/>
                    <a:pt x="1281" y="2277"/>
                  </a:cubicBezTo>
                  <a:cubicBezTo>
                    <a:pt x="232" y="4024"/>
                    <a:pt x="0" y="4722"/>
                    <a:pt x="220" y="4722"/>
                  </a:cubicBezTo>
                  <a:cubicBezTo>
                    <a:pt x="274" y="4722"/>
                    <a:pt x="356" y="4679"/>
                    <a:pt x="460" y="4599"/>
                  </a:cubicBezTo>
                  <a:lnTo>
                    <a:pt x="1639" y="3670"/>
                  </a:lnTo>
                  <a:cubicBezTo>
                    <a:pt x="1639" y="3670"/>
                    <a:pt x="4889" y="1408"/>
                    <a:pt x="4056" y="325"/>
                  </a:cubicBezTo>
                  <a:cubicBezTo>
                    <a:pt x="3879" y="97"/>
                    <a:pt x="3684" y="1"/>
                    <a:pt x="348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8" name="Google Shape;2272;p56">
              <a:extLst>
                <a:ext uri="{FF2B5EF4-FFF2-40B4-BE49-F238E27FC236}">
                  <a16:creationId xmlns:a16="http://schemas.microsoft.com/office/drawing/2014/main" id="{21E962FE-88B3-1FDF-6099-8525194340E8}"/>
                </a:ext>
              </a:extLst>
            </p:cNvPr>
            <p:cNvSpPr/>
            <p:nvPr/>
          </p:nvSpPr>
          <p:spPr>
            <a:xfrm>
              <a:off x="5360921" y="3963925"/>
              <a:ext cx="226748" cy="168742"/>
            </a:xfrm>
            <a:custGeom>
              <a:avLst/>
              <a:gdLst/>
              <a:ahLst/>
              <a:cxnLst/>
              <a:rect l="l" t="t" r="r" b="b"/>
              <a:pathLst>
                <a:path w="4229" h="3147" extrusionOk="0">
                  <a:moveTo>
                    <a:pt x="3257" y="0"/>
                  </a:moveTo>
                  <a:cubicBezTo>
                    <a:pt x="2655" y="0"/>
                    <a:pt x="1813" y="909"/>
                    <a:pt x="1348" y="1428"/>
                  </a:cubicBezTo>
                  <a:cubicBezTo>
                    <a:pt x="254" y="2650"/>
                    <a:pt x="0" y="3146"/>
                    <a:pt x="201" y="3146"/>
                  </a:cubicBezTo>
                  <a:cubicBezTo>
                    <a:pt x="243" y="3146"/>
                    <a:pt x="305" y="3124"/>
                    <a:pt x="383" y="3083"/>
                  </a:cubicBezTo>
                  <a:lnTo>
                    <a:pt x="1419" y="2548"/>
                  </a:lnTo>
                  <a:cubicBezTo>
                    <a:pt x="1419" y="2548"/>
                    <a:pt x="4229" y="1286"/>
                    <a:pt x="3753" y="345"/>
                  </a:cubicBezTo>
                  <a:cubicBezTo>
                    <a:pt x="3628" y="100"/>
                    <a:pt x="3456" y="0"/>
                    <a:pt x="3257"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273;p56">
              <a:extLst>
                <a:ext uri="{FF2B5EF4-FFF2-40B4-BE49-F238E27FC236}">
                  <a16:creationId xmlns:a16="http://schemas.microsoft.com/office/drawing/2014/main" id="{D4E45965-1B49-62AB-4A29-B7E5C1B1AA79}"/>
                </a:ext>
              </a:extLst>
            </p:cNvPr>
            <p:cNvSpPr/>
            <p:nvPr/>
          </p:nvSpPr>
          <p:spPr>
            <a:xfrm>
              <a:off x="5369822" y="4105369"/>
              <a:ext cx="226802" cy="169010"/>
            </a:xfrm>
            <a:custGeom>
              <a:avLst/>
              <a:gdLst/>
              <a:ahLst/>
              <a:cxnLst/>
              <a:rect l="l" t="t" r="r" b="b"/>
              <a:pathLst>
                <a:path w="4230" h="3152" extrusionOk="0">
                  <a:moveTo>
                    <a:pt x="3263" y="0"/>
                  </a:moveTo>
                  <a:cubicBezTo>
                    <a:pt x="2660" y="0"/>
                    <a:pt x="1815" y="913"/>
                    <a:pt x="1348" y="1434"/>
                  </a:cubicBezTo>
                  <a:cubicBezTo>
                    <a:pt x="255" y="2655"/>
                    <a:pt x="1" y="3151"/>
                    <a:pt x="202" y="3151"/>
                  </a:cubicBezTo>
                  <a:cubicBezTo>
                    <a:pt x="244" y="3151"/>
                    <a:pt x="306" y="3130"/>
                    <a:pt x="384" y="3089"/>
                  </a:cubicBezTo>
                  <a:lnTo>
                    <a:pt x="1420" y="2553"/>
                  </a:lnTo>
                  <a:cubicBezTo>
                    <a:pt x="1420" y="2553"/>
                    <a:pt x="4230" y="1291"/>
                    <a:pt x="3753" y="338"/>
                  </a:cubicBezTo>
                  <a:cubicBezTo>
                    <a:pt x="3630" y="98"/>
                    <a:pt x="3459" y="0"/>
                    <a:pt x="326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274;p56">
              <a:extLst>
                <a:ext uri="{FF2B5EF4-FFF2-40B4-BE49-F238E27FC236}">
                  <a16:creationId xmlns:a16="http://schemas.microsoft.com/office/drawing/2014/main" id="{02EB9281-C36D-14C2-71C0-CEAFBCA97860}"/>
                </a:ext>
              </a:extLst>
            </p:cNvPr>
            <p:cNvSpPr/>
            <p:nvPr/>
          </p:nvSpPr>
          <p:spPr>
            <a:xfrm>
              <a:off x="5015625" y="3836905"/>
              <a:ext cx="333608" cy="153031"/>
            </a:xfrm>
            <a:custGeom>
              <a:avLst/>
              <a:gdLst/>
              <a:ahLst/>
              <a:cxnLst/>
              <a:rect l="l" t="t" r="r" b="b"/>
              <a:pathLst>
                <a:path w="6222" h="2854" extrusionOk="0">
                  <a:moveTo>
                    <a:pt x="1473" y="0"/>
                  </a:moveTo>
                  <a:cubicBezTo>
                    <a:pt x="1206" y="0"/>
                    <a:pt x="982" y="83"/>
                    <a:pt x="834" y="285"/>
                  </a:cubicBezTo>
                  <a:cubicBezTo>
                    <a:pt x="1" y="1428"/>
                    <a:pt x="2346" y="2095"/>
                    <a:pt x="3501" y="2404"/>
                  </a:cubicBezTo>
                  <a:cubicBezTo>
                    <a:pt x="4728" y="2726"/>
                    <a:pt x="5475" y="2854"/>
                    <a:pt x="5848" y="2854"/>
                  </a:cubicBezTo>
                  <a:cubicBezTo>
                    <a:pt x="6222" y="2854"/>
                    <a:pt x="6222" y="2726"/>
                    <a:pt x="5954" y="2535"/>
                  </a:cubicBezTo>
                  <a:lnTo>
                    <a:pt x="4728" y="1654"/>
                  </a:lnTo>
                  <a:cubicBezTo>
                    <a:pt x="4728" y="1654"/>
                    <a:pt x="2668" y="0"/>
                    <a:pt x="147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1" name="Google Shape;2275;p56">
              <a:extLst>
                <a:ext uri="{FF2B5EF4-FFF2-40B4-BE49-F238E27FC236}">
                  <a16:creationId xmlns:a16="http://schemas.microsoft.com/office/drawing/2014/main" id="{A450E8DB-0812-D045-310A-FCC71965BD8E}"/>
                </a:ext>
              </a:extLst>
            </p:cNvPr>
            <p:cNvSpPr/>
            <p:nvPr/>
          </p:nvSpPr>
          <p:spPr>
            <a:xfrm>
              <a:off x="5026465" y="3982799"/>
              <a:ext cx="349479" cy="108634"/>
            </a:xfrm>
            <a:custGeom>
              <a:avLst/>
              <a:gdLst/>
              <a:ahLst/>
              <a:cxnLst/>
              <a:rect l="l" t="t" r="r" b="b"/>
              <a:pathLst>
                <a:path w="6518" h="2026" extrusionOk="0">
                  <a:moveTo>
                    <a:pt x="1494" y="0"/>
                  </a:moveTo>
                  <a:cubicBezTo>
                    <a:pt x="1074" y="0"/>
                    <a:pt x="739" y="118"/>
                    <a:pt x="596" y="433"/>
                  </a:cubicBezTo>
                  <a:cubicBezTo>
                    <a:pt x="1" y="1719"/>
                    <a:pt x="2430" y="1910"/>
                    <a:pt x="3608" y="1981"/>
                  </a:cubicBezTo>
                  <a:cubicBezTo>
                    <a:pt x="4150" y="2012"/>
                    <a:pt x="4598" y="2025"/>
                    <a:pt x="4963" y="2025"/>
                  </a:cubicBezTo>
                  <a:cubicBezTo>
                    <a:pt x="6308" y="2025"/>
                    <a:pt x="6517" y="1840"/>
                    <a:pt x="6049" y="1624"/>
                  </a:cubicBezTo>
                  <a:lnTo>
                    <a:pt x="4680" y="1005"/>
                  </a:lnTo>
                  <a:cubicBezTo>
                    <a:pt x="4680" y="1005"/>
                    <a:pt x="2723" y="0"/>
                    <a:pt x="149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2" name="Google Shape;2276;p56">
              <a:extLst>
                <a:ext uri="{FF2B5EF4-FFF2-40B4-BE49-F238E27FC236}">
                  <a16:creationId xmlns:a16="http://schemas.microsoft.com/office/drawing/2014/main" id="{A138F3FF-18C2-16A3-AC37-9D750DA337C4}"/>
                </a:ext>
              </a:extLst>
            </p:cNvPr>
            <p:cNvSpPr/>
            <p:nvPr/>
          </p:nvSpPr>
          <p:spPr>
            <a:xfrm>
              <a:off x="5085864" y="4119685"/>
              <a:ext cx="298060" cy="88044"/>
            </a:xfrm>
            <a:custGeom>
              <a:avLst/>
              <a:gdLst/>
              <a:ahLst/>
              <a:cxnLst/>
              <a:rect l="l" t="t" r="r" b="b"/>
              <a:pathLst>
                <a:path w="5559" h="1642" extrusionOk="0">
                  <a:moveTo>
                    <a:pt x="1275" y="1"/>
                  </a:moveTo>
                  <a:cubicBezTo>
                    <a:pt x="892" y="1"/>
                    <a:pt x="586" y="106"/>
                    <a:pt x="465" y="393"/>
                  </a:cubicBezTo>
                  <a:cubicBezTo>
                    <a:pt x="1" y="1500"/>
                    <a:pt x="2049" y="1595"/>
                    <a:pt x="3061" y="1631"/>
                  </a:cubicBezTo>
                  <a:cubicBezTo>
                    <a:pt x="3319" y="1638"/>
                    <a:pt x="3552" y="1641"/>
                    <a:pt x="3762" y="1641"/>
                  </a:cubicBezTo>
                  <a:cubicBezTo>
                    <a:pt x="5291" y="1641"/>
                    <a:pt x="5559" y="1462"/>
                    <a:pt x="5108" y="1274"/>
                  </a:cubicBezTo>
                  <a:lnTo>
                    <a:pt x="3942" y="774"/>
                  </a:lnTo>
                  <a:lnTo>
                    <a:pt x="3942" y="786"/>
                  </a:lnTo>
                  <a:cubicBezTo>
                    <a:pt x="3942" y="786"/>
                    <a:pt x="2321" y="1"/>
                    <a:pt x="1275"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277;p56">
              <a:extLst>
                <a:ext uri="{FF2B5EF4-FFF2-40B4-BE49-F238E27FC236}">
                  <a16:creationId xmlns:a16="http://schemas.microsoft.com/office/drawing/2014/main" id="{1731BCD2-48F7-23B2-A370-2F8118CB0D73}"/>
                </a:ext>
              </a:extLst>
            </p:cNvPr>
            <p:cNvSpPr/>
            <p:nvPr/>
          </p:nvSpPr>
          <p:spPr>
            <a:xfrm>
              <a:off x="5090958" y="4204991"/>
              <a:ext cx="290232" cy="105792"/>
            </a:xfrm>
            <a:custGeom>
              <a:avLst/>
              <a:gdLst/>
              <a:ahLst/>
              <a:cxnLst/>
              <a:rect l="l" t="t" r="r" b="b"/>
              <a:pathLst>
                <a:path w="5413" h="1973" extrusionOk="0">
                  <a:moveTo>
                    <a:pt x="1243" y="0"/>
                  </a:moveTo>
                  <a:cubicBezTo>
                    <a:pt x="948" y="0"/>
                    <a:pt x="709" y="88"/>
                    <a:pt x="584" y="314"/>
                  </a:cubicBezTo>
                  <a:cubicBezTo>
                    <a:pt x="1" y="1362"/>
                    <a:pt x="2037" y="1683"/>
                    <a:pt x="3025" y="1814"/>
                  </a:cubicBezTo>
                  <a:cubicBezTo>
                    <a:pt x="3829" y="1926"/>
                    <a:pt x="4392" y="1972"/>
                    <a:pt x="4755" y="1972"/>
                  </a:cubicBezTo>
                  <a:cubicBezTo>
                    <a:pt x="5356" y="1972"/>
                    <a:pt x="5413" y="1846"/>
                    <a:pt x="5109" y="1683"/>
                  </a:cubicBezTo>
                  <a:lnTo>
                    <a:pt x="3989" y="1064"/>
                  </a:lnTo>
                  <a:cubicBezTo>
                    <a:pt x="3989" y="1064"/>
                    <a:pt x="2272" y="0"/>
                    <a:pt x="1243"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278;p56">
              <a:extLst>
                <a:ext uri="{FF2B5EF4-FFF2-40B4-BE49-F238E27FC236}">
                  <a16:creationId xmlns:a16="http://schemas.microsoft.com/office/drawing/2014/main" id="{5C549978-0F16-2132-3F35-9B1371D0FFAC}"/>
                </a:ext>
              </a:extLst>
            </p:cNvPr>
            <p:cNvSpPr/>
            <p:nvPr/>
          </p:nvSpPr>
          <p:spPr>
            <a:xfrm>
              <a:off x="5069886" y="3531767"/>
              <a:ext cx="239563" cy="339093"/>
            </a:xfrm>
            <a:custGeom>
              <a:avLst/>
              <a:gdLst/>
              <a:ahLst/>
              <a:cxnLst/>
              <a:rect l="l" t="t" r="r" b="b"/>
              <a:pathLst>
                <a:path w="4468" h="6324" extrusionOk="0">
                  <a:moveTo>
                    <a:pt x="2072" y="1"/>
                  </a:moveTo>
                  <a:cubicBezTo>
                    <a:pt x="1992" y="1"/>
                    <a:pt x="1909" y="12"/>
                    <a:pt x="1823" y="35"/>
                  </a:cubicBezTo>
                  <a:cubicBezTo>
                    <a:pt x="1" y="535"/>
                    <a:pt x="1525" y="2880"/>
                    <a:pt x="2299" y="4012"/>
                  </a:cubicBezTo>
                  <a:cubicBezTo>
                    <a:pt x="3434" y="5677"/>
                    <a:pt x="4070" y="6324"/>
                    <a:pt x="4320" y="6324"/>
                  </a:cubicBezTo>
                  <a:cubicBezTo>
                    <a:pt x="4434" y="6324"/>
                    <a:pt x="4468" y="6188"/>
                    <a:pt x="4430" y="5952"/>
                  </a:cubicBezTo>
                  <a:lnTo>
                    <a:pt x="4121" y="4202"/>
                  </a:lnTo>
                  <a:cubicBezTo>
                    <a:pt x="4121" y="4202"/>
                    <a:pt x="3636" y="1"/>
                    <a:pt x="2072"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279;p56">
              <a:extLst>
                <a:ext uri="{FF2B5EF4-FFF2-40B4-BE49-F238E27FC236}">
                  <a16:creationId xmlns:a16="http://schemas.microsoft.com/office/drawing/2014/main" id="{90D67669-B738-BA61-53E1-779479646C77}"/>
                </a:ext>
              </a:extLst>
            </p:cNvPr>
            <p:cNvSpPr/>
            <p:nvPr/>
          </p:nvSpPr>
          <p:spPr>
            <a:xfrm>
              <a:off x="5186718" y="3624257"/>
              <a:ext cx="195436" cy="821673"/>
            </a:xfrm>
            <a:custGeom>
              <a:avLst/>
              <a:gdLst/>
              <a:ahLst/>
              <a:cxnLst/>
              <a:rect l="l" t="t" r="r" b="b"/>
              <a:pathLst>
                <a:path w="3645" h="15324" fill="none" extrusionOk="0">
                  <a:moveTo>
                    <a:pt x="1" y="1"/>
                  </a:moveTo>
                  <a:cubicBezTo>
                    <a:pt x="1" y="1"/>
                    <a:pt x="2680" y="5013"/>
                    <a:pt x="3096" y="7335"/>
                  </a:cubicBezTo>
                  <a:cubicBezTo>
                    <a:pt x="3573" y="10002"/>
                    <a:pt x="3644" y="12978"/>
                    <a:pt x="3311" y="15324"/>
                  </a:cubicBezTo>
                </a:path>
              </a:pathLst>
            </a:custGeom>
            <a:solidFill>
              <a:srgbClr val="115000"/>
            </a:solidFill>
            <a:ln w="4775" cap="rnd" cmpd="sng">
              <a:solidFill>
                <a:srgbClr val="115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6" name="Google Shape;2280;p56">
              <a:extLst>
                <a:ext uri="{FF2B5EF4-FFF2-40B4-BE49-F238E27FC236}">
                  <a16:creationId xmlns:a16="http://schemas.microsoft.com/office/drawing/2014/main" id="{A183337E-DE36-77EC-9B5C-C5FC154498A6}"/>
                </a:ext>
              </a:extLst>
            </p:cNvPr>
            <p:cNvSpPr/>
            <p:nvPr/>
          </p:nvSpPr>
          <p:spPr>
            <a:xfrm>
              <a:off x="5329716" y="3719375"/>
              <a:ext cx="70293" cy="215177"/>
            </a:xfrm>
            <a:custGeom>
              <a:avLst/>
              <a:gdLst/>
              <a:ahLst/>
              <a:cxnLst/>
              <a:rect l="l" t="t" r="r" b="b"/>
              <a:pathLst>
                <a:path w="1311" h="4013" fill="none" extrusionOk="0">
                  <a:moveTo>
                    <a:pt x="1" y="4013"/>
                  </a:moveTo>
                  <a:lnTo>
                    <a:pt x="131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281;p56">
              <a:extLst>
                <a:ext uri="{FF2B5EF4-FFF2-40B4-BE49-F238E27FC236}">
                  <a16:creationId xmlns:a16="http://schemas.microsoft.com/office/drawing/2014/main" id="{88A45EDC-69E4-5C3E-E056-B2D2D4DDD12F}"/>
                </a:ext>
              </a:extLst>
            </p:cNvPr>
            <p:cNvSpPr/>
            <p:nvPr/>
          </p:nvSpPr>
          <p:spPr>
            <a:xfrm>
              <a:off x="5352718" y="3850899"/>
              <a:ext cx="131577" cy="166651"/>
            </a:xfrm>
            <a:custGeom>
              <a:avLst/>
              <a:gdLst/>
              <a:ahLst/>
              <a:cxnLst/>
              <a:rect l="l" t="t" r="r" b="b"/>
              <a:pathLst>
                <a:path w="2454" h="3108" fill="none" extrusionOk="0">
                  <a:moveTo>
                    <a:pt x="0" y="3108"/>
                  </a:moveTo>
                  <a:lnTo>
                    <a:pt x="2453"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282;p56">
              <a:extLst>
                <a:ext uri="{FF2B5EF4-FFF2-40B4-BE49-F238E27FC236}">
                  <a16:creationId xmlns:a16="http://schemas.microsoft.com/office/drawing/2014/main" id="{62BEEC41-9F5A-A4D7-3367-B845EE9E4AE0}"/>
                </a:ext>
              </a:extLst>
            </p:cNvPr>
            <p:cNvSpPr/>
            <p:nvPr/>
          </p:nvSpPr>
          <p:spPr>
            <a:xfrm>
              <a:off x="5156059" y="3906447"/>
              <a:ext cx="190932" cy="80484"/>
            </a:xfrm>
            <a:custGeom>
              <a:avLst/>
              <a:gdLst/>
              <a:ahLst/>
              <a:cxnLst/>
              <a:rect l="l" t="t" r="r" b="b"/>
              <a:pathLst>
                <a:path w="3561" h="1501" fill="none" extrusionOk="0">
                  <a:moveTo>
                    <a:pt x="3561" y="1500"/>
                  </a:moveTo>
                  <a:lnTo>
                    <a:pt x="1"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9" name="Google Shape;2283;p56">
              <a:extLst>
                <a:ext uri="{FF2B5EF4-FFF2-40B4-BE49-F238E27FC236}">
                  <a16:creationId xmlns:a16="http://schemas.microsoft.com/office/drawing/2014/main" id="{6CF55915-4D0C-A32E-05C7-C43BD95AE961}"/>
                </a:ext>
              </a:extLst>
            </p:cNvPr>
            <p:cNvSpPr/>
            <p:nvPr/>
          </p:nvSpPr>
          <p:spPr>
            <a:xfrm>
              <a:off x="5369339" y="4019420"/>
              <a:ext cx="143641" cy="110511"/>
            </a:xfrm>
            <a:custGeom>
              <a:avLst/>
              <a:gdLst/>
              <a:ahLst/>
              <a:cxnLst/>
              <a:rect l="l" t="t" r="r" b="b"/>
              <a:pathLst>
                <a:path w="2679" h="2061" fill="none" extrusionOk="0">
                  <a:moveTo>
                    <a:pt x="0" y="2060"/>
                  </a:moveTo>
                  <a:lnTo>
                    <a:pt x="2679"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284;p56">
              <a:extLst>
                <a:ext uri="{FF2B5EF4-FFF2-40B4-BE49-F238E27FC236}">
                  <a16:creationId xmlns:a16="http://schemas.microsoft.com/office/drawing/2014/main" id="{F9E8041D-2BF1-D150-E717-DE86B5EA2EB0}"/>
                </a:ext>
              </a:extLst>
            </p:cNvPr>
            <p:cNvSpPr/>
            <p:nvPr/>
          </p:nvSpPr>
          <p:spPr>
            <a:xfrm>
              <a:off x="5211007" y="4051322"/>
              <a:ext cx="150719" cy="31368"/>
            </a:xfrm>
            <a:custGeom>
              <a:avLst/>
              <a:gdLst/>
              <a:ahLst/>
              <a:cxnLst/>
              <a:rect l="l" t="t" r="r" b="b"/>
              <a:pathLst>
                <a:path w="2811" h="585" fill="none" extrusionOk="0">
                  <a:moveTo>
                    <a:pt x="2810" y="584"/>
                  </a:moveTo>
                  <a:lnTo>
                    <a:pt x="0"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1" name="Google Shape;2285;p56">
              <a:extLst>
                <a:ext uri="{FF2B5EF4-FFF2-40B4-BE49-F238E27FC236}">
                  <a16:creationId xmlns:a16="http://schemas.microsoft.com/office/drawing/2014/main" id="{0A4564D5-D281-C962-D41F-F75D7B487349}"/>
                </a:ext>
              </a:extLst>
            </p:cNvPr>
            <p:cNvSpPr/>
            <p:nvPr/>
          </p:nvSpPr>
          <p:spPr>
            <a:xfrm>
              <a:off x="5252507" y="4179040"/>
              <a:ext cx="116243" cy="18553"/>
            </a:xfrm>
            <a:custGeom>
              <a:avLst/>
              <a:gdLst/>
              <a:ahLst/>
              <a:cxnLst/>
              <a:rect l="l" t="t" r="r" b="b"/>
              <a:pathLst>
                <a:path w="2168" h="346" fill="none" extrusionOk="0">
                  <a:moveTo>
                    <a:pt x="2167" y="345"/>
                  </a:moveTo>
                  <a:lnTo>
                    <a:pt x="0" y="0"/>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286;p56">
              <a:extLst>
                <a:ext uri="{FF2B5EF4-FFF2-40B4-BE49-F238E27FC236}">
                  <a16:creationId xmlns:a16="http://schemas.microsoft.com/office/drawing/2014/main" id="{DAC1844E-A21B-4691-907A-D3E236AA8CDC}"/>
                </a:ext>
              </a:extLst>
            </p:cNvPr>
            <p:cNvSpPr/>
            <p:nvPr/>
          </p:nvSpPr>
          <p:spPr>
            <a:xfrm>
              <a:off x="5378240" y="4201988"/>
              <a:ext cx="78603" cy="70296"/>
            </a:xfrm>
            <a:custGeom>
              <a:avLst/>
              <a:gdLst/>
              <a:ahLst/>
              <a:cxnLst/>
              <a:rect l="l" t="t" r="r" b="b"/>
              <a:pathLst>
                <a:path w="1466" h="1311" fill="none" extrusionOk="0">
                  <a:moveTo>
                    <a:pt x="1" y="1310"/>
                  </a:moveTo>
                  <a:lnTo>
                    <a:pt x="1465"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287;p56">
              <a:extLst>
                <a:ext uri="{FF2B5EF4-FFF2-40B4-BE49-F238E27FC236}">
                  <a16:creationId xmlns:a16="http://schemas.microsoft.com/office/drawing/2014/main" id="{927C0D00-657B-A71D-4DA2-1A428DE0EB90}"/>
                </a:ext>
              </a:extLst>
            </p:cNvPr>
            <p:cNvSpPr/>
            <p:nvPr/>
          </p:nvSpPr>
          <p:spPr>
            <a:xfrm>
              <a:off x="5242909" y="4270297"/>
              <a:ext cx="134097" cy="33244"/>
            </a:xfrm>
            <a:custGeom>
              <a:avLst/>
              <a:gdLst/>
              <a:ahLst/>
              <a:cxnLst/>
              <a:rect l="l" t="t" r="r" b="b"/>
              <a:pathLst>
                <a:path w="2501" h="620" fill="none" extrusionOk="0">
                  <a:moveTo>
                    <a:pt x="2501" y="620"/>
                  </a:moveTo>
                  <a:lnTo>
                    <a:pt x="1" y="1"/>
                  </a:lnTo>
                </a:path>
              </a:pathLst>
            </a:custGeom>
            <a:noFill/>
            <a:ln w="47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288;p56">
              <a:extLst>
                <a:ext uri="{FF2B5EF4-FFF2-40B4-BE49-F238E27FC236}">
                  <a16:creationId xmlns:a16="http://schemas.microsoft.com/office/drawing/2014/main" id="{D652ABCA-BA2A-E90F-7634-01B81F06C59A}"/>
                </a:ext>
              </a:extLst>
            </p:cNvPr>
            <p:cNvSpPr/>
            <p:nvPr/>
          </p:nvSpPr>
          <p:spPr>
            <a:xfrm>
              <a:off x="5278029" y="4344343"/>
              <a:ext cx="157743" cy="211370"/>
            </a:xfrm>
            <a:custGeom>
              <a:avLst/>
              <a:gdLst/>
              <a:ahLst/>
              <a:cxnLst/>
              <a:rect l="l" t="t" r="r" b="b"/>
              <a:pathLst>
                <a:path w="2942" h="3942" extrusionOk="0">
                  <a:moveTo>
                    <a:pt x="0" y="1"/>
                  </a:moveTo>
                  <a:lnTo>
                    <a:pt x="0" y="608"/>
                  </a:lnTo>
                  <a:lnTo>
                    <a:pt x="250" y="608"/>
                  </a:lnTo>
                  <a:lnTo>
                    <a:pt x="786" y="3942"/>
                  </a:lnTo>
                  <a:lnTo>
                    <a:pt x="2155" y="3942"/>
                  </a:lnTo>
                  <a:lnTo>
                    <a:pt x="2691" y="608"/>
                  </a:lnTo>
                  <a:lnTo>
                    <a:pt x="2941" y="608"/>
                  </a:lnTo>
                  <a:lnTo>
                    <a:pt x="2941" y="1"/>
                  </a:ln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289;p56">
              <a:extLst>
                <a:ext uri="{FF2B5EF4-FFF2-40B4-BE49-F238E27FC236}">
                  <a16:creationId xmlns:a16="http://schemas.microsoft.com/office/drawing/2014/main" id="{3CAFAE13-B142-2284-5D72-00C7EE4C5CB4}"/>
                </a:ext>
              </a:extLst>
            </p:cNvPr>
            <p:cNvSpPr/>
            <p:nvPr/>
          </p:nvSpPr>
          <p:spPr>
            <a:xfrm>
              <a:off x="5412072" y="2646163"/>
              <a:ext cx="289266" cy="420381"/>
            </a:xfrm>
            <a:custGeom>
              <a:avLst/>
              <a:gdLst/>
              <a:ahLst/>
              <a:cxnLst/>
              <a:rect l="l" t="t" r="r" b="b"/>
              <a:pathLst>
                <a:path w="5395" h="7840" extrusionOk="0">
                  <a:moveTo>
                    <a:pt x="1703" y="1"/>
                  </a:moveTo>
                  <a:cubicBezTo>
                    <a:pt x="1600" y="1"/>
                    <a:pt x="1496" y="17"/>
                    <a:pt x="1394" y="50"/>
                  </a:cubicBezTo>
                  <a:cubicBezTo>
                    <a:pt x="822" y="240"/>
                    <a:pt x="275" y="1074"/>
                    <a:pt x="417" y="1776"/>
                  </a:cubicBezTo>
                  <a:cubicBezTo>
                    <a:pt x="513" y="2264"/>
                    <a:pt x="953" y="2979"/>
                    <a:pt x="1096" y="3241"/>
                  </a:cubicBezTo>
                  <a:cubicBezTo>
                    <a:pt x="1227" y="3515"/>
                    <a:pt x="1037" y="3979"/>
                    <a:pt x="608" y="4943"/>
                  </a:cubicBezTo>
                  <a:cubicBezTo>
                    <a:pt x="179" y="5896"/>
                    <a:pt x="1" y="6801"/>
                    <a:pt x="1263" y="7586"/>
                  </a:cubicBezTo>
                  <a:cubicBezTo>
                    <a:pt x="1541" y="7764"/>
                    <a:pt x="1829" y="7840"/>
                    <a:pt x="2115" y="7840"/>
                  </a:cubicBezTo>
                  <a:cubicBezTo>
                    <a:pt x="3115" y="7840"/>
                    <a:pt x="4103" y="6921"/>
                    <a:pt x="4668" y="6217"/>
                  </a:cubicBezTo>
                  <a:cubicBezTo>
                    <a:pt x="5394" y="5324"/>
                    <a:pt x="4120" y="3241"/>
                    <a:pt x="4013" y="2372"/>
                  </a:cubicBezTo>
                  <a:cubicBezTo>
                    <a:pt x="3918" y="1590"/>
                    <a:pt x="3757" y="180"/>
                    <a:pt x="2766" y="180"/>
                  </a:cubicBezTo>
                  <a:cubicBezTo>
                    <a:pt x="2640" y="180"/>
                    <a:pt x="2501" y="203"/>
                    <a:pt x="2346" y="252"/>
                  </a:cubicBezTo>
                  <a:lnTo>
                    <a:pt x="2346" y="240"/>
                  </a:lnTo>
                  <a:cubicBezTo>
                    <a:pt x="2165" y="83"/>
                    <a:pt x="1937" y="1"/>
                    <a:pt x="17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290;p56">
              <a:extLst>
                <a:ext uri="{FF2B5EF4-FFF2-40B4-BE49-F238E27FC236}">
                  <a16:creationId xmlns:a16="http://schemas.microsoft.com/office/drawing/2014/main" id="{4199C167-6D20-DFF2-03E0-065E02BCC88F}"/>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6453C2"/>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291;p56">
              <a:extLst>
                <a:ext uri="{FF2B5EF4-FFF2-40B4-BE49-F238E27FC236}">
                  <a16:creationId xmlns:a16="http://schemas.microsoft.com/office/drawing/2014/main" id="{CA60F30E-33DB-0772-0097-B75191331D4B}"/>
                </a:ext>
              </a:extLst>
            </p:cNvPr>
            <p:cNvSpPr/>
            <p:nvPr/>
          </p:nvSpPr>
          <p:spPr>
            <a:xfrm>
              <a:off x="5551263" y="2982668"/>
              <a:ext cx="231145" cy="267564"/>
            </a:xfrm>
            <a:custGeom>
              <a:avLst/>
              <a:gdLst/>
              <a:ahLst/>
              <a:cxnLst/>
              <a:rect l="l" t="t" r="r" b="b"/>
              <a:pathLst>
                <a:path w="4311" h="4990" extrusionOk="0">
                  <a:moveTo>
                    <a:pt x="2703" y="1"/>
                  </a:moveTo>
                  <a:cubicBezTo>
                    <a:pt x="2139" y="575"/>
                    <a:pt x="1376" y="883"/>
                    <a:pt x="584" y="883"/>
                  </a:cubicBezTo>
                  <a:cubicBezTo>
                    <a:pt x="489" y="883"/>
                    <a:pt x="393" y="879"/>
                    <a:pt x="298" y="870"/>
                  </a:cubicBezTo>
                  <a:lnTo>
                    <a:pt x="0" y="2132"/>
                  </a:lnTo>
                  <a:lnTo>
                    <a:pt x="572" y="4990"/>
                  </a:lnTo>
                  <a:lnTo>
                    <a:pt x="4310" y="3049"/>
                  </a:lnTo>
                  <a:lnTo>
                    <a:pt x="3465" y="870"/>
                  </a:lnTo>
                  <a:lnTo>
                    <a:pt x="270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292;p56">
              <a:extLst>
                <a:ext uri="{FF2B5EF4-FFF2-40B4-BE49-F238E27FC236}">
                  <a16:creationId xmlns:a16="http://schemas.microsoft.com/office/drawing/2014/main" id="{E51AAECC-6D41-BD49-DA52-7D53CAE40785}"/>
                </a:ext>
              </a:extLst>
            </p:cNvPr>
            <p:cNvSpPr/>
            <p:nvPr/>
          </p:nvSpPr>
          <p:spPr>
            <a:xfrm>
              <a:off x="5475287" y="2779671"/>
              <a:ext cx="220904" cy="252604"/>
            </a:xfrm>
            <a:custGeom>
              <a:avLst/>
              <a:gdLst/>
              <a:ahLst/>
              <a:cxnLst/>
              <a:rect l="l" t="t" r="r" b="b"/>
              <a:pathLst>
                <a:path w="4120" h="4711" extrusionOk="0">
                  <a:moveTo>
                    <a:pt x="3549" y="1"/>
                  </a:moveTo>
                  <a:lnTo>
                    <a:pt x="1858" y="346"/>
                  </a:lnTo>
                  <a:lnTo>
                    <a:pt x="1001" y="894"/>
                  </a:lnTo>
                  <a:cubicBezTo>
                    <a:pt x="1001" y="894"/>
                    <a:pt x="0" y="1679"/>
                    <a:pt x="0" y="1763"/>
                  </a:cubicBezTo>
                  <a:cubicBezTo>
                    <a:pt x="0" y="1846"/>
                    <a:pt x="1703" y="4704"/>
                    <a:pt x="1703" y="4704"/>
                  </a:cubicBezTo>
                  <a:cubicBezTo>
                    <a:pt x="1772" y="4708"/>
                    <a:pt x="1841" y="4710"/>
                    <a:pt x="1910" y="4710"/>
                  </a:cubicBezTo>
                  <a:cubicBezTo>
                    <a:pt x="2740" y="4710"/>
                    <a:pt x="3526" y="4381"/>
                    <a:pt x="4120" y="3799"/>
                  </a:cubicBezTo>
                  <a:lnTo>
                    <a:pt x="4120" y="3787"/>
                  </a:lnTo>
                  <a:lnTo>
                    <a:pt x="354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293;p56">
              <a:extLst>
                <a:ext uri="{FF2B5EF4-FFF2-40B4-BE49-F238E27FC236}">
                  <a16:creationId xmlns:a16="http://schemas.microsoft.com/office/drawing/2014/main" id="{E1F7A2E4-DBE8-16C7-DD84-DA417CC34404}"/>
                </a:ext>
              </a:extLst>
            </p:cNvPr>
            <p:cNvSpPr/>
            <p:nvPr/>
          </p:nvSpPr>
          <p:spPr>
            <a:xfrm>
              <a:off x="5475287" y="2779671"/>
              <a:ext cx="220904" cy="255446"/>
            </a:xfrm>
            <a:custGeom>
              <a:avLst/>
              <a:gdLst/>
              <a:ahLst/>
              <a:cxnLst/>
              <a:rect l="l" t="t" r="r" b="b"/>
              <a:pathLst>
                <a:path w="4120" h="4764" fill="none" extrusionOk="0">
                  <a:moveTo>
                    <a:pt x="4120" y="3787"/>
                  </a:moveTo>
                  <a:lnTo>
                    <a:pt x="4120" y="3787"/>
                  </a:lnTo>
                  <a:lnTo>
                    <a:pt x="3549" y="1"/>
                  </a:lnTo>
                  <a:lnTo>
                    <a:pt x="1858" y="346"/>
                  </a:lnTo>
                  <a:lnTo>
                    <a:pt x="1001" y="894"/>
                  </a:lnTo>
                  <a:cubicBezTo>
                    <a:pt x="1001" y="894"/>
                    <a:pt x="0" y="1679"/>
                    <a:pt x="0" y="1763"/>
                  </a:cubicBezTo>
                  <a:cubicBezTo>
                    <a:pt x="0" y="1846"/>
                    <a:pt x="1703" y="4704"/>
                    <a:pt x="1703" y="4704"/>
                  </a:cubicBezTo>
                  <a:cubicBezTo>
                    <a:pt x="2608" y="4763"/>
                    <a:pt x="3477" y="4430"/>
                    <a:pt x="4120" y="3799"/>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294;p56">
              <a:extLst>
                <a:ext uri="{FF2B5EF4-FFF2-40B4-BE49-F238E27FC236}">
                  <a16:creationId xmlns:a16="http://schemas.microsoft.com/office/drawing/2014/main" id="{216F63C4-0C58-F374-E7FC-C08B28FF9030}"/>
                </a:ext>
              </a:extLst>
            </p:cNvPr>
            <p:cNvSpPr/>
            <p:nvPr/>
          </p:nvSpPr>
          <p:spPr>
            <a:xfrm>
              <a:off x="5559359" y="2937951"/>
              <a:ext cx="73778" cy="53137"/>
            </a:xfrm>
            <a:custGeom>
              <a:avLst/>
              <a:gdLst/>
              <a:ahLst/>
              <a:cxnLst/>
              <a:rect l="l" t="t" r="r" b="b"/>
              <a:pathLst>
                <a:path w="1376" h="991" extrusionOk="0">
                  <a:moveTo>
                    <a:pt x="1344" y="1"/>
                  </a:moveTo>
                  <a:cubicBezTo>
                    <a:pt x="1183" y="1"/>
                    <a:pt x="278" y="680"/>
                    <a:pt x="278" y="680"/>
                  </a:cubicBezTo>
                  <a:cubicBezTo>
                    <a:pt x="278" y="680"/>
                    <a:pt x="0" y="991"/>
                    <a:pt x="185" y="991"/>
                  </a:cubicBezTo>
                  <a:cubicBezTo>
                    <a:pt x="191" y="991"/>
                    <a:pt x="199" y="990"/>
                    <a:pt x="206" y="990"/>
                  </a:cubicBezTo>
                  <a:cubicBezTo>
                    <a:pt x="421" y="966"/>
                    <a:pt x="1254" y="311"/>
                    <a:pt x="1361" y="49"/>
                  </a:cubicBezTo>
                  <a:cubicBezTo>
                    <a:pt x="1375" y="15"/>
                    <a:pt x="1368" y="1"/>
                    <a:pt x="1344"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295;p56">
              <a:extLst>
                <a:ext uri="{FF2B5EF4-FFF2-40B4-BE49-F238E27FC236}">
                  <a16:creationId xmlns:a16="http://schemas.microsoft.com/office/drawing/2014/main" id="{1F78B5A4-8D99-D041-E29A-3F30CECF9C01}"/>
                </a:ext>
              </a:extLst>
            </p:cNvPr>
            <p:cNvSpPr/>
            <p:nvPr/>
          </p:nvSpPr>
          <p:spPr>
            <a:xfrm>
              <a:off x="5576142" y="2852430"/>
              <a:ext cx="70936" cy="114371"/>
            </a:xfrm>
            <a:custGeom>
              <a:avLst/>
              <a:gdLst/>
              <a:ahLst/>
              <a:cxnLst/>
              <a:rect l="l" t="t" r="r" b="b"/>
              <a:pathLst>
                <a:path w="1323" h="2133" extrusionOk="0">
                  <a:moveTo>
                    <a:pt x="72" y="1"/>
                  </a:moveTo>
                  <a:lnTo>
                    <a:pt x="1" y="584"/>
                  </a:lnTo>
                  <a:lnTo>
                    <a:pt x="48" y="632"/>
                  </a:lnTo>
                  <a:lnTo>
                    <a:pt x="334" y="942"/>
                  </a:lnTo>
                  <a:lnTo>
                    <a:pt x="417" y="2132"/>
                  </a:lnTo>
                  <a:lnTo>
                    <a:pt x="775" y="2073"/>
                  </a:lnTo>
                  <a:lnTo>
                    <a:pt x="489" y="965"/>
                  </a:lnTo>
                  <a:lnTo>
                    <a:pt x="941" y="1906"/>
                  </a:lnTo>
                  <a:lnTo>
                    <a:pt x="1322" y="1525"/>
                  </a:lnTo>
                  <a:lnTo>
                    <a:pt x="513" y="799"/>
                  </a:lnTo>
                  <a:lnTo>
                    <a:pt x="489" y="215"/>
                  </a:lnTo>
                  <a:lnTo>
                    <a:pt x="7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296;p56">
              <a:extLst>
                <a:ext uri="{FF2B5EF4-FFF2-40B4-BE49-F238E27FC236}">
                  <a16:creationId xmlns:a16="http://schemas.microsoft.com/office/drawing/2014/main" id="{632E1194-2970-961D-97A5-2B96CFECADEB}"/>
                </a:ext>
              </a:extLst>
            </p:cNvPr>
            <p:cNvSpPr/>
            <p:nvPr/>
          </p:nvSpPr>
          <p:spPr>
            <a:xfrm>
              <a:off x="5521881" y="2792968"/>
              <a:ext cx="120050" cy="111262"/>
            </a:xfrm>
            <a:custGeom>
              <a:avLst/>
              <a:gdLst/>
              <a:ahLst/>
              <a:cxnLst/>
              <a:rect l="l" t="t" r="r" b="b"/>
              <a:pathLst>
                <a:path w="2239" h="2075" extrusionOk="0">
                  <a:moveTo>
                    <a:pt x="1080" y="0"/>
                  </a:moveTo>
                  <a:cubicBezTo>
                    <a:pt x="742" y="0"/>
                    <a:pt x="358" y="288"/>
                    <a:pt x="358" y="288"/>
                  </a:cubicBezTo>
                  <a:cubicBezTo>
                    <a:pt x="358" y="288"/>
                    <a:pt x="1" y="455"/>
                    <a:pt x="1" y="777"/>
                  </a:cubicBezTo>
                  <a:cubicBezTo>
                    <a:pt x="1" y="1110"/>
                    <a:pt x="382" y="1884"/>
                    <a:pt x="632" y="2051"/>
                  </a:cubicBezTo>
                  <a:cubicBezTo>
                    <a:pt x="655" y="2067"/>
                    <a:pt x="681" y="2075"/>
                    <a:pt x="707" y="2075"/>
                  </a:cubicBezTo>
                  <a:cubicBezTo>
                    <a:pt x="947" y="2075"/>
                    <a:pt x="1275" y="1467"/>
                    <a:pt x="1275" y="1467"/>
                  </a:cubicBezTo>
                  <a:cubicBezTo>
                    <a:pt x="1275" y="1467"/>
                    <a:pt x="1571" y="1607"/>
                    <a:pt x="1811" y="1607"/>
                  </a:cubicBezTo>
                  <a:cubicBezTo>
                    <a:pt x="1921" y="1607"/>
                    <a:pt x="2020" y="1577"/>
                    <a:pt x="2072" y="1491"/>
                  </a:cubicBezTo>
                  <a:cubicBezTo>
                    <a:pt x="2239" y="1217"/>
                    <a:pt x="1691" y="324"/>
                    <a:pt x="1334" y="74"/>
                  </a:cubicBezTo>
                  <a:cubicBezTo>
                    <a:pt x="1258" y="21"/>
                    <a:pt x="1171" y="0"/>
                    <a:pt x="1080"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297;p56">
              <a:extLst>
                <a:ext uri="{FF2B5EF4-FFF2-40B4-BE49-F238E27FC236}">
                  <a16:creationId xmlns:a16="http://schemas.microsoft.com/office/drawing/2014/main" id="{D73189B1-3121-EF98-8113-4ECAD8ED1A62}"/>
                </a:ext>
              </a:extLst>
            </p:cNvPr>
            <p:cNvSpPr/>
            <p:nvPr/>
          </p:nvSpPr>
          <p:spPr>
            <a:xfrm>
              <a:off x="5525098" y="2768840"/>
              <a:ext cx="67075" cy="104130"/>
            </a:xfrm>
            <a:custGeom>
              <a:avLst/>
              <a:gdLst/>
              <a:ahLst/>
              <a:cxnLst/>
              <a:rect l="l" t="t" r="r" b="b"/>
              <a:pathLst>
                <a:path w="1251" h="1942" extrusionOk="0">
                  <a:moveTo>
                    <a:pt x="1036" y="0"/>
                  </a:moveTo>
                  <a:lnTo>
                    <a:pt x="0" y="417"/>
                  </a:lnTo>
                  <a:cubicBezTo>
                    <a:pt x="95" y="667"/>
                    <a:pt x="179" y="917"/>
                    <a:pt x="238" y="1179"/>
                  </a:cubicBezTo>
                  <a:cubicBezTo>
                    <a:pt x="298" y="1453"/>
                    <a:pt x="1036" y="1917"/>
                    <a:pt x="1119" y="1941"/>
                  </a:cubicBezTo>
                  <a:cubicBezTo>
                    <a:pt x="1120" y="1941"/>
                    <a:pt x="1121" y="1941"/>
                    <a:pt x="1122" y="1941"/>
                  </a:cubicBezTo>
                  <a:cubicBezTo>
                    <a:pt x="1192" y="1941"/>
                    <a:pt x="1250" y="1072"/>
                    <a:pt x="1250" y="1072"/>
                  </a:cubicBezTo>
                  <a:lnTo>
                    <a:pt x="103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298;p56">
              <a:extLst>
                <a:ext uri="{FF2B5EF4-FFF2-40B4-BE49-F238E27FC236}">
                  <a16:creationId xmlns:a16="http://schemas.microsoft.com/office/drawing/2014/main" id="{FBB075AB-6544-9F40-5282-392DFB63F0EF}"/>
                </a:ext>
              </a:extLst>
            </p:cNvPr>
            <p:cNvSpPr/>
            <p:nvPr/>
          </p:nvSpPr>
          <p:spPr>
            <a:xfrm>
              <a:off x="5528261" y="2773291"/>
              <a:ext cx="61982" cy="63915"/>
            </a:xfrm>
            <a:custGeom>
              <a:avLst/>
              <a:gdLst/>
              <a:ahLst/>
              <a:cxnLst/>
              <a:rect l="l" t="t" r="r" b="b"/>
              <a:pathLst>
                <a:path w="1156" h="1192" extrusionOk="0">
                  <a:moveTo>
                    <a:pt x="858" y="1"/>
                  </a:moveTo>
                  <a:lnTo>
                    <a:pt x="108" y="274"/>
                  </a:lnTo>
                  <a:lnTo>
                    <a:pt x="1" y="524"/>
                  </a:lnTo>
                  <a:cubicBezTo>
                    <a:pt x="60" y="667"/>
                    <a:pt x="120" y="858"/>
                    <a:pt x="155" y="1001"/>
                  </a:cubicBezTo>
                  <a:cubicBezTo>
                    <a:pt x="286" y="1108"/>
                    <a:pt x="429" y="1167"/>
                    <a:pt x="584" y="1191"/>
                  </a:cubicBezTo>
                  <a:cubicBezTo>
                    <a:pt x="591" y="1192"/>
                    <a:pt x="598" y="1192"/>
                    <a:pt x="605" y="1192"/>
                  </a:cubicBezTo>
                  <a:cubicBezTo>
                    <a:pt x="823" y="1192"/>
                    <a:pt x="1017" y="1018"/>
                    <a:pt x="1156" y="810"/>
                  </a:cubicBezTo>
                  <a:lnTo>
                    <a:pt x="1001" y="36"/>
                  </a:lnTo>
                  <a:cubicBezTo>
                    <a:pt x="953" y="24"/>
                    <a:pt x="906" y="12"/>
                    <a:pt x="858"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299;p56">
              <a:extLst>
                <a:ext uri="{FF2B5EF4-FFF2-40B4-BE49-F238E27FC236}">
                  <a16:creationId xmlns:a16="http://schemas.microsoft.com/office/drawing/2014/main" id="{0AE067E0-35FC-9332-4CD0-5B12F7500259}"/>
                </a:ext>
              </a:extLst>
            </p:cNvPr>
            <p:cNvSpPr/>
            <p:nvPr/>
          </p:nvSpPr>
          <p:spPr>
            <a:xfrm>
              <a:off x="5525098" y="2768840"/>
              <a:ext cx="67075" cy="105363"/>
            </a:xfrm>
            <a:custGeom>
              <a:avLst/>
              <a:gdLst/>
              <a:ahLst/>
              <a:cxnLst/>
              <a:rect l="l" t="t" r="r" b="b"/>
              <a:pathLst>
                <a:path w="1251" h="1965" fill="none" extrusionOk="0">
                  <a:moveTo>
                    <a:pt x="0" y="417"/>
                  </a:moveTo>
                  <a:cubicBezTo>
                    <a:pt x="95" y="667"/>
                    <a:pt x="179" y="917"/>
                    <a:pt x="238" y="1179"/>
                  </a:cubicBezTo>
                  <a:cubicBezTo>
                    <a:pt x="298" y="1453"/>
                    <a:pt x="1036" y="1917"/>
                    <a:pt x="1119" y="1941"/>
                  </a:cubicBezTo>
                  <a:cubicBezTo>
                    <a:pt x="1191" y="1965"/>
                    <a:pt x="1250" y="1072"/>
                    <a:pt x="1250" y="1072"/>
                  </a:cubicBezTo>
                  <a:lnTo>
                    <a:pt x="1036" y="0"/>
                  </a:lnTo>
                  <a:lnTo>
                    <a:pt x="0" y="41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300;p56">
              <a:extLst>
                <a:ext uri="{FF2B5EF4-FFF2-40B4-BE49-F238E27FC236}">
                  <a16:creationId xmlns:a16="http://schemas.microsoft.com/office/drawing/2014/main" id="{40D69F75-6890-E16E-183F-610D8D37D417}"/>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301;p56">
              <a:extLst>
                <a:ext uri="{FF2B5EF4-FFF2-40B4-BE49-F238E27FC236}">
                  <a16:creationId xmlns:a16="http://schemas.microsoft.com/office/drawing/2014/main" id="{9FD3A759-FCC4-33D7-5628-737B9C340331}"/>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302;p56">
              <a:extLst>
                <a:ext uri="{FF2B5EF4-FFF2-40B4-BE49-F238E27FC236}">
                  <a16:creationId xmlns:a16="http://schemas.microsoft.com/office/drawing/2014/main" id="{17786835-20FA-870A-6004-7DEEA16E36B0}"/>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303;p56">
              <a:extLst>
                <a:ext uri="{FF2B5EF4-FFF2-40B4-BE49-F238E27FC236}">
                  <a16:creationId xmlns:a16="http://schemas.microsoft.com/office/drawing/2014/main" id="{1587200C-81A3-E36A-6A52-928BC5A76E40}"/>
                </a:ext>
              </a:extLst>
            </p:cNvPr>
            <p:cNvSpPr/>
            <p:nvPr/>
          </p:nvSpPr>
          <p:spPr>
            <a:xfrm>
              <a:off x="5482311" y="2760315"/>
              <a:ext cx="26219" cy="26435"/>
            </a:xfrm>
            <a:custGeom>
              <a:avLst/>
              <a:gdLst/>
              <a:ahLst/>
              <a:cxnLst/>
              <a:rect l="l" t="t" r="r" b="b"/>
              <a:pathLst>
                <a:path w="489" h="493" extrusionOk="0">
                  <a:moveTo>
                    <a:pt x="78" y="0"/>
                  </a:moveTo>
                  <a:cubicBezTo>
                    <a:pt x="33" y="0"/>
                    <a:pt x="0" y="28"/>
                    <a:pt x="0" y="112"/>
                  </a:cubicBezTo>
                  <a:cubicBezTo>
                    <a:pt x="0" y="350"/>
                    <a:pt x="274" y="493"/>
                    <a:pt x="489" y="493"/>
                  </a:cubicBezTo>
                  <a:lnTo>
                    <a:pt x="298" y="112"/>
                  </a:lnTo>
                  <a:cubicBezTo>
                    <a:pt x="298" y="112"/>
                    <a:pt x="166" y="0"/>
                    <a:pt x="78"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304;p56">
              <a:extLst>
                <a:ext uri="{FF2B5EF4-FFF2-40B4-BE49-F238E27FC236}">
                  <a16:creationId xmlns:a16="http://schemas.microsoft.com/office/drawing/2014/main" id="{A4CE7B07-A681-8698-98AA-C71B8D6BBD26}"/>
                </a:ext>
              </a:extLst>
            </p:cNvPr>
            <p:cNvSpPr/>
            <p:nvPr/>
          </p:nvSpPr>
          <p:spPr>
            <a:xfrm>
              <a:off x="5482311" y="2752862"/>
              <a:ext cx="26219" cy="33888"/>
            </a:xfrm>
            <a:custGeom>
              <a:avLst/>
              <a:gdLst/>
              <a:ahLst/>
              <a:cxnLst/>
              <a:rect l="l" t="t" r="r" b="b"/>
              <a:pathLst>
                <a:path w="489" h="632" fill="none" extrusionOk="0">
                  <a:moveTo>
                    <a:pt x="298" y="251"/>
                  </a:moveTo>
                  <a:cubicBezTo>
                    <a:pt x="298" y="251"/>
                    <a:pt x="0" y="1"/>
                    <a:pt x="0" y="251"/>
                  </a:cubicBezTo>
                  <a:cubicBezTo>
                    <a:pt x="0" y="489"/>
                    <a:pt x="274" y="632"/>
                    <a:pt x="489" y="63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305;p56">
              <a:extLst>
                <a:ext uri="{FF2B5EF4-FFF2-40B4-BE49-F238E27FC236}">
                  <a16:creationId xmlns:a16="http://schemas.microsoft.com/office/drawing/2014/main" id="{ABDC1B2C-C397-2F81-0E6E-D6866DB245F1}"/>
                </a:ext>
              </a:extLst>
            </p:cNvPr>
            <p:cNvSpPr/>
            <p:nvPr/>
          </p:nvSpPr>
          <p:spPr>
            <a:xfrm>
              <a:off x="5585096" y="2716938"/>
              <a:ext cx="14101" cy="40429"/>
            </a:xfrm>
            <a:custGeom>
              <a:avLst/>
              <a:gdLst/>
              <a:ahLst/>
              <a:cxnLst/>
              <a:rect l="l" t="t" r="r" b="b"/>
              <a:pathLst>
                <a:path w="263" h="754" extrusionOk="0">
                  <a:moveTo>
                    <a:pt x="147" y="1"/>
                  </a:moveTo>
                  <a:cubicBezTo>
                    <a:pt x="79" y="1"/>
                    <a:pt x="0" y="123"/>
                    <a:pt x="0" y="123"/>
                  </a:cubicBezTo>
                  <a:lnTo>
                    <a:pt x="72" y="754"/>
                  </a:lnTo>
                  <a:cubicBezTo>
                    <a:pt x="203" y="587"/>
                    <a:pt x="262" y="373"/>
                    <a:pt x="238" y="159"/>
                  </a:cubicBezTo>
                  <a:cubicBezTo>
                    <a:pt x="221" y="39"/>
                    <a:pt x="186" y="1"/>
                    <a:pt x="147" y="1"/>
                  </a:cubicBezTo>
                  <a:close/>
                </a:path>
              </a:pathLst>
            </a:custGeom>
            <a:solidFill>
              <a:srgbClr val="E7FFEC"/>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306;p56">
              <a:extLst>
                <a:ext uri="{FF2B5EF4-FFF2-40B4-BE49-F238E27FC236}">
                  <a16:creationId xmlns:a16="http://schemas.microsoft.com/office/drawing/2014/main" id="{4CDC0739-7D26-759A-4C12-161C2ED1BEED}"/>
                </a:ext>
              </a:extLst>
            </p:cNvPr>
            <p:cNvSpPr/>
            <p:nvPr/>
          </p:nvSpPr>
          <p:spPr>
            <a:xfrm>
              <a:off x="5480381" y="2676296"/>
              <a:ext cx="113669" cy="143165"/>
            </a:xfrm>
            <a:custGeom>
              <a:avLst/>
              <a:gdLst/>
              <a:ahLst/>
              <a:cxnLst/>
              <a:rect l="l" t="t" r="r" b="b"/>
              <a:pathLst>
                <a:path w="2120" h="2670" extrusionOk="0">
                  <a:moveTo>
                    <a:pt x="919" y="1"/>
                  </a:moveTo>
                  <a:cubicBezTo>
                    <a:pt x="585" y="1"/>
                    <a:pt x="224" y="194"/>
                    <a:pt x="1" y="881"/>
                  </a:cubicBezTo>
                  <a:cubicBezTo>
                    <a:pt x="1" y="881"/>
                    <a:pt x="239" y="1857"/>
                    <a:pt x="739" y="2345"/>
                  </a:cubicBezTo>
                  <a:cubicBezTo>
                    <a:pt x="955" y="2551"/>
                    <a:pt x="1177" y="2670"/>
                    <a:pt x="1376" y="2670"/>
                  </a:cubicBezTo>
                  <a:cubicBezTo>
                    <a:pt x="1637" y="2670"/>
                    <a:pt x="1857" y="2464"/>
                    <a:pt x="1965" y="1976"/>
                  </a:cubicBezTo>
                  <a:cubicBezTo>
                    <a:pt x="2120" y="1262"/>
                    <a:pt x="1739" y="321"/>
                    <a:pt x="1739" y="321"/>
                  </a:cubicBezTo>
                  <a:cubicBezTo>
                    <a:pt x="1739" y="321"/>
                    <a:pt x="1350" y="1"/>
                    <a:pt x="9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2307;p56">
              <a:extLst>
                <a:ext uri="{FF2B5EF4-FFF2-40B4-BE49-F238E27FC236}">
                  <a16:creationId xmlns:a16="http://schemas.microsoft.com/office/drawing/2014/main" id="{B2C26EB4-E08E-AE00-6984-40FFCA76978C}"/>
                </a:ext>
              </a:extLst>
            </p:cNvPr>
            <p:cNvSpPr/>
            <p:nvPr/>
          </p:nvSpPr>
          <p:spPr>
            <a:xfrm>
              <a:off x="5526975" y="2676189"/>
              <a:ext cx="67075" cy="143165"/>
            </a:xfrm>
            <a:custGeom>
              <a:avLst/>
              <a:gdLst/>
              <a:ahLst/>
              <a:cxnLst/>
              <a:rect l="l" t="t" r="r" b="b"/>
              <a:pathLst>
                <a:path w="1251" h="2670" extrusionOk="0">
                  <a:moveTo>
                    <a:pt x="46" y="1"/>
                  </a:moveTo>
                  <a:cubicBezTo>
                    <a:pt x="31" y="1"/>
                    <a:pt x="16" y="1"/>
                    <a:pt x="1" y="2"/>
                  </a:cubicBezTo>
                  <a:lnTo>
                    <a:pt x="191" y="478"/>
                  </a:lnTo>
                  <a:cubicBezTo>
                    <a:pt x="191" y="478"/>
                    <a:pt x="210" y="474"/>
                    <a:pt x="241" y="474"/>
                  </a:cubicBezTo>
                  <a:cubicBezTo>
                    <a:pt x="333" y="474"/>
                    <a:pt x="534" y="508"/>
                    <a:pt x="668" y="776"/>
                  </a:cubicBezTo>
                  <a:cubicBezTo>
                    <a:pt x="834" y="1145"/>
                    <a:pt x="1001" y="1669"/>
                    <a:pt x="906" y="2085"/>
                  </a:cubicBezTo>
                  <a:cubicBezTo>
                    <a:pt x="810" y="2478"/>
                    <a:pt x="596" y="2609"/>
                    <a:pt x="251" y="2609"/>
                  </a:cubicBezTo>
                  <a:cubicBezTo>
                    <a:pt x="339" y="2649"/>
                    <a:pt x="425" y="2670"/>
                    <a:pt x="507" y="2670"/>
                  </a:cubicBezTo>
                  <a:cubicBezTo>
                    <a:pt x="768" y="2670"/>
                    <a:pt x="987" y="2459"/>
                    <a:pt x="1096" y="1978"/>
                  </a:cubicBezTo>
                  <a:cubicBezTo>
                    <a:pt x="1251" y="1264"/>
                    <a:pt x="870" y="323"/>
                    <a:pt x="870" y="323"/>
                  </a:cubicBezTo>
                  <a:cubicBezTo>
                    <a:pt x="870" y="323"/>
                    <a:pt x="481" y="1"/>
                    <a:pt x="46" y="1"/>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2308;p56">
              <a:extLst>
                <a:ext uri="{FF2B5EF4-FFF2-40B4-BE49-F238E27FC236}">
                  <a16:creationId xmlns:a16="http://schemas.microsoft.com/office/drawing/2014/main" id="{5F8F93DE-D786-3535-D368-A2FB1CB2DE35}"/>
                </a:ext>
              </a:extLst>
            </p:cNvPr>
            <p:cNvSpPr/>
            <p:nvPr/>
          </p:nvSpPr>
          <p:spPr>
            <a:xfrm>
              <a:off x="5480381" y="2639246"/>
              <a:ext cx="113669" cy="189010"/>
            </a:xfrm>
            <a:custGeom>
              <a:avLst/>
              <a:gdLst/>
              <a:ahLst/>
              <a:cxnLst/>
              <a:rect l="l" t="t" r="r" b="b"/>
              <a:pathLst>
                <a:path w="2120" h="3525" fill="none" extrusionOk="0">
                  <a:moveTo>
                    <a:pt x="1" y="1572"/>
                  </a:moveTo>
                  <a:cubicBezTo>
                    <a:pt x="1" y="1572"/>
                    <a:pt x="239" y="2548"/>
                    <a:pt x="739" y="3036"/>
                  </a:cubicBezTo>
                  <a:cubicBezTo>
                    <a:pt x="1239" y="3513"/>
                    <a:pt x="1775" y="3525"/>
                    <a:pt x="1965" y="2667"/>
                  </a:cubicBezTo>
                  <a:cubicBezTo>
                    <a:pt x="2120" y="1953"/>
                    <a:pt x="1739" y="1012"/>
                    <a:pt x="1739" y="1012"/>
                  </a:cubicBezTo>
                  <a:cubicBezTo>
                    <a:pt x="1739" y="1012"/>
                    <a:pt x="513" y="0"/>
                    <a:pt x="1" y="1572"/>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2309;p56">
              <a:extLst>
                <a:ext uri="{FF2B5EF4-FFF2-40B4-BE49-F238E27FC236}">
                  <a16:creationId xmlns:a16="http://schemas.microsoft.com/office/drawing/2014/main" id="{44C9B475-2FA1-2AD5-7C70-461308B3C664}"/>
                </a:ext>
              </a:extLst>
            </p:cNvPr>
            <p:cNvSpPr/>
            <p:nvPr/>
          </p:nvSpPr>
          <p:spPr>
            <a:xfrm>
              <a:off x="5521881" y="2747608"/>
              <a:ext cx="10295" cy="11475"/>
            </a:xfrm>
            <a:custGeom>
              <a:avLst/>
              <a:gdLst/>
              <a:ahLst/>
              <a:cxnLst/>
              <a:rect l="l" t="t" r="r" b="b"/>
              <a:pathLst>
                <a:path w="192" h="214" extrusionOk="0">
                  <a:moveTo>
                    <a:pt x="56" y="0"/>
                  </a:moveTo>
                  <a:cubicBezTo>
                    <a:pt x="49" y="0"/>
                    <a:pt x="42" y="1"/>
                    <a:pt x="36" y="3"/>
                  </a:cubicBezTo>
                  <a:cubicBezTo>
                    <a:pt x="1" y="27"/>
                    <a:pt x="1" y="87"/>
                    <a:pt x="24" y="134"/>
                  </a:cubicBezTo>
                  <a:cubicBezTo>
                    <a:pt x="52" y="181"/>
                    <a:pt x="88" y="213"/>
                    <a:pt x="119" y="213"/>
                  </a:cubicBezTo>
                  <a:cubicBezTo>
                    <a:pt x="128" y="213"/>
                    <a:pt x="136" y="211"/>
                    <a:pt x="143" y="206"/>
                  </a:cubicBezTo>
                  <a:cubicBezTo>
                    <a:pt x="179" y="182"/>
                    <a:pt x="191" y="122"/>
                    <a:pt x="155" y="75"/>
                  </a:cubicBezTo>
                  <a:cubicBezTo>
                    <a:pt x="136" y="25"/>
                    <a:pt x="91" y="0"/>
                    <a:pt x="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2310;p56">
              <a:extLst>
                <a:ext uri="{FF2B5EF4-FFF2-40B4-BE49-F238E27FC236}">
                  <a16:creationId xmlns:a16="http://schemas.microsoft.com/office/drawing/2014/main" id="{34B30A91-3CA7-9844-2C94-58C90999639B}"/>
                </a:ext>
              </a:extLst>
            </p:cNvPr>
            <p:cNvSpPr/>
            <p:nvPr/>
          </p:nvSpPr>
          <p:spPr>
            <a:xfrm>
              <a:off x="5551263" y="2738064"/>
              <a:ext cx="9598" cy="11421"/>
            </a:xfrm>
            <a:custGeom>
              <a:avLst/>
              <a:gdLst/>
              <a:ahLst/>
              <a:cxnLst/>
              <a:rect l="l" t="t" r="r" b="b"/>
              <a:pathLst>
                <a:path w="179" h="213" extrusionOk="0">
                  <a:moveTo>
                    <a:pt x="62" y="0"/>
                  </a:moveTo>
                  <a:cubicBezTo>
                    <a:pt x="57" y="0"/>
                    <a:pt x="53" y="1"/>
                    <a:pt x="48" y="3"/>
                  </a:cubicBezTo>
                  <a:cubicBezTo>
                    <a:pt x="12" y="15"/>
                    <a:pt x="0" y="74"/>
                    <a:pt x="24" y="134"/>
                  </a:cubicBezTo>
                  <a:cubicBezTo>
                    <a:pt x="33" y="181"/>
                    <a:pt x="65" y="213"/>
                    <a:pt x="95" y="213"/>
                  </a:cubicBezTo>
                  <a:cubicBezTo>
                    <a:pt x="104" y="213"/>
                    <a:pt x="112" y="210"/>
                    <a:pt x="119" y="205"/>
                  </a:cubicBezTo>
                  <a:cubicBezTo>
                    <a:pt x="155" y="193"/>
                    <a:pt x="179" y="134"/>
                    <a:pt x="155" y="86"/>
                  </a:cubicBezTo>
                  <a:cubicBezTo>
                    <a:pt x="134" y="34"/>
                    <a:pt x="96" y="0"/>
                    <a:pt x="6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2311;p56">
              <a:extLst>
                <a:ext uri="{FF2B5EF4-FFF2-40B4-BE49-F238E27FC236}">
                  <a16:creationId xmlns:a16="http://schemas.microsoft.com/office/drawing/2014/main" id="{CA201C37-31E3-979E-686D-E3F27AA29C0B}"/>
                </a:ext>
              </a:extLst>
            </p:cNvPr>
            <p:cNvSpPr/>
            <p:nvPr/>
          </p:nvSpPr>
          <p:spPr>
            <a:xfrm>
              <a:off x="5538502" y="2722247"/>
              <a:ext cx="23002" cy="51743"/>
            </a:xfrm>
            <a:custGeom>
              <a:avLst/>
              <a:gdLst/>
              <a:ahLst/>
              <a:cxnLst/>
              <a:rect l="l" t="t" r="r" b="b"/>
              <a:pathLst>
                <a:path w="429" h="965" fill="none" extrusionOk="0">
                  <a:moveTo>
                    <a:pt x="429" y="60"/>
                  </a:moveTo>
                  <a:cubicBezTo>
                    <a:pt x="345" y="0"/>
                    <a:pt x="226" y="12"/>
                    <a:pt x="143" y="83"/>
                  </a:cubicBezTo>
                  <a:cubicBezTo>
                    <a:pt x="0" y="191"/>
                    <a:pt x="274" y="786"/>
                    <a:pt x="274" y="786"/>
                  </a:cubicBezTo>
                  <a:cubicBezTo>
                    <a:pt x="274" y="786"/>
                    <a:pt x="286" y="964"/>
                    <a:pt x="48" y="881"/>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2312;p56">
              <a:extLst>
                <a:ext uri="{FF2B5EF4-FFF2-40B4-BE49-F238E27FC236}">
                  <a16:creationId xmlns:a16="http://schemas.microsoft.com/office/drawing/2014/main" id="{D7228AF6-C98F-C32B-A12C-591641858195}"/>
                </a:ext>
              </a:extLst>
            </p:cNvPr>
            <p:cNvSpPr/>
            <p:nvPr/>
          </p:nvSpPr>
          <p:spPr>
            <a:xfrm>
              <a:off x="5539146" y="2779671"/>
              <a:ext cx="22358" cy="10938"/>
            </a:xfrm>
            <a:custGeom>
              <a:avLst/>
              <a:gdLst/>
              <a:ahLst/>
              <a:cxnLst/>
              <a:rect l="l" t="t" r="r" b="b"/>
              <a:pathLst>
                <a:path w="417" h="204" fill="none" extrusionOk="0">
                  <a:moveTo>
                    <a:pt x="417" y="1"/>
                  </a:moveTo>
                  <a:cubicBezTo>
                    <a:pt x="357" y="132"/>
                    <a:pt x="202" y="203"/>
                    <a:pt x="60" y="144"/>
                  </a:cubicBezTo>
                  <a:cubicBezTo>
                    <a:pt x="36" y="132"/>
                    <a:pt x="24" y="120"/>
                    <a:pt x="0"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2313;p56">
              <a:extLst>
                <a:ext uri="{FF2B5EF4-FFF2-40B4-BE49-F238E27FC236}">
                  <a16:creationId xmlns:a16="http://schemas.microsoft.com/office/drawing/2014/main" id="{1BE6FF53-94E7-09D3-2062-052824C79138}"/>
                </a:ext>
              </a:extLst>
            </p:cNvPr>
            <p:cNvSpPr/>
            <p:nvPr/>
          </p:nvSpPr>
          <p:spPr>
            <a:xfrm>
              <a:off x="5506546" y="2720316"/>
              <a:ext cx="21125" cy="26220"/>
            </a:xfrm>
            <a:custGeom>
              <a:avLst/>
              <a:gdLst/>
              <a:ahLst/>
              <a:cxnLst/>
              <a:rect l="l" t="t" r="r" b="b"/>
              <a:pathLst>
                <a:path w="394" h="489" fill="none" extrusionOk="0">
                  <a:moveTo>
                    <a:pt x="394" y="250"/>
                  </a:moveTo>
                  <a:cubicBezTo>
                    <a:pt x="394" y="250"/>
                    <a:pt x="120" y="0"/>
                    <a:pt x="1" y="489"/>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314;p56">
              <a:extLst>
                <a:ext uri="{FF2B5EF4-FFF2-40B4-BE49-F238E27FC236}">
                  <a16:creationId xmlns:a16="http://schemas.microsoft.com/office/drawing/2014/main" id="{59CC1F21-0EF8-5A8F-0E0A-0305ED5CABE0}"/>
                </a:ext>
              </a:extLst>
            </p:cNvPr>
            <p:cNvSpPr/>
            <p:nvPr/>
          </p:nvSpPr>
          <p:spPr>
            <a:xfrm>
              <a:off x="5445905" y="2659031"/>
              <a:ext cx="159030" cy="135980"/>
            </a:xfrm>
            <a:custGeom>
              <a:avLst/>
              <a:gdLst/>
              <a:ahLst/>
              <a:cxnLst/>
              <a:rect l="l" t="t" r="r" b="b"/>
              <a:pathLst>
                <a:path w="2966" h="2536" extrusionOk="0">
                  <a:moveTo>
                    <a:pt x="1269" y="0"/>
                  </a:moveTo>
                  <a:cubicBezTo>
                    <a:pt x="614" y="0"/>
                    <a:pt x="513" y="581"/>
                    <a:pt x="513" y="1131"/>
                  </a:cubicBezTo>
                  <a:cubicBezTo>
                    <a:pt x="513" y="1727"/>
                    <a:pt x="1" y="2441"/>
                    <a:pt x="358" y="2524"/>
                  </a:cubicBezTo>
                  <a:cubicBezTo>
                    <a:pt x="390" y="2532"/>
                    <a:pt x="423" y="2536"/>
                    <a:pt x="454" y="2536"/>
                  </a:cubicBezTo>
                  <a:cubicBezTo>
                    <a:pt x="622" y="2536"/>
                    <a:pt x="776" y="2435"/>
                    <a:pt x="846" y="2274"/>
                  </a:cubicBezTo>
                  <a:cubicBezTo>
                    <a:pt x="846" y="2274"/>
                    <a:pt x="1227" y="1643"/>
                    <a:pt x="1227" y="1215"/>
                  </a:cubicBezTo>
                  <a:cubicBezTo>
                    <a:pt x="1227" y="836"/>
                    <a:pt x="1580" y="809"/>
                    <a:pt x="1678" y="809"/>
                  </a:cubicBezTo>
                  <a:cubicBezTo>
                    <a:pt x="1694" y="809"/>
                    <a:pt x="1703" y="810"/>
                    <a:pt x="1703" y="810"/>
                  </a:cubicBezTo>
                  <a:cubicBezTo>
                    <a:pt x="1755" y="736"/>
                    <a:pt x="1835" y="698"/>
                    <a:pt x="1917" y="698"/>
                  </a:cubicBezTo>
                  <a:cubicBezTo>
                    <a:pt x="1966" y="698"/>
                    <a:pt x="2016" y="712"/>
                    <a:pt x="2061" y="739"/>
                  </a:cubicBezTo>
                  <a:cubicBezTo>
                    <a:pt x="2072" y="750"/>
                    <a:pt x="2072" y="762"/>
                    <a:pt x="2084" y="762"/>
                  </a:cubicBezTo>
                  <a:cubicBezTo>
                    <a:pt x="2299" y="953"/>
                    <a:pt x="2322" y="1167"/>
                    <a:pt x="2501" y="1227"/>
                  </a:cubicBezTo>
                  <a:cubicBezTo>
                    <a:pt x="2515" y="1231"/>
                    <a:pt x="2530" y="1232"/>
                    <a:pt x="2546" y="1232"/>
                  </a:cubicBezTo>
                  <a:cubicBezTo>
                    <a:pt x="2724" y="1232"/>
                    <a:pt x="2965" y="1000"/>
                    <a:pt x="2965" y="1000"/>
                  </a:cubicBezTo>
                  <a:cubicBezTo>
                    <a:pt x="2799" y="750"/>
                    <a:pt x="2608" y="536"/>
                    <a:pt x="2394" y="334"/>
                  </a:cubicBezTo>
                  <a:cubicBezTo>
                    <a:pt x="2192" y="149"/>
                    <a:pt x="2014" y="100"/>
                    <a:pt x="1890" y="100"/>
                  </a:cubicBezTo>
                  <a:cubicBezTo>
                    <a:pt x="1837" y="100"/>
                    <a:pt x="1794" y="109"/>
                    <a:pt x="1763" y="119"/>
                  </a:cubicBezTo>
                  <a:cubicBezTo>
                    <a:pt x="1668" y="60"/>
                    <a:pt x="1560" y="24"/>
                    <a:pt x="1441" y="12"/>
                  </a:cubicBezTo>
                  <a:cubicBezTo>
                    <a:pt x="1380" y="4"/>
                    <a:pt x="1323" y="0"/>
                    <a:pt x="126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315;p56">
              <a:extLst>
                <a:ext uri="{FF2B5EF4-FFF2-40B4-BE49-F238E27FC236}">
                  <a16:creationId xmlns:a16="http://schemas.microsoft.com/office/drawing/2014/main" id="{07311F3E-0619-0736-2EAC-A241FA7C7EF9}"/>
                </a:ext>
              </a:extLst>
            </p:cNvPr>
            <p:cNvSpPr/>
            <p:nvPr/>
          </p:nvSpPr>
          <p:spPr>
            <a:xfrm>
              <a:off x="5466333" y="2671149"/>
              <a:ext cx="72223" cy="104773"/>
            </a:xfrm>
            <a:custGeom>
              <a:avLst/>
              <a:gdLst/>
              <a:ahLst/>
              <a:cxnLst/>
              <a:rect l="l" t="t" r="r" b="b"/>
              <a:pathLst>
                <a:path w="1347" h="1954" fill="none" extrusionOk="0">
                  <a:moveTo>
                    <a:pt x="1346" y="274"/>
                  </a:moveTo>
                  <a:cubicBezTo>
                    <a:pt x="1346" y="274"/>
                    <a:pt x="1013" y="1"/>
                    <a:pt x="715" y="298"/>
                  </a:cubicBezTo>
                  <a:cubicBezTo>
                    <a:pt x="429" y="596"/>
                    <a:pt x="453" y="1155"/>
                    <a:pt x="358" y="1525"/>
                  </a:cubicBezTo>
                  <a:cubicBezTo>
                    <a:pt x="263" y="1894"/>
                    <a:pt x="1" y="1953"/>
                    <a:pt x="1" y="195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316;p56">
              <a:extLst>
                <a:ext uri="{FF2B5EF4-FFF2-40B4-BE49-F238E27FC236}">
                  <a16:creationId xmlns:a16="http://schemas.microsoft.com/office/drawing/2014/main" id="{8698C48C-853A-245D-597C-6DC6A29D26F3}"/>
                </a:ext>
              </a:extLst>
            </p:cNvPr>
            <p:cNvSpPr/>
            <p:nvPr/>
          </p:nvSpPr>
          <p:spPr>
            <a:xfrm>
              <a:off x="5465046" y="2661551"/>
              <a:ext cx="61338" cy="84344"/>
            </a:xfrm>
            <a:custGeom>
              <a:avLst/>
              <a:gdLst/>
              <a:ahLst/>
              <a:cxnLst/>
              <a:rect l="l" t="t" r="r" b="b"/>
              <a:pathLst>
                <a:path w="1144" h="1573" fill="none" extrusionOk="0">
                  <a:moveTo>
                    <a:pt x="1144" y="346"/>
                  </a:moveTo>
                  <a:cubicBezTo>
                    <a:pt x="1144" y="346"/>
                    <a:pt x="787" y="1"/>
                    <a:pt x="334" y="442"/>
                  </a:cubicBezTo>
                  <a:cubicBezTo>
                    <a:pt x="1" y="787"/>
                    <a:pt x="144" y="1013"/>
                    <a:pt x="84" y="1573"/>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317;p56">
              <a:extLst>
                <a:ext uri="{FF2B5EF4-FFF2-40B4-BE49-F238E27FC236}">
                  <a16:creationId xmlns:a16="http://schemas.microsoft.com/office/drawing/2014/main" id="{573E3265-6E73-CE21-9B94-4C84B588EF5D}"/>
                </a:ext>
              </a:extLst>
            </p:cNvPr>
            <p:cNvSpPr/>
            <p:nvPr/>
          </p:nvSpPr>
          <p:spPr>
            <a:xfrm>
              <a:off x="5547403" y="2660962"/>
              <a:ext cx="47934" cy="40912"/>
            </a:xfrm>
            <a:custGeom>
              <a:avLst/>
              <a:gdLst/>
              <a:ahLst/>
              <a:cxnLst/>
              <a:rect l="l" t="t" r="r" b="b"/>
              <a:pathLst>
                <a:path w="894" h="763" fill="none" extrusionOk="0">
                  <a:moveTo>
                    <a:pt x="1" y="298"/>
                  </a:moveTo>
                  <a:cubicBezTo>
                    <a:pt x="1" y="298"/>
                    <a:pt x="620" y="0"/>
                    <a:pt x="894" y="762"/>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318;p56">
              <a:extLst>
                <a:ext uri="{FF2B5EF4-FFF2-40B4-BE49-F238E27FC236}">
                  <a16:creationId xmlns:a16="http://schemas.microsoft.com/office/drawing/2014/main" id="{4DCA2135-FE2D-9970-B8E2-DB06497775BB}"/>
                </a:ext>
              </a:extLst>
            </p:cNvPr>
            <p:cNvSpPr/>
            <p:nvPr/>
          </p:nvSpPr>
          <p:spPr>
            <a:xfrm>
              <a:off x="5424190" y="2874146"/>
              <a:ext cx="156456" cy="245848"/>
            </a:xfrm>
            <a:custGeom>
              <a:avLst/>
              <a:gdLst/>
              <a:ahLst/>
              <a:cxnLst/>
              <a:rect l="l" t="t" r="r" b="b"/>
              <a:pathLst>
                <a:path w="2918" h="4585" extrusionOk="0">
                  <a:moveTo>
                    <a:pt x="953" y="1"/>
                  </a:moveTo>
                  <a:lnTo>
                    <a:pt x="1" y="3811"/>
                  </a:lnTo>
                  <a:lnTo>
                    <a:pt x="2775" y="4585"/>
                  </a:lnTo>
                  <a:lnTo>
                    <a:pt x="2918" y="4096"/>
                  </a:lnTo>
                  <a:lnTo>
                    <a:pt x="1096" y="3263"/>
                  </a:lnTo>
                  <a:lnTo>
                    <a:pt x="1715" y="1072"/>
                  </a:lnTo>
                  <a:cubicBezTo>
                    <a:pt x="1715" y="1072"/>
                    <a:pt x="1632" y="668"/>
                    <a:pt x="1192" y="203"/>
                  </a:cubicBezTo>
                  <a:lnTo>
                    <a:pt x="95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319;p56">
              <a:extLst>
                <a:ext uri="{FF2B5EF4-FFF2-40B4-BE49-F238E27FC236}">
                  <a16:creationId xmlns:a16="http://schemas.microsoft.com/office/drawing/2014/main" id="{A5FF56A9-0773-91D6-5CF2-A09FF41D8C2B}"/>
                </a:ext>
              </a:extLst>
            </p:cNvPr>
            <p:cNvSpPr/>
            <p:nvPr/>
          </p:nvSpPr>
          <p:spPr>
            <a:xfrm>
              <a:off x="5442098" y="2902241"/>
              <a:ext cx="138548" cy="199895"/>
            </a:xfrm>
            <a:custGeom>
              <a:avLst/>
              <a:gdLst/>
              <a:ahLst/>
              <a:cxnLst/>
              <a:rect l="l" t="t" r="r" b="b"/>
              <a:pathLst>
                <a:path w="2584" h="3728" extrusionOk="0">
                  <a:moveTo>
                    <a:pt x="1084" y="1"/>
                  </a:moveTo>
                  <a:lnTo>
                    <a:pt x="1084" y="608"/>
                  </a:lnTo>
                  <a:cubicBezTo>
                    <a:pt x="1084" y="989"/>
                    <a:pt x="608" y="2215"/>
                    <a:pt x="441" y="2513"/>
                  </a:cubicBezTo>
                  <a:cubicBezTo>
                    <a:pt x="262" y="2799"/>
                    <a:pt x="0" y="3168"/>
                    <a:pt x="0" y="3168"/>
                  </a:cubicBezTo>
                  <a:lnTo>
                    <a:pt x="536" y="2918"/>
                  </a:lnTo>
                  <a:lnTo>
                    <a:pt x="2548" y="3727"/>
                  </a:lnTo>
                  <a:lnTo>
                    <a:pt x="2584" y="3584"/>
                  </a:lnTo>
                  <a:lnTo>
                    <a:pt x="2584" y="3572"/>
                  </a:lnTo>
                  <a:lnTo>
                    <a:pt x="762" y="2739"/>
                  </a:lnTo>
                  <a:lnTo>
                    <a:pt x="1381" y="548"/>
                  </a:lnTo>
                  <a:cubicBezTo>
                    <a:pt x="1334" y="370"/>
                    <a:pt x="1250" y="203"/>
                    <a:pt x="1143" y="48"/>
                  </a:cubicBezTo>
                  <a:lnTo>
                    <a:pt x="1084"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320;p56">
              <a:extLst>
                <a:ext uri="{FF2B5EF4-FFF2-40B4-BE49-F238E27FC236}">
                  <a16:creationId xmlns:a16="http://schemas.microsoft.com/office/drawing/2014/main" id="{9BE4D078-CB09-A542-679C-18ABCA8F691C}"/>
                </a:ext>
              </a:extLst>
            </p:cNvPr>
            <p:cNvSpPr/>
            <p:nvPr/>
          </p:nvSpPr>
          <p:spPr>
            <a:xfrm>
              <a:off x="5424190" y="2874146"/>
              <a:ext cx="156456" cy="245848"/>
            </a:xfrm>
            <a:custGeom>
              <a:avLst/>
              <a:gdLst/>
              <a:ahLst/>
              <a:cxnLst/>
              <a:rect l="l" t="t" r="r" b="b"/>
              <a:pathLst>
                <a:path w="2918" h="4585" fill="none" extrusionOk="0">
                  <a:moveTo>
                    <a:pt x="953" y="1"/>
                  </a:moveTo>
                  <a:lnTo>
                    <a:pt x="1" y="3811"/>
                  </a:lnTo>
                  <a:lnTo>
                    <a:pt x="2775" y="4585"/>
                  </a:lnTo>
                  <a:lnTo>
                    <a:pt x="2918" y="4096"/>
                  </a:lnTo>
                  <a:lnTo>
                    <a:pt x="1096" y="3263"/>
                  </a:lnTo>
                  <a:lnTo>
                    <a:pt x="1715" y="1072"/>
                  </a:lnTo>
                  <a:cubicBezTo>
                    <a:pt x="1715" y="1072"/>
                    <a:pt x="1632" y="668"/>
                    <a:pt x="1192" y="20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321;p56">
              <a:extLst>
                <a:ext uri="{FF2B5EF4-FFF2-40B4-BE49-F238E27FC236}">
                  <a16:creationId xmlns:a16="http://schemas.microsoft.com/office/drawing/2014/main" id="{82B6CDFA-84B5-9FC7-EDD3-2799318F3E28}"/>
                </a:ext>
              </a:extLst>
            </p:cNvPr>
            <p:cNvSpPr/>
            <p:nvPr/>
          </p:nvSpPr>
          <p:spPr>
            <a:xfrm>
              <a:off x="5665522" y="2779028"/>
              <a:ext cx="228571" cy="180753"/>
            </a:xfrm>
            <a:custGeom>
              <a:avLst/>
              <a:gdLst/>
              <a:ahLst/>
              <a:cxnLst/>
              <a:rect l="l" t="t" r="r" b="b"/>
              <a:pathLst>
                <a:path w="4263" h="3371" extrusionOk="0">
                  <a:moveTo>
                    <a:pt x="1" y="1"/>
                  </a:moveTo>
                  <a:lnTo>
                    <a:pt x="310" y="2001"/>
                  </a:lnTo>
                  <a:lnTo>
                    <a:pt x="1632" y="3251"/>
                  </a:lnTo>
                  <a:lnTo>
                    <a:pt x="4263" y="3370"/>
                  </a:lnTo>
                  <a:lnTo>
                    <a:pt x="4239" y="2918"/>
                  </a:lnTo>
                  <a:lnTo>
                    <a:pt x="2144" y="2477"/>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322;p56">
              <a:extLst>
                <a:ext uri="{FF2B5EF4-FFF2-40B4-BE49-F238E27FC236}">
                  <a16:creationId xmlns:a16="http://schemas.microsoft.com/office/drawing/2014/main" id="{D00331BD-5447-B95B-BA3D-17DB45C0ACEA}"/>
                </a:ext>
              </a:extLst>
            </p:cNvPr>
            <p:cNvSpPr/>
            <p:nvPr/>
          </p:nvSpPr>
          <p:spPr>
            <a:xfrm>
              <a:off x="5665522" y="2779028"/>
              <a:ext cx="226695" cy="166705"/>
            </a:xfrm>
            <a:custGeom>
              <a:avLst/>
              <a:gdLst/>
              <a:ahLst/>
              <a:cxnLst/>
              <a:rect l="l" t="t" r="r" b="b"/>
              <a:pathLst>
                <a:path w="4228" h="3109" extrusionOk="0">
                  <a:moveTo>
                    <a:pt x="1" y="1"/>
                  </a:moveTo>
                  <a:lnTo>
                    <a:pt x="251" y="1596"/>
                  </a:lnTo>
                  <a:lnTo>
                    <a:pt x="417" y="2096"/>
                  </a:lnTo>
                  <a:lnTo>
                    <a:pt x="429" y="2108"/>
                  </a:lnTo>
                  <a:cubicBezTo>
                    <a:pt x="501" y="2049"/>
                    <a:pt x="846" y="1691"/>
                    <a:pt x="929" y="1691"/>
                  </a:cubicBezTo>
                  <a:cubicBezTo>
                    <a:pt x="1024" y="1691"/>
                    <a:pt x="2013" y="2561"/>
                    <a:pt x="1870" y="2620"/>
                  </a:cubicBezTo>
                  <a:lnTo>
                    <a:pt x="1727" y="2692"/>
                  </a:lnTo>
                  <a:lnTo>
                    <a:pt x="4215" y="3108"/>
                  </a:lnTo>
                  <a:lnTo>
                    <a:pt x="4227" y="2918"/>
                  </a:lnTo>
                  <a:lnTo>
                    <a:pt x="2144" y="2477"/>
                  </a:lnTo>
                  <a:lnTo>
                    <a:pt x="1" y="1"/>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323;p56">
              <a:extLst>
                <a:ext uri="{FF2B5EF4-FFF2-40B4-BE49-F238E27FC236}">
                  <a16:creationId xmlns:a16="http://schemas.microsoft.com/office/drawing/2014/main" id="{56C6D2ED-3E1A-5737-288A-797FD5DF0354}"/>
                </a:ext>
              </a:extLst>
            </p:cNvPr>
            <p:cNvSpPr/>
            <p:nvPr/>
          </p:nvSpPr>
          <p:spPr>
            <a:xfrm>
              <a:off x="5665522" y="2779028"/>
              <a:ext cx="228571" cy="180753"/>
            </a:xfrm>
            <a:custGeom>
              <a:avLst/>
              <a:gdLst/>
              <a:ahLst/>
              <a:cxnLst/>
              <a:rect l="l" t="t" r="r" b="b"/>
              <a:pathLst>
                <a:path w="4263" h="3371" fill="none" extrusionOk="0">
                  <a:moveTo>
                    <a:pt x="4239" y="2918"/>
                  </a:moveTo>
                  <a:lnTo>
                    <a:pt x="2144" y="2477"/>
                  </a:lnTo>
                  <a:lnTo>
                    <a:pt x="1" y="1"/>
                  </a:lnTo>
                  <a:lnTo>
                    <a:pt x="310" y="2001"/>
                  </a:lnTo>
                  <a:lnTo>
                    <a:pt x="1632" y="3251"/>
                  </a:lnTo>
                  <a:lnTo>
                    <a:pt x="4263" y="337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324;p56">
              <a:extLst>
                <a:ext uri="{FF2B5EF4-FFF2-40B4-BE49-F238E27FC236}">
                  <a16:creationId xmlns:a16="http://schemas.microsoft.com/office/drawing/2014/main" id="{2467DF61-D61F-ADA0-CB95-29B30E253692}"/>
                </a:ext>
              </a:extLst>
            </p:cNvPr>
            <p:cNvSpPr/>
            <p:nvPr/>
          </p:nvSpPr>
          <p:spPr>
            <a:xfrm>
              <a:off x="5494429" y="2928514"/>
              <a:ext cx="1587721" cy="1137119"/>
            </a:xfrm>
            <a:custGeom>
              <a:avLst/>
              <a:gdLst/>
              <a:ahLst/>
              <a:cxnLst/>
              <a:rect l="l" t="t" r="r" b="b"/>
              <a:pathLst>
                <a:path w="29612" h="21207" extrusionOk="0">
                  <a:moveTo>
                    <a:pt x="4638" y="0"/>
                  </a:moveTo>
                  <a:cubicBezTo>
                    <a:pt x="4483" y="0"/>
                    <a:pt x="4328" y="56"/>
                    <a:pt x="4204" y="142"/>
                  </a:cubicBezTo>
                  <a:cubicBezTo>
                    <a:pt x="4168" y="165"/>
                    <a:pt x="4144" y="201"/>
                    <a:pt x="4120" y="237"/>
                  </a:cubicBezTo>
                  <a:lnTo>
                    <a:pt x="3453" y="1392"/>
                  </a:lnTo>
                  <a:cubicBezTo>
                    <a:pt x="3388" y="1501"/>
                    <a:pt x="3273" y="1560"/>
                    <a:pt x="3153" y="1560"/>
                  </a:cubicBezTo>
                  <a:cubicBezTo>
                    <a:pt x="3142" y="1560"/>
                    <a:pt x="3131" y="1559"/>
                    <a:pt x="3120" y="1558"/>
                  </a:cubicBezTo>
                  <a:lnTo>
                    <a:pt x="2620" y="1475"/>
                  </a:lnTo>
                  <a:cubicBezTo>
                    <a:pt x="2605" y="1473"/>
                    <a:pt x="2590" y="1472"/>
                    <a:pt x="2575" y="1472"/>
                  </a:cubicBezTo>
                  <a:cubicBezTo>
                    <a:pt x="2414" y="1472"/>
                    <a:pt x="2273" y="1586"/>
                    <a:pt x="2251" y="1749"/>
                  </a:cubicBezTo>
                  <a:lnTo>
                    <a:pt x="24" y="16918"/>
                  </a:lnTo>
                  <a:cubicBezTo>
                    <a:pt x="1" y="17096"/>
                    <a:pt x="120" y="17263"/>
                    <a:pt x="298" y="17287"/>
                  </a:cubicBezTo>
                  <a:lnTo>
                    <a:pt x="27004" y="21204"/>
                  </a:lnTo>
                  <a:cubicBezTo>
                    <a:pt x="27019" y="21206"/>
                    <a:pt x="27034" y="21207"/>
                    <a:pt x="27049" y="21207"/>
                  </a:cubicBezTo>
                  <a:cubicBezTo>
                    <a:pt x="27208" y="21207"/>
                    <a:pt x="27340" y="21093"/>
                    <a:pt x="27373" y="20930"/>
                  </a:cubicBezTo>
                  <a:lnTo>
                    <a:pt x="29588" y="5761"/>
                  </a:lnTo>
                  <a:cubicBezTo>
                    <a:pt x="29611" y="5583"/>
                    <a:pt x="29492" y="5416"/>
                    <a:pt x="29314" y="5392"/>
                  </a:cubicBezTo>
                  <a:lnTo>
                    <a:pt x="12800" y="2975"/>
                  </a:lnTo>
                  <a:cubicBezTo>
                    <a:pt x="12693" y="2963"/>
                    <a:pt x="12586" y="2880"/>
                    <a:pt x="12550" y="2773"/>
                  </a:cubicBezTo>
                  <a:lnTo>
                    <a:pt x="11955" y="1297"/>
                  </a:lnTo>
                  <a:cubicBezTo>
                    <a:pt x="11931" y="1249"/>
                    <a:pt x="11907" y="1213"/>
                    <a:pt x="11883" y="1189"/>
                  </a:cubicBezTo>
                  <a:cubicBezTo>
                    <a:pt x="11764" y="1082"/>
                    <a:pt x="11633" y="1023"/>
                    <a:pt x="11478" y="999"/>
                  </a:cubicBezTo>
                  <a:lnTo>
                    <a:pt x="4751" y="11"/>
                  </a:lnTo>
                  <a:cubicBezTo>
                    <a:pt x="4714" y="4"/>
                    <a:pt x="4676" y="0"/>
                    <a:pt x="4638" y="0"/>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325;p56">
              <a:extLst>
                <a:ext uri="{FF2B5EF4-FFF2-40B4-BE49-F238E27FC236}">
                  <a16:creationId xmlns:a16="http://schemas.microsoft.com/office/drawing/2014/main" id="{454C6347-6607-184A-BEDC-5D3A59F693B6}"/>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326;p56">
              <a:extLst>
                <a:ext uri="{FF2B5EF4-FFF2-40B4-BE49-F238E27FC236}">
                  <a16:creationId xmlns:a16="http://schemas.microsoft.com/office/drawing/2014/main" id="{9380B6D8-4B8E-3973-9D8D-F1B22E4153ED}"/>
                </a:ext>
              </a:extLst>
            </p:cNvPr>
            <p:cNvSpPr/>
            <p:nvPr/>
          </p:nvSpPr>
          <p:spPr>
            <a:xfrm>
              <a:off x="5507190" y="3109742"/>
              <a:ext cx="1481773" cy="951916"/>
            </a:xfrm>
            <a:custGeom>
              <a:avLst/>
              <a:gdLst/>
              <a:ahLst/>
              <a:cxnLst/>
              <a:rect l="l" t="t" r="r" b="b"/>
              <a:pathLst>
                <a:path w="27636" h="17753" extrusionOk="0">
                  <a:moveTo>
                    <a:pt x="2215" y="0"/>
                  </a:moveTo>
                  <a:cubicBezTo>
                    <a:pt x="2084" y="0"/>
                    <a:pt x="1953" y="36"/>
                    <a:pt x="1834" y="107"/>
                  </a:cubicBezTo>
                  <a:cubicBezTo>
                    <a:pt x="1727" y="167"/>
                    <a:pt x="1644" y="274"/>
                    <a:pt x="1596" y="393"/>
                  </a:cubicBezTo>
                  <a:lnTo>
                    <a:pt x="1191" y="1405"/>
                  </a:lnTo>
                  <a:cubicBezTo>
                    <a:pt x="1108" y="1619"/>
                    <a:pt x="894" y="1774"/>
                    <a:pt x="656" y="1774"/>
                  </a:cubicBezTo>
                  <a:lnTo>
                    <a:pt x="584" y="1774"/>
                  </a:lnTo>
                  <a:cubicBezTo>
                    <a:pt x="263" y="1774"/>
                    <a:pt x="1" y="2036"/>
                    <a:pt x="1" y="2358"/>
                  </a:cubicBezTo>
                  <a:lnTo>
                    <a:pt x="1" y="17169"/>
                  </a:lnTo>
                  <a:cubicBezTo>
                    <a:pt x="1" y="17490"/>
                    <a:pt x="263" y="17752"/>
                    <a:pt x="584" y="17752"/>
                  </a:cubicBezTo>
                  <a:lnTo>
                    <a:pt x="27052" y="17752"/>
                  </a:lnTo>
                  <a:cubicBezTo>
                    <a:pt x="27373" y="17752"/>
                    <a:pt x="27635" y="17490"/>
                    <a:pt x="27635" y="17157"/>
                  </a:cubicBezTo>
                  <a:lnTo>
                    <a:pt x="27635" y="2346"/>
                  </a:lnTo>
                  <a:cubicBezTo>
                    <a:pt x="27635" y="2024"/>
                    <a:pt x="27373" y="1762"/>
                    <a:pt x="27052" y="1762"/>
                  </a:cubicBezTo>
                  <a:lnTo>
                    <a:pt x="10764" y="1762"/>
                  </a:lnTo>
                  <a:cubicBezTo>
                    <a:pt x="10550" y="1762"/>
                    <a:pt x="10359" y="1655"/>
                    <a:pt x="10252" y="1477"/>
                  </a:cubicBezTo>
                  <a:lnTo>
                    <a:pt x="9561" y="298"/>
                  </a:lnTo>
                  <a:cubicBezTo>
                    <a:pt x="9502" y="191"/>
                    <a:pt x="9407" y="95"/>
                    <a:pt x="9288" y="48"/>
                  </a:cubicBezTo>
                  <a:cubicBezTo>
                    <a:pt x="9192" y="24"/>
                    <a:pt x="9109" y="0"/>
                    <a:pt x="9014"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327;p56">
              <a:extLst>
                <a:ext uri="{FF2B5EF4-FFF2-40B4-BE49-F238E27FC236}">
                  <a16:creationId xmlns:a16="http://schemas.microsoft.com/office/drawing/2014/main" id="{DAC975E6-D3A1-DA46-92F4-11D24C605CE7}"/>
                </a:ext>
              </a:extLst>
            </p:cNvPr>
            <p:cNvSpPr/>
            <p:nvPr/>
          </p:nvSpPr>
          <p:spPr>
            <a:xfrm>
              <a:off x="5507190" y="3109742"/>
              <a:ext cx="1481773" cy="951916"/>
            </a:xfrm>
            <a:custGeom>
              <a:avLst/>
              <a:gdLst/>
              <a:ahLst/>
              <a:cxnLst/>
              <a:rect l="l" t="t" r="r" b="b"/>
              <a:pathLst>
                <a:path w="27636" h="17753" fill="none" extrusionOk="0">
                  <a:moveTo>
                    <a:pt x="27052" y="17752"/>
                  </a:moveTo>
                  <a:lnTo>
                    <a:pt x="584" y="17752"/>
                  </a:lnTo>
                  <a:cubicBezTo>
                    <a:pt x="263" y="17752"/>
                    <a:pt x="1" y="17490"/>
                    <a:pt x="1" y="17169"/>
                  </a:cubicBezTo>
                  <a:lnTo>
                    <a:pt x="1" y="2358"/>
                  </a:lnTo>
                  <a:cubicBezTo>
                    <a:pt x="1" y="2036"/>
                    <a:pt x="263" y="1774"/>
                    <a:pt x="584" y="1774"/>
                  </a:cubicBezTo>
                  <a:lnTo>
                    <a:pt x="656" y="1774"/>
                  </a:lnTo>
                  <a:cubicBezTo>
                    <a:pt x="894" y="1774"/>
                    <a:pt x="1108" y="1619"/>
                    <a:pt x="1191" y="1405"/>
                  </a:cubicBezTo>
                  <a:lnTo>
                    <a:pt x="1596" y="393"/>
                  </a:lnTo>
                  <a:cubicBezTo>
                    <a:pt x="1644" y="274"/>
                    <a:pt x="1727" y="167"/>
                    <a:pt x="1834" y="107"/>
                  </a:cubicBezTo>
                  <a:cubicBezTo>
                    <a:pt x="1953" y="36"/>
                    <a:pt x="2084" y="0"/>
                    <a:pt x="2215" y="0"/>
                  </a:cubicBezTo>
                  <a:lnTo>
                    <a:pt x="9014" y="0"/>
                  </a:lnTo>
                  <a:cubicBezTo>
                    <a:pt x="9109" y="0"/>
                    <a:pt x="9192" y="24"/>
                    <a:pt x="9288" y="48"/>
                  </a:cubicBezTo>
                  <a:cubicBezTo>
                    <a:pt x="9407" y="95"/>
                    <a:pt x="9502" y="191"/>
                    <a:pt x="9561" y="298"/>
                  </a:cubicBezTo>
                  <a:lnTo>
                    <a:pt x="10252" y="1477"/>
                  </a:lnTo>
                  <a:cubicBezTo>
                    <a:pt x="10359" y="1655"/>
                    <a:pt x="10550" y="1762"/>
                    <a:pt x="10764" y="1762"/>
                  </a:cubicBezTo>
                  <a:lnTo>
                    <a:pt x="27052" y="1762"/>
                  </a:lnTo>
                  <a:cubicBezTo>
                    <a:pt x="27373" y="1762"/>
                    <a:pt x="27635" y="2024"/>
                    <a:pt x="27635" y="2346"/>
                  </a:cubicBezTo>
                  <a:lnTo>
                    <a:pt x="27635" y="17157"/>
                  </a:lnTo>
                  <a:cubicBezTo>
                    <a:pt x="27635" y="17490"/>
                    <a:pt x="27373" y="17752"/>
                    <a:pt x="27052" y="17752"/>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328;p56">
              <a:extLst>
                <a:ext uri="{FF2B5EF4-FFF2-40B4-BE49-F238E27FC236}">
                  <a16:creationId xmlns:a16="http://schemas.microsoft.com/office/drawing/2014/main" id="{521F0DB3-8FEE-0DCB-266D-287F17F36B5F}"/>
                </a:ext>
              </a:extLst>
            </p:cNvPr>
            <p:cNvSpPr/>
            <p:nvPr/>
          </p:nvSpPr>
          <p:spPr>
            <a:xfrm>
              <a:off x="5660428" y="3160786"/>
              <a:ext cx="268141" cy="40912"/>
            </a:xfrm>
            <a:custGeom>
              <a:avLst/>
              <a:gdLst/>
              <a:ahLst/>
              <a:cxnLst/>
              <a:rect l="l" t="t" r="r" b="b"/>
              <a:pathLst>
                <a:path w="5001" h="763" extrusionOk="0">
                  <a:moveTo>
                    <a:pt x="381" y="1"/>
                  </a:moveTo>
                  <a:cubicBezTo>
                    <a:pt x="167" y="1"/>
                    <a:pt x="0" y="179"/>
                    <a:pt x="0" y="382"/>
                  </a:cubicBezTo>
                  <a:cubicBezTo>
                    <a:pt x="0" y="596"/>
                    <a:pt x="167" y="763"/>
                    <a:pt x="381" y="763"/>
                  </a:cubicBezTo>
                  <a:lnTo>
                    <a:pt x="4620" y="763"/>
                  </a:lnTo>
                  <a:cubicBezTo>
                    <a:pt x="4822" y="763"/>
                    <a:pt x="5001" y="596"/>
                    <a:pt x="5001" y="382"/>
                  </a:cubicBezTo>
                  <a:cubicBezTo>
                    <a:pt x="5001" y="179"/>
                    <a:pt x="4822" y="1"/>
                    <a:pt x="4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329;p56">
              <a:extLst>
                <a:ext uri="{FF2B5EF4-FFF2-40B4-BE49-F238E27FC236}">
                  <a16:creationId xmlns:a16="http://schemas.microsoft.com/office/drawing/2014/main" id="{2706F20F-B4FB-8B95-D9C7-BE15146D29E2}"/>
                </a:ext>
              </a:extLst>
            </p:cNvPr>
            <p:cNvSpPr/>
            <p:nvPr/>
          </p:nvSpPr>
          <p:spPr>
            <a:xfrm>
              <a:off x="5507190" y="3248236"/>
              <a:ext cx="1481773" cy="951916"/>
            </a:xfrm>
            <a:custGeom>
              <a:avLst/>
              <a:gdLst/>
              <a:ahLst/>
              <a:cxnLst/>
              <a:rect l="l" t="t" r="r" b="b"/>
              <a:pathLst>
                <a:path w="27636" h="17753" extrusionOk="0">
                  <a:moveTo>
                    <a:pt x="2215" y="1"/>
                  </a:moveTo>
                  <a:cubicBezTo>
                    <a:pt x="2084" y="1"/>
                    <a:pt x="1953" y="37"/>
                    <a:pt x="1834" y="108"/>
                  </a:cubicBezTo>
                  <a:cubicBezTo>
                    <a:pt x="1727" y="179"/>
                    <a:pt x="1644" y="275"/>
                    <a:pt x="1596" y="394"/>
                  </a:cubicBezTo>
                  <a:lnTo>
                    <a:pt x="1191" y="1406"/>
                  </a:lnTo>
                  <a:cubicBezTo>
                    <a:pt x="1108" y="1632"/>
                    <a:pt x="894" y="1775"/>
                    <a:pt x="656" y="1775"/>
                  </a:cubicBezTo>
                  <a:lnTo>
                    <a:pt x="584" y="1775"/>
                  </a:lnTo>
                  <a:cubicBezTo>
                    <a:pt x="263" y="1775"/>
                    <a:pt x="1" y="2037"/>
                    <a:pt x="1" y="2358"/>
                  </a:cubicBezTo>
                  <a:lnTo>
                    <a:pt x="1" y="17170"/>
                  </a:lnTo>
                  <a:cubicBezTo>
                    <a:pt x="1" y="17491"/>
                    <a:pt x="263" y="17753"/>
                    <a:pt x="584" y="17753"/>
                  </a:cubicBezTo>
                  <a:lnTo>
                    <a:pt x="27052" y="17753"/>
                  </a:lnTo>
                  <a:cubicBezTo>
                    <a:pt x="27373" y="17753"/>
                    <a:pt x="27635" y="17491"/>
                    <a:pt x="27635" y="17170"/>
                  </a:cubicBezTo>
                  <a:lnTo>
                    <a:pt x="27635" y="2358"/>
                  </a:lnTo>
                  <a:cubicBezTo>
                    <a:pt x="27635" y="2037"/>
                    <a:pt x="27373" y="1775"/>
                    <a:pt x="27052" y="1775"/>
                  </a:cubicBezTo>
                  <a:lnTo>
                    <a:pt x="10764" y="1775"/>
                  </a:lnTo>
                  <a:cubicBezTo>
                    <a:pt x="10550" y="1775"/>
                    <a:pt x="10359" y="1656"/>
                    <a:pt x="10252" y="1477"/>
                  </a:cubicBezTo>
                  <a:lnTo>
                    <a:pt x="9561" y="298"/>
                  </a:lnTo>
                  <a:cubicBezTo>
                    <a:pt x="9502" y="191"/>
                    <a:pt x="9407" y="108"/>
                    <a:pt x="9288" y="60"/>
                  </a:cubicBezTo>
                  <a:cubicBezTo>
                    <a:pt x="9192" y="25"/>
                    <a:pt x="9109" y="1"/>
                    <a:pt x="9014"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330;p56">
              <a:extLst>
                <a:ext uri="{FF2B5EF4-FFF2-40B4-BE49-F238E27FC236}">
                  <a16:creationId xmlns:a16="http://schemas.microsoft.com/office/drawing/2014/main" id="{3913A427-FD58-3B66-BD49-0D6AAC1316DE}"/>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331;p56">
              <a:extLst>
                <a:ext uri="{FF2B5EF4-FFF2-40B4-BE49-F238E27FC236}">
                  <a16:creationId xmlns:a16="http://schemas.microsoft.com/office/drawing/2014/main" id="{C8DB8959-8CEE-66ED-DC8C-0129B8B0E341}"/>
                </a:ext>
              </a:extLst>
            </p:cNvPr>
            <p:cNvSpPr/>
            <p:nvPr/>
          </p:nvSpPr>
          <p:spPr>
            <a:xfrm>
              <a:off x="5772114" y="2969800"/>
              <a:ext cx="268838" cy="68634"/>
            </a:xfrm>
            <a:custGeom>
              <a:avLst/>
              <a:gdLst/>
              <a:ahLst/>
              <a:cxnLst/>
              <a:rect l="l" t="t" r="r" b="b"/>
              <a:pathLst>
                <a:path w="5014" h="1280" extrusionOk="0">
                  <a:moveTo>
                    <a:pt x="409" y="0"/>
                  </a:moveTo>
                  <a:cubicBezTo>
                    <a:pt x="222" y="0"/>
                    <a:pt x="47" y="137"/>
                    <a:pt x="25" y="336"/>
                  </a:cubicBezTo>
                  <a:cubicBezTo>
                    <a:pt x="1" y="538"/>
                    <a:pt x="156" y="729"/>
                    <a:pt x="358" y="753"/>
                  </a:cubicBezTo>
                  <a:lnTo>
                    <a:pt x="4561" y="1277"/>
                  </a:lnTo>
                  <a:cubicBezTo>
                    <a:pt x="4577" y="1278"/>
                    <a:pt x="4592" y="1279"/>
                    <a:pt x="4607" y="1279"/>
                  </a:cubicBezTo>
                  <a:cubicBezTo>
                    <a:pt x="4802" y="1279"/>
                    <a:pt x="4967" y="1142"/>
                    <a:pt x="4990" y="943"/>
                  </a:cubicBezTo>
                  <a:cubicBezTo>
                    <a:pt x="5013" y="741"/>
                    <a:pt x="4871" y="550"/>
                    <a:pt x="4656" y="527"/>
                  </a:cubicBezTo>
                  <a:lnTo>
                    <a:pt x="453" y="3"/>
                  </a:lnTo>
                  <a:cubicBezTo>
                    <a:pt x="439" y="1"/>
                    <a:pt x="424" y="0"/>
                    <a:pt x="4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332;p56">
              <a:extLst>
                <a:ext uri="{FF2B5EF4-FFF2-40B4-BE49-F238E27FC236}">
                  <a16:creationId xmlns:a16="http://schemas.microsoft.com/office/drawing/2014/main" id="{BAC4391F-A250-6E0A-2F89-CFD04F253F69}"/>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333;p56">
              <a:extLst>
                <a:ext uri="{FF2B5EF4-FFF2-40B4-BE49-F238E27FC236}">
                  <a16:creationId xmlns:a16="http://schemas.microsoft.com/office/drawing/2014/main" id="{66A9D172-4F9D-4C2F-8B2E-4C9C8EF88312}"/>
                </a:ext>
              </a:extLst>
            </p:cNvPr>
            <p:cNvSpPr/>
            <p:nvPr/>
          </p:nvSpPr>
          <p:spPr>
            <a:xfrm>
              <a:off x="5660428" y="3299334"/>
              <a:ext cx="268141" cy="41556"/>
            </a:xfrm>
            <a:custGeom>
              <a:avLst/>
              <a:gdLst/>
              <a:ahLst/>
              <a:cxnLst/>
              <a:rect l="l" t="t" r="r" b="b"/>
              <a:pathLst>
                <a:path w="5001" h="775" extrusionOk="0">
                  <a:moveTo>
                    <a:pt x="381" y="0"/>
                  </a:moveTo>
                  <a:cubicBezTo>
                    <a:pt x="167" y="0"/>
                    <a:pt x="0" y="179"/>
                    <a:pt x="0" y="393"/>
                  </a:cubicBezTo>
                  <a:cubicBezTo>
                    <a:pt x="0" y="596"/>
                    <a:pt x="167" y="774"/>
                    <a:pt x="381" y="774"/>
                  </a:cubicBezTo>
                  <a:lnTo>
                    <a:pt x="4620" y="774"/>
                  </a:lnTo>
                  <a:cubicBezTo>
                    <a:pt x="4822" y="774"/>
                    <a:pt x="5001" y="596"/>
                    <a:pt x="5001" y="393"/>
                  </a:cubicBezTo>
                  <a:cubicBezTo>
                    <a:pt x="5001" y="179"/>
                    <a:pt x="4822" y="0"/>
                    <a:pt x="4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334;p56">
              <a:extLst>
                <a:ext uri="{FF2B5EF4-FFF2-40B4-BE49-F238E27FC236}">
                  <a16:creationId xmlns:a16="http://schemas.microsoft.com/office/drawing/2014/main" id="{D4CB23B9-6841-E7B9-4E1E-2D3D1B789F89}"/>
                </a:ext>
              </a:extLst>
            </p:cNvPr>
            <p:cNvSpPr/>
            <p:nvPr/>
          </p:nvSpPr>
          <p:spPr>
            <a:xfrm>
              <a:off x="5462526" y="3582114"/>
              <a:ext cx="1570457" cy="973632"/>
            </a:xfrm>
            <a:custGeom>
              <a:avLst/>
              <a:gdLst/>
              <a:ahLst/>
              <a:cxnLst/>
              <a:rect l="l" t="t" r="r" b="b"/>
              <a:pathLst>
                <a:path w="29290" h="18158" extrusionOk="0">
                  <a:moveTo>
                    <a:pt x="548" y="1"/>
                  </a:moveTo>
                  <a:cubicBezTo>
                    <a:pt x="238" y="1"/>
                    <a:pt x="0" y="239"/>
                    <a:pt x="0" y="548"/>
                  </a:cubicBezTo>
                  <a:lnTo>
                    <a:pt x="0" y="17610"/>
                  </a:lnTo>
                  <a:cubicBezTo>
                    <a:pt x="0" y="17908"/>
                    <a:pt x="238" y="18158"/>
                    <a:pt x="548" y="18158"/>
                  </a:cubicBezTo>
                  <a:lnTo>
                    <a:pt x="28742" y="18158"/>
                  </a:lnTo>
                  <a:cubicBezTo>
                    <a:pt x="29052" y="18158"/>
                    <a:pt x="29290" y="17908"/>
                    <a:pt x="29290" y="17610"/>
                  </a:cubicBezTo>
                  <a:lnTo>
                    <a:pt x="29290" y="548"/>
                  </a:lnTo>
                  <a:cubicBezTo>
                    <a:pt x="29290" y="239"/>
                    <a:pt x="29052" y="1"/>
                    <a:pt x="2874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335;p56">
              <a:extLst>
                <a:ext uri="{FF2B5EF4-FFF2-40B4-BE49-F238E27FC236}">
                  <a16:creationId xmlns:a16="http://schemas.microsoft.com/office/drawing/2014/main" id="{7190B59C-BE7F-3B19-FBA1-FB0611FE3560}"/>
                </a:ext>
              </a:extLst>
            </p:cNvPr>
            <p:cNvSpPr/>
            <p:nvPr/>
          </p:nvSpPr>
          <p:spPr>
            <a:xfrm>
              <a:off x="5555070" y="3843875"/>
              <a:ext cx="1477913" cy="711859"/>
            </a:xfrm>
            <a:custGeom>
              <a:avLst/>
              <a:gdLst/>
              <a:ahLst/>
              <a:cxnLst/>
              <a:rect l="l" t="t" r="r" b="b"/>
              <a:pathLst>
                <a:path w="27564" h="13276" extrusionOk="0">
                  <a:moveTo>
                    <a:pt x="27564" y="0"/>
                  </a:moveTo>
                  <a:cubicBezTo>
                    <a:pt x="24325" y="3036"/>
                    <a:pt x="20634" y="5561"/>
                    <a:pt x="16622" y="7489"/>
                  </a:cubicBezTo>
                  <a:cubicBezTo>
                    <a:pt x="10704" y="10323"/>
                    <a:pt x="3942" y="12276"/>
                    <a:pt x="1" y="13276"/>
                  </a:cubicBezTo>
                  <a:lnTo>
                    <a:pt x="27016" y="13276"/>
                  </a:lnTo>
                  <a:cubicBezTo>
                    <a:pt x="27326" y="13276"/>
                    <a:pt x="27564" y="13038"/>
                    <a:pt x="27564" y="12728"/>
                  </a:cubicBezTo>
                  <a:lnTo>
                    <a:pt x="27564" y="0"/>
                  </a:ln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2" name="Google Shape;2336;p56">
              <a:extLst>
                <a:ext uri="{FF2B5EF4-FFF2-40B4-BE49-F238E27FC236}">
                  <a16:creationId xmlns:a16="http://schemas.microsoft.com/office/drawing/2014/main" id="{D579BDD4-56E6-3B28-10BF-406B792D60AD}"/>
                </a:ext>
              </a:extLst>
            </p:cNvPr>
            <p:cNvSpPr/>
            <p:nvPr/>
          </p:nvSpPr>
          <p:spPr>
            <a:xfrm>
              <a:off x="5462526" y="3582114"/>
              <a:ext cx="1570457" cy="973632"/>
            </a:xfrm>
            <a:custGeom>
              <a:avLst/>
              <a:gdLst/>
              <a:ahLst/>
              <a:cxnLst/>
              <a:rect l="l" t="t" r="r" b="b"/>
              <a:pathLst>
                <a:path w="29290" h="18158" fill="none" extrusionOk="0">
                  <a:moveTo>
                    <a:pt x="548" y="1"/>
                  </a:moveTo>
                  <a:lnTo>
                    <a:pt x="28742" y="1"/>
                  </a:lnTo>
                  <a:cubicBezTo>
                    <a:pt x="29052" y="1"/>
                    <a:pt x="29290" y="239"/>
                    <a:pt x="29290" y="548"/>
                  </a:cubicBezTo>
                  <a:lnTo>
                    <a:pt x="29290" y="17610"/>
                  </a:lnTo>
                  <a:cubicBezTo>
                    <a:pt x="29290" y="17908"/>
                    <a:pt x="29052" y="18158"/>
                    <a:pt x="28742" y="18158"/>
                  </a:cubicBezTo>
                  <a:lnTo>
                    <a:pt x="548" y="18158"/>
                  </a:lnTo>
                  <a:cubicBezTo>
                    <a:pt x="238" y="18158"/>
                    <a:pt x="0" y="17908"/>
                    <a:pt x="0" y="17610"/>
                  </a:cubicBezTo>
                  <a:lnTo>
                    <a:pt x="0" y="548"/>
                  </a:lnTo>
                  <a:cubicBezTo>
                    <a:pt x="0" y="239"/>
                    <a:pt x="238" y="1"/>
                    <a:pt x="548" y="1"/>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2337;p56">
              <a:extLst>
                <a:ext uri="{FF2B5EF4-FFF2-40B4-BE49-F238E27FC236}">
                  <a16:creationId xmlns:a16="http://schemas.microsoft.com/office/drawing/2014/main" id="{055413B1-A565-2A8A-FBA8-94B593FEB0A5}"/>
                </a:ext>
              </a:extLst>
            </p:cNvPr>
            <p:cNvSpPr/>
            <p:nvPr/>
          </p:nvSpPr>
          <p:spPr>
            <a:xfrm>
              <a:off x="5484885" y="3598735"/>
              <a:ext cx="93884" cy="69009"/>
            </a:xfrm>
            <a:custGeom>
              <a:avLst/>
              <a:gdLst/>
              <a:ahLst/>
              <a:cxnLst/>
              <a:rect l="l" t="t" r="r" b="b"/>
              <a:pathLst>
                <a:path w="1751" h="1287" fill="none" extrusionOk="0">
                  <a:moveTo>
                    <a:pt x="0" y="1286"/>
                  </a:moveTo>
                  <a:lnTo>
                    <a:pt x="0" y="560"/>
                  </a:lnTo>
                  <a:cubicBezTo>
                    <a:pt x="0" y="250"/>
                    <a:pt x="250" y="0"/>
                    <a:pt x="560" y="0"/>
                  </a:cubicBezTo>
                  <a:lnTo>
                    <a:pt x="175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2338;p56">
              <a:extLst>
                <a:ext uri="{FF2B5EF4-FFF2-40B4-BE49-F238E27FC236}">
                  <a16:creationId xmlns:a16="http://schemas.microsoft.com/office/drawing/2014/main" id="{C95D9F32-DDE1-71B7-0F16-5267BBEBDE9F}"/>
                </a:ext>
              </a:extLst>
            </p:cNvPr>
            <p:cNvSpPr/>
            <p:nvPr/>
          </p:nvSpPr>
          <p:spPr>
            <a:xfrm>
              <a:off x="5484885" y="3714925"/>
              <a:ext cx="54" cy="545905"/>
            </a:xfrm>
            <a:custGeom>
              <a:avLst/>
              <a:gdLst/>
              <a:ahLst/>
              <a:cxnLst/>
              <a:rect l="l" t="t" r="r" b="b"/>
              <a:pathLst>
                <a:path w="1" h="10181" fill="none" extrusionOk="0">
                  <a:moveTo>
                    <a:pt x="0" y="10180"/>
                  </a:moveTo>
                  <a:lnTo>
                    <a:pt x="0" y="0"/>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339;p56">
              <a:extLst>
                <a:ext uri="{FF2B5EF4-FFF2-40B4-BE49-F238E27FC236}">
                  <a16:creationId xmlns:a16="http://schemas.microsoft.com/office/drawing/2014/main" id="{14074EEE-8A13-4D2B-D5AF-5CDD6FCBD3EB}"/>
                </a:ext>
              </a:extLst>
            </p:cNvPr>
            <p:cNvSpPr/>
            <p:nvPr/>
          </p:nvSpPr>
          <p:spPr>
            <a:xfrm>
              <a:off x="6929500" y="4447128"/>
              <a:ext cx="81123" cy="91368"/>
            </a:xfrm>
            <a:custGeom>
              <a:avLst/>
              <a:gdLst/>
              <a:ahLst/>
              <a:cxnLst/>
              <a:rect l="l" t="t" r="r" b="b"/>
              <a:pathLst>
                <a:path w="1513" h="1704" fill="none" extrusionOk="0">
                  <a:moveTo>
                    <a:pt x="1513" y="1"/>
                  </a:moveTo>
                  <a:lnTo>
                    <a:pt x="1513" y="1156"/>
                  </a:lnTo>
                  <a:cubicBezTo>
                    <a:pt x="1513" y="1453"/>
                    <a:pt x="1263" y="1703"/>
                    <a:pt x="965" y="1703"/>
                  </a:cubicBezTo>
                  <a:lnTo>
                    <a:pt x="1" y="170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340;p56">
              <a:extLst>
                <a:ext uri="{FF2B5EF4-FFF2-40B4-BE49-F238E27FC236}">
                  <a16:creationId xmlns:a16="http://schemas.microsoft.com/office/drawing/2014/main" id="{956C7A2F-E6B4-FEED-178A-DD362F1B747C}"/>
                </a:ext>
              </a:extLst>
            </p:cNvPr>
            <p:cNvSpPr/>
            <p:nvPr/>
          </p:nvSpPr>
          <p:spPr>
            <a:xfrm>
              <a:off x="7010569" y="3653640"/>
              <a:ext cx="54" cy="747624"/>
            </a:xfrm>
            <a:custGeom>
              <a:avLst/>
              <a:gdLst/>
              <a:ahLst/>
              <a:cxnLst/>
              <a:rect l="l" t="t" r="r" b="b"/>
              <a:pathLst>
                <a:path w="1" h="13943" fill="none" extrusionOk="0">
                  <a:moveTo>
                    <a:pt x="1" y="0"/>
                  </a:moveTo>
                  <a:lnTo>
                    <a:pt x="1" y="13942"/>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2341;p56">
              <a:extLst>
                <a:ext uri="{FF2B5EF4-FFF2-40B4-BE49-F238E27FC236}">
                  <a16:creationId xmlns:a16="http://schemas.microsoft.com/office/drawing/2014/main" id="{D9DA9D13-F570-8A00-FE6C-7F077C3A1842}"/>
                </a:ext>
              </a:extLst>
            </p:cNvPr>
            <p:cNvSpPr/>
            <p:nvPr/>
          </p:nvSpPr>
          <p:spPr>
            <a:xfrm>
              <a:off x="5998754" y="3937706"/>
              <a:ext cx="497999" cy="268851"/>
            </a:xfrm>
            <a:custGeom>
              <a:avLst/>
              <a:gdLst/>
              <a:ahLst/>
              <a:cxnLst/>
              <a:rect l="l" t="t" r="r" b="b"/>
              <a:pathLst>
                <a:path w="9288" h="5014" extrusionOk="0">
                  <a:moveTo>
                    <a:pt x="286" y="1"/>
                  </a:moveTo>
                  <a:cubicBezTo>
                    <a:pt x="132" y="1"/>
                    <a:pt x="1" y="131"/>
                    <a:pt x="1" y="286"/>
                  </a:cubicBezTo>
                  <a:lnTo>
                    <a:pt x="1" y="4739"/>
                  </a:lnTo>
                  <a:cubicBezTo>
                    <a:pt x="1" y="4894"/>
                    <a:pt x="132" y="5013"/>
                    <a:pt x="286" y="5013"/>
                  </a:cubicBezTo>
                  <a:lnTo>
                    <a:pt x="9002" y="5013"/>
                  </a:lnTo>
                  <a:cubicBezTo>
                    <a:pt x="9156" y="5013"/>
                    <a:pt x="9287" y="4894"/>
                    <a:pt x="9287" y="4739"/>
                  </a:cubicBezTo>
                  <a:lnTo>
                    <a:pt x="9287" y="286"/>
                  </a:lnTo>
                  <a:cubicBezTo>
                    <a:pt x="9287" y="131"/>
                    <a:pt x="9156" y="1"/>
                    <a:pt x="9002"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2342;p56">
              <a:extLst>
                <a:ext uri="{FF2B5EF4-FFF2-40B4-BE49-F238E27FC236}">
                  <a16:creationId xmlns:a16="http://schemas.microsoft.com/office/drawing/2014/main" id="{5EA6077A-F588-1E2B-D809-E0733C51276A}"/>
                </a:ext>
              </a:extLst>
            </p:cNvPr>
            <p:cNvSpPr/>
            <p:nvPr/>
          </p:nvSpPr>
          <p:spPr>
            <a:xfrm>
              <a:off x="5998754" y="3937706"/>
              <a:ext cx="497999" cy="81771"/>
            </a:xfrm>
            <a:custGeom>
              <a:avLst/>
              <a:gdLst/>
              <a:ahLst/>
              <a:cxnLst/>
              <a:rect l="l" t="t" r="r" b="b"/>
              <a:pathLst>
                <a:path w="9288" h="1525" extrusionOk="0">
                  <a:moveTo>
                    <a:pt x="286" y="1"/>
                  </a:moveTo>
                  <a:cubicBezTo>
                    <a:pt x="132" y="1"/>
                    <a:pt x="1" y="131"/>
                    <a:pt x="1" y="286"/>
                  </a:cubicBezTo>
                  <a:lnTo>
                    <a:pt x="1" y="1251"/>
                  </a:lnTo>
                  <a:cubicBezTo>
                    <a:pt x="1" y="1405"/>
                    <a:pt x="132" y="1525"/>
                    <a:pt x="286" y="1525"/>
                  </a:cubicBezTo>
                  <a:lnTo>
                    <a:pt x="9002" y="1525"/>
                  </a:lnTo>
                  <a:cubicBezTo>
                    <a:pt x="9156" y="1525"/>
                    <a:pt x="9287" y="1405"/>
                    <a:pt x="9287" y="1251"/>
                  </a:cubicBezTo>
                  <a:lnTo>
                    <a:pt x="9287" y="286"/>
                  </a:lnTo>
                  <a:cubicBezTo>
                    <a:pt x="9287" y="131"/>
                    <a:pt x="9156" y="1"/>
                    <a:pt x="9002"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2343;p56">
              <a:extLst>
                <a:ext uri="{FF2B5EF4-FFF2-40B4-BE49-F238E27FC236}">
                  <a16:creationId xmlns:a16="http://schemas.microsoft.com/office/drawing/2014/main" id="{4348C798-A038-6F18-D6FB-A2048FF140FD}"/>
                </a:ext>
              </a:extLst>
            </p:cNvPr>
            <p:cNvSpPr/>
            <p:nvPr/>
          </p:nvSpPr>
          <p:spPr>
            <a:xfrm>
              <a:off x="5572978" y="3089957"/>
              <a:ext cx="52384" cy="66596"/>
            </a:xfrm>
            <a:custGeom>
              <a:avLst/>
              <a:gdLst/>
              <a:ahLst/>
              <a:cxnLst/>
              <a:rect l="l" t="t" r="r" b="b"/>
              <a:pathLst>
                <a:path w="977" h="1242" extrusionOk="0">
                  <a:moveTo>
                    <a:pt x="0" y="560"/>
                  </a:moveTo>
                  <a:lnTo>
                    <a:pt x="0" y="572"/>
                  </a:lnTo>
                  <a:lnTo>
                    <a:pt x="2" y="564"/>
                  </a:lnTo>
                  <a:lnTo>
                    <a:pt x="0" y="560"/>
                  </a:lnTo>
                  <a:close/>
                  <a:moveTo>
                    <a:pt x="584" y="0"/>
                  </a:moveTo>
                  <a:lnTo>
                    <a:pt x="131" y="71"/>
                  </a:lnTo>
                  <a:lnTo>
                    <a:pt x="2" y="564"/>
                  </a:lnTo>
                  <a:lnTo>
                    <a:pt x="191" y="917"/>
                  </a:lnTo>
                  <a:lnTo>
                    <a:pt x="595" y="1214"/>
                  </a:lnTo>
                  <a:cubicBezTo>
                    <a:pt x="619" y="1232"/>
                    <a:pt x="649" y="1241"/>
                    <a:pt x="680" y="1241"/>
                  </a:cubicBezTo>
                  <a:cubicBezTo>
                    <a:pt x="712" y="1241"/>
                    <a:pt x="744" y="1232"/>
                    <a:pt x="774" y="1214"/>
                  </a:cubicBezTo>
                  <a:lnTo>
                    <a:pt x="810" y="1191"/>
                  </a:lnTo>
                  <a:cubicBezTo>
                    <a:pt x="857" y="1167"/>
                    <a:pt x="881" y="1095"/>
                    <a:pt x="857" y="1036"/>
                  </a:cubicBezTo>
                  <a:lnTo>
                    <a:pt x="631" y="512"/>
                  </a:lnTo>
                  <a:lnTo>
                    <a:pt x="786" y="631"/>
                  </a:lnTo>
                  <a:cubicBezTo>
                    <a:pt x="807" y="647"/>
                    <a:pt x="832" y="655"/>
                    <a:pt x="857" y="655"/>
                  </a:cubicBezTo>
                  <a:cubicBezTo>
                    <a:pt x="889" y="655"/>
                    <a:pt x="921" y="641"/>
                    <a:pt x="941" y="607"/>
                  </a:cubicBezTo>
                  <a:cubicBezTo>
                    <a:pt x="976" y="572"/>
                    <a:pt x="976" y="500"/>
                    <a:pt x="941" y="464"/>
                  </a:cubicBezTo>
                  <a:lnTo>
                    <a:pt x="584" y="0"/>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2344;p56">
              <a:extLst>
                <a:ext uri="{FF2B5EF4-FFF2-40B4-BE49-F238E27FC236}">
                  <a16:creationId xmlns:a16="http://schemas.microsoft.com/office/drawing/2014/main" id="{F5517216-4C1A-8B11-76E3-99D9426C83C0}"/>
                </a:ext>
              </a:extLst>
            </p:cNvPr>
            <p:cNvSpPr/>
            <p:nvPr/>
          </p:nvSpPr>
          <p:spPr>
            <a:xfrm>
              <a:off x="5597213" y="3128240"/>
              <a:ext cx="19195" cy="25577"/>
            </a:xfrm>
            <a:custGeom>
              <a:avLst/>
              <a:gdLst/>
              <a:ahLst/>
              <a:cxnLst/>
              <a:rect l="l" t="t" r="r" b="b"/>
              <a:pathLst>
                <a:path w="358" h="477" fill="none" extrusionOk="0">
                  <a:moveTo>
                    <a:pt x="358" y="477"/>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2345;p56">
              <a:extLst>
                <a:ext uri="{FF2B5EF4-FFF2-40B4-BE49-F238E27FC236}">
                  <a16:creationId xmlns:a16="http://schemas.microsoft.com/office/drawing/2014/main" id="{CE68B073-7F4B-BE1B-204C-FD67BD4A18E9}"/>
                </a:ext>
              </a:extLst>
            </p:cNvPr>
            <p:cNvSpPr/>
            <p:nvPr/>
          </p:nvSpPr>
          <p:spPr>
            <a:xfrm>
              <a:off x="5589546" y="3134620"/>
              <a:ext cx="15388" cy="20483"/>
            </a:xfrm>
            <a:custGeom>
              <a:avLst/>
              <a:gdLst/>
              <a:ahLst/>
              <a:cxnLst/>
              <a:rect l="l" t="t" r="r" b="b"/>
              <a:pathLst>
                <a:path w="287" h="382" fill="none" extrusionOk="0">
                  <a:moveTo>
                    <a:pt x="286" y="381"/>
                  </a:moveTo>
                  <a:lnTo>
                    <a:pt x="1" y="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2346;p56">
              <a:extLst>
                <a:ext uri="{FF2B5EF4-FFF2-40B4-BE49-F238E27FC236}">
                  <a16:creationId xmlns:a16="http://schemas.microsoft.com/office/drawing/2014/main" id="{4366933E-E200-E008-E7AA-C79B93BBF345}"/>
                </a:ext>
              </a:extLst>
            </p:cNvPr>
            <p:cNvSpPr/>
            <p:nvPr/>
          </p:nvSpPr>
          <p:spPr>
            <a:xfrm>
              <a:off x="5892806" y="2935431"/>
              <a:ext cx="68952" cy="33941"/>
            </a:xfrm>
            <a:custGeom>
              <a:avLst/>
              <a:gdLst/>
              <a:ahLst/>
              <a:cxnLst/>
              <a:rect l="l" t="t" r="r" b="b"/>
              <a:pathLst>
                <a:path w="1286" h="633" extrusionOk="0">
                  <a:moveTo>
                    <a:pt x="0" y="1"/>
                  </a:moveTo>
                  <a:lnTo>
                    <a:pt x="36" y="453"/>
                  </a:lnTo>
                  <a:lnTo>
                    <a:pt x="584" y="453"/>
                  </a:lnTo>
                  <a:cubicBezTo>
                    <a:pt x="584" y="453"/>
                    <a:pt x="1065" y="632"/>
                    <a:pt x="1181" y="632"/>
                  </a:cubicBezTo>
                  <a:cubicBezTo>
                    <a:pt x="1185" y="632"/>
                    <a:pt x="1188" y="632"/>
                    <a:pt x="1191" y="632"/>
                  </a:cubicBezTo>
                  <a:cubicBezTo>
                    <a:pt x="1286" y="608"/>
                    <a:pt x="1250" y="477"/>
                    <a:pt x="1250" y="477"/>
                  </a:cubicBezTo>
                  <a:lnTo>
                    <a:pt x="560" y="36"/>
                  </a:lnTo>
                  <a:lnTo>
                    <a:pt x="0"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2347;p56">
              <a:extLst>
                <a:ext uri="{FF2B5EF4-FFF2-40B4-BE49-F238E27FC236}">
                  <a16:creationId xmlns:a16="http://schemas.microsoft.com/office/drawing/2014/main" id="{08A1D606-9A9F-4635-59B6-39E721E59798}"/>
                </a:ext>
              </a:extLst>
            </p:cNvPr>
            <p:cNvSpPr/>
            <p:nvPr/>
          </p:nvSpPr>
          <p:spPr>
            <a:xfrm>
              <a:off x="5894040" y="2952695"/>
              <a:ext cx="37103" cy="17266"/>
            </a:xfrm>
            <a:custGeom>
              <a:avLst/>
              <a:gdLst/>
              <a:ahLst/>
              <a:cxnLst/>
              <a:rect l="l" t="t" r="r" b="b"/>
              <a:pathLst>
                <a:path w="692" h="322" extrusionOk="0">
                  <a:moveTo>
                    <a:pt x="358" y="0"/>
                  </a:moveTo>
                  <a:lnTo>
                    <a:pt x="1" y="60"/>
                  </a:lnTo>
                  <a:lnTo>
                    <a:pt x="596" y="322"/>
                  </a:lnTo>
                  <a:cubicBezTo>
                    <a:pt x="596" y="322"/>
                    <a:pt x="692" y="191"/>
                    <a:pt x="561" y="131"/>
                  </a:cubicBezTo>
                  <a:lnTo>
                    <a:pt x="35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2348;p56">
              <a:extLst>
                <a:ext uri="{FF2B5EF4-FFF2-40B4-BE49-F238E27FC236}">
                  <a16:creationId xmlns:a16="http://schemas.microsoft.com/office/drawing/2014/main" id="{844A614A-4B06-3559-DE1A-06D4CACEC2A5}"/>
                </a:ext>
              </a:extLst>
            </p:cNvPr>
            <p:cNvSpPr/>
            <p:nvPr/>
          </p:nvSpPr>
          <p:spPr>
            <a:xfrm>
              <a:off x="5894040" y="2952695"/>
              <a:ext cx="37103" cy="17266"/>
            </a:xfrm>
            <a:custGeom>
              <a:avLst/>
              <a:gdLst/>
              <a:ahLst/>
              <a:cxnLst/>
              <a:rect l="l" t="t" r="r" b="b"/>
              <a:pathLst>
                <a:path w="692" h="322" fill="none" extrusionOk="0">
                  <a:moveTo>
                    <a:pt x="1" y="60"/>
                  </a:moveTo>
                  <a:lnTo>
                    <a:pt x="596" y="322"/>
                  </a:lnTo>
                  <a:cubicBezTo>
                    <a:pt x="596" y="322"/>
                    <a:pt x="692" y="191"/>
                    <a:pt x="561" y="131"/>
                  </a:cubicBezTo>
                  <a:lnTo>
                    <a:pt x="358" y="0"/>
                  </a:lnTo>
                </a:path>
              </a:pathLst>
            </a:custGeom>
            <a:noFill/>
            <a:ln w="387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349;p56">
              <a:extLst>
                <a:ext uri="{FF2B5EF4-FFF2-40B4-BE49-F238E27FC236}">
                  <a16:creationId xmlns:a16="http://schemas.microsoft.com/office/drawing/2014/main" id="{E3460D88-E3E4-4AEC-9F23-A8FA3A0DA505}"/>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2350;p56">
              <a:extLst>
                <a:ext uri="{FF2B5EF4-FFF2-40B4-BE49-F238E27FC236}">
                  <a16:creationId xmlns:a16="http://schemas.microsoft.com/office/drawing/2014/main" id="{3D326A67-136C-804B-A0AD-0C13032F17CC}"/>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2351;p56">
              <a:extLst>
                <a:ext uri="{FF2B5EF4-FFF2-40B4-BE49-F238E27FC236}">
                  <a16:creationId xmlns:a16="http://schemas.microsoft.com/office/drawing/2014/main" id="{2FA1122E-7761-ACFB-07A1-DAC15E1A03B0}"/>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2352;p56">
              <a:extLst>
                <a:ext uri="{FF2B5EF4-FFF2-40B4-BE49-F238E27FC236}">
                  <a16:creationId xmlns:a16="http://schemas.microsoft.com/office/drawing/2014/main" id="{3B51A91F-E8F8-BA86-441F-D672EC0FACF5}"/>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2353;p56">
              <a:extLst>
                <a:ext uri="{FF2B5EF4-FFF2-40B4-BE49-F238E27FC236}">
                  <a16:creationId xmlns:a16="http://schemas.microsoft.com/office/drawing/2014/main" id="{246EA7A2-6E2A-66E3-EED3-B4A487ACB9A8}"/>
                </a:ext>
              </a:extLst>
            </p:cNvPr>
            <p:cNvSpPr/>
            <p:nvPr/>
          </p:nvSpPr>
          <p:spPr>
            <a:xfrm>
              <a:off x="6998452" y="3500400"/>
              <a:ext cx="236292" cy="241451"/>
            </a:xfrm>
            <a:custGeom>
              <a:avLst/>
              <a:gdLst/>
              <a:ahLst/>
              <a:cxnLst/>
              <a:rect l="l" t="t" r="r" b="b"/>
              <a:pathLst>
                <a:path w="4407" h="4503" extrusionOk="0">
                  <a:moveTo>
                    <a:pt x="406" y="1"/>
                  </a:moveTo>
                  <a:cubicBezTo>
                    <a:pt x="406" y="1"/>
                    <a:pt x="48" y="191"/>
                    <a:pt x="25" y="275"/>
                  </a:cubicBezTo>
                  <a:cubicBezTo>
                    <a:pt x="1" y="346"/>
                    <a:pt x="1191" y="3335"/>
                    <a:pt x="1560" y="4251"/>
                  </a:cubicBezTo>
                  <a:cubicBezTo>
                    <a:pt x="1617" y="4398"/>
                    <a:pt x="1759" y="4502"/>
                    <a:pt x="1916" y="4502"/>
                  </a:cubicBezTo>
                  <a:cubicBezTo>
                    <a:pt x="1925" y="4502"/>
                    <a:pt x="1933" y="4502"/>
                    <a:pt x="1941" y="4501"/>
                  </a:cubicBezTo>
                  <a:lnTo>
                    <a:pt x="4251" y="4406"/>
                  </a:lnTo>
                  <a:lnTo>
                    <a:pt x="4406" y="3215"/>
                  </a:lnTo>
                  <a:lnTo>
                    <a:pt x="2346" y="3287"/>
                  </a:lnTo>
                  <a:cubicBezTo>
                    <a:pt x="2192" y="3287"/>
                    <a:pt x="2049" y="3204"/>
                    <a:pt x="1977" y="3061"/>
                  </a:cubicBezTo>
                  <a:lnTo>
                    <a:pt x="406"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2354;p56">
              <a:extLst>
                <a:ext uri="{FF2B5EF4-FFF2-40B4-BE49-F238E27FC236}">
                  <a16:creationId xmlns:a16="http://schemas.microsoft.com/office/drawing/2014/main" id="{F5C7ECD8-6ED9-A3E5-1F60-F7C75C4DEE68}"/>
                </a:ext>
              </a:extLst>
            </p:cNvPr>
            <p:cNvSpPr/>
            <p:nvPr/>
          </p:nvSpPr>
          <p:spPr>
            <a:xfrm>
              <a:off x="6998452" y="3500400"/>
              <a:ext cx="236292" cy="242041"/>
            </a:xfrm>
            <a:custGeom>
              <a:avLst/>
              <a:gdLst/>
              <a:ahLst/>
              <a:cxnLst/>
              <a:rect l="l" t="t" r="r" b="b"/>
              <a:pathLst>
                <a:path w="4407" h="4514" fill="none" extrusionOk="0">
                  <a:moveTo>
                    <a:pt x="4406" y="3215"/>
                  </a:moveTo>
                  <a:lnTo>
                    <a:pt x="2346" y="3287"/>
                  </a:lnTo>
                  <a:cubicBezTo>
                    <a:pt x="2192" y="3287"/>
                    <a:pt x="2049" y="3204"/>
                    <a:pt x="1977" y="3061"/>
                  </a:cubicBezTo>
                  <a:lnTo>
                    <a:pt x="406" y="1"/>
                  </a:lnTo>
                  <a:cubicBezTo>
                    <a:pt x="406" y="1"/>
                    <a:pt x="48" y="191"/>
                    <a:pt x="25" y="275"/>
                  </a:cubicBezTo>
                  <a:cubicBezTo>
                    <a:pt x="1" y="346"/>
                    <a:pt x="1191" y="3335"/>
                    <a:pt x="1560" y="4251"/>
                  </a:cubicBezTo>
                  <a:cubicBezTo>
                    <a:pt x="1620" y="4406"/>
                    <a:pt x="1775" y="4513"/>
                    <a:pt x="1941" y="4501"/>
                  </a:cubicBezTo>
                  <a:lnTo>
                    <a:pt x="4251" y="4406"/>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355;p56">
              <a:extLst>
                <a:ext uri="{FF2B5EF4-FFF2-40B4-BE49-F238E27FC236}">
                  <a16:creationId xmlns:a16="http://schemas.microsoft.com/office/drawing/2014/main" id="{6C2AEF6D-AAEE-CAF3-77B5-C143C0E7762C}"/>
                </a:ext>
              </a:extLst>
            </p:cNvPr>
            <p:cNvSpPr/>
            <p:nvPr/>
          </p:nvSpPr>
          <p:spPr>
            <a:xfrm>
              <a:off x="7011213" y="3520829"/>
              <a:ext cx="17318" cy="7078"/>
            </a:xfrm>
            <a:custGeom>
              <a:avLst/>
              <a:gdLst/>
              <a:ahLst/>
              <a:cxnLst/>
              <a:rect l="l" t="t" r="r" b="b"/>
              <a:pathLst>
                <a:path w="323" h="132" fill="none" extrusionOk="0">
                  <a:moveTo>
                    <a:pt x="322" y="1"/>
                  </a:moveTo>
                  <a:lnTo>
                    <a:pt x="1" y="132"/>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356;p56">
              <a:extLst>
                <a:ext uri="{FF2B5EF4-FFF2-40B4-BE49-F238E27FC236}">
                  <a16:creationId xmlns:a16="http://schemas.microsoft.com/office/drawing/2014/main" id="{C7B44A3B-07FF-5CEF-9232-A09C7A6E4943}"/>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357;p56">
              <a:extLst>
                <a:ext uri="{FF2B5EF4-FFF2-40B4-BE49-F238E27FC236}">
                  <a16:creationId xmlns:a16="http://schemas.microsoft.com/office/drawing/2014/main" id="{459A2942-D639-3E83-3FCA-487EC52D2366}"/>
                </a:ext>
              </a:extLst>
            </p:cNvPr>
            <p:cNvSpPr/>
            <p:nvPr/>
          </p:nvSpPr>
          <p:spPr>
            <a:xfrm>
              <a:off x="6988264" y="3439491"/>
              <a:ext cx="31956" cy="75658"/>
            </a:xfrm>
            <a:custGeom>
              <a:avLst/>
              <a:gdLst/>
              <a:ahLst/>
              <a:cxnLst/>
              <a:rect l="l" t="t" r="r" b="b"/>
              <a:pathLst>
                <a:path w="596" h="1411" extrusionOk="0">
                  <a:moveTo>
                    <a:pt x="37" y="1"/>
                  </a:moveTo>
                  <a:cubicBezTo>
                    <a:pt x="32" y="1"/>
                    <a:pt x="28" y="2"/>
                    <a:pt x="24" y="6"/>
                  </a:cubicBezTo>
                  <a:cubicBezTo>
                    <a:pt x="12" y="18"/>
                    <a:pt x="0" y="29"/>
                    <a:pt x="12" y="41"/>
                  </a:cubicBezTo>
                  <a:lnTo>
                    <a:pt x="12" y="1137"/>
                  </a:lnTo>
                  <a:lnTo>
                    <a:pt x="215" y="1411"/>
                  </a:lnTo>
                  <a:lnTo>
                    <a:pt x="596" y="1137"/>
                  </a:lnTo>
                  <a:lnTo>
                    <a:pt x="346" y="399"/>
                  </a:lnTo>
                  <a:lnTo>
                    <a:pt x="72" y="18"/>
                  </a:lnTo>
                  <a:cubicBezTo>
                    <a:pt x="63" y="9"/>
                    <a:pt x="49" y="1"/>
                    <a:pt x="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358;p56">
              <a:extLst>
                <a:ext uri="{FF2B5EF4-FFF2-40B4-BE49-F238E27FC236}">
                  <a16:creationId xmlns:a16="http://schemas.microsoft.com/office/drawing/2014/main" id="{ACF7D0F6-89CA-C60A-4F8C-D2909E578C6C}"/>
                </a:ext>
              </a:extLst>
            </p:cNvPr>
            <p:cNvSpPr/>
            <p:nvPr/>
          </p:nvSpPr>
          <p:spPr>
            <a:xfrm>
              <a:off x="6988264" y="3439115"/>
              <a:ext cx="31956" cy="76033"/>
            </a:xfrm>
            <a:custGeom>
              <a:avLst/>
              <a:gdLst/>
              <a:ahLst/>
              <a:cxnLst/>
              <a:rect l="l" t="t" r="r" b="b"/>
              <a:pathLst>
                <a:path w="596" h="1418" fill="none" extrusionOk="0">
                  <a:moveTo>
                    <a:pt x="596" y="1144"/>
                  </a:moveTo>
                  <a:lnTo>
                    <a:pt x="346" y="406"/>
                  </a:lnTo>
                  <a:lnTo>
                    <a:pt x="72" y="25"/>
                  </a:lnTo>
                  <a:cubicBezTo>
                    <a:pt x="60" y="13"/>
                    <a:pt x="36" y="1"/>
                    <a:pt x="24" y="13"/>
                  </a:cubicBezTo>
                  <a:cubicBezTo>
                    <a:pt x="12" y="25"/>
                    <a:pt x="0" y="36"/>
                    <a:pt x="12" y="48"/>
                  </a:cubicBezTo>
                  <a:lnTo>
                    <a:pt x="12" y="1144"/>
                  </a:lnTo>
                  <a:lnTo>
                    <a:pt x="215" y="1418"/>
                  </a:lnTo>
                  <a:lnTo>
                    <a:pt x="596" y="1144"/>
                  </a:ln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359;p56">
              <a:extLst>
                <a:ext uri="{FF2B5EF4-FFF2-40B4-BE49-F238E27FC236}">
                  <a16:creationId xmlns:a16="http://schemas.microsoft.com/office/drawing/2014/main" id="{047B51A2-4458-1B32-686E-2610F3370915}"/>
                </a:ext>
              </a:extLst>
            </p:cNvPr>
            <p:cNvSpPr/>
            <p:nvPr/>
          </p:nvSpPr>
          <p:spPr>
            <a:xfrm>
              <a:off x="7201447" y="3554393"/>
              <a:ext cx="70185" cy="95444"/>
            </a:xfrm>
            <a:custGeom>
              <a:avLst/>
              <a:gdLst/>
              <a:ahLst/>
              <a:cxnLst/>
              <a:rect l="l" t="t" r="r" b="b"/>
              <a:pathLst>
                <a:path w="1309" h="1780" extrusionOk="0">
                  <a:moveTo>
                    <a:pt x="1008" y="1"/>
                  </a:moveTo>
                  <a:cubicBezTo>
                    <a:pt x="904" y="1"/>
                    <a:pt x="777" y="32"/>
                    <a:pt x="644" y="101"/>
                  </a:cubicBezTo>
                  <a:cubicBezTo>
                    <a:pt x="358" y="256"/>
                    <a:pt x="156" y="542"/>
                    <a:pt x="84" y="863"/>
                  </a:cubicBezTo>
                  <a:cubicBezTo>
                    <a:pt x="84" y="994"/>
                    <a:pt x="1" y="1780"/>
                    <a:pt x="1" y="1780"/>
                  </a:cubicBezTo>
                  <a:lnTo>
                    <a:pt x="1073" y="1661"/>
                  </a:lnTo>
                  <a:cubicBezTo>
                    <a:pt x="1073" y="1661"/>
                    <a:pt x="1025" y="887"/>
                    <a:pt x="1049" y="684"/>
                  </a:cubicBezTo>
                  <a:cubicBezTo>
                    <a:pt x="1096" y="530"/>
                    <a:pt x="1156" y="387"/>
                    <a:pt x="1263" y="268"/>
                  </a:cubicBezTo>
                  <a:cubicBezTo>
                    <a:pt x="1309" y="100"/>
                    <a:pt x="1194" y="1"/>
                    <a:pt x="10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2360;p56">
              <a:extLst>
                <a:ext uri="{FF2B5EF4-FFF2-40B4-BE49-F238E27FC236}">
                  <a16:creationId xmlns:a16="http://schemas.microsoft.com/office/drawing/2014/main" id="{52144D8D-9823-BC05-86D4-67408B96FF45}"/>
                </a:ext>
              </a:extLst>
            </p:cNvPr>
            <p:cNvSpPr/>
            <p:nvPr/>
          </p:nvSpPr>
          <p:spPr>
            <a:xfrm>
              <a:off x="7204021" y="3560399"/>
              <a:ext cx="64555" cy="84988"/>
            </a:xfrm>
            <a:custGeom>
              <a:avLst/>
              <a:gdLst/>
              <a:ahLst/>
              <a:cxnLst/>
              <a:rect l="l" t="t" r="r" b="b"/>
              <a:pathLst>
                <a:path w="1204" h="1585" extrusionOk="0">
                  <a:moveTo>
                    <a:pt x="572" y="1"/>
                  </a:moveTo>
                  <a:cubicBezTo>
                    <a:pt x="298" y="168"/>
                    <a:pt x="96" y="441"/>
                    <a:pt x="36" y="751"/>
                  </a:cubicBezTo>
                  <a:cubicBezTo>
                    <a:pt x="36" y="811"/>
                    <a:pt x="24" y="953"/>
                    <a:pt x="1" y="1108"/>
                  </a:cubicBezTo>
                  <a:cubicBezTo>
                    <a:pt x="108" y="1084"/>
                    <a:pt x="274" y="1049"/>
                    <a:pt x="393" y="1025"/>
                  </a:cubicBezTo>
                  <a:cubicBezTo>
                    <a:pt x="489" y="1013"/>
                    <a:pt x="584" y="989"/>
                    <a:pt x="679" y="953"/>
                  </a:cubicBezTo>
                  <a:lnTo>
                    <a:pt x="679" y="953"/>
                  </a:lnTo>
                  <a:lnTo>
                    <a:pt x="644" y="1584"/>
                  </a:lnTo>
                  <a:lnTo>
                    <a:pt x="667" y="1584"/>
                  </a:lnTo>
                  <a:lnTo>
                    <a:pt x="1025" y="1537"/>
                  </a:lnTo>
                  <a:cubicBezTo>
                    <a:pt x="1025" y="1537"/>
                    <a:pt x="977" y="775"/>
                    <a:pt x="1001" y="572"/>
                  </a:cubicBezTo>
                  <a:cubicBezTo>
                    <a:pt x="1036" y="418"/>
                    <a:pt x="1108" y="287"/>
                    <a:pt x="1203" y="156"/>
                  </a:cubicBezTo>
                  <a:cubicBezTo>
                    <a:pt x="1013" y="108"/>
                    <a:pt x="774" y="49"/>
                    <a:pt x="572" y="1"/>
                  </a:cubicBez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2361;p56">
              <a:extLst>
                <a:ext uri="{FF2B5EF4-FFF2-40B4-BE49-F238E27FC236}">
                  <a16:creationId xmlns:a16="http://schemas.microsoft.com/office/drawing/2014/main" id="{A3E8E0DA-0683-42B3-D6A8-DB2BECA6228E}"/>
                </a:ext>
              </a:extLst>
            </p:cNvPr>
            <p:cNvSpPr/>
            <p:nvPr/>
          </p:nvSpPr>
          <p:spPr>
            <a:xfrm>
              <a:off x="7201447" y="3549568"/>
              <a:ext cx="71579" cy="100269"/>
            </a:xfrm>
            <a:custGeom>
              <a:avLst/>
              <a:gdLst/>
              <a:ahLst/>
              <a:cxnLst/>
              <a:rect l="l" t="t" r="r" b="b"/>
              <a:pathLst>
                <a:path w="1335" h="1870" fill="none" extrusionOk="0">
                  <a:moveTo>
                    <a:pt x="1263" y="358"/>
                  </a:moveTo>
                  <a:cubicBezTo>
                    <a:pt x="1156" y="477"/>
                    <a:pt x="1096" y="620"/>
                    <a:pt x="1049" y="774"/>
                  </a:cubicBezTo>
                  <a:cubicBezTo>
                    <a:pt x="1025" y="977"/>
                    <a:pt x="1073" y="1751"/>
                    <a:pt x="1073" y="1751"/>
                  </a:cubicBezTo>
                  <a:lnTo>
                    <a:pt x="1" y="1870"/>
                  </a:lnTo>
                  <a:cubicBezTo>
                    <a:pt x="1" y="1870"/>
                    <a:pt x="84" y="1084"/>
                    <a:pt x="84" y="953"/>
                  </a:cubicBezTo>
                  <a:cubicBezTo>
                    <a:pt x="156" y="632"/>
                    <a:pt x="358" y="346"/>
                    <a:pt x="644" y="191"/>
                  </a:cubicBezTo>
                  <a:cubicBezTo>
                    <a:pt x="1013" y="1"/>
                    <a:pt x="1334" y="96"/>
                    <a:pt x="1263" y="35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2362;p56">
              <a:extLst>
                <a:ext uri="{FF2B5EF4-FFF2-40B4-BE49-F238E27FC236}">
                  <a16:creationId xmlns:a16="http://schemas.microsoft.com/office/drawing/2014/main" id="{E2669984-153A-C0C3-5401-1A6ED48903FB}"/>
                </a:ext>
              </a:extLst>
            </p:cNvPr>
            <p:cNvSpPr/>
            <p:nvPr/>
          </p:nvSpPr>
          <p:spPr>
            <a:xfrm>
              <a:off x="7152334" y="3484637"/>
              <a:ext cx="162675" cy="125203"/>
            </a:xfrm>
            <a:custGeom>
              <a:avLst/>
              <a:gdLst/>
              <a:ahLst/>
              <a:cxnLst/>
              <a:rect l="l" t="t" r="r" b="b"/>
              <a:pathLst>
                <a:path w="3034" h="2335" extrusionOk="0">
                  <a:moveTo>
                    <a:pt x="1347" y="0"/>
                  </a:moveTo>
                  <a:cubicBezTo>
                    <a:pt x="1035" y="0"/>
                    <a:pt x="744" y="139"/>
                    <a:pt x="584" y="473"/>
                  </a:cubicBezTo>
                  <a:cubicBezTo>
                    <a:pt x="500" y="616"/>
                    <a:pt x="441" y="771"/>
                    <a:pt x="393" y="926"/>
                  </a:cubicBezTo>
                  <a:cubicBezTo>
                    <a:pt x="310" y="973"/>
                    <a:pt x="84" y="1116"/>
                    <a:pt x="48" y="1152"/>
                  </a:cubicBezTo>
                  <a:cubicBezTo>
                    <a:pt x="0" y="1188"/>
                    <a:pt x="143" y="1295"/>
                    <a:pt x="226" y="1343"/>
                  </a:cubicBezTo>
                  <a:cubicBezTo>
                    <a:pt x="72" y="1712"/>
                    <a:pt x="95" y="2105"/>
                    <a:pt x="143" y="2200"/>
                  </a:cubicBezTo>
                  <a:cubicBezTo>
                    <a:pt x="189" y="2299"/>
                    <a:pt x="363" y="2335"/>
                    <a:pt x="548" y="2335"/>
                  </a:cubicBezTo>
                  <a:cubicBezTo>
                    <a:pt x="650" y="2335"/>
                    <a:pt x="756" y="2324"/>
                    <a:pt x="846" y="2307"/>
                  </a:cubicBezTo>
                  <a:cubicBezTo>
                    <a:pt x="1084" y="2271"/>
                    <a:pt x="1179" y="2033"/>
                    <a:pt x="1250" y="1962"/>
                  </a:cubicBezTo>
                  <a:cubicBezTo>
                    <a:pt x="1268" y="1947"/>
                    <a:pt x="1305" y="1941"/>
                    <a:pt x="1351" y="1941"/>
                  </a:cubicBezTo>
                  <a:cubicBezTo>
                    <a:pt x="1491" y="1941"/>
                    <a:pt x="1721" y="1994"/>
                    <a:pt x="1810" y="2021"/>
                  </a:cubicBezTo>
                  <a:cubicBezTo>
                    <a:pt x="1824" y="2025"/>
                    <a:pt x="1841" y="2027"/>
                    <a:pt x="1858" y="2027"/>
                  </a:cubicBezTo>
                  <a:cubicBezTo>
                    <a:pt x="2002" y="2027"/>
                    <a:pt x="2246" y="1901"/>
                    <a:pt x="2405" y="1700"/>
                  </a:cubicBezTo>
                  <a:cubicBezTo>
                    <a:pt x="3034" y="859"/>
                    <a:pt x="2124" y="0"/>
                    <a:pt x="13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2363;p56">
              <a:extLst>
                <a:ext uri="{FF2B5EF4-FFF2-40B4-BE49-F238E27FC236}">
                  <a16:creationId xmlns:a16="http://schemas.microsoft.com/office/drawing/2014/main" id="{2E6C3557-086D-9E06-2487-EE72CB81B1A8}"/>
                </a:ext>
              </a:extLst>
            </p:cNvPr>
            <p:cNvSpPr/>
            <p:nvPr/>
          </p:nvSpPr>
          <p:spPr>
            <a:xfrm>
              <a:off x="7164451" y="3569353"/>
              <a:ext cx="94528" cy="40751"/>
            </a:xfrm>
            <a:custGeom>
              <a:avLst/>
              <a:gdLst/>
              <a:ahLst/>
              <a:cxnLst/>
              <a:rect l="l" t="t" r="r" b="b"/>
              <a:pathLst>
                <a:path w="1763" h="760" extrusionOk="0">
                  <a:moveTo>
                    <a:pt x="1298" y="1"/>
                  </a:moveTo>
                  <a:cubicBezTo>
                    <a:pt x="1298" y="1"/>
                    <a:pt x="1310" y="96"/>
                    <a:pt x="1131" y="167"/>
                  </a:cubicBezTo>
                  <a:cubicBezTo>
                    <a:pt x="953" y="239"/>
                    <a:pt x="917" y="179"/>
                    <a:pt x="870" y="310"/>
                  </a:cubicBezTo>
                  <a:cubicBezTo>
                    <a:pt x="822" y="477"/>
                    <a:pt x="679" y="608"/>
                    <a:pt x="512" y="632"/>
                  </a:cubicBezTo>
                  <a:cubicBezTo>
                    <a:pt x="346" y="667"/>
                    <a:pt x="167" y="679"/>
                    <a:pt x="0" y="691"/>
                  </a:cubicBezTo>
                  <a:cubicBezTo>
                    <a:pt x="82" y="739"/>
                    <a:pt x="206" y="759"/>
                    <a:pt x="335" y="759"/>
                  </a:cubicBezTo>
                  <a:cubicBezTo>
                    <a:pt x="432" y="759"/>
                    <a:pt x="532" y="747"/>
                    <a:pt x="620" y="727"/>
                  </a:cubicBezTo>
                  <a:cubicBezTo>
                    <a:pt x="870" y="691"/>
                    <a:pt x="965" y="453"/>
                    <a:pt x="1036" y="382"/>
                  </a:cubicBezTo>
                  <a:cubicBezTo>
                    <a:pt x="1054" y="367"/>
                    <a:pt x="1090" y="361"/>
                    <a:pt x="1135" y="361"/>
                  </a:cubicBezTo>
                  <a:cubicBezTo>
                    <a:pt x="1272" y="361"/>
                    <a:pt x="1498" y="414"/>
                    <a:pt x="1596" y="441"/>
                  </a:cubicBezTo>
                  <a:lnTo>
                    <a:pt x="1679" y="441"/>
                  </a:lnTo>
                  <a:cubicBezTo>
                    <a:pt x="1727" y="334"/>
                    <a:pt x="1763" y="227"/>
                    <a:pt x="1763" y="108"/>
                  </a:cubicBezTo>
                  <a:lnTo>
                    <a:pt x="1298" y="1"/>
                  </a:lnTo>
                  <a:close/>
                </a:path>
              </a:pathLst>
            </a:custGeom>
            <a:solidFill>
              <a:srgbClr val="D0CBE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364;p56">
              <a:extLst>
                <a:ext uri="{FF2B5EF4-FFF2-40B4-BE49-F238E27FC236}">
                  <a16:creationId xmlns:a16="http://schemas.microsoft.com/office/drawing/2014/main" id="{0ABBD3D6-CA6F-71FF-2754-9BCC34C0F256}"/>
                </a:ext>
              </a:extLst>
            </p:cNvPr>
            <p:cNvSpPr/>
            <p:nvPr/>
          </p:nvSpPr>
          <p:spPr>
            <a:xfrm>
              <a:off x="7152334" y="3447426"/>
              <a:ext cx="176241" cy="163487"/>
            </a:xfrm>
            <a:custGeom>
              <a:avLst/>
              <a:gdLst/>
              <a:ahLst/>
              <a:cxnLst/>
              <a:rect l="l" t="t" r="r" b="b"/>
              <a:pathLst>
                <a:path w="3287" h="3049" fill="none" extrusionOk="0">
                  <a:moveTo>
                    <a:pt x="2405" y="2394"/>
                  </a:moveTo>
                  <a:cubicBezTo>
                    <a:pt x="3286" y="1215"/>
                    <a:pt x="1143" y="1"/>
                    <a:pt x="584" y="1167"/>
                  </a:cubicBezTo>
                  <a:cubicBezTo>
                    <a:pt x="500" y="1310"/>
                    <a:pt x="441" y="1465"/>
                    <a:pt x="393" y="1620"/>
                  </a:cubicBezTo>
                  <a:cubicBezTo>
                    <a:pt x="310" y="1667"/>
                    <a:pt x="84" y="1810"/>
                    <a:pt x="48" y="1846"/>
                  </a:cubicBezTo>
                  <a:cubicBezTo>
                    <a:pt x="0" y="1882"/>
                    <a:pt x="143" y="1989"/>
                    <a:pt x="226" y="2037"/>
                  </a:cubicBezTo>
                  <a:cubicBezTo>
                    <a:pt x="72" y="2406"/>
                    <a:pt x="95" y="2799"/>
                    <a:pt x="143" y="2894"/>
                  </a:cubicBezTo>
                  <a:cubicBezTo>
                    <a:pt x="214" y="3049"/>
                    <a:pt x="595" y="3049"/>
                    <a:pt x="846" y="3001"/>
                  </a:cubicBezTo>
                  <a:cubicBezTo>
                    <a:pt x="1084" y="2965"/>
                    <a:pt x="1179" y="2727"/>
                    <a:pt x="1250" y="2656"/>
                  </a:cubicBezTo>
                  <a:cubicBezTo>
                    <a:pt x="1322" y="2596"/>
                    <a:pt x="1691" y="2679"/>
                    <a:pt x="1810" y="2715"/>
                  </a:cubicBezTo>
                  <a:cubicBezTo>
                    <a:pt x="1941" y="2751"/>
                    <a:pt x="2227" y="2620"/>
                    <a:pt x="2405" y="2394"/>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2365;p56">
              <a:extLst>
                <a:ext uri="{FF2B5EF4-FFF2-40B4-BE49-F238E27FC236}">
                  <a16:creationId xmlns:a16="http://schemas.microsoft.com/office/drawing/2014/main" id="{D8495DF3-403B-B45A-C59F-B37ABB4E9465}"/>
                </a:ext>
              </a:extLst>
            </p:cNvPr>
            <p:cNvSpPr/>
            <p:nvPr/>
          </p:nvSpPr>
          <p:spPr>
            <a:xfrm>
              <a:off x="7181662" y="3533482"/>
              <a:ext cx="7721" cy="9920"/>
            </a:xfrm>
            <a:custGeom>
              <a:avLst/>
              <a:gdLst/>
              <a:ahLst/>
              <a:cxnLst/>
              <a:rect l="l" t="t" r="r" b="b"/>
              <a:pathLst>
                <a:path w="144" h="185" extrusionOk="0">
                  <a:moveTo>
                    <a:pt x="110" y="1"/>
                  </a:moveTo>
                  <a:cubicBezTo>
                    <a:pt x="87" y="1"/>
                    <a:pt x="57" y="33"/>
                    <a:pt x="37" y="74"/>
                  </a:cubicBezTo>
                  <a:cubicBezTo>
                    <a:pt x="1" y="122"/>
                    <a:pt x="1" y="170"/>
                    <a:pt x="37" y="181"/>
                  </a:cubicBezTo>
                  <a:cubicBezTo>
                    <a:pt x="41" y="184"/>
                    <a:pt x="45" y="185"/>
                    <a:pt x="50" y="185"/>
                  </a:cubicBezTo>
                  <a:cubicBezTo>
                    <a:pt x="72" y="185"/>
                    <a:pt x="100" y="161"/>
                    <a:pt x="120" y="122"/>
                  </a:cubicBezTo>
                  <a:cubicBezTo>
                    <a:pt x="144" y="62"/>
                    <a:pt x="144" y="15"/>
                    <a:pt x="120" y="3"/>
                  </a:cubicBezTo>
                  <a:cubicBezTo>
                    <a:pt x="117" y="1"/>
                    <a:pt x="113" y="1"/>
                    <a:pt x="11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2366;p56">
              <a:extLst>
                <a:ext uri="{FF2B5EF4-FFF2-40B4-BE49-F238E27FC236}">
                  <a16:creationId xmlns:a16="http://schemas.microsoft.com/office/drawing/2014/main" id="{518155ED-72D8-F257-286D-068A4351FB4B}"/>
                </a:ext>
              </a:extLst>
            </p:cNvPr>
            <p:cNvSpPr/>
            <p:nvPr/>
          </p:nvSpPr>
          <p:spPr>
            <a:xfrm>
              <a:off x="7186810" y="3517665"/>
              <a:ext cx="6434" cy="10885"/>
            </a:xfrm>
            <a:custGeom>
              <a:avLst/>
              <a:gdLst/>
              <a:ahLst/>
              <a:cxnLst/>
              <a:rect l="l" t="t" r="r" b="b"/>
              <a:pathLst>
                <a:path w="120" h="203" fill="none" extrusionOk="0">
                  <a:moveTo>
                    <a:pt x="0" y="95"/>
                  </a:moveTo>
                  <a:cubicBezTo>
                    <a:pt x="0" y="95"/>
                    <a:pt x="107" y="0"/>
                    <a:pt x="119" y="203"/>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2367;p56">
              <a:extLst>
                <a:ext uri="{FF2B5EF4-FFF2-40B4-BE49-F238E27FC236}">
                  <a16:creationId xmlns:a16="http://schemas.microsoft.com/office/drawing/2014/main" id="{C697CB9C-7F67-3C2E-458A-C2559E9B944F}"/>
                </a:ext>
              </a:extLst>
            </p:cNvPr>
            <p:cNvSpPr/>
            <p:nvPr/>
          </p:nvSpPr>
          <p:spPr>
            <a:xfrm>
              <a:off x="7163164" y="3567423"/>
              <a:ext cx="10295" cy="5845"/>
            </a:xfrm>
            <a:custGeom>
              <a:avLst/>
              <a:gdLst/>
              <a:ahLst/>
              <a:cxnLst/>
              <a:rect l="l" t="t" r="r" b="b"/>
              <a:pathLst>
                <a:path w="192" h="109" fill="none" extrusionOk="0">
                  <a:moveTo>
                    <a:pt x="1" y="1"/>
                  </a:moveTo>
                  <a:cubicBezTo>
                    <a:pt x="1" y="1"/>
                    <a:pt x="1" y="108"/>
                    <a:pt x="191" y="108"/>
                  </a:cubicBez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2368;p56">
              <a:extLst>
                <a:ext uri="{FF2B5EF4-FFF2-40B4-BE49-F238E27FC236}">
                  <a16:creationId xmlns:a16="http://schemas.microsoft.com/office/drawing/2014/main" id="{1237D404-3E0D-BD1D-AD2E-D39D18DBFE35}"/>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6453C2"/>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369;p56">
              <a:extLst>
                <a:ext uri="{FF2B5EF4-FFF2-40B4-BE49-F238E27FC236}">
                  <a16:creationId xmlns:a16="http://schemas.microsoft.com/office/drawing/2014/main" id="{A6995AB1-85BE-E4A1-6D87-AC592FF50964}"/>
                </a:ext>
              </a:extLst>
            </p:cNvPr>
            <p:cNvSpPr/>
            <p:nvPr/>
          </p:nvSpPr>
          <p:spPr>
            <a:xfrm>
              <a:off x="7114641" y="3932613"/>
              <a:ext cx="142408" cy="585477"/>
            </a:xfrm>
            <a:custGeom>
              <a:avLst/>
              <a:gdLst/>
              <a:ahLst/>
              <a:cxnLst/>
              <a:rect l="l" t="t" r="r" b="b"/>
              <a:pathLst>
                <a:path w="2656" h="10919" extrusionOk="0">
                  <a:moveTo>
                    <a:pt x="656" y="0"/>
                  </a:moveTo>
                  <a:lnTo>
                    <a:pt x="572" y="1024"/>
                  </a:lnTo>
                  <a:cubicBezTo>
                    <a:pt x="572" y="1024"/>
                    <a:pt x="1" y="5072"/>
                    <a:pt x="36" y="5537"/>
                  </a:cubicBezTo>
                  <a:cubicBezTo>
                    <a:pt x="60" y="6001"/>
                    <a:pt x="120" y="10811"/>
                    <a:pt x="120" y="10811"/>
                  </a:cubicBezTo>
                  <a:lnTo>
                    <a:pt x="810" y="10918"/>
                  </a:lnTo>
                  <a:lnTo>
                    <a:pt x="1572" y="5584"/>
                  </a:lnTo>
                  <a:lnTo>
                    <a:pt x="2656" y="167"/>
                  </a:lnTo>
                  <a:lnTo>
                    <a:pt x="656" y="0"/>
                  </a:ln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2370;p56">
              <a:extLst>
                <a:ext uri="{FF2B5EF4-FFF2-40B4-BE49-F238E27FC236}">
                  <a16:creationId xmlns:a16="http://schemas.microsoft.com/office/drawing/2014/main" id="{3C2E9400-6656-3BF2-6767-2A5AC4E354A6}"/>
                </a:ext>
              </a:extLst>
            </p:cNvPr>
            <p:cNvSpPr/>
            <p:nvPr/>
          </p:nvSpPr>
          <p:spPr>
            <a:xfrm>
              <a:off x="7145310" y="4131159"/>
              <a:ext cx="51097" cy="375394"/>
            </a:xfrm>
            <a:custGeom>
              <a:avLst/>
              <a:gdLst/>
              <a:ahLst/>
              <a:cxnLst/>
              <a:rect l="l" t="t" r="r" b="b"/>
              <a:pathLst>
                <a:path w="953" h="7001" fill="none" extrusionOk="0">
                  <a:moveTo>
                    <a:pt x="953" y="0"/>
                  </a:moveTo>
                  <a:cubicBezTo>
                    <a:pt x="953" y="0"/>
                    <a:pt x="691" y="1548"/>
                    <a:pt x="488" y="2310"/>
                  </a:cubicBezTo>
                  <a:cubicBezTo>
                    <a:pt x="286" y="3072"/>
                    <a:pt x="298" y="3834"/>
                    <a:pt x="298" y="4655"/>
                  </a:cubicBezTo>
                  <a:cubicBezTo>
                    <a:pt x="298" y="5477"/>
                    <a:pt x="0" y="7001"/>
                    <a:pt x="0" y="700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2371;p56">
              <a:extLst>
                <a:ext uri="{FF2B5EF4-FFF2-40B4-BE49-F238E27FC236}">
                  <a16:creationId xmlns:a16="http://schemas.microsoft.com/office/drawing/2014/main" id="{D824C352-2A95-5849-6E74-7B34CEF75918}"/>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2372;p56">
              <a:extLst>
                <a:ext uri="{FF2B5EF4-FFF2-40B4-BE49-F238E27FC236}">
                  <a16:creationId xmlns:a16="http://schemas.microsoft.com/office/drawing/2014/main" id="{D92DD80D-8347-FBC0-7BF7-AADCD7D1BFEA}"/>
                </a:ext>
              </a:extLst>
            </p:cNvPr>
            <p:cNvSpPr/>
            <p:nvPr/>
          </p:nvSpPr>
          <p:spPr>
            <a:xfrm>
              <a:off x="7164451" y="3898137"/>
              <a:ext cx="153239" cy="625692"/>
            </a:xfrm>
            <a:custGeom>
              <a:avLst/>
              <a:gdLst/>
              <a:ahLst/>
              <a:cxnLst/>
              <a:rect l="l" t="t" r="r" b="b"/>
              <a:pathLst>
                <a:path w="2858" h="11669" fill="none" extrusionOk="0">
                  <a:moveTo>
                    <a:pt x="1120" y="393"/>
                  </a:moveTo>
                  <a:cubicBezTo>
                    <a:pt x="1572" y="155"/>
                    <a:pt x="2060" y="0"/>
                    <a:pt x="2191" y="310"/>
                  </a:cubicBezTo>
                  <a:cubicBezTo>
                    <a:pt x="2477" y="941"/>
                    <a:pt x="2144" y="1905"/>
                    <a:pt x="2144" y="1905"/>
                  </a:cubicBezTo>
                  <a:lnTo>
                    <a:pt x="2394" y="6323"/>
                  </a:lnTo>
                  <a:lnTo>
                    <a:pt x="2858" y="11668"/>
                  </a:lnTo>
                  <a:lnTo>
                    <a:pt x="2167" y="11549"/>
                  </a:lnTo>
                  <a:cubicBezTo>
                    <a:pt x="2167" y="11549"/>
                    <a:pt x="1108" y="7049"/>
                    <a:pt x="953" y="6775"/>
                  </a:cubicBezTo>
                  <a:cubicBezTo>
                    <a:pt x="786" y="6501"/>
                    <a:pt x="524" y="2644"/>
                    <a:pt x="524" y="2644"/>
                  </a:cubicBezTo>
                  <a:lnTo>
                    <a:pt x="0" y="2167"/>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373;p56">
              <a:extLst>
                <a:ext uri="{FF2B5EF4-FFF2-40B4-BE49-F238E27FC236}">
                  <a16:creationId xmlns:a16="http://schemas.microsoft.com/office/drawing/2014/main" id="{5D2C53CF-62BE-3134-ECC3-22977D6D984A}"/>
                </a:ext>
              </a:extLst>
            </p:cNvPr>
            <p:cNvSpPr/>
            <p:nvPr/>
          </p:nvSpPr>
          <p:spPr>
            <a:xfrm>
              <a:off x="7164451" y="3905429"/>
              <a:ext cx="153239" cy="618399"/>
            </a:xfrm>
            <a:custGeom>
              <a:avLst/>
              <a:gdLst/>
              <a:ahLst/>
              <a:cxnLst/>
              <a:rect l="l" t="t" r="r" b="b"/>
              <a:pathLst>
                <a:path w="2858" h="11533" extrusionOk="0">
                  <a:moveTo>
                    <a:pt x="1889" y="1"/>
                  </a:moveTo>
                  <a:cubicBezTo>
                    <a:pt x="1677" y="1"/>
                    <a:pt x="1392" y="114"/>
                    <a:pt x="1120" y="257"/>
                  </a:cubicBezTo>
                  <a:lnTo>
                    <a:pt x="0" y="2031"/>
                  </a:lnTo>
                  <a:lnTo>
                    <a:pt x="524" y="2508"/>
                  </a:lnTo>
                  <a:cubicBezTo>
                    <a:pt x="524" y="2508"/>
                    <a:pt x="786" y="6365"/>
                    <a:pt x="953" y="6639"/>
                  </a:cubicBezTo>
                  <a:cubicBezTo>
                    <a:pt x="1108" y="6913"/>
                    <a:pt x="2167" y="11413"/>
                    <a:pt x="2167" y="11413"/>
                  </a:cubicBezTo>
                  <a:lnTo>
                    <a:pt x="2858" y="11532"/>
                  </a:lnTo>
                  <a:lnTo>
                    <a:pt x="2394" y="6187"/>
                  </a:lnTo>
                  <a:lnTo>
                    <a:pt x="2144" y="1769"/>
                  </a:lnTo>
                  <a:cubicBezTo>
                    <a:pt x="2144" y="1769"/>
                    <a:pt x="2477" y="805"/>
                    <a:pt x="2191" y="174"/>
                  </a:cubicBezTo>
                  <a:cubicBezTo>
                    <a:pt x="2139" y="51"/>
                    <a:pt x="2030" y="1"/>
                    <a:pt x="188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2374;p56">
              <a:extLst>
                <a:ext uri="{FF2B5EF4-FFF2-40B4-BE49-F238E27FC236}">
                  <a16:creationId xmlns:a16="http://schemas.microsoft.com/office/drawing/2014/main" id="{6CFC23F9-B440-1F8C-279A-C01A4D2BB680}"/>
                </a:ext>
              </a:extLst>
            </p:cNvPr>
            <p:cNvSpPr/>
            <p:nvPr/>
          </p:nvSpPr>
          <p:spPr>
            <a:xfrm>
              <a:off x="7253188" y="4098560"/>
              <a:ext cx="49864" cy="405474"/>
            </a:xfrm>
            <a:custGeom>
              <a:avLst/>
              <a:gdLst/>
              <a:ahLst/>
              <a:cxnLst/>
              <a:rect l="l" t="t" r="r" b="b"/>
              <a:pathLst>
                <a:path w="930" h="7562" fill="none" extrusionOk="0">
                  <a:moveTo>
                    <a:pt x="0" y="1"/>
                  </a:moveTo>
                  <a:cubicBezTo>
                    <a:pt x="12" y="1037"/>
                    <a:pt x="119" y="1525"/>
                    <a:pt x="203" y="1799"/>
                  </a:cubicBezTo>
                  <a:cubicBezTo>
                    <a:pt x="298" y="2120"/>
                    <a:pt x="262" y="2751"/>
                    <a:pt x="262" y="3049"/>
                  </a:cubicBezTo>
                  <a:cubicBezTo>
                    <a:pt x="262" y="3335"/>
                    <a:pt x="131" y="2977"/>
                    <a:pt x="429" y="4335"/>
                  </a:cubicBezTo>
                  <a:cubicBezTo>
                    <a:pt x="727" y="5680"/>
                    <a:pt x="929" y="7561"/>
                    <a:pt x="929" y="7561"/>
                  </a:cubicBez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2375;p56">
              <a:extLst>
                <a:ext uri="{FF2B5EF4-FFF2-40B4-BE49-F238E27FC236}">
                  <a16:creationId xmlns:a16="http://schemas.microsoft.com/office/drawing/2014/main" id="{7FA6765A-A909-6912-1FE2-0D2BAC9FFEDE}"/>
                </a:ext>
              </a:extLst>
            </p:cNvPr>
            <p:cNvSpPr/>
            <p:nvPr/>
          </p:nvSpPr>
          <p:spPr>
            <a:xfrm>
              <a:off x="7253188" y="3975346"/>
              <a:ext cx="1984" cy="96462"/>
            </a:xfrm>
            <a:custGeom>
              <a:avLst/>
              <a:gdLst/>
              <a:ahLst/>
              <a:cxnLst/>
              <a:rect l="l" t="t" r="r" b="b"/>
              <a:pathLst>
                <a:path w="37" h="1799" fill="none" extrusionOk="0">
                  <a:moveTo>
                    <a:pt x="0" y="72"/>
                  </a:moveTo>
                  <a:cubicBezTo>
                    <a:pt x="0" y="72"/>
                    <a:pt x="36" y="1"/>
                    <a:pt x="0" y="1549"/>
                  </a:cubicBezTo>
                  <a:lnTo>
                    <a:pt x="0" y="179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376;p56">
              <a:extLst>
                <a:ext uri="{FF2B5EF4-FFF2-40B4-BE49-F238E27FC236}">
                  <a16:creationId xmlns:a16="http://schemas.microsoft.com/office/drawing/2014/main" id="{353BFE2F-7757-B643-D29E-2D9B8DA5D27C}"/>
                </a:ext>
              </a:extLst>
            </p:cNvPr>
            <p:cNvSpPr/>
            <p:nvPr/>
          </p:nvSpPr>
          <p:spPr>
            <a:xfrm>
              <a:off x="7164451" y="3963228"/>
              <a:ext cx="9008" cy="52440"/>
            </a:xfrm>
            <a:custGeom>
              <a:avLst/>
              <a:gdLst/>
              <a:ahLst/>
              <a:cxnLst/>
              <a:rect l="l" t="t" r="r" b="b"/>
              <a:pathLst>
                <a:path w="168" h="978" fill="none" extrusionOk="0">
                  <a:moveTo>
                    <a:pt x="131" y="1"/>
                  </a:moveTo>
                  <a:lnTo>
                    <a:pt x="108" y="465"/>
                  </a:lnTo>
                  <a:lnTo>
                    <a:pt x="0" y="787"/>
                  </a:lnTo>
                  <a:lnTo>
                    <a:pt x="167" y="977"/>
                  </a:ln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377;p56">
              <a:extLst>
                <a:ext uri="{FF2B5EF4-FFF2-40B4-BE49-F238E27FC236}">
                  <a16:creationId xmlns:a16="http://schemas.microsoft.com/office/drawing/2014/main" id="{60C880A1-F052-FC3D-85E6-B4D019EACAA9}"/>
                </a:ext>
              </a:extLst>
            </p:cNvPr>
            <p:cNvSpPr/>
            <p:nvPr/>
          </p:nvSpPr>
          <p:spPr>
            <a:xfrm>
              <a:off x="7160001" y="3977920"/>
              <a:ext cx="52384" cy="14746"/>
            </a:xfrm>
            <a:custGeom>
              <a:avLst/>
              <a:gdLst/>
              <a:ahLst/>
              <a:cxnLst/>
              <a:rect l="l" t="t" r="r" b="b"/>
              <a:pathLst>
                <a:path w="977" h="275" fill="none" extrusionOk="0">
                  <a:moveTo>
                    <a:pt x="0" y="1"/>
                  </a:moveTo>
                  <a:cubicBezTo>
                    <a:pt x="0" y="1"/>
                    <a:pt x="274" y="274"/>
                    <a:pt x="976" y="191"/>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2378;p56">
              <a:extLst>
                <a:ext uri="{FF2B5EF4-FFF2-40B4-BE49-F238E27FC236}">
                  <a16:creationId xmlns:a16="http://schemas.microsoft.com/office/drawing/2014/main" id="{5B122207-E45C-A888-F9D1-3335BC4B1744}"/>
                </a:ext>
              </a:extLst>
            </p:cNvPr>
            <p:cNvSpPr/>
            <p:nvPr/>
          </p:nvSpPr>
          <p:spPr>
            <a:xfrm>
              <a:off x="7147830" y="3905429"/>
              <a:ext cx="140531" cy="62950"/>
            </a:xfrm>
            <a:custGeom>
              <a:avLst/>
              <a:gdLst/>
              <a:ahLst/>
              <a:cxnLst/>
              <a:rect l="l" t="t" r="r" b="b"/>
              <a:pathLst>
                <a:path w="2621" h="1174" extrusionOk="0">
                  <a:moveTo>
                    <a:pt x="2202" y="1"/>
                  </a:moveTo>
                  <a:cubicBezTo>
                    <a:pt x="1987" y="1"/>
                    <a:pt x="1702" y="114"/>
                    <a:pt x="1430" y="257"/>
                  </a:cubicBezTo>
                  <a:lnTo>
                    <a:pt x="1215" y="603"/>
                  </a:lnTo>
                  <a:lnTo>
                    <a:pt x="37" y="507"/>
                  </a:lnTo>
                  <a:lnTo>
                    <a:pt x="1" y="972"/>
                  </a:lnTo>
                  <a:cubicBezTo>
                    <a:pt x="408" y="1107"/>
                    <a:pt x="832" y="1174"/>
                    <a:pt x="1257" y="1174"/>
                  </a:cubicBezTo>
                  <a:cubicBezTo>
                    <a:pt x="1466" y="1174"/>
                    <a:pt x="1675" y="1158"/>
                    <a:pt x="1882" y="1126"/>
                  </a:cubicBezTo>
                  <a:cubicBezTo>
                    <a:pt x="2406" y="1019"/>
                    <a:pt x="2430" y="876"/>
                    <a:pt x="2608" y="757"/>
                  </a:cubicBezTo>
                  <a:cubicBezTo>
                    <a:pt x="2620" y="555"/>
                    <a:pt x="2584" y="364"/>
                    <a:pt x="2513" y="174"/>
                  </a:cubicBezTo>
                  <a:cubicBezTo>
                    <a:pt x="2456" y="51"/>
                    <a:pt x="2344" y="1"/>
                    <a:pt x="220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2379;p56">
              <a:extLst>
                <a:ext uri="{FF2B5EF4-FFF2-40B4-BE49-F238E27FC236}">
                  <a16:creationId xmlns:a16="http://schemas.microsoft.com/office/drawing/2014/main" id="{F0D391D1-EAE9-B7EE-0A7D-831DF74B3C04}"/>
                </a:ext>
              </a:extLst>
            </p:cNvPr>
            <p:cNvSpPr/>
            <p:nvPr/>
          </p:nvSpPr>
          <p:spPr>
            <a:xfrm>
              <a:off x="7155497" y="3949824"/>
              <a:ext cx="17318" cy="13459"/>
            </a:xfrm>
            <a:custGeom>
              <a:avLst/>
              <a:gdLst/>
              <a:ahLst/>
              <a:cxnLst/>
              <a:rect l="l" t="t" r="r" b="b"/>
              <a:pathLst>
                <a:path w="323" h="251" extrusionOk="0">
                  <a:moveTo>
                    <a:pt x="13" y="1"/>
                  </a:moveTo>
                  <a:lnTo>
                    <a:pt x="1" y="179"/>
                  </a:lnTo>
                  <a:lnTo>
                    <a:pt x="298" y="251"/>
                  </a:lnTo>
                  <a:lnTo>
                    <a:pt x="322" y="13"/>
                  </a:lnTo>
                  <a:lnTo>
                    <a:pt x="13" y="1"/>
                  </a:lnTo>
                  <a:close/>
                </a:path>
              </a:pathLst>
            </a:custGeom>
            <a:solidFill>
              <a:srgbClr val="FFFFFF"/>
            </a:solid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2380;p56">
              <a:extLst>
                <a:ext uri="{FF2B5EF4-FFF2-40B4-BE49-F238E27FC236}">
                  <a16:creationId xmlns:a16="http://schemas.microsoft.com/office/drawing/2014/main" id="{55B855E7-E31F-3ACB-4B83-61E38B3A56D8}"/>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381;p56">
              <a:extLst>
                <a:ext uri="{FF2B5EF4-FFF2-40B4-BE49-F238E27FC236}">
                  <a16:creationId xmlns:a16="http://schemas.microsoft.com/office/drawing/2014/main" id="{3ED4508E-C084-1097-9A0F-11EE7ED39C08}"/>
                </a:ext>
              </a:extLst>
            </p:cNvPr>
            <p:cNvSpPr/>
            <p:nvPr/>
          </p:nvSpPr>
          <p:spPr>
            <a:xfrm>
              <a:off x="7264662" y="3937063"/>
              <a:ext cx="12171" cy="27507"/>
            </a:xfrm>
            <a:custGeom>
              <a:avLst/>
              <a:gdLst/>
              <a:ahLst/>
              <a:cxnLst/>
              <a:rect l="l" t="t" r="r" b="b"/>
              <a:pathLst>
                <a:path w="227" h="513" fill="none" extrusionOk="0">
                  <a:moveTo>
                    <a:pt x="60" y="513"/>
                  </a:moveTo>
                  <a:lnTo>
                    <a:pt x="1" y="48"/>
                  </a:lnTo>
                  <a:lnTo>
                    <a:pt x="155" y="1"/>
                  </a:lnTo>
                  <a:lnTo>
                    <a:pt x="227" y="405"/>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2382;p56">
              <a:extLst>
                <a:ext uri="{FF2B5EF4-FFF2-40B4-BE49-F238E27FC236}">
                  <a16:creationId xmlns:a16="http://schemas.microsoft.com/office/drawing/2014/main" id="{AB273C10-EEA6-7B1F-446F-565EE35F4565}"/>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6453C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2383;p56">
              <a:extLst>
                <a:ext uri="{FF2B5EF4-FFF2-40B4-BE49-F238E27FC236}">
                  <a16:creationId xmlns:a16="http://schemas.microsoft.com/office/drawing/2014/main" id="{B151AFE6-10E9-654F-F906-B4911680EA9D}"/>
                </a:ext>
              </a:extLst>
            </p:cNvPr>
            <p:cNvSpPr/>
            <p:nvPr/>
          </p:nvSpPr>
          <p:spPr>
            <a:xfrm>
              <a:off x="7199571" y="3944087"/>
              <a:ext cx="19195" cy="28150"/>
            </a:xfrm>
            <a:custGeom>
              <a:avLst/>
              <a:gdLst/>
              <a:ahLst/>
              <a:cxnLst/>
              <a:rect l="l" t="t" r="r" b="b"/>
              <a:pathLst>
                <a:path w="358" h="525" fill="none" extrusionOk="0">
                  <a:moveTo>
                    <a:pt x="107" y="524"/>
                  </a:moveTo>
                  <a:lnTo>
                    <a:pt x="0" y="1"/>
                  </a:lnTo>
                  <a:lnTo>
                    <a:pt x="262" y="1"/>
                  </a:lnTo>
                  <a:lnTo>
                    <a:pt x="357" y="453"/>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2384;p56">
              <a:extLst>
                <a:ext uri="{FF2B5EF4-FFF2-40B4-BE49-F238E27FC236}">
                  <a16:creationId xmlns:a16="http://schemas.microsoft.com/office/drawing/2014/main" id="{B9C55404-76D8-9D44-032F-445DD9C40068}"/>
                </a:ext>
              </a:extLst>
            </p:cNvPr>
            <p:cNvSpPr/>
            <p:nvPr/>
          </p:nvSpPr>
          <p:spPr>
            <a:xfrm>
              <a:off x="7264662" y="3937063"/>
              <a:ext cx="12171" cy="27507"/>
            </a:xfrm>
            <a:custGeom>
              <a:avLst/>
              <a:gdLst/>
              <a:ahLst/>
              <a:cxnLst/>
              <a:rect l="l" t="t" r="r" b="b"/>
              <a:pathLst>
                <a:path w="227" h="513" extrusionOk="0">
                  <a:moveTo>
                    <a:pt x="155" y="1"/>
                  </a:moveTo>
                  <a:lnTo>
                    <a:pt x="1" y="48"/>
                  </a:lnTo>
                  <a:lnTo>
                    <a:pt x="60" y="513"/>
                  </a:lnTo>
                  <a:lnTo>
                    <a:pt x="227" y="405"/>
                  </a:lnTo>
                  <a:lnTo>
                    <a:pt x="15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2385;p56">
              <a:extLst>
                <a:ext uri="{FF2B5EF4-FFF2-40B4-BE49-F238E27FC236}">
                  <a16:creationId xmlns:a16="http://schemas.microsoft.com/office/drawing/2014/main" id="{725C4A49-5D14-04F1-CE8D-1C8A66998FDD}"/>
                </a:ext>
              </a:extLst>
            </p:cNvPr>
            <p:cNvSpPr/>
            <p:nvPr/>
          </p:nvSpPr>
          <p:spPr>
            <a:xfrm>
              <a:off x="7199571" y="3944087"/>
              <a:ext cx="19195" cy="28150"/>
            </a:xfrm>
            <a:custGeom>
              <a:avLst/>
              <a:gdLst/>
              <a:ahLst/>
              <a:cxnLst/>
              <a:rect l="l" t="t" r="r" b="b"/>
              <a:pathLst>
                <a:path w="358" h="525" extrusionOk="0">
                  <a:moveTo>
                    <a:pt x="0" y="1"/>
                  </a:moveTo>
                  <a:lnTo>
                    <a:pt x="107" y="524"/>
                  </a:lnTo>
                  <a:lnTo>
                    <a:pt x="357" y="453"/>
                  </a:lnTo>
                  <a:lnTo>
                    <a:pt x="262"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2386;p56">
              <a:extLst>
                <a:ext uri="{FF2B5EF4-FFF2-40B4-BE49-F238E27FC236}">
                  <a16:creationId xmlns:a16="http://schemas.microsoft.com/office/drawing/2014/main" id="{747AD19B-95F7-F916-B752-78ECECC2AFF2}"/>
                </a:ext>
              </a:extLst>
            </p:cNvPr>
            <p:cNvSpPr/>
            <p:nvPr/>
          </p:nvSpPr>
          <p:spPr>
            <a:xfrm>
              <a:off x="7096143" y="3716212"/>
              <a:ext cx="46647" cy="232389"/>
            </a:xfrm>
            <a:custGeom>
              <a:avLst/>
              <a:gdLst/>
              <a:ahLst/>
              <a:cxnLst/>
              <a:rect l="l" t="t" r="r" b="b"/>
              <a:pathLst>
                <a:path w="870" h="4334" extrusionOk="0">
                  <a:moveTo>
                    <a:pt x="870" y="0"/>
                  </a:moveTo>
                  <a:cubicBezTo>
                    <a:pt x="870" y="1"/>
                    <a:pt x="786" y="584"/>
                    <a:pt x="524" y="1560"/>
                  </a:cubicBezTo>
                  <a:cubicBezTo>
                    <a:pt x="262" y="2548"/>
                    <a:pt x="0" y="3727"/>
                    <a:pt x="0" y="3727"/>
                  </a:cubicBezTo>
                  <a:lnTo>
                    <a:pt x="143" y="4334"/>
                  </a:lnTo>
                  <a:lnTo>
                    <a:pt x="572" y="3691"/>
                  </a:lnTo>
                  <a:lnTo>
                    <a:pt x="870"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2387;p56">
              <a:extLst>
                <a:ext uri="{FF2B5EF4-FFF2-40B4-BE49-F238E27FC236}">
                  <a16:creationId xmlns:a16="http://schemas.microsoft.com/office/drawing/2014/main" id="{F17EB314-DEA3-2569-2159-DB38685BE2C4}"/>
                </a:ext>
              </a:extLst>
            </p:cNvPr>
            <p:cNvSpPr/>
            <p:nvPr/>
          </p:nvSpPr>
          <p:spPr>
            <a:xfrm>
              <a:off x="7142736" y="3651066"/>
              <a:ext cx="111149" cy="65202"/>
            </a:xfrm>
            <a:custGeom>
              <a:avLst/>
              <a:gdLst/>
              <a:ahLst/>
              <a:cxnLst/>
              <a:rect l="l" t="t" r="r" b="b"/>
              <a:pathLst>
                <a:path w="2073" h="1216" extrusionOk="0">
                  <a:moveTo>
                    <a:pt x="2072" y="1"/>
                  </a:moveTo>
                  <a:lnTo>
                    <a:pt x="715" y="382"/>
                  </a:lnTo>
                  <a:cubicBezTo>
                    <a:pt x="715" y="382"/>
                    <a:pt x="120" y="525"/>
                    <a:pt x="60" y="810"/>
                  </a:cubicBezTo>
                  <a:cubicBezTo>
                    <a:pt x="24" y="941"/>
                    <a:pt x="1" y="1084"/>
                    <a:pt x="1" y="1215"/>
                  </a:cubicBezTo>
                  <a:lnTo>
                    <a:pt x="917" y="465"/>
                  </a:lnTo>
                  <a:lnTo>
                    <a:pt x="2072" y="1"/>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2388;p56">
              <a:extLst>
                <a:ext uri="{FF2B5EF4-FFF2-40B4-BE49-F238E27FC236}">
                  <a16:creationId xmlns:a16="http://schemas.microsoft.com/office/drawing/2014/main" id="{72DB6F31-C249-9A40-7CAE-5A6916A13F24}"/>
                </a:ext>
              </a:extLst>
            </p:cNvPr>
            <p:cNvSpPr/>
            <p:nvPr/>
          </p:nvSpPr>
          <p:spPr>
            <a:xfrm>
              <a:off x="7132549" y="3647903"/>
              <a:ext cx="170504" cy="305527"/>
            </a:xfrm>
            <a:custGeom>
              <a:avLst/>
              <a:gdLst/>
              <a:ahLst/>
              <a:cxnLst/>
              <a:rect l="l" t="t" r="r" b="b"/>
              <a:pathLst>
                <a:path w="3180" h="5698" extrusionOk="0">
                  <a:moveTo>
                    <a:pt x="2415" y="1"/>
                  </a:moveTo>
                  <a:cubicBezTo>
                    <a:pt x="1995" y="1"/>
                    <a:pt x="1072" y="214"/>
                    <a:pt x="1072" y="214"/>
                  </a:cubicBezTo>
                  <a:cubicBezTo>
                    <a:pt x="1072" y="214"/>
                    <a:pt x="583" y="774"/>
                    <a:pt x="393" y="1000"/>
                  </a:cubicBezTo>
                  <a:cubicBezTo>
                    <a:pt x="191" y="1226"/>
                    <a:pt x="191" y="3691"/>
                    <a:pt x="191" y="4048"/>
                  </a:cubicBezTo>
                  <a:cubicBezTo>
                    <a:pt x="191" y="4417"/>
                    <a:pt x="0" y="5394"/>
                    <a:pt x="322" y="5584"/>
                  </a:cubicBezTo>
                  <a:cubicBezTo>
                    <a:pt x="447" y="5660"/>
                    <a:pt x="806" y="5698"/>
                    <a:pt x="1216" y="5698"/>
                  </a:cubicBezTo>
                  <a:cubicBezTo>
                    <a:pt x="1897" y="5698"/>
                    <a:pt x="2719" y="5594"/>
                    <a:pt x="2846" y="5394"/>
                  </a:cubicBezTo>
                  <a:cubicBezTo>
                    <a:pt x="3048" y="5060"/>
                    <a:pt x="3179" y="1131"/>
                    <a:pt x="3143" y="774"/>
                  </a:cubicBezTo>
                  <a:cubicBezTo>
                    <a:pt x="3096" y="441"/>
                    <a:pt x="2881" y="167"/>
                    <a:pt x="2584" y="24"/>
                  </a:cubicBezTo>
                  <a:cubicBezTo>
                    <a:pt x="2549" y="8"/>
                    <a:pt x="2490" y="1"/>
                    <a:pt x="24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389;p56">
              <a:extLst>
                <a:ext uri="{FF2B5EF4-FFF2-40B4-BE49-F238E27FC236}">
                  <a16:creationId xmlns:a16="http://schemas.microsoft.com/office/drawing/2014/main" id="{384E869D-45AE-28B8-2359-07012AB0343D}"/>
                </a:ext>
              </a:extLst>
            </p:cNvPr>
            <p:cNvSpPr/>
            <p:nvPr/>
          </p:nvSpPr>
          <p:spPr>
            <a:xfrm>
              <a:off x="7158071" y="3647903"/>
              <a:ext cx="144338" cy="305848"/>
            </a:xfrm>
            <a:custGeom>
              <a:avLst/>
              <a:gdLst/>
              <a:ahLst/>
              <a:cxnLst/>
              <a:rect l="l" t="t" r="r" b="b"/>
              <a:pathLst>
                <a:path w="2692" h="5704" extrusionOk="0">
                  <a:moveTo>
                    <a:pt x="2024" y="0"/>
                  </a:moveTo>
                  <a:lnTo>
                    <a:pt x="1882" y="72"/>
                  </a:lnTo>
                  <a:cubicBezTo>
                    <a:pt x="2120" y="274"/>
                    <a:pt x="2286" y="536"/>
                    <a:pt x="2346" y="845"/>
                  </a:cubicBezTo>
                  <a:cubicBezTo>
                    <a:pt x="2405" y="1286"/>
                    <a:pt x="2405" y="1727"/>
                    <a:pt x="2322" y="2167"/>
                  </a:cubicBezTo>
                  <a:cubicBezTo>
                    <a:pt x="2296" y="2338"/>
                    <a:pt x="2133" y="2386"/>
                    <a:pt x="1944" y="2386"/>
                  </a:cubicBezTo>
                  <a:cubicBezTo>
                    <a:pt x="1697" y="2386"/>
                    <a:pt x="1406" y="2303"/>
                    <a:pt x="1320" y="2303"/>
                  </a:cubicBezTo>
                  <a:cubicBezTo>
                    <a:pt x="1288" y="2303"/>
                    <a:pt x="1285" y="2315"/>
                    <a:pt x="1322" y="2346"/>
                  </a:cubicBezTo>
                  <a:cubicBezTo>
                    <a:pt x="1536" y="2524"/>
                    <a:pt x="2346" y="2822"/>
                    <a:pt x="2382" y="2989"/>
                  </a:cubicBezTo>
                  <a:cubicBezTo>
                    <a:pt x="2417" y="3143"/>
                    <a:pt x="1977" y="3417"/>
                    <a:pt x="1822" y="3429"/>
                  </a:cubicBezTo>
                  <a:cubicBezTo>
                    <a:pt x="1667" y="3453"/>
                    <a:pt x="1929" y="3810"/>
                    <a:pt x="2096" y="4108"/>
                  </a:cubicBezTo>
                  <a:cubicBezTo>
                    <a:pt x="2251" y="4417"/>
                    <a:pt x="2191" y="4834"/>
                    <a:pt x="1822" y="5132"/>
                  </a:cubicBezTo>
                  <a:cubicBezTo>
                    <a:pt x="1453" y="5417"/>
                    <a:pt x="584" y="5560"/>
                    <a:pt x="215" y="5572"/>
                  </a:cubicBezTo>
                  <a:cubicBezTo>
                    <a:pt x="96" y="5572"/>
                    <a:pt x="24" y="5608"/>
                    <a:pt x="0" y="5644"/>
                  </a:cubicBezTo>
                  <a:cubicBezTo>
                    <a:pt x="175" y="5684"/>
                    <a:pt x="447" y="5704"/>
                    <a:pt x="747" y="5704"/>
                  </a:cubicBezTo>
                  <a:cubicBezTo>
                    <a:pt x="1427" y="5704"/>
                    <a:pt x="2246" y="5600"/>
                    <a:pt x="2370" y="5394"/>
                  </a:cubicBezTo>
                  <a:cubicBezTo>
                    <a:pt x="2560" y="5060"/>
                    <a:pt x="2691" y="1131"/>
                    <a:pt x="2667" y="774"/>
                  </a:cubicBezTo>
                  <a:cubicBezTo>
                    <a:pt x="2620" y="441"/>
                    <a:pt x="2405" y="167"/>
                    <a:pt x="2108" y="24"/>
                  </a:cubicBezTo>
                  <a:cubicBezTo>
                    <a:pt x="2072" y="12"/>
                    <a:pt x="2048" y="0"/>
                    <a:pt x="2024" y="0"/>
                  </a:cubicBezTo>
                  <a:close/>
                </a:path>
              </a:pathLst>
            </a:custGeom>
            <a:solidFill>
              <a:srgbClr val="E7FF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2390;p56">
              <a:extLst>
                <a:ext uri="{FF2B5EF4-FFF2-40B4-BE49-F238E27FC236}">
                  <a16:creationId xmlns:a16="http://schemas.microsoft.com/office/drawing/2014/main" id="{5D582C49-1C3F-B654-EC5D-0A53F6C42CE8}"/>
                </a:ext>
              </a:extLst>
            </p:cNvPr>
            <p:cNvSpPr/>
            <p:nvPr/>
          </p:nvSpPr>
          <p:spPr>
            <a:xfrm>
              <a:off x="7132549" y="3643399"/>
              <a:ext cx="170504" cy="314803"/>
            </a:xfrm>
            <a:custGeom>
              <a:avLst/>
              <a:gdLst/>
              <a:ahLst/>
              <a:cxnLst/>
              <a:rect l="l" t="t" r="r" b="b"/>
              <a:pathLst>
                <a:path w="3180" h="5871" fill="none" extrusionOk="0">
                  <a:moveTo>
                    <a:pt x="1072" y="298"/>
                  </a:moveTo>
                  <a:cubicBezTo>
                    <a:pt x="1072" y="298"/>
                    <a:pt x="583" y="858"/>
                    <a:pt x="393" y="1084"/>
                  </a:cubicBezTo>
                  <a:cubicBezTo>
                    <a:pt x="191" y="1310"/>
                    <a:pt x="191" y="3775"/>
                    <a:pt x="191" y="4132"/>
                  </a:cubicBezTo>
                  <a:cubicBezTo>
                    <a:pt x="191" y="4501"/>
                    <a:pt x="0" y="5478"/>
                    <a:pt x="322" y="5668"/>
                  </a:cubicBezTo>
                  <a:cubicBezTo>
                    <a:pt x="655" y="5871"/>
                    <a:pt x="2643" y="5799"/>
                    <a:pt x="2846" y="5478"/>
                  </a:cubicBezTo>
                  <a:cubicBezTo>
                    <a:pt x="3048" y="5144"/>
                    <a:pt x="3179" y="1215"/>
                    <a:pt x="3143" y="858"/>
                  </a:cubicBezTo>
                  <a:cubicBezTo>
                    <a:pt x="3096" y="525"/>
                    <a:pt x="2881" y="251"/>
                    <a:pt x="2584" y="108"/>
                  </a:cubicBezTo>
                  <a:cubicBezTo>
                    <a:pt x="2358" y="1"/>
                    <a:pt x="1072" y="298"/>
                    <a:pt x="1072" y="298"/>
                  </a:cubicBezTo>
                  <a:close/>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2391;p56">
              <a:extLst>
                <a:ext uri="{FF2B5EF4-FFF2-40B4-BE49-F238E27FC236}">
                  <a16:creationId xmlns:a16="http://schemas.microsoft.com/office/drawing/2014/main" id="{96D09C95-88AC-E044-7F13-AF1094D05ABA}"/>
                </a:ext>
              </a:extLst>
            </p:cNvPr>
            <p:cNvSpPr/>
            <p:nvPr/>
          </p:nvSpPr>
          <p:spPr>
            <a:xfrm>
              <a:off x="7191260" y="3759588"/>
              <a:ext cx="53028" cy="72816"/>
            </a:xfrm>
            <a:custGeom>
              <a:avLst/>
              <a:gdLst/>
              <a:ahLst/>
              <a:cxnLst/>
              <a:rect l="l" t="t" r="r" b="b"/>
              <a:pathLst>
                <a:path w="989" h="1358" extrusionOk="0">
                  <a:moveTo>
                    <a:pt x="0" y="1"/>
                  </a:moveTo>
                  <a:lnTo>
                    <a:pt x="0" y="1"/>
                  </a:lnTo>
                  <a:cubicBezTo>
                    <a:pt x="120" y="548"/>
                    <a:pt x="429" y="1025"/>
                    <a:pt x="893" y="1358"/>
                  </a:cubicBezTo>
                  <a:lnTo>
                    <a:pt x="989" y="632"/>
                  </a:lnTo>
                  <a:cubicBezTo>
                    <a:pt x="465" y="465"/>
                    <a:pt x="1"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2392;p56">
              <a:extLst>
                <a:ext uri="{FF2B5EF4-FFF2-40B4-BE49-F238E27FC236}">
                  <a16:creationId xmlns:a16="http://schemas.microsoft.com/office/drawing/2014/main" id="{8DFD32BD-6A41-87BB-3D08-266612F5D7F9}"/>
                </a:ext>
              </a:extLst>
            </p:cNvPr>
            <p:cNvSpPr/>
            <p:nvPr/>
          </p:nvSpPr>
          <p:spPr>
            <a:xfrm>
              <a:off x="7191260" y="3759588"/>
              <a:ext cx="53028" cy="72816"/>
            </a:xfrm>
            <a:custGeom>
              <a:avLst/>
              <a:gdLst/>
              <a:ahLst/>
              <a:cxnLst/>
              <a:rect l="l" t="t" r="r" b="b"/>
              <a:pathLst>
                <a:path w="989" h="1358" fill="none" extrusionOk="0">
                  <a:moveTo>
                    <a:pt x="989" y="632"/>
                  </a:moveTo>
                  <a:cubicBezTo>
                    <a:pt x="465" y="465"/>
                    <a:pt x="0" y="1"/>
                    <a:pt x="0" y="1"/>
                  </a:cubicBezTo>
                  <a:cubicBezTo>
                    <a:pt x="120" y="548"/>
                    <a:pt x="429" y="1025"/>
                    <a:pt x="893" y="1358"/>
                  </a:cubicBezTo>
                </a:path>
              </a:pathLst>
            </a:custGeom>
            <a:noFill/>
            <a:ln w="2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2393;p56">
              <a:extLst>
                <a:ext uri="{FF2B5EF4-FFF2-40B4-BE49-F238E27FC236}">
                  <a16:creationId xmlns:a16="http://schemas.microsoft.com/office/drawing/2014/main" id="{BD3BEA15-7113-E69C-C5F2-C7D96A357374}"/>
                </a:ext>
              </a:extLst>
            </p:cNvPr>
            <p:cNvSpPr/>
            <p:nvPr/>
          </p:nvSpPr>
          <p:spPr>
            <a:xfrm>
              <a:off x="7175925" y="3629351"/>
              <a:ext cx="95171" cy="44129"/>
            </a:xfrm>
            <a:custGeom>
              <a:avLst/>
              <a:gdLst/>
              <a:ahLst/>
              <a:cxnLst/>
              <a:rect l="l" t="t" r="r" b="b"/>
              <a:pathLst>
                <a:path w="1775" h="823" extrusionOk="0">
                  <a:moveTo>
                    <a:pt x="1679" y="1"/>
                  </a:moveTo>
                  <a:lnTo>
                    <a:pt x="108" y="370"/>
                  </a:lnTo>
                  <a:lnTo>
                    <a:pt x="1" y="822"/>
                  </a:lnTo>
                  <a:lnTo>
                    <a:pt x="1775" y="370"/>
                  </a:lnTo>
                  <a:lnTo>
                    <a:pt x="1679" y="1"/>
                  </a:ln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2394;p56">
              <a:extLst>
                <a:ext uri="{FF2B5EF4-FFF2-40B4-BE49-F238E27FC236}">
                  <a16:creationId xmlns:a16="http://schemas.microsoft.com/office/drawing/2014/main" id="{2C5CC718-9C9A-DB00-86F5-7E2AD18CF8D2}"/>
                </a:ext>
              </a:extLst>
            </p:cNvPr>
            <p:cNvSpPr/>
            <p:nvPr/>
          </p:nvSpPr>
          <p:spPr>
            <a:xfrm>
              <a:off x="7062953" y="4512274"/>
              <a:ext cx="99621" cy="42789"/>
            </a:xfrm>
            <a:custGeom>
              <a:avLst/>
              <a:gdLst/>
              <a:ahLst/>
              <a:cxnLst/>
              <a:rect l="l" t="t" r="r" b="b"/>
              <a:pathLst>
                <a:path w="1858" h="798" extrusionOk="0">
                  <a:moveTo>
                    <a:pt x="1084" y="0"/>
                  </a:moveTo>
                  <a:lnTo>
                    <a:pt x="512" y="405"/>
                  </a:lnTo>
                  <a:lnTo>
                    <a:pt x="0" y="679"/>
                  </a:lnTo>
                  <a:lnTo>
                    <a:pt x="0" y="798"/>
                  </a:lnTo>
                  <a:lnTo>
                    <a:pt x="1858" y="798"/>
                  </a:lnTo>
                  <a:lnTo>
                    <a:pt x="1774" y="107"/>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395;p56">
              <a:extLst>
                <a:ext uri="{FF2B5EF4-FFF2-40B4-BE49-F238E27FC236}">
                  <a16:creationId xmlns:a16="http://schemas.microsoft.com/office/drawing/2014/main" id="{22BEAF0B-EB0A-BFFD-5A31-477275F72385}"/>
                </a:ext>
              </a:extLst>
            </p:cNvPr>
            <p:cNvSpPr/>
            <p:nvPr/>
          </p:nvSpPr>
          <p:spPr>
            <a:xfrm>
              <a:off x="7222519" y="4517367"/>
              <a:ext cx="99675" cy="40269"/>
            </a:xfrm>
            <a:custGeom>
              <a:avLst/>
              <a:gdLst/>
              <a:ahLst/>
              <a:cxnLst/>
              <a:rect l="l" t="t" r="r" b="b"/>
              <a:pathLst>
                <a:path w="1859" h="751" extrusionOk="0">
                  <a:moveTo>
                    <a:pt x="1084" y="0"/>
                  </a:moveTo>
                  <a:lnTo>
                    <a:pt x="513" y="405"/>
                  </a:lnTo>
                  <a:lnTo>
                    <a:pt x="1" y="691"/>
                  </a:lnTo>
                  <a:lnTo>
                    <a:pt x="1" y="750"/>
                  </a:lnTo>
                  <a:lnTo>
                    <a:pt x="1858" y="750"/>
                  </a:lnTo>
                  <a:lnTo>
                    <a:pt x="1763" y="108"/>
                  </a:lnTo>
                  <a:lnTo>
                    <a:pt x="1084" y="0"/>
                  </a:ln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2396;p56">
              <a:extLst>
                <a:ext uri="{FF2B5EF4-FFF2-40B4-BE49-F238E27FC236}">
                  <a16:creationId xmlns:a16="http://schemas.microsoft.com/office/drawing/2014/main" id="{9D613E81-1883-5CE3-52E8-DEA296262F27}"/>
                </a:ext>
              </a:extLst>
            </p:cNvPr>
            <p:cNvSpPr/>
            <p:nvPr/>
          </p:nvSpPr>
          <p:spPr>
            <a:xfrm>
              <a:off x="6973573" y="3455040"/>
              <a:ext cx="30669" cy="26274"/>
            </a:xfrm>
            <a:custGeom>
              <a:avLst/>
              <a:gdLst/>
              <a:ahLst/>
              <a:cxnLst/>
              <a:rect l="l" t="t" r="r" b="b"/>
              <a:pathLst>
                <a:path w="572" h="490" extrusionOk="0">
                  <a:moveTo>
                    <a:pt x="128" y="0"/>
                  </a:moveTo>
                  <a:cubicBezTo>
                    <a:pt x="90" y="0"/>
                    <a:pt x="0" y="16"/>
                    <a:pt x="48" y="168"/>
                  </a:cubicBezTo>
                  <a:lnTo>
                    <a:pt x="477" y="490"/>
                  </a:lnTo>
                  <a:lnTo>
                    <a:pt x="572" y="240"/>
                  </a:lnTo>
                  <a:lnTo>
                    <a:pt x="143" y="1"/>
                  </a:lnTo>
                  <a:cubicBezTo>
                    <a:pt x="143" y="1"/>
                    <a:pt x="137" y="0"/>
                    <a:pt x="1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2397;p56">
              <a:extLst>
                <a:ext uri="{FF2B5EF4-FFF2-40B4-BE49-F238E27FC236}">
                  <a16:creationId xmlns:a16="http://schemas.microsoft.com/office/drawing/2014/main" id="{89243509-7212-A542-2F09-A58455781467}"/>
                </a:ext>
              </a:extLst>
            </p:cNvPr>
            <p:cNvSpPr/>
            <p:nvPr/>
          </p:nvSpPr>
          <p:spPr>
            <a:xfrm>
              <a:off x="6972930" y="3453807"/>
              <a:ext cx="31313" cy="27507"/>
            </a:xfrm>
            <a:custGeom>
              <a:avLst/>
              <a:gdLst/>
              <a:ahLst/>
              <a:cxnLst/>
              <a:rect l="l" t="t" r="r" b="b"/>
              <a:pathLst>
                <a:path w="584" h="513" fill="none" extrusionOk="0">
                  <a:moveTo>
                    <a:pt x="584" y="263"/>
                  </a:moveTo>
                  <a:lnTo>
                    <a:pt x="155" y="24"/>
                  </a:lnTo>
                  <a:cubicBezTo>
                    <a:pt x="155" y="24"/>
                    <a:pt x="1" y="1"/>
                    <a:pt x="60" y="191"/>
                  </a:cubicBezTo>
                  <a:lnTo>
                    <a:pt x="489" y="513"/>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2398;p56">
              <a:extLst>
                <a:ext uri="{FF2B5EF4-FFF2-40B4-BE49-F238E27FC236}">
                  <a16:creationId xmlns:a16="http://schemas.microsoft.com/office/drawing/2014/main" id="{32165020-FBE8-F126-3998-D9846D215632}"/>
                </a:ext>
              </a:extLst>
            </p:cNvPr>
            <p:cNvSpPr/>
            <p:nvPr/>
          </p:nvSpPr>
          <p:spPr>
            <a:xfrm>
              <a:off x="6939741" y="3460509"/>
              <a:ext cx="71526" cy="78285"/>
            </a:xfrm>
            <a:custGeom>
              <a:avLst/>
              <a:gdLst/>
              <a:ahLst/>
              <a:cxnLst/>
              <a:rect l="l" t="t" r="r" b="b"/>
              <a:pathLst>
                <a:path w="1334" h="1460" extrusionOk="0">
                  <a:moveTo>
                    <a:pt x="487" y="0"/>
                  </a:moveTo>
                  <a:cubicBezTo>
                    <a:pt x="454" y="0"/>
                    <a:pt x="422" y="24"/>
                    <a:pt x="441" y="126"/>
                  </a:cubicBezTo>
                  <a:lnTo>
                    <a:pt x="703" y="650"/>
                  </a:lnTo>
                  <a:lnTo>
                    <a:pt x="227" y="209"/>
                  </a:lnTo>
                  <a:cubicBezTo>
                    <a:pt x="227" y="209"/>
                    <a:pt x="196" y="178"/>
                    <a:pt x="172" y="178"/>
                  </a:cubicBezTo>
                  <a:cubicBezTo>
                    <a:pt x="156" y="178"/>
                    <a:pt x="143" y="191"/>
                    <a:pt x="143" y="233"/>
                  </a:cubicBezTo>
                  <a:cubicBezTo>
                    <a:pt x="143" y="340"/>
                    <a:pt x="572" y="792"/>
                    <a:pt x="572" y="792"/>
                  </a:cubicBezTo>
                  <a:lnTo>
                    <a:pt x="96" y="578"/>
                  </a:lnTo>
                  <a:cubicBezTo>
                    <a:pt x="96" y="578"/>
                    <a:pt x="0" y="650"/>
                    <a:pt x="72" y="721"/>
                  </a:cubicBezTo>
                  <a:cubicBezTo>
                    <a:pt x="143" y="792"/>
                    <a:pt x="548" y="947"/>
                    <a:pt x="548" y="947"/>
                  </a:cubicBezTo>
                  <a:lnTo>
                    <a:pt x="191" y="935"/>
                  </a:lnTo>
                  <a:cubicBezTo>
                    <a:pt x="191" y="935"/>
                    <a:pt x="84" y="1019"/>
                    <a:pt x="155" y="1042"/>
                  </a:cubicBezTo>
                  <a:cubicBezTo>
                    <a:pt x="227" y="1078"/>
                    <a:pt x="643" y="1161"/>
                    <a:pt x="643" y="1161"/>
                  </a:cubicBezTo>
                  <a:cubicBezTo>
                    <a:pt x="703" y="1209"/>
                    <a:pt x="762" y="1245"/>
                    <a:pt x="822" y="1269"/>
                  </a:cubicBezTo>
                  <a:lnTo>
                    <a:pt x="929" y="1459"/>
                  </a:lnTo>
                  <a:lnTo>
                    <a:pt x="1334" y="1257"/>
                  </a:lnTo>
                  <a:lnTo>
                    <a:pt x="1143" y="780"/>
                  </a:lnTo>
                  <a:cubicBezTo>
                    <a:pt x="1120" y="733"/>
                    <a:pt x="1096" y="685"/>
                    <a:pt x="1048" y="638"/>
                  </a:cubicBezTo>
                  <a:lnTo>
                    <a:pt x="977" y="554"/>
                  </a:lnTo>
                  <a:lnTo>
                    <a:pt x="548" y="18"/>
                  </a:lnTo>
                  <a:cubicBezTo>
                    <a:pt x="548" y="18"/>
                    <a:pt x="517" y="0"/>
                    <a:pt x="487"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2399;p56">
              <a:extLst>
                <a:ext uri="{FF2B5EF4-FFF2-40B4-BE49-F238E27FC236}">
                  <a16:creationId xmlns:a16="http://schemas.microsoft.com/office/drawing/2014/main" id="{67B325BE-9111-82EA-087F-2318C5A75A8A}"/>
                </a:ext>
              </a:extLst>
            </p:cNvPr>
            <p:cNvSpPr/>
            <p:nvPr/>
          </p:nvSpPr>
          <p:spPr>
            <a:xfrm>
              <a:off x="6989551" y="3527853"/>
              <a:ext cx="239402" cy="252550"/>
            </a:xfrm>
            <a:custGeom>
              <a:avLst/>
              <a:gdLst/>
              <a:ahLst/>
              <a:cxnLst/>
              <a:rect l="l" t="t" r="r" b="b"/>
              <a:pathLst>
                <a:path w="4465" h="4710" extrusionOk="0">
                  <a:moveTo>
                    <a:pt x="405" y="1"/>
                  </a:moveTo>
                  <a:lnTo>
                    <a:pt x="0" y="203"/>
                  </a:lnTo>
                  <a:lnTo>
                    <a:pt x="1500" y="4370"/>
                  </a:lnTo>
                  <a:cubicBezTo>
                    <a:pt x="1585" y="4582"/>
                    <a:pt x="1783" y="4710"/>
                    <a:pt x="2011" y="4710"/>
                  </a:cubicBezTo>
                  <a:cubicBezTo>
                    <a:pt x="2039" y="4710"/>
                    <a:pt x="2067" y="4708"/>
                    <a:pt x="2096" y="4704"/>
                  </a:cubicBezTo>
                  <a:lnTo>
                    <a:pt x="4465" y="4144"/>
                  </a:lnTo>
                  <a:lnTo>
                    <a:pt x="4274" y="2751"/>
                  </a:lnTo>
                  <a:lnTo>
                    <a:pt x="2453" y="3263"/>
                  </a:lnTo>
                  <a:cubicBezTo>
                    <a:pt x="2433" y="3266"/>
                    <a:pt x="2413" y="3268"/>
                    <a:pt x="2393" y="3268"/>
                  </a:cubicBezTo>
                  <a:cubicBezTo>
                    <a:pt x="2257" y="3268"/>
                    <a:pt x="2122" y="3197"/>
                    <a:pt x="2060" y="3073"/>
                  </a:cubicBezTo>
                  <a:lnTo>
                    <a:pt x="40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2400;p56">
              <a:extLst>
                <a:ext uri="{FF2B5EF4-FFF2-40B4-BE49-F238E27FC236}">
                  <a16:creationId xmlns:a16="http://schemas.microsoft.com/office/drawing/2014/main" id="{7BA0E9A7-5C95-6C7A-DCFD-75854BACDB03}"/>
                </a:ext>
              </a:extLst>
            </p:cNvPr>
            <p:cNvSpPr/>
            <p:nvPr/>
          </p:nvSpPr>
          <p:spPr>
            <a:xfrm>
              <a:off x="6989551" y="3527853"/>
              <a:ext cx="239402" cy="254159"/>
            </a:xfrm>
            <a:custGeom>
              <a:avLst/>
              <a:gdLst/>
              <a:ahLst/>
              <a:cxnLst/>
              <a:rect l="l" t="t" r="r" b="b"/>
              <a:pathLst>
                <a:path w="4465" h="4740" fill="none" extrusionOk="0">
                  <a:moveTo>
                    <a:pt x="4465" y="4144"/>
                  </a:moveTo>
                  <a:lnTo>
                    <a:pt x="2096" y="4704"/>
                  </a:lnTo>
                  <a:cubicBezTo>
                    <a:pt x="1834" y="4739"/>
                    <a:pt x="1596" y="4608"/>
                    <a:pt x="1500" y="4370"/>
                  </a:cubicBezTo>
                  <a:lnTo>
                    <a:pt x="0" y="203"/>
                  </a:lnTo>
                  <a:lnTo>
                    <a:pt x="405" y="1"/>
                  </a:lnTo>
                  <a:lnTo>
                    <a:pt x="2060" y="3073"/>
                  </a:lnTo>
                  <a:cubicBezTo>
                    <a:pt x="2131" y="3215"/>
                    <a:pt x="2298" y="3287"/>
                    <a:pt x="2453" y="3263"/>
                  </a:cubicBezTo>
                  <a:lnTo>
                    <a:pt x="4274" y="2751"/>
                  </a:lnTo>
                </a:path>
              </a:pathLst>
            </a:custGeom>
            <a:no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2401;p56">
              <a:extLst>
                <a:ext uri="{FF2B5EF4-FFF2-40B4-BE49-F238E27FC236}">
                  <a16:creationId xmlns:a16="http://schemas.microsoft.com/office/drawing/2014/main" id="{D5D7AE90-CC75-2161-8000-ECACDD35CD3E}"/>
                </a:ext>
              </a:extLst>
            </p:cNvPr>
            <p:cNvSpPr/>
            <p:nvPr/>
          </p:nvSpPr>
          <p:spPr>
            <a:xfrm>
              <a:off x="6998452" y="3548924"/>
              <a:ext cx="24342" cy="12815"/>
            </a:xfrm>
            <a:custGeom>
              <a:avLst/>
              <a:gdLst/>
              <a:ahLst/>
              <a:cxnLst/>
              <a:rect l="l" t="t" r="r" b="b"/>
              <a:pathLst>
                <a:path w="454" h="239" fill="none" extrusionOk="0">
                  <a:moveTo>
                    <a:pt x="453" y="1"/>
                  </a:moveTo>
                  <a:lnTo>
                    <a:pt x="1" y="239"/>
                  </a:lnTo>
                </a:path>
              </a:pathLst>
            </a:custGeom>
            <a:noFill/>
            <a:ln w="26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2402;p56">
              <a:extLst>
                <a:ext uri="{FF2B5EF4-FFF2-40B4-BE49-F238E27FC236}">
                  <a16:creationId xmlns:a16="http://schemas.microsoft.com/office/drawing/2014/main" id="{CFD1FB50-CB9C-481D-8D52-472AB7F2B316}"/>
                </a:ext>
              </a:extLst>
            </p:cNvPr>
            <p:cNvSpPr/>
            <p:nvPr/>
          </p:nvSpPr>
          <p:spPr>
            <a:xfrm>
              <a:off x="7157427" y="3442386"/>
              <a:ext cx="159619" cy="159573"/>
            </a:xfrm>
            <a:custGeom>
              <a:avLst/>
              <a:gdLst/>
              <a:ahLst/>
              <a:cxnLst/>
              <a:rect l="l" t="t" r="r" b="b"/>
              <a:pathLst>
                <a:path w="2977" h="2976" extrusionOk="0">
                  <a:moveTo>
                    <a:pt x="1320" y="1"/>
                  </a:moveTo>
                  <a:cubicBezTo>
                    <a:pt x="1218" y="1"/>
                    <a:pt x="1150" y="25"/>
                    <a:pt x="1143" y="71"/>
                  </a:cubicBezTo>
                  <a:cubicBezTo>
                    <a:pt x="1132" y="154"/>
                    <a:pt x="1155" y="226"/>
                    <a:pt x="1227" y="273"/>
                  </a:cubicBezTo>
                  <a:cubicBezTo>
                    <a:pt x="1227" y="273"/>
                    <a:pt x="962" y="158"/>
                    <a:pt x="694" y="158"/>
                  </a:cubicBezTo>
                  <a:cubicBezTo>
                    <a:pt x="549" y="158"/>
                    <a:pt x="403" y="192"/>
                    <a:pt x="298" y="297"/>
                  </a:cubicBezTo>
                  <a:cubicBezTo>
                    <a:pt x="0" y="595"/>
                    <a:pt x="1036" y="1273"/>
                    <a:pt x="1036" y="1273"/>
                  </a:cubicBezTo>
                  <a:cubicBezTo>
                    <a:pt x="1036" y="1273"/>
                    <a:pt x="786" y="1523"/>
                    <a:pt x="917" y="1714"/>
                  </a:cubicBezTo>
                  <a:cubicBezTo>
                    <a:pt x="989" y="1821"/>
                    <a:pt x="1048" y="1940"/>
                    <a:pt x="1084" y="2071"/>
                  </a:cubicBezTo>
                  <a:cubicBezTo>
                    <a:pt x="1084" y="2071"/>
                    <a:pt x="977" y="2321"/>
                    <a:pt x="1060" y="2321"/>
                  </a:cubicBezTo>
                  <a:cubicBezTo>
                    <a:pt x="1134" y="2321"/>
                    <a:pt x="1114" y="2170"/>
                    <a:pt x="1209" y="2170"/>
                  </a:cubicBezTo>
                  <a:cubicBezTo>
                    <a:pt x="1221" y="2170"/>
                    <a:pt x="1235" y="2173"/>
                    <a:pt x="1251" y="2178"/>
                  </a:cubicBezTo>
                  <a:cubicBezTo>
                    <a:pt x="1393" y="2214"/>
                    <a:pt x="1548" y="2476"/>
                    <a:pt x="1417" y="2559"/>
                  </a:cubicBezTo>
                  <a:cubicBezTo>
                    <a:pt x="1322" y="2607"/>
                    <a:pt x="1227" y="2654"/>
                    <a:pt x="1120" y="2678"/>
                  </a:cubicBezTo>
                  <a:cubicBezTo>
                    <a:pt x="1084" y="2690"/>
                    <a:pt x="1060" y="2726"/>
                    <a:pt x="1072" y="2773"/>
                  </a:cubicBezTo>
                  <a:cubicBezTo>
                    <a:pt x="1084" y="2785"/>
                    <a:pt x="1084" y="2797"/>
                    <a:pt x="1108" y="2809"/>
                  </a:cubicBezTo>
                  <a:cubicBezTo>
                    <a:pt x="1239" y="2904"/>
                    <a:pt x="1405" y="2964"/>
                    <a:pt x="1560" y="2976"/>
                  </a:cubicBezTo>
                  <a:cubicBezTo>
                    <a:pt x="1703" y="2976"/>
                    <a:pt x="1834" y="2964"/>
                    <a:pt x="1965" y="2928"/>
                  </a:cubicBezTo>
                  <a:cubicBezTo>
                    <a:pt x="1965" y="2928"/>
                    <a:pt x="2382" y="2369"/>
                    <a:pt x="2679" y="2214"/>
                  </a:cubicBezTo>
                  <a:cubicBezTo>
                    <a:pt x="2977" y="2071"/>
                    <a:pt x="2846" y="1392"/>
                    <a:pt x="2846" y="1309"/>
                  </a:cubicBezTo>
                  <a:cubicBezTo>
                    <a:pt x="2846" y="1226"/>
                    <a:pt x="2548" y="1035"/>
                    <a:pt x="2548" y="1035"/>
                  </a:cubicBezTo>
                  <a:cubicBezTo>
                    <a:pt x="2548" y="1035"/>
                    <a:pt x="2644" y="845"/>
                    <a:pt x="2263" y="428"/>
                  </a:cubicBezTo>
                  <a:cubicBezTo>
                    <a:pt x="1995" y="135"/>
                    <a:pt x="1562" y="1"/>
                    <a:pt x="1320" y="1"/>
                  </a:cubicBezTo>
                  <a:close/>
                </a:path>
              </a:pathLst>
            </a:custGeom>
            <a:solidFill>
              <a:srgbClr val="263238"/>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2403;p56">
              <a:extLst>
                <a:ext uri="{FF2B5EF4-FFF2-40B4-BE49-F238E27FC236}">
                  <a16:creationId xmlns:a16="http://schemas.microsoft.com/office/drawing/2014/main" id="{FEB2E135-C936-DEB2-25AF-A1960CF15745}"/>
                </a:ext>
              </a:extLst>
            </p:cNvPr>
            <p:cNvSpPr/>
            <p:nvPr/>
          </p:nvSpPr>
          <p:spPr>
            <a:xfrm>
              <a:off x="7212975" y="3510641"/>
              <a:ext cx="68362" cy="36408"/>
            </a:xfrm>
            <a:custGeom>
              <a:avLst/>
              <a:gdLst/>
              <a:ahLst/>
              <a:cxnLst/>
              <a:rect l="l" t="t" r="r" b="b"/>
              <a:pathLst>
                <a:path w="1275" h="679" fill="none" extrusionOk="0">
                  <a:moveTo>
                    <a:pt x="0" y="0"/>
                  </a:moveTo>
                  <a:cubicBezTo>
                    <a:pt x="0" y="0"/>
                    <a:pt x="512" y="619"/>
                    <a:pt x="1274" y="679"/>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2404;p56">
              <a:extLst>
                <a:ext uri="{FF2B5EF4-FFF2-40B4-BE49-F238E27FC236}">
                  <a16:creationId xmlns:a16="http://schemas.microsoft.com/office/drawing/2014/main" id="{EF5F5779-38EE-560A-0F45-8395BCB05F1C}"/>
                </a:ext>
              </a:extLst>
            </p:cNvPr>
            <p:cNvSpPr/>
            <p:nvPr/>
          </p:nvSpPr>
          <p:spPr>
            <a:xfrm>
              <a:off x="7203378" y="3520829"/>
              <a:ext cx="65789" cy="47936"/>
            </a:xfrm>
            <a:custGeom>
              <a:avLst/>
              <a:gdLst/>
              <a:ahLst/>
              <a:cxnLst/>
              <a:rect l="l" t="t" r="r" b="b"/>
              <a:pathLst>
                <a:path w="1227" h="894" fill="none" extrusionOk="0">
                  <a:moveTo>
                    <a:pt x="1" y="1"/>
                  </a:moveTo>
                  <a:cubicBezTo>
                    <a:pt x="1" y="1"/>
                    <a:pt x="239" y="691"/>
                    <a:pt x="1227" y="894"/>
                  </a:cubicBezTo>
                </a:path>
              </a:pathLst>
            </a:custGeom>
            <a:noFill/>
            <a:ln w="17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78" name="TextBox 577">
            <a:extLst>
              <a:ext uri="{FF2B5EF4-FFF2-40B4-BE49-F238E27FC236}">
                <a16:creationId xmlns:a16="http://schemas.microsoft.com/office/drawing/2014/main" id="{935EDC2D-F410-9FCD-E917-93D270B84B00}"/>
              </a:ext>
            </a:extLst>
          </p:cNvPr>
          <p:cNvSpPr txBox="1"/>
          <p:nvPr/>
        </p:nvSpPr>
        <p:spPr>
          <a:xfrm>
            <a:off x="293845" y="5817614"/>
            <a:ext cx="12156589" cy="707886"/>
          </a:xfrm>
          <a:prstGeom prst="rect">
            <a:avLst/>
          </a:prstGeom>
          <a:noFill/>
        </p:spPr>
        <p:txBody>
          <a:bodyPr wrap="square" rtlCol="0">
            <a:spAutoFit/>
          </a:bodyPr>
          <a:lstStyle/>
          <a:p>
            <a:pPr algn="ctr"/>
            <a:r>
              <a:rPr lang="ar-EG" sz="4000" dirty="0">
                <a:latin typeface="HSIshraq-Bold" panose="02000906030000020004" pitchFamily="50" charset="-78"/>
                <a:cs typeface="HSIshraq-Bold" panose="02000906030000020004" pitchFamily="50" charset="-78"/>
              </a:rPr>
              <a:t>سنوضح ذلك بالأمثلة التالية</a:t>
            </a:r>
            <a:endParaRPr lang="en-US" sz="4000" dirty="0">
              <a:latin typeface="HSIshraq-Bold" panose="02000906030000020004" pitchFamily="50" charset="-78"/>
              <a:cs typeface="HSIshraq-Bold" panose="02000906030000020004" pitchFamily="50" charset="-78"/>
            </a:endParaRPr>
          </a:p>
        </p:txBody>
      </p:sp>
      <p:sp>
        <p:nvSpPr>
          <p:cNvPr id="579" name="Oval 578">
            <a:extLst>
              <a:ext uri="{FF2B5EF4-FFF2-40B4-BE49-F238E27FC236}">
                <a16:creationId xmlns:a16="http://schemas.microsoft.com/office/drawing/2014/main" id="{61F390B1-9C37-5772-C57F-4115A2AB123B}"/>
              </a:ext>
            </a:extLst>
          </p:cNvPr>
          <p:cNvSpPr/>
          <p:nvPr/>
        </p:nvSpPr>
        <p:spPr>
          <a:xfrm>
            <a:off x="-1041959" y="-1439874"/>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580" name="Oval 579">
            <a:extLst>
              <a:ext uri="{FF2B5EF4-FFF2-40B4-BE49-F238E27FC236}">
                <a16:creationId xmlns:a16="http://schemas.microsoft.com/office/drawing/2014/main" id="{4C6EE981-E67B-C81E-192A-3D8CCC92BA18}"/>
              </a:ext>
            </a:extLst>
          </p:cNvPr>
          <p:cNvSpPr/>
          <p:nvPr/>
        </p:nvSpPr>
        <p:spPr>
          <a:xfrm>
            <a:off x="11720583" y="6171557"/>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6" name="TextBox 5">
            <a:extLst>
              <a:ext uri="{FF2B5EF4-FFF2-40B4-BE49-F238E27FC236}">
                <a16:creationId xmlns:a16="http://schemas.microsoft.com/office/drawing/2014/main" id="{8C9D3FA2-4732-3E57-2522-E40E4F6B568D}"/>
              </a:ext>
            </a:extLst>
          </p:cNvPr>
          <p:cNvSpPr txBox="1"/>
          <p:nvPr/>
        </p:nvSpPr>
        <p:spPr>
          <a:xfrm>
            <a:off x="-6089437" y="3655387"/>
            <a:ext cx="5269043" cy="255454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ولكن هذه المره النسخ سيكون من كتاب عمل الي كتاب عمل أخر </a:t>
            </a:r>
          </a:p>
          <a:p>
            <a:pPr marL="0" marR="0" lvl="0" indent="0" algn="ctr" defTabSz="914400" rtl="1"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GE SS Two Bold" panose="020A0503020102020204" pitchFamily="18" charset="-78"/>
                <a:ea typeface="GE SS Two Bold" panose="020A0503020102020204" pitchFamily="18" charset="-78"/>
                <a:cs typeface="AGA Aladdin Regular" pitchFamily="2" charset="-78"/>
              </a:rPr>
              <a:t>من </a:t>
            </a:r>
            <a:r>
              <a:rPr lang="en-US"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Book 1 </a:t>
            </a:r>
            <a:r>
              <a:rPr lang="ar-EG"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 </a:t>
            </a:r>
            <a:r>
              <a:rPr lang="ar-EG" sz="4000" dirty="0">
                <a:solidFill>
                  <a:prstClr val="black"/>
                </a:solidFill>
                <a:latin typeface="Cairo Black" panose="00000A00000000000000" pitchFamily="2" charset="-78"/>
                <a:ea typeface="GE SS Two Bold" panose="020A0503020102020204" pitchFamily="18" charset="-78"/>
                <a:cs typeface="AGA Aladdin Regular" pitchFamily="2" charset="-78"/>
              </a:rPr>
              <a:t>الي</a:t>
            </a:r>
            <a:r>
              <a:rPr lang="ar-EG"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 </a:t>
            </a:r>
            <a:r>
              <a:rPr lang="en-US"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Book2</a:t>
            </a:r>
          </a:p>
        </p:txBody>
      </p:sp>
      <p:grpSp>
        <p:nvGrpSpPr>
          <p:cNvPr id="7" name="Group 6">
            <a:extLst>
              <a:ext uri="{FF2B5EF4-FFF2-40B4-BE49-F238E27FC236}">
                <a16:creationId xmlns:a16="http://schemas.microsoft.com/office/drawing/2014/main" id="{5FDDB431-2AD5-2DD7-A1AD-CC9614D623FF}"/>
              </a:ext>
            </a:extLst>
          </p:cNvPr>
          <p:cNvGrpSpPr/>
          <p:nvPr/>
        </p:nvGrpSpPr>
        <p:grpSpPr>
          <a:xfrm>
            <a:off x="13350267" y="-231164"/>
            <a:ext cx="5269043" cy="3190539"/>
            <a:chOff x="6785903" y="2366199"/>
            <a:chExt cx="5269043" cy="3190539"/>
          </a:xfrm>
        </p:grpSpPr>
        <p:sp>
          <p:nvSpPr>
            <p:cNvPr id="8" name="TextBox 7">
              <a:extLst>
                <a:ext uri="{FF2B5EF4-FFF2-40B4-BE49-F238E27FC236}">
                  <a16:creationId xmlns:a16="http://schemas.microsoft.com/office/drawing/2014/main" id="{FBD39AD8-2442-8C39-8909-91FF961ED3E1}"/>
                </a:ext>
              </a:extLst>
            </p:cNvPr>
            <p:cNvSpPr txBox="1"/>
            <p:nvPr/>
          </p:nvSpPr>
          <p:spPr>
            <a:xfrm>
              <a:off x="6785903" y="2366199"/>
              <a:ext cx="5269043" cy="317009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لنفترض وجود بيانات في المدي من </a:t>
              </a:r>
            </a:p>
            <a:p>
              <a:pPr marL="0" marR="0" lvl="0" indent="0" algn="ctr" defTabSz="914400" rtl="0"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GE SS Two Bold" panose="020A0503020102020204" pitchFamily="18" charset="-78"/>
                  <a:ea typeface="GE SS Two Bold" panose="020A0503020102020204" pitchFamily="18" charset="-78"/>
                  <a:cs typeface="AGA Aladdin Regular" pitchFamily="2" charset="-78"/>
                </a:rPr>
                <a:t>والمراد نسخ هذه البيانات ووضعها </a:t>
              </a:r>
              <a:endPar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GE SS Two Bold" panose="020A0503020102020204" pitchFamily="18" charset="-78"/>
                  <a:ea typeface="GE SS Two Bold" panose="020A0503020102020204" pitchFamily="18" charset="-78"/>
                  <a:cs typeface="AGA Aladdin Regular" pitchFamily="2" charset="-78"/>
                </a:rPr>
                <a:t>في المدي</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9" name="TextBox 8">
              <a:extLst>
                <a:ext uri="{FF2B5EF4-FFF2-40B4-BE49-F238E27FC236}">
                  <a16:creationId xmlns:a16="http://schemas.microsoft.com/office/drawing/2014/main" id="{80E3FC94-2945-20E9-1B69-360B6EDF8F6A}"/>
                </a:ext>
              </a:extLst>
            </p:cNvPr>
            <p:cNvSpPr txBox="1"/>
            <p:nvPr/>
          </p:nvSpPr>
          <p:spPr>
            <a:xfrm>
              <a:off x="7050884" y="3041397"/>
              <a:ext cx="236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iro Black" panose="00000A00000000000000" pitchFamily="2" charset="-78"/>
                  <a:ea typeface="GE SS Two Bold" panose="020A0503020102020204" pitchFamily="18" charset="-78"/>
                  <a:cs typeface="Cairo Black" panose="00000A00000000000000" pitchFamily="2" charset="-78"/>
                </a:rPr>
                <a:t>A1:B4</a:t>
              </a:r>
              <a:endParaRPr kumimoji="0" lang="en-US" sz="3600" b="0" i="0" u="none" strike="noStrike" kern="1200" cap="none" spc="0" normalizeH="0" baseline="0" noProof="0" dirty="0">
                <a:ln>
                  <a:noFill/>
                </a:ln>
                <a:solidFill>
                  <a:prstClr val="black"/>
                </a:solidFill>
                <a:effectLst/>
                <a:uLnTx/>
                <a:uFillTx/>
                <a:latin typeface="Cairo Black" panose="00000A00000000000000" pitchFamily="2" charset="-78"/>
                <a:cs typeface="Cairo Black" panose="00000A00000000000000" pitchFamily="2" charset="-78"/>
              </a:endParaRPr>
            </a:p>
          </p:txBody>
        </p:sp>
        <p:sp>
          <p:nvSpPr>
            <p:cNvPr id="10" name="TextBox 9">
              <a:extLst>
                <a:ext uri="{FF2B5EF4-FFF2-40B4-BE49-F238E27FC236}">
                  <a16:creationId xmlns:a16="http://schemas.microsoft.com/office/drawing/2014/main" id="{DC433705-76FC-D264-82F0-FA229100B1AF}"/>
                </a:ext>
              </a:extLst>
            </p:cNvPr>
            <p:cNvSpPr txBox="1"/>
            <p:nvPr/>
          </p:nvSpPr>
          <p:spPr>
            <a:xfrm>
              <a:off x="6871241" y="4910407"/>
              <a:ext cx="236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B</a:t>
              </a:r>
              <a:r>
                <a:rPr kumimoji="0" lang="en-US" sz="3600" b="0" i="0" u="none" strike="noStrike" kern="1200" cap="none" spc="0" normalizeH="0" baseline="0" noProof="0" dirty="0">
                  <a:ln>
                    <a:noFill/>
                  </a:ln>
                  <a:solidFill>
                    <a:prstClr val="black"/>
                  </a:solidFill>
                  <a:effectLst/>
                  <a:uLnTx/>
                  <a:uFillTx/>
                  <a:latin typeface="Cairo Black" panose="00000A00000000000000" pitchFamily="2" charset="-78"/>
                  <a:ea typeface="GE SS Two Bold" panose="020A0503020102020204" pitchFamily="18" charset="-78"/>
                  <a:cs typeface="Cairo Black" panose="00000A00000000000000" pitchFamily="2" charset="-78"/>
                </a:rPr>
                <a:t>1:</a:t>
              </a:r>
              <a:r>
                <a:rPr lang="en-US"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C4</a:t>
              </a:r>
              <a:endParaRPr kumimoji="0" lang="en-US" sz="3600" b="0" i="0" u="none" strike="noStrike" kern="1200" cap="none" spc="0" normalizeH="0" baseline="0" noProof="0" dirty="0">
                <a:ln>
                  <a:noFill/>
                </a:ln>
                <a:solidFill>
                  <a:prstClr val="black"/>
                </a:solidFill>
                <a:effectLst/>
                <a:uLnTx/>
                <a:uFillTx/>
                <a:latin typeface="Cairo Black" panose="00000A00000000000000" pitchFamily="2" charset="-78"/>
                <a:cs typeface="Cairo Black" panose="00000A00000000000000" pitchFamily="2" charset="-78"/>
              </a:endParaRPr>
            </a:p>
          </p:txBody>
        </p:sp>
      </p:grpSp>
    </p:spTree>
    <p:extLst>
      <p:ext uri="{BB962C8B-B14F-4D97-AF65-F5344CB8AC3E}">
        <p14:creationId xmlns:p14="http://schemas.microsoft.com/office/powerpoint/2010/main" val="3666626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250C896B-5F98-19D8-FAE3-425ED79918CD}"/>
              </a:ext>
            </a:extLst>
          </p:cNvPr>
          <p:cNvSpPr/>
          <p:nvPr/>
        </p:nvSpPr>
        <p:spPr>
          <a:xfrm>
            <a:off x="-469557" y="-1069436"/>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3" name="Oval 22">
            <a:extLst>
              <a:ext uri="{FF2B5EF4-FFF2-40B4-BE49-F238E27FC236}">
                <a16:creationId xmlns:a16="http://schemas.microsoft.com/office/drawing/2014/main" id="{9A3F4993-4CDB-19C5-1EAA-DD5CAD5C9B77}"/>
              </a:ext>
            </a:extLst>
          </p:cNvPr>
          <p:cNvSpPr/>
          <p:nvPr/>
        </p:nvSpPr>
        <p:spPr>
          <a:xfrm>
            <a:off x="9592076" y="5884020"/>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grpSp>
        <p:nvGrpSpPr>
          <p:cNvPr id="4" name="Group 3">
            <a:extLst>
              <a:ext uri="{FF2B5EF4-FFF2-40B4-BE49-F238E27FC236}">
                <a16:creationId xmlns:a16="http://schemas.microsoft.com/office/drawing/2014/main" id="{7047A3BD-8D92-F7E0-61C9-379FE976F2B4}"/>
              </a:ext>
            </a:extLst>
          </p:cNvPr>
          <p:cNvGrpSpPr/>
          <p:nvPr/>
        </p:nvGrpSpPr>
        <p:grpSpPr>
          <a:xfrm>
            <a:off x="3461478" y="181248"/>
            <a:ext cx="5269043" cy="3190539"/>
            <a:chOff x="6785903" y="2366199"/>
            <a:chExt cx="5269043" cy="3190539"/>
          </a:xfrm>
        </p:grpSpPr>
        <p:sp>
          <p:nvSpPr>
            <p:cNvPr id="5" name="TextBox 4">
              <a:extLst>
                <a:ext uri="{FF2B5EF4-FFF2-40B4-BE49-F238E27FC236}">
                  <a16:creationId xmlns:a16="http://schemas.microsoft.com/office/drawing/2014/main" id="{E43CD782-E516-C947-C237-BFFED1A58DDF}"/>
                </a:ext>
              </a:extLst>
            </p:cNvPr>
            <p:cNvSpPr txBox="1"/>
            <p:nvPr/>
          </p:nvSpPr>
          <p:spPr>
            <a:xfrm>
              <a:off x="6785903" y="2366199"/>
              <a:ext cx="5269043" cy="3170099"/>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لنفترض وجود بيانات في المدي من </a:t>
              </a:r>
            </a:p>
            <a:p>
              <a:pPr marL="0" marR="0" lvl="0" indent="0" algn="ctr" defTabSz="914400" rtl="0"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GE SS Two Bold" panose="020A0503020102020204" pitchFamily="18" charset="-78"/>
                  <a:ea typeface="GE SS Two Bold" panose="020A0503020102020204" pitchFamily="18" charset="-78"/>
                  <a:cs typeface="AGA Aladdin Regular" pitchFamily="2" charset="-78"/>
                </a:rPr>
                <a:t>والمراد نسخ هذه البيانات ووضعها </a:t>
              </a:r>
              <a:endPar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GE SS Two Bold" panose="020A0503020102020204" pitchFamily="18" charset="-78"/>
                  <a:ea typeface="GE SS Two Bold" panose="020A0503020102020204" pitchFamily="18" charset="-78"/>
                  <a:cs typeface="AGA Aladdin Regular" pitchFamily="2" charset="-78"/>
                </a:rPr>
                <a:t>في المدي</a:t>
              </a:r>
              <a:endParaRPr kumimoji="0" lang="en-US" sz="4000" b="0" i="0" u="none" strike="noStrike" kern="1200" cap="none" spc="0" normalizeH="0" baseline="0" noProof="0" dirty="0">
                <a:ln>
                  <a:noFill/>
                </a:ln>
                <a:solidFill>
                  <a:prstClr val="black"/>
                </a:solidFill>
                <a:effectLst/>
                <a:uLnTx/>
                <a:uFillTx/>
                <a:latin typeface="DG Nemr V.0" panose="00000500000000000000" pitchFamily="2" charset="-78"/>
                <a:ea typeface="+mn-ea"/>
                <a:cs typeface="AGA Aladdin Regular" pitchFamily="2" charset="-78"/>
              </a:endParaRPr>
            </a:p>
          </p:txBody>
        </p:sp>
        <p:sp>
          <p:nvSpPr>
            <p:cNvPr id="6" name="TextBox 5">
              <a:extLst>
                <a:ext uri="{FF2B5EF4-FFF2-40B4-BE49-F238E27FC236}">
                  <a16:creationId xmlns:a16="http://schemas.microsoft.com/office/drawing/2014/main" id="{2F136E4C-12B5-ADE4-E913-1630F247843C}"/>
                </a:ext>
              </a:extLst>
            </p:cNvPr>
            <p:cNvSpPr txBox="1"/>
            <p:nvPr/>
          </p:nvSpPr>
          <p:spPr>
            <a:xfrm>
              <a:off x="7050884" y="3041397"/>
              <a:ext cx="236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iro Black" panose="00000A00000000000000" pitchFamily="2" charset="-78"/>
                  <a:ea typeface="GE SS Two Bold" panose="020A0503020102020204" pitchFamily="18" charset="-78"/>
                  <a:cs typeface="Cairo Black" panose="00000A00000000000000" pitchFamily="2" charset="-78"/>
                </a:rPr>
                <a:t>A1:B4</a:t>
              </a:r>
              <a:endParaRPr kumimoji="0" lang="en-US" sz="3600" b="0" i="0" u="none" strike="noStrike" kern="1200" cap="none" spc="0" normalizeH="0" baseline="0" noProof="0" dirty="0">
                <a:ln>
                  <a:noFill/>
                </a:ln>
                <a:solidFill>
                  <a:prstClr val="black"/>
                </a:solidFill>
                <a:effectLst/>
                <a:uLnTx/>
                <a:uFillTx/>
                <a:latin typeface="Cairo Black" panose="00000A00000000000000" pitchFamily="2" charset="-78"/>
                <a:cs typeface="Cairo Black" panose="00000A00000000000000" pitchFamily="2" charset="-78"/>
              </a:endParaRPr>
            </a:p>
          </p:txBody>
        </p:sp>
        <p:sp>
          <p:nvSpPr>
            <p:cNvPr id="7" name="TextBox 6">
              <a:extLst>
                <a:ext uri="{FF2B5EF4-FFF2-40B4-BE49-F238E27FC236}">
                  <a16:creationId xmlns:a16="http://schemas.microsoft.com/office/drawing/2014/main" id="{DB93D6D3-791D-3054-EB56-46AD43544544}"/>
                </a:ext>
              </a:extLst>
            </p:cNvPr>
            <p:cNvSpPr txBox="1"/>
            <p:nvPr/>
          </p:nvSpPr>
          <p:spPr>
            <a:xfrm>
              <a:off x="6871241" y="4910407"/>
              <a:ext cx="23623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B</a:t>
              </a:r>
              <a:r>
                <a:rPr kumimoji="0" lang="en-US" sz="3600" b="0" i="0" u="none" strike="noStrike" kern="1200" cap="none" spc="0" normalizeH="0" baseline="0" noProof="0" dirty="0">
                  <a:ln>
                    <a:noFill/>
                  </a:ln>
                  <a:solidFill>
                    <a:prstClr val="black"/>
                  </a:solidFill>
                  <a:effectLst/>
                  <a:uLnTx/>
                  <a:uFillTx/>
                  <a:latin typeface="Cairo Black" panose="00000A00000000000000" pitchFamily="2" charset="-78"/>
                  <a:ea typeface="GE SS Two Bold" panose="020A0503020102020204" pitchFamily="18" charset="-78"/>
                  <a:cs typeface="Cairo Black" panose="00000A00000000000000" pitchFamily="2" charset="-78"/>
                </a:rPr>
                <a:t>1:</a:t>
              </a:r>
              <a:r>
                <a:rPr lang="en-US"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C4</a:t>
              </a:r>
              <a:endParaRPr kumimoji="0" lang="en-US" sz="3600" b="0" i="0" u="none" strike="noStrike" kern="1200" cap="none" spc="0" normalizeH="0" baseline="0" noProof="0" dirty="0">
                <a:ln>
                  <a:noFill/>
                </a:ln>
                <a:solidFill>
                  <a:prstClr val="black"/>
                </a:solidFill>
                <a:effectLst/>
                <a:uLnTx/>
                <a:uFillTx/>
                <a:latin typeface="Cairo Black" panose="00000A00000000000000" pitchFamily="2" charset="-78"/>
                <a:cs typeface="Cairo Black" panose="00000A00000000000000" pitchFamily="2" charset="-78"/>
              </a:endParaRPr>
            </a:p>
          </p:txBody>
        </p:sp>
      </p:grpSp>
      <p:sp>
        <p:nvSpPr>
          <p:cNvPr id="9" name="TextBox 8">
            <a:extLst>
              <a:ext uri="{FF2B5EF4-FFF2-40B4-BE49-F238E27FC236}">
                <a16:creationId xmlns:a16="http://schemas.microsoft.com/office/drawing/2014/main" id="{F3CA3430-BEE4-6BC4-BF40-8AA4B3F644E9}"/>
              </a:ext>
            </a:extLst>
          </p:cNvPr>
          <p:cNvSpPr txBox="1"/>
          <p:nvPr/>
        </p:nvSpPr>
        <p:spPr>
          <a:xfrm>
            <a:off x="3461478" y="3947395"/>
            <a:ext cx="5269043" cy="2554545"/>
          </a:xfrm>
          <a:prstGeom prst="rect">
            <a:avLst/>
          </a:prstGeom>
          <a:solidFill>
            <a:srgbClr val="B9FFC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GE SS Two Bold" panose="020A0503020102020204" pitchFamily="18" charset="-78"/>
                <a:ea typeface="GE SS Two Bold" panose="020A0503020102020204" pitchFamily="18" charset="-78"/>
                <a:cs typeface="AGA Aladdin Regular" pitchFamily="2" charset="-78"/>
              </a:rPr>
              <a:t>ولكن هذه المره النسخ سيكون من كتاب عمل الي كتاب عمل أخر </a:t>
            </a:r>
          </a:p>
          <a:p>
            <a:pPr marL="0" marR="0" lvl="0" indent="0" algn="ctr" defTabSz="914400" rtl="1" eaLnBrk="1" fontAlgn="auto" latinLnBrk="0" hangingPunct="1">
              <a:lnSpc>
                <a:spcPct val="100000"/>
              </a:lnSpc>
              <a:spcBef>
                <a:spcPts val="0"/>
              </a:spcBef>
              <a:spcAft>
                <a:spcPts val="0"/>
              </a:spcAft>
              <a:buClrTx/>
              <a:buSzTx/>
              <a:buFontTx/>
              <a:buNone/>
              <a:tabLst/>
              <a:defRPr/>
            </a:pPr>
            <a:r>
              <a:rPr lang="ar-EG" sz="4000" dirty="0">
                <a:solidFill>
                  <a:prstClr val="black"/>
                </a:solidFill>
                <a:latin typeface="GE SS Two Bold" panose="020A0503020102020204" pitchFamily="18" charset="-78"/>
                <a:ea typeface="GE SS Two Bold" panose="020A0503020102020204" pitchFamily="18" charset="-78"/>
                <a:cs typeface="AGA Aladdin Regular" pitchFamily="2" charset="-78"/>
              </a:rPr>
              <a:t>من </a:t>
            </a:r>
            <a:r>
              <a:rPr lang="en-US"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Book 1 </a:t>
            </a:r>
            <a:r>
              <a:rPr lang="ar-EG"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 </a:t>
            </a:r>
            <a:r>
              <a:rPr lang="ar-EG" sz="4000" dirty="0">
                <a:solidFill>
                  <a:prstClr val="black"/>
                </a:solidFill>
                <a:latin typeface="Cairo Black" panose="00000A00000000000000" pitchFamily="2" charset="-78"/>
                <a:ea typeface="GE SS Two Bold" panose="020A0503020102020204" pitchFamily="18" charset="-78"/>
                <a:cs typeface="AGA Aladdin Regular" pitchFamily="2" charset="-78"/>
              </a:rPr>
              <a:t>الي</a:t>
            </a:r>
            <a:r>
              <a:rPr lang="ar-EG"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 </a:t>
            </a:r>
            <a:r>
              <a:rPr lang="en-US" sz="3600" dirty="0">
                <a:solidFill>
                  <a:prstClr val="black"/>
                </a:solidFill>
                <a:latin typeface="Cairo Black" panose="00000A00000000000000" pitchFamily="2" charset="-78"/>
                <a:ea typeface="GE SS Two Bold" panose="020A0503020102020204" pitchFamily="18" charset="-78"/>
                <a:cs typeface="Cairo Black" panose="00000A00000000000000" pitchFamily="2" charset="-78"/>
              </a:rPr>
              <a:t>Book2</a:t>
            </a:r>
          </a:p>
        </p:txBody>
      </p:sp>
      <p:pic>
        <p:nvPicPr>
          <p:cNvPr id="12" name="Picture 11">
            <a:extLst>
              <a:ext uri="{FF2B5EF4-FFF2-40B4-BE49-F238E27FC236}">
                <a16:creationId xmlns:a16="http://schemas.microsoft.com/office/drawing/2014/main" id="{FC55CE7F-249B-7423-8636-D89CC8DF24E3}"/>
              </a:ext>
            </a:extLst>
          </p:cNvPr>
          <p:cNvPicPr>
            <a:picLocks noChangeAspect="1"/>
          </p:cNvPicPr>
          <p:nvPr/>
        </p:nvPicPr>
        <p:blipFill rotWithShape="1">
          <a:blip r:embed="rId2">
            <a:extLst>
              <a:ext uri="{28A0092B-C50C-407E-A947-70E740481C1C}">
                <a14:useLocalDpi xmlns:a14="http://schemas.microsoft.com/office/drawing/2010/main" val="0"/>
              </a:ext>
            </a:extLst>
          </a:blip>
          <a:srcRect b="51422"/>
          <a:stretch/>
        </p:blipFill>
        <p:spPr>
          <a:xfrm>
            <a:off x="628511" y="8876855"/>
            <a:ext cx="12192000" cy="3200401"/>
          </a:xfrm>
          <a:prstGeom prst="rect">
            <a:avLst/>
          </a:prstGeom>
        </p:spPr>
      </p:pic>
      <p:sp>
        <p:nvSpPr>
          <p:cNvPr id="13" name="TextBox 12">
            <a:extLst>
              <a:ext uri="{FF2B5EF4-FFF2-40B4-BE49-F238E27FC236}">
                <a16:creationId xmlns:a16="http://schemas.microsoft.com/office/drawing/2014/main" id="{6B02C409-BE61-A464-3CEF-62ECEDD9A55B}"/>
              </a:ext>
            </a:extLst>
          </p:cNvPr>
          <p:cNvSpPr txBox="1"/>
          <p:nvPr/>
        </p:nvSpPr>
        <p:spPr>
          <a:xfrm>
            <a:off x="742148" y="-1929135"/>
            <a:ext cx="9558408"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من </a:t>
            </a: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Blank work book </a:t>
            </a: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  سنضيف كتابين عمل</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pic>
        <p:nvPicPr>
          <p:cNvPr id="14" name="Graphic 13" descr="Line arrow Counter clockwise curve">
            <a:extLst>
              <a:ext uri="{FF2B5EF4-FFF2-40B4-BE49-F238E27FC236}">
                <a16:creationId xmlns:a16="http://schemas.microsoft.com/office/drawing/2014/main" id="{C21C65F5-3542-5F8E-062A-62E4FB964D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786465">
            <a:off x="15176442" y="1825050"/>
            <a:ext cx="914400" cy="914400"/>
          </a:xfrm>
          <a:prstGeom prst="rect">
            <a:avLst/>
          </a:prstGeom>
        </p:spPr>
      </p:pic>
    </p:spTree>
    <p:extLst>
      <p:ext uri="{BB962C8B-B14F-4D97-AF65-F5344CB8AC3E}">
        <p14:creationId xmlns:p14="http://schemas.microsoft.com/office/powerpoint/2010/main" val="263426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250C896B-5F98-19D8-FAE3-425ED79918CD}"/>
              </a:ext>
            </a:extLst>
          </p:cNvPr>
          <p:cNvSpPr/>
          <p:nvPr/>
        </p:nvSpPr>
        <p:spPr>
          <a:xfrm>
            <a:off x="-469557" y="-1069436"/>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3" name="Oval 22">
            <a:extLst>
              <a:ext uri="{FF2B5EF4-FFF2-40B4-BE49-F238E27FC236}">
                <a16:creationId xmlns:a16="http://schemas.microsoft.com/office/drawing/2014/main" id="{9A3F4993-4CDB-19C5-1EAA-DD5CAD5C9B77}"/>
              </a:ext>
            </a:extLst>
          </p:cNvPr>
          <p:cNvSpPr/>
          <p:nvPr/>
        </p:nvSpPr>
        <p:spPr>
          <a:xfrm>
            <a:off x="12974011" y="4256925"/>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3" name="Picture 2">
            <a:extLst>
              <a:ext uri="{FF2B5EF4-FFF2-40B4-BE49-F238E27FC236}">
                <a16:creationId xmlns:a16="http://schemas.microsoft.com/office/drawing/2014/main" id="{6E661513-C2DA-4A7E-357E-062514E8CFE6}"/>
              </a:ext>
            </a:extLst>
          </p:cNvPr>
          <p:cNvPicPr>
            <a:picLocks noChangeAspect="1"/>
          </p:cNvPicPr>
          <p:nvPr/>
        </p:nvPicPr>
        <p:blipFill rotWithShape="1">
          <a:blip r:embed="rId2">
            <a:extLst>
              <a:ext uri="{28A0092B-C50C-407E-A947-70E740481C1C}">
                <a14:useLocalDpi xmlns:a14="http://schemas.microsoft.com/office/drawing/2010/main" val="0"/>
              </a:ext>
            </a:extLst>
          </a:blip>
          <a:srcRect b="51422"/>
          <a:stretch/>
        </p:blipFill>
        <p:spPr>
          <a:xfrm>
            <a:off x="0" y="-53789"/>
            <a:ext cx="12192000" cy="3200401"/>
          </a:xfrm>
          <a:prstGeom prst="rect">
            <a:avLst/>
          </a:prstGeom>
        </p:spPr>
      </p:pic>
      <p:sp>
        <p:nvSpPr>
          <p:cNvPr id="2" name="TextBox 1">
            <a:extLst>
              <a:ext uri="{FF2B5EF4-FFF2-40B4-BE49-F238E27FC236}">
                <a16:creationId xmlns:a16="http://schemas.microsoft.com/office/drawing/2014/main" id="{FB93B0B2-5F58-2536-FFB4-E1ABC5A60601}"/>
              </a:ext>
            </a:extLst>
          </p:cNvPr>
          <p:cNvSpPr txBox="1"/>
          <p:nvPr/>
        </p:nvSpPr>
        <p:spPr>
          <a:xfrm>
            <a:off x="1474365" y="4256925"/>
            <a:ext cx="9558408"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من </a:t>
            </a:r>
            <a:r>
              <a:rPr kumimoji="0" lang="en-US"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Blank work book </a:t>
            </a: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  سنضيف كتابين عمل</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pic>
        <p:nvPicPr>
          <p:cNvPr id="7" name="Graphic 6" descr="Line arrow Counter clockwise curve">
            <a:extLst>
              <a:ext uri="{FF2B5EF4-FFF2-40B4-BE49-F238E27FC236}">
                <a16:creationId xmlns:a16="http://schemas.microsoft.com/office/drawing/2014/main" id="{2050C00F-A53B-FD98-3CE6-6EAA88178C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786465">
            <a:off x="2818301" y="2137766"/>
            <a:ext cx="914400" cy="914400"/>
          </a:xfrm>
          <a:prstGeom prst="rect">
            <a:avLst/>
          </a:prstGeom>
        </p:spPr>
      </p:pic>
    </p:spTree>
    <p:extLst>
      <p:ext uri="{BB962C8B-B14F-4D97-AF65-F5344CB8AC3E}">
        <p14:creationId xmlns:p14="http://schemas.microsoft.com/office/powerpoint/2010/main" val="1254155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250C896B-5F98-19D8-FAE3-425ED79918CD}"/>
              </a:ext>
            </a:extLst>
          </p:cNvPr>
          <p:cNvSpPr/>
          <p:nvPr/>
        </p:nvSpPr>
        <p:spPr>
          <a:xfrm>
            <a:off x="-469557" y="-1069436"/>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3" name="Oval 22">
            <a:extLst>
              <a:ext uri="{FF2B5EF4-FFF2-40B4-BE49-F238E27FC236}">
                <a16:creationId xmlns:a16="http://schemas.microsoft.com/office/drawing/2014/main" id="{9A3F4993-4CDB-19C5-1EAA-DD5CAD5C9B77}"/>
              </a:ext>
            </a:extLst>
          </p:cNvPr>
          <p:cNvSpPr/>
          <p:nvPr/>
        </p:nvSpPr>
        <p:spPr>
          <a:xfrm>
            <a:off x="9592076" y="5884020"/>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pic>
        <p:nvPicPr>
          <p:cNvPr id="3" name="Picture 2">
            <a:extLst>
              <a:ext uri="{FF2B5EF4-FFF2-40B4-BE49-F238E27FC236}">
                <a16:creationId xmlns:a16="http://schemas.microsoft.com/office/drawing/2014/main" id="{5F3504E6-7314-69F7-5037-3C81B1359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E148140D-1E0C-E831-7ED2-E44AB5A51847}"/>
              </a:ext>
            </a:extLst>
          </p:cNvPr>
          <p:cNvSpPr txBox="1"/>
          <p:nvPr/>
        </p:nvSpPr>
        <p:spPr>
          <a:xfrm>
            <a:off x="7735529" y="4420444"/>
            <a:ext cx="2540566"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زي كدا</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pic>
        <p:nvPicPr>
          <p:cNvPr id="7" name="Graphic 6" descr="Line arrow Counter clockwise curve">
            <a:extLst>
              <a:ext uri="{FF2B5EF4-FFF2-40B4-BE49-F238E27FC236}">
                <a16:creationId xmlns:a16="http://schemas.microsoft.com/office/drawing/2014/main" id="{B37385B6-E76E-DB2C-1BEB-E4E1C769E2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126150" flipH="1">
            <a:off x="7838769" y="5012279"/>
            <a:ext cx="1081549" cy="914400"/>
          </a:xfrm>
          <a:prstGeom prst="rect">
            <a:avLst/>
          </a:prstGeom>
        </p:spPr>
      </p:pic>
      <p:sp>
        <p:nvSpPr>
          <p:cNvPr id="8" name="TextBox 7">
            <a:extLst>
              <a:ext uri="{FF2B5EF4-FFF2-40B4-BE49-F238E27FC236}">
                <a16:creationId xmlns:a16="http://schemas.microsoft.com/office/drawing/2014/main" id="{6ACBC0AD-1956-4348-4419-7B60591023E5}"/>
              </a:ext>
            </a:extLst>
          </p:cNvPr>
          <p:cNvSpPr txBox="1"/>
          <p:nvPr/>
        </p:nvSpPr>
        <p:spPr>
          <a:xfrm>
            <a:off x="-7256924" y="0"/>
            <a:ext cx="6087911"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ومن ثم كتابة الكود التالي</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9" name="Text Box 6">
            <a:extLst>
              <a:ext uri="{FF2B5EF4-FFF2-40B4-BE49-F238E27FC236}">
                <a16:creationId xmlns:a16="http://schemas.microsoft.com/office/drawing/2014/main" id="{1484CEC0-D397-D1B1-5625-C51CBDFEC493}"/>
              </a:ext>
            </a:extLst>
          </p:cNvPr>
          <p:cNvSpPr txBox="1">
            <a:spLocks noChangeArrowheads="1"/>
          </p:cNvSpPr>
          <p:nvPr/>
        </p:nvSpPr>
        <p:spPr bwMode="auto">
          <a:xfrm>
            <a:off x="14530026" y="679045"/>
            <a:ext cx="14976629" cy="6206507"/>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200000"/>
              </a:lnSpc>
              <a:spcBef>
                <a:spcPct val="50000"/>
              </a:spcBef>
              <a:buFontTx/>
              <a:buNone/>
            </a:pPr>
            <a:r>
              <a:rPr lang="en-US" altLang="en-US" sz="2800" b="1" dirty="0">
                <a:solidFill>
                  <a:schemeClr val="accent1"/>
                </a:solidFill>
              </a:rPr>
              <a:t>Sub </a:t>
            </a:r>
            <a:r>
              <a:rPr lang="en-US" altLang="en-US" sz="2800" b="1" dirty="0" err="1"/>
              <a:t>Copy_Range</a:t>
            </a:r>
            <a:r>
              <a:rPr lang="en-US" altLang="en-US" sz="2800" b="1" dirty="0"/>
              <a:t>()</a:t>
            </a:r>
          </a:p>
          <a:p>
            <a:pPr rtl="1" eaLnBrk="1" hangingPunct="1">
              <a:lnSpc>
                <a:spcPct val="200000"/>
              </a:lnSpc>
              <a:spcBef>
                <a:spcPct val="50000"/>
              </a:spcBef>
              <a:buFontTx/>
              <a:buNone/>
            </a:pPr>
            <a:r>
              <a:rPr lang="en-US" altLang="en-US" sz="2800" b="1" dirty="0"/>
              <a:t>Set myrng1 =Workbooks("book1.xlsx").Sheets("sheet1").Range("a1:b4")</a:t>
            </a:r>
          </a:p>
          <a:p>
            <a:pPr rtl="1" eaLnBrk="1" hangingPunct="1">
              <a:lnSpc>
                <a:spcPct val="200000"/>
              </a:lnSpc>
              <a:spcBef>
                <a:spcPct val="50000"/>
              </a:spcBef>
              <a:buFontTx/>
              <a:buNone/>
            </a:pPr>
            <a:r>
              <a:rPr lang="en-US" altLang="en-US" sz="2800" b="1" dirty="0"/>
              <a:t>Set myrng2 =Workbooks("book2.xlsx").Sheets("sheet2").Range("b1:c4")</a:t>
            </a:r>
          </a:p>
          <a:p>
            <a:pPr rtl="1" eaLnBrk="1" hangingPunct="1">
              <a:lnSpc>
                <a:spcPct val="200000"/>
              </a:lnSpc>
              <a:spcBef>
                <a:spcPct val="50000"/>
              </a:spcBef>
              <a:buFontTx/>
              <a:buNone/>
            </a:pPr>
            <a:r>
              <a:rPr lang="en-US" altLang="en-US" sz="2800" b="1" dirty="0"/>
              <a:t> myrng1.Copy myrng2</a:t>
            </a:r>
            <a:endParaRPr lang="ar-EG" altLang="en-US" sz="2800" b="1" dirty="0"/>
          </a:p>
          <a:p>
            <a:pPr rtl="1" eaLnBrk="1" hangingPunct="1">
              <a:lnSpc>
                <a:spcPct val="200000"/>
              </a:lnSpc>
              <a:spcBef>
                <a:spcPct val="50000"/>
              </a:spcBef>
              <a:buFontTx/>
              <a:buNone/>
            </a:pPr>
            <a:r>
              <a:rPr lang="en-US" altLang="en-US" sz="2800" b="1" dirty="0">
                <a:solidFill>
                  <a:schemeClr val="accent1"/>
                </a:solidFill>
              </a:rPr>
              <a:t>End Sub</a:t>
            </a:r>
          </a:p>
          <a:p>
            <a:pPr rtl="1" eaLnBrk="1" hangingPunct="1">
              <a:lnSpc>
                <a:spcPct val="200000"/>
              </a:lnSpc>
              <a:spcBef>
                <a:spcPct val="50000"/>
              </a:spcBef>
              <a:buFontTx/>
              <a:buNone/>
            </a:pPr>
            <a:endParaRPr lang="en-US" altLang="en-US" sz="2800" b="1" dirty="0">
              <a:solidFill>
                <a:schemeClr val="accent1"/>
              </a:solidFill>
            </a:endParaRPr>
          </a:p>
        </p:txBody>
      </p:sp>
    </p:spTree>
    <p:extLst>
      <p:ext uri="{BB962C8B-B14F-4D97-AF65-F5344CB8AC3E}">
        <p14:creationId xmlns:p14="http://schemas.microsoft.com/office/powerpoint/2010/main" val="927799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250C896B-5F98-19D8-FAE3-425ED79918CD}"/>
              </a:ext>
            </a:extLst>
          </p:cNvPr>
          <p:cNvSpPr/>
          <p:nvPr/>
        </p:nvSpPr>
        <p:spPr>
          <a:xfrm>
            <a:off x="-798031" y="-1539952"/>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3" name="Oval 22">
            <a:extLst>
              <a:ext uri="{FF2B5EF4-FFF2-40B4-BE49-F238E27FC236}">
                <a16:creationId xmlns:a16="http://schemas.microsoft.com/office/drawing/2014/main" id="{9A3F4993-4CDB-19C5-1EAA-DD5CAD5C9B77}"/>
              </a:ext>
            </a:extLst>
          </p:cNvPr>
          <p:cNvSpPr/>
          <p:nvPr/>
        </p:nvSpPr>
        <p:spPr>
          <a:xfrm>
            <a:off x="11615246" y="6364563"/>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 name="TextBox 1">
            <a:extLst>
              <a:ext uri="{FF2B5EF4-FFF2-40B4-BE49-F238E27FC236}">
                <a16:creationId xmlns:a16="http://schemas.microsoft.com/office/drawing/2014/main" id="{7886F4F4-B96A-2FCE-0FDC-8A4C42A81395}"/>
              </a:ext>
            </a:extLst>
          </p:cNvPr>
          <p:cNvSpPr txBox="1"/>
          <p:nvPr/>
        </p:nvSpPr>
        <p:spPr>
          <a:xfrm>
            <a:off x="5708341" y="590448"/>
            <a:ext cx="6087911"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ومن ثم كتابة الكود التالي</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4" name="Text Box 6">
            <a:extLst>
              <a:ext uri="{FF2B5EF4-FFF2-40B4-BE49-F238E27FC236}">
                <a16:creationId xmlns:a16="http://schemas.microsoft.com/office/drawing/2014/main" id="{F2261D42-6682-E916-6A72-DEAE8092DDA5}"/>
              </a:ext>
            </a:extLst>
          </p:cNvPr>
          <p:cNvSpPr txBox="1">
            <a:spLocks noChangeArrowheads="1"/>
          </p:cNvSpPr>
          <p:nvPr/>
        </p:nvSpPr>
        <p:spPr bwMode="auto">
          <a:xfrm>
            <a:off x="-44390" y="1748249"/>
            <a:ext cx="14976629" cy="6206507"/>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200000"/>
              </a:lnSpc>
              <a:spcBef>
                <a:spcPct val="50000"/>
              </a:spcBef>
              <a:buFontTx/>
              <a:buNone/>
            </a:pPr>
            <a:r>
              <a:rPr lang="en-US" altLang="en-US" sz="2800" b="1" dirty="0">
                <a:solidFill>
                  <a:schemeClr val="accent1"/>
                </a:solidFill>
              </a:rPr>
              <a:t>Sub </a:t>
            </a:r>
            <a:r>
              <a:rPr lang="en-US" altLang="en-US" sz="2800" b="1" dirty="0" err="1"/>
              <a:t>Copy_Range</a:t>
            </a:r>
            <a:r>
              <a:rPr lang="en-US" altLang="en-US" sz="2800" b="1" dirty="0"/>
              <a:t>()</a:t>
            </a:r>
          </a:p>
          <a:p>
            <a:pPr rtl="1" eaLnBrk="1" hangingPunct="1">
              <a:lnSpc>
                <a:spcPct val="200000"/>
              </a:lnSpc>
              <a:spcBef>
                <a:spcPct val="50000"/>
              </a:spcBef>
              <a:buFontTx/>
              <a:buNone/>
            </a:pPr>
            <a:r>
              <a:rPr lang="en-US" altLang="en-US" sz="2800" b="1" dirty="0"/>
              <a:t>Set myrng1 =Workbooks("book1.xlsx").Sheets("sheet1").Range("a1:b4")</a:t>
            </a:r>
          </a:p>
          <a:p>
            <a:pPr rtl="1" eaLnBrk="1" hangingPunct="1">
              <a:lnSpc>
                <a:spcPct val="200000"/>
              </a:lnSpc>
              <a:spcBef>
                <a:spcPct val="50000"/>
              </a:spcBef>
              <a:buFontTx/>
              <a:buNone/>
            </a:pPr>
            <a:r>
              <a:rPr lang="en-US" altLang="en-US" sz="2800" b="1" dirty="0"/>
              <a:t>Set myrng2 =Workbooks("book2.xlsx").Sheets("sheet2").Range("b1:c4")</a:t>
            </a:r>
          </a:p>
          <a:p>
            <a:pPr rtl="1" eaLnBrk="1" hangingPunct="1">
              <a:lnSpc>
                <a:spcPct val="200000"/>
              </a:lnSpc>
              <a:spcBef>
                <a:spcPct val="50000"/>
              </a:spcBef>
              <a:buFontTx/>
              <a:buNone/>
            </a:pPr>
            <a:r>
              <a:rPr lang="en-US" altLang="en-US" sz="2800" b="1" dirty="0"/>
              <a:t> myrng1.Copy myrng2</a:t>
            </a:r>
            <a:endParaRPr lang="ar-EG" altLang="en-US" sz="2800" b="1" dirty="0"/>
          </a:p>
          <a:p>
            <a:pPr rtl="1" eaLnBrk="1" hangingPunct="1">
              <a:lnSpc>
                <a:spcPct val="200000"/>
              </a:lnSpc>
              <a:spcBef>
                <a:spcPct val="50000"/>
              </a:spcBef>
              <a:buFontTx/>
              <a:buNone/>
            </a:pPr>
            <a:r>
              <a:rPr lang="en-US" altLang="en-US" sz="2800" b="1" dirty="0">
                <a:solidFill>
                  <a:schemeClr val="accent1"/>
                </a:solidFill>
              </a:rPr>
              <a:t>End Sub</a:t>
            </a:r>
          </a:p>
          <a:p>
            <a:pPr rtl="1" eaLnBrk="1" hangingPunct="1">
              <a:lnSpc>
                <a:spcPct val="200000"/>
              </a:lnSpc>
              <a:spcBef>
                <a:spcPct val="50000"/>
              </a:spcBef>
              <a:buFontTx/>
              <a:buNone/>
            </a:pPr>
            <a:endParaRPr lang="en-US" altLang="en-US" sz="2800" b="1" dirty="0">
              <a:solidFill>
                <a:schemeClr val="accent1"/>
              </a:solidFill>
            </a:endParaRPr>
          </a:p>
        </p:txBody>
      </p:sp>
      <p:cxnSp>
        <p:nvCxnSpPr>
          <p:cNvPr id="3" name="Straight Connector 2">
            <a:extLst>
              <a:ext uri="{FF2B5EF4-FFF2-40B4-BE49-F238E27FC236}">
                <a16:creationId xmlns:a16="http://schemas.microsoft.com/office/drawing/2014/main" id="{C485EC4F-6148-C3AB-CF86-9FCB282BFF97}"/>
              </a:ext>
            </a:extLst>
          </p:cNvPr>
          <p:cNvCxnSpPr>
            <a:cxnSpLocks/>
          </p:cNvCxnSpPr>
          <p:nvPr/>
        </p:nvCxnSpPr>
        <p:spPr>
          <a:xfrm>
            <a:off x="22052988" y="3613276"/>
            <a:ext cx="1306937"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cxnSp>
        <p:nvCxnSpPr>
          <p:cNvPr id="5" name="Straight Connector 4">
            <a:extLst>
              <a:ext uri="{FF2B5EF4-FFF2-40B4-BE49-F238E27FC236}">
                <a16:creationId xmlns:a16="http://schemas.microsoft.com/office/drawing/2014/main" id="{7CD90C28-2B98-F42D-1AD6-F15969555C21}"/>
              </a:ext>
            </a:extLst>
          </p:cNvPr>
          <p:cNvCxnSpPr>
            <a:cxnSpLocks/>
          </p:cNvCxnSpPr>
          <p:nvPr/>
        </p:nvCxnSpPr>
        <p:spPr>
          <a:xfrm>
            <a:off x="14009203" y="3613276"/>
            <a:ext cx="1838579"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0D6647B8-11AA-9902-9A04-C523EBAF1AE3}"/>
              </a:ext>
            </a:extLst>
          </p:cNvPr>
          <p:cNvCxnSpPr>
            <a:cxnSpLocks/>
          </p:cNvCxnSpPr>
          <p:nvPr/>
        </p:nvCxnSpPr>
        <p:spPr>
          <a:xfrm>
            <a:off x="18199795" y="3618496"/>
            <a:ext cx="2342233"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E767A0C3-AA8A-A4EA-65FE-B07C7B29046B}"/>
              </a:ext>
            </a:extLst>
          </p:cNvPr>
          <p:cNvSpPr txBox="1"/>
          <p:nvPr/>
        </p:nvSpPr>
        <p:spPr>
          <a:xfrm>
            <a:off x="14193386" y="2722516"/>
            <a:ext cx="1556599"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المتغير</a:t>
            </a:r>
            <a:endParaRPr lang="en-US" dirty="0">
              <a:solidFill>
                <a:srgbClr val="00B050"/>
              </a:solidFill>
              <a:latin typeface="Cairo Black" panose="00000A00000000000000" pitchFamily="2" charset="-78"/>
              <a:cs typeface="Cairo Black" panose="00000A00000000000000" pitchFamily="2" charset="-78"/>
            </a:endParaRPr>
          </a:p>
        </p:txBody>
      </p:sp>
      <p:sp>
        <p:nvSpPr>
          <p:cNvPr id="8" name="TextBox 7">
            <a:extLst>
              <a:ext uri="{FF2B5EF4-FFF2-40B4-BE49-F238E27FC236}">
                <a16:creationId xmlns:a16="http://schemas.microsoft.com/office/drawing/2014/main" id="{68FB163C-D8BA-89FC-A373-6E364FFCA67F}"/>
              </a:ext>
            </a:extLst>
          </p:cNvPr>
          <p:cNvSpPr txBox="1"/>
          <p:nvPr/>
        </p:nvSpPr>
        <p:spPr>
          <a:xfrm>
            <a:off x="18535563" y="2663970"/>
            <a:ext cx="1556599"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الكتاب</a:t>
            </a:r>
            <a:endParaRPr lang="en-US" dirty="0">
              <a:solidFill>
                <a:srgbClr val="00B050"/>
              </a:solidFill>
              <a:latin typeface="Cairo Black" panose="00000A00000000000000" pitchFamily="2" charset="-78"/>
              <a:cs typeface="Cairo Black" panose="00000A00000000000000" pitchFamily="2" charset="-78"/>
            </a:endParaRPr>
          </a:p>
        </p:txBody>
      </p:sp>
      <p:sp>
        <p:nvSpPr>
          <p:cNvPr id="9" name="TextBox 8">
            <a:extLst>
              <a:ext uri="{FF2B5EF4-FFF2-40B4-BE49-F238E27FC236}">
                <a16:creationId xmlns:a16="http://schemas.microsoft.com/office/drawing/2014/main" id="{045FF238-88F4-9171-92FC-7A85777B3E1C}"/>
              </a:ext>
            </a:extLst>
          </p:cNvPr>
          <p:cNvSpPr txBox="1"/>
          <p:nvPr/>
        </p:nvSpPr>
        <p:spPr>
          <a:xfrm>
            <a:off x="21729640" y="2643734"/>
            <a:ext cx="1953632"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ورقة العمل</a:t>
            </a:r>
            <a:endParaRPr lang="en-US" dirty="0">
              <a:solidFill>
                <a:srgbClr val="00B050"/>
              </a:solidFill>
              <a:latin typeface="Cairo Black" panose="00000A00000000000000" pitchFamily="2" charset="-78"/>
              <a:cs typeface="Cairo Black" panose="00000A00000000000000" pitchFamily="2" charset="-78"/>
            </a:endParaRPr>
          </a:p>
        </p:txBody>
      </p:sp>
      <p:sp>
        <p:nvSpPr>
          <p:cNvPr id="10" name="TextBox 9">
            <a:extLst>
              <a:ext uri="{FF2B5EF4-FFF2-40B4-BE49-F238E27FC236}">
                <a16:creationId xmlns:a16="http://schemas.microsoft.com/office/drawing/2014/main" id="{FFB881F5-911A-F3DA-050C-98E8589A6F5C}"/>
              </a:ext>
            </a:extLst>
          </p:cNvPr>
          <p:cNvSpPr txBox="1"/>
          <p:nvPr/>
        </p:nvSpPr>
        <p:spPr>
          <a:xfrm>
            <a:off x="24211818" y="2528465"/>
            <a:ext cx="1953632" cy="646331"/>
          </a:xfrm>
          <a:prstGeom prst="rect">
            <a:avLst/>
          </a:prstGeom>
          <a:noFill/>
        </p:spPr>
        <p:txBody>
          <a:bodyPr wrap="square" rtlCol="0">
            <a:spAutoFit/>
          </a:bodyPr>
          <a:lstStyle/>
          <a:p>
            <a:pPr algn="ctr" rtl="1"/>
            <a:r>
              <a:rPr lang="ar-EG" dirty="0">
                <a:solidFill>
                  <a:srgbClr val="00B050"/>
                </a:solidFill>
                <a:latin typeface="Cairo Black" panose="00000A00000000000000" pitchFamily="2" charset="-78"/>
                <a:cs typeface="Cairo Black" panose="00000A00000000000000" pitchFamily="2" charset="-78"/>
              </a:rPr>
              <a:t>المدي المنسوخ منه</a:t>
            </a:r>
            <a:endParaRPr lang="en-US" dirty="0">
              <a:solidFill>
                <a:srgbClr val="00B050"/>
              </a:solidFill>
              <a:latin typeface="Cairo Black" panose="00000A00000000000000" pitchFamily="2" charset="-78"/>
              <a:cs typeface="Cairo Black" panose="00000A00000000000000" pitchFamily="2" charset="-78"/>
            </a:endParaRPr>
          </a:p>
        </p:txBody>
      </p:sp>
      <p:cxnSp>
        <p:nvCxnSpPr>
          <p:cNvPr id="11" name="Straight Connector 10">
            <a:extLst>
              <a:ext uri="{FF2B5EF4-FFF2-40B4-BE49-F238E27FC236}">
                <a16:creationId xmlns:a16="http://schemas.microsoft.com/office/drawing/2014/main" id="{2C41D0FE-BB3E-5B3F-C44F-67DD9AE41832}"/>
              </a:ext>
            </a:extLst>
          </p:cNvPr>
          <p:cNvCxnSpPr>
            <a:cxnSpLocks/>
          </p:cNvCxnSpPr>
          <p:nvPr/>
        </p:nvCxnSpPr>
        <p:spPr>
          <a:xfrm>
            <a:off x="14009203" y="4769286"/>
            <a:ext cx="1838579"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5E5359C5-F42E-49B1-805F-13CD59D0576F}"/>
              </a:ext>
            </a:extLst>
          </p:cNvPr>
          <p:cNvSpPr txBox="1"/>
          <p:nvPr/>
        </p:nvSpPr>
        <p:spPr>
          <a:xfrm>
            <a:off x="14193386" y="3878526"/>
            <a:ext cx="1556599"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المتغير</a:t>
            </a:r>
            <a:endParaRPr lang="en-US" dirty="0">
              <a:solidFill>
                <a:srgbClr val="00B050"/>
              </a:solidFill>
              <a:latin typeface="Cairo Black" panose="00000A00000000000000" pitchFamily="2" charset="-78"/>
              <a:cs typeface="Cairo Black" panose="00000A00000000000000" pitchFamily="2" charset="-78"/>
            </a:endParaRPr>
          </a:p>
        </p:txBody>
      </p:sp>
      <p:cxnSp>
        <p:nvCxnSpPr>
          <p:cNvPr id="13" name="Straight Connector 12">
            <a:extLst>
              <a:ext uri="{FF2B5EF4-FFF2-40B4-BE49-F238E27FC236}">
                <a16:creationId xmlns:a16="http://schemas.microsoft.com/office/drawing/2014/main" id="{E0213E75-B31F-AAB8-75B9-6CC5F65DB03C}"/>
              </a:ext>
            </a:extLst>
          </p:cNvPr>
          <p:cNvCxnSpPr>
            <a:cxnSpLocks/>
          </p:cNvCxnSpPr>
          <p:nvPr/>
        </p:nvCxnSpPr>
        <p:spPr>
          <a:xfrm>
            <a:off x="18160676" y="4769286"/>
            <a:ext cx="2342233"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BB40E721-8759-EC3F-FD99-3138B170B436}"/>
              </a:ext>
            </a:extLst>
          </p:cNvPr>
          <p:cNvSpPr txBox="1"/>
          <p:nvPr/>
        </p:nvSpPr>
        <p:spPr>
          <a:xfrm>
            <a:off x="18496444" y="3814760"/>
            <a:ext cx="1556599"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الكتاب</a:t>
            </a:r>
            <a:endParaRPr lang="en-US" dirty="0">
              <a:solidFill>
                <a:srgbClr val="00B050"/>
              </a:solidFill>
              <a:latin typeface="Cairo Black" panose="00000A00000000000000" pitchFamily="2" charset="-78"/>
              <a:cs typeface="Cairo Black" panose="00000A00000000000000" pitchFamily="2" charset="-78"/>
            </a:endParaRPr>
          </a:p>
        </p:txBody>
      </p:sp>
      <p:cxnSp>
        <p:nvCxnSpPr>
          <p:cNvPr id="15" name="Straight Connector 14">
            <a:extLst>
              <a:ext uri="{FF2B5EF4-FFF2-40B4-BE49-F238E27FC236}">
                <a16:creationId xmlns:a16="http://schemas.microsoft.com/office/drawing/2014/main" id="{818900B7-4C97-2A06-38A1-1A7EE26236DE}"/>
              </a:ext>
            </a:extLst>
          </p:cNvPr>
          <p:cNvCxnSpPr>
            <a:cxnSpLocks/>
          </p:cNvCxnSpPr>
          <p:nvPr/>
        </p:nvCxnSpPr>
        <p:spPr>
          <a:xfrm>
            <a:off x="22087217" y="4784688"/>
            <a:ext cx="1306937"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2ED7E7C3-16DA-78AC-00FF-D48DC740BC76}"/>
              </a:ext>
            </a:extLst>
          </p:cNvPr>
          <p:cNvSpPr txBox="1"/>
          <p:nvPr/>
        </p:nvSpPr>
        <p:spPr>
          <a:xfrm>
            <a:off x="21763869" y="3815146"/>
            <a:ext cx="1953632"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ورقة العمل</a:t>
            </a:r>
            <a:endParaRPr lang="en-US" dirty="0">
              <a:solidFill>
                <a:srgbClr val="00B050"/>
              </a:solidFill>
              <a:latin typeface="Cairo Black" panose="00000A00000000000000" pitchFamily="2" charset="-78"/>
              <a:cs typeface="Cairo Black" panose="00000A00000000000000" pitchFamily="2" charset="-78"/>
            </a:endParaRPr>
          </a:p>
        </p:txBody>
      </p:sp>
      <p:cxnSp>
        <p:nvCxnSpPr>
          <p:cNvPr id="17" name="Straight Connector 16">
            <a:extLst>
              <a:ext uri="{FF2B5EF4-FFF2-40B4-BE49-F238E27FC236}">
                <a16:creationId xmlns:a16="http://schemas.microsoft.com/office/drawing/2014/main" id="{73BB7B4E-6823-C591-6549-FE03274AC4F7}"/>
              </a:ext>
            </a:extLst>
          </p:cNvPr>
          <p:cNvCxnSpPr>
            <a:cxnSpLocks/>
          </p:cNvCxnSpPr>
          <p:nvPr/>
        </p:nvCxnSpPr>
        <p:spPr>
          <a:xfrm>
            <a:off x="24897632" y="4769286"/>
            <a:ext cx="1306937"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12DFAC0F-8727-FBA3-A388-F9C0D187DAE8}"/>
              </a:ext>
            </a:extLst>
          </p:cNvPr>
          <p:cNvSpPr txBox="1"/>
          <p:nvPr/>
        </p:nvSpPr>
        <p:spPr>
          <a:xfrm>
            <a:off x="24255827" y="3645355"/>
            <a:ext cx="1953632" cy="646331"/>
          </a:xfrm>
          <a:prstGeom prst="rect">
            <a:avLst/>
          </a:prstGeom>
          <a:noFill/>
        </p:spPr>
        <p:txBody>
          <a:bodyPr wrap="square" rtlCol="0">
            <a:spAutoFit/>
          </a:bodyPr>
          <a:lstStyle/>
          <a:p>
            <a:pPr algn="ctr" rtl="1"/>
            <a:r>
              <a:rPr lang="ar-EG" dirty="0">
                <a:solidFill>
                  <a:srgbClr val="00B050"/>
                </a:solidFill>
                <a:latin typeface="Cairo Black" panose="00000A00000000000000" pitchFamily="2" charset="-78"/>
                <a:cs typeface="Cairo Black" panose="00000A00000000000000" pitchFamily="2" charset="-78"/>
              </a:rPr>
              <a:t>المدي المنسوخ إلية</a:t>
            </a:r>
            <a:endParaRPr lang="en-US" dirty="0">
              <a:solidFill>
                <a:srgbClr val="00B050"/>
              </a:solidFill>
              <a:latin typeface="Cairo Black" panose="00000A00000000000000" pitchFamily="2" charset="-78"/>
              <a:cs typeface="Cairo Black" panose="00000A00000000000000" pitchFamily="2" charset="-78"/>
            </a:endParaRPr>
          </a:p>
        </p:txBody>
      </p:sp>
      <p:cxnSp>
        <p:nvCxnSpPr>
          <p:cNvPr id="19" name="Straight Connector 18">
            <a:extLst>
              <a:ext uri="{FF2B5EF4-FFF2-40B4-BE49-F238E27FC236}">
                <a16:creationId xmlns:a16="http://schemas.microsoft.com/office/drawing/2014/main" id="{764AE07D-D814-398B-A3D5-FC0DFEB7C7AA}"/>
              </a:ext>
            </a:extLst>
          </p:cNvPr>
          <p:cNvCxnSpPr>
            <a:cxnSpLocks/>
          </p:cNvCxnSpPr>
          <p:nvPr/>
        </p:nvCxnSpPr>
        <p:spPr>
          <a:xfrm>
            <a:off x="24597420" y="3582796"/>
            <a:ext cx="1306937"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2293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250C896B-5F98-19D8-FAE3-425ED79918CD}"/>
              </a:ext>
            </a:extLst>
          </p:cNvPr>
          <p:cNvSpPr/>
          <p:nvPr/>
        </p:nvSpPr>
        <p:spPr>
          <a:xfrm>
            <a:off x="-798031" y="-1539952"/>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3" name="Oval 22">
            <a:extLst>
              <a:ext uri="{FF2B5EF4-FFF2-40B4-BE49-F238E27FC236}">
                <a16:creationId xmlns:a16="http://schemas.microsoft.com/office/drawing/2014/main" id="{9A3F4993-4CDB-19C5-1EAA-DD5CAD5C9B77}"/>
              </a:ext>
            </a:extLst>
          </p:cNvPr>
          <p:cNvSpPr/>
          <p:nvPr/>
        </p:nvSpPr>
        <p:spPr>
          <a:xfrm>
            <a:off x="11615246" y="6364563"/>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2" name="TextBox 1">
            <a:extLst>
              <a:ext uri="{FF2B5EF4-FFF2-40B4-BE49-F238E27FC236}">
                <a16:creationId xmlns:a16="http://schemas.microsoft.com/office/drawing/2014/main" id="{7886F4F4-B96A-2FCE-0FDC-8A4C42A81395}"/>
              </a:ext>
            </a:extLst>
          </p:cNvPr>
          <p:cNvSpPr txBox="1"/>
          <p:nvPr/>
        </p:nvSpPr>
        <p:spPr>
          <a:xfrm>
            <a:off x="5708341" y="590448"/>
            <a:ext cx="6087911" cy="707886"/>
          </a:xfrm>
          <a:prstGeom prst="rect">
            <a:avLst/>
          </a:prstGeom>
          <a:solidFill>
            <a:srgbClr val="B9FFC6"/>
          </a:solid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EG" sz="4000" b="0" i="0" u="none" strike="noStrike" kern="1200" cap="none" spc="0" normalizeH="0" baseline="0" noProof="0" dirty="0">
                <a:ln>
                  <a:noFill/>
                </a:ln>
                <a:solidFill>
                  <a:prstClr val="black"/>
                </a:solidFill>
                <a:effectLst/>
                <a:uLnTx/>
                <a:uFillTx/>
                <a:latin typeface="All Genders v4" panose="00000800000000000000" pitchFamily="50" charset="-78"/>
                <a:ea typeface="GE SS Two Bold" panose="020A0503020102020204" pitchFamily="18" charset="-78"/>
                <a:cs typeface="All Genders v4" panose="00000800000000000000" pitchFamily="50" charset="-78"/>
              </a:rPr>
              <a:t>ومن ثم كتابة الكود التالي</a:t>
            </a:r>
            <a:endParaRPr kumimoji="0" lang="en-US" sz="3600" b="0" i="0" u="none" strike="noStrike" kern="1200" cap="none" spc="0" normalizeH="0" baseline="0" noProof="0" dirty="0">
              <a:ln>
                <a:noFill/>
              </a:ln>
              <a:solidFill>
                <a:prstClr val="black"/>
              </a:solidFill>
              <a:effectLst/>
              <a:uLnTx/>
              <a:uFillTx/>
              <a:latin typeface="All Genders v4" panose="00000800000000000000" pitchFamily="50" charset="-78"/>
              <a:cs typeface="All Genders v4" panose="00000800000000000000" pitchFamily="50" charset="-78"/>
            </a:endParaRPr>
          </a:p>
        </p:txBody>
      </p:sp>
      <p:sp>
        <p:nvSpPr>
          <p:cNvPr id="4" name="Text Box 6">
            <a:extLst>
              <a:ext uri="{FF2B5EF4-FFF2-40B4-BE49-F238E27FC236}">
                <a16:creationId xmlns:a16="http://schemas.microsoft.com/office/drawing/2014/main" id="{F2261D42-6682-E916-6A72-DEAE8092DDA5}"/>
              </a:ext>
            </a:extLst>
          </p:cNvPr>
          <p:cNvSpPr txBox="1">
            <a:spLocks noChangeArrowheads="1"/>
          </p:cNvSpPr>
          <p:nvPr/>
        </p:nvSpPr>
        <p:spPr bwMode="auto">
          <a:xfrm>
            <a:off x="-44390" y="1748249"/>
            <a:ext cx="14976629" cy="6206507"/>
          </a:xfrm>
          <a:prstGeom prst="rect">
            <a:avLst/>
          </a:prstGeom>
          <a:noFill/>
          <a:ln>
            <a:noFill/>
          </a:ln>
        </p:spPr>
        <p:txBody>
          <a:bodyPr wrap="square">
            <a:spAutoFit/>
          </a:bodyPr>
          <a:ls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kern="1200">
                <a:solidFill>
                  <a:schemeClr val="tx1"/>
                </a:solidFill>
                <a:latin typeface="Arial" panose="020B0604020202020204" pitchFamily="34" charset="0"/>
                <a:ea typeface="+mn-ea"/>
                <a:cs typeface="Times New Roman" panose="02020603050405020304" pitchFamily="18" charset="0"/>
              </a:defRPr>
            </a:lvl9pPr>
          </a:lstStyle>
          <a:p>
            <a:pPr rtl="1" eaLnBrk="1" hangingPunct="1">
              <a:lnSpc>
                <a:spcPct val="200000"/>
              </a:lnSpc>
              <a:spcBef>
                <a:spcPct val="50000"/>
              </a:spcBef>
              <a:buFontTx/>
              <a:buNone/>
            </a:pPr>
            <a:r>
              <a:rPr lang="en-US" altLang="en-US" sz="2800" b="1" dirty="0">
                <a:solidFill>
                  <a:schemeClr val="accent1"/>
                </a:solidFill>
              </a:rPr>
              <a:t>Sub </a:t>
            </a:r>
            <a:r>
              <a:rPr lang="en-US" altLang="en-US" sz="2800" b="1" dirty="0" err="1"/>
              <a:t>Copy_Range</a:t>
            </a:r>
            <a:r>
              <a:rPr lang="en-US" altLang="en-US" sz="2800" b="1" dirty="0"/>
              <a:t>()</a:t>
            </a:r>
          </a:p>
          <a:p>
            <a:pPr rtl="1" eaLnBrk="1" hangingPunct="1">
              <a:lnSpc>
                <a:spcPct val="200000"/>
              </a:lnSpc>
              <a:spcBef>
                <a:spcPct val="50000"/>
              </a:spcBef>
              <a:buFontTx/>
              <a:buNone/>
            </a:pPr>
            <a:r>
              <a:rPr lang="en-US" altLang="en-US" sz="2800" b="1" dirty="0">
                <a:solidFill>
                  <a:schemeClr val="accent1"/>
                </a:solidFill>
              </a:rPr>
              <a:t>Set myrng1 </a:t>
            </a:r>
            <a:r>
              <a:rPr lang="en-US" altLang="en-US" sz="2800" b="1" dirty="0"/>
              <a:t>=Workbooks("</a:t>
            </a:r>
            <a:r>
              <a:rPr lang="en-US" altLang="en-US" sz="2800" b="1" dirty="0">
                <a:solidFill>
                  <a:schemeClr val="accent1"/>
                </a:solidFill>
              </a:rPr>
              <a:t>book1.xlsx</a:t>
            </a:r>
            <a:r>
              <a:rPr lang="en-US" altLang="en-US" sz="2800" b="1" dirty="0"/>
              <a:t>").Sheets("</a:t>
            </a:r>
            <a:r>
              <a:rPr lang="en-US" altLang="en-US" sz="2800" b="1" dirty="0">
                <a:solidFill>
                  <a:schemeClr val="accent1"/>
                </a:solidFill>
              </a:rPr>
              <a:t>sheet1</a:t>
            </a:r>
            <a:r>
              <a:rPr lang="en-US" altLang="en-US" sz="2800" b="1" dirty="0"/>
              <a:t>").Range("</a:t>
            </a:r>
            <a:r>
              <a:rPr lang="en-US" altLang="en-US" sz="2800" b="1" dirty="0">
                <a:solidFill>
                  <a:schemeClr val="accent1"/>
                </a:solidFill>
              </a:rPr>
              <a:t>a1:b4</a:t>
            </a:r>
            <a:r>
              <a:rPr lang="en-US" altLang="en-US" sz="2800" b="1" dirty="0"/>
              <a:t>")</a:t>
            </a:r>
          </a:p>
          <a:p>
            <a:pPr rtl="1" eaLnBrk="1" hangingPunct="1">
              <a:lnSpc>
                <a:spcPct val="200000"/>
              </a:lnSpc>
              <a:spcBef>
                <a:spcPct val="50000"/>
              </a:spcBef>
              <a:buFontTx/>
              <a:buNone/>
            </a:pPr>
            <a:r>
              <a:rPr lang="en-US" altLang="en-US" sz="2800" b="1" dirty="0">
                <a:solidFill>
                  <a:schemeClr val="accent1"/>
                </a:solidFill>
              </a:rPr>
              <a:t>Set myrng2 </a:t>
            </a:r>
            <a:r>
              <a:rPr lang="en-US" altLang="en-US" sz="2800" b="1" dirty="0"/>
              <a:t>=Workbooks("</a:t>
            </a:r>
            <a:r>
              <a:rPr lang="en-US" altLang="en-US" sz="2800" b="1" dirty="0">
                <a:solidFill>
                  <a:schemeClr val="accent1"/>
                </a:solidFill>
              </a:rPr>
              <a:t>book2.xlsx</a:t>
            </a:r>
            <a:r>
              <a:rPr lang="en-US" altLang="en-US" sz="2800" b="1" dirty="0"/>
              <a:t>").Sheets("</a:t>
            </a:r>
            <a:r>
              <a:rPr lang="en-US" altLang="en-US" sz="2800" b="1" dirty="0">
                <a:solidFill>
                  <a:schemeClr val="accent1"/>
                </a:solidFill>
              </a:rPr>
              <a:t>sheet2</a:t>
            </a:r>
            <a:r>
              <a:rPr lang="en-US" altLang="en-US" sz="2800" b="1" dirty="0"/>
              <a:t>").Range("</a:t>
            </a:r>
            <a:r>
              <a:rPr lang="en-US" altLang="en-US" sz="2800" b="1" dirty="0">
                <a:solidFill>
                  <a:schemeClr val="accent1"/>
                </a:solidFill>
              </a:rPr>
              <a:t>b1:c4</a:t>
            </a:r>
            <a:r>
              <a:rPr lang="en-US" altLang="en-US" sz="2800" b="1" dirty="0"/>
              <a:t>")</a:t>
            </a:r>
          </a:p>
          <a:p>
            <a:pPr rtl="1" eaLnBrk="1" hangingPunct="1">
              <a:lnSpc>
                <a:spcPct val="200000"/>
              </a:lnSpc>
              <a:spcBef>
                <a:spcPct val="50000"/>
              </a:spcBef>
              <a:buFontTx/>
              <a:buNone/>
            </a:pPr>
            <a:r>
              <a:rPr lang="en-US" altLang="en-US" sz="2800" b="1" dirty="0"/>
              <a:t> myrng1.Copy myrng2</a:t>
            </a:r>
            <a:endParaRPr lang="ar-EG" altLang="en-US" sz="2800" b="1" dirty="0"/>
          </a:p>
          <a:p>
            <a:pPr rtl="1" eaLnBrk="1" hangingPunct="1">
              <a:lnSpc>
                <a:spcPct val="200000"/>
              </a:lnSpc>
              <a:spcBef>
                <a:spcPct val="50000"/>
              </a:spcBef>
              <a:buFontTx/>
              <a:buNone/>
            </a:pPr>
            <a:r>
              <a:rPr lang="en-US" altLang="en-US" sz="2800" b="1" dirty="0">
                <a:solidFill>
                  <a:schemeClr val="accent1"/>
                </a:solidFill>
              </a:rPr>
              <a:t>End Sub</a:t>
            </a:r>
          </a:p>
          <a:p>
            <a:pPr rtl="1" eaLnBrk="1" hangingPunct="1">
              <a:lnSpc>
                <a:spcPct val="200000"/>
              </a:lnSpc>
              <a:spcBef>
                <a:spcPct val="50000"/>
              </a:spcBef>
              <a:buFontTx/>
              <a:buNone/>
            </a:pPr>
            <a:endParaRPr lang="en-US" altLang="en-US" sz="2800" b="1" dirty="0">
              <a:solidFill>
                <a:schemeClr val="accent1"/>
              </a:solidFill>
            </a:endParaRPr>
          </a:p>
        </p:txBody>
      </p:sp>
      <p:cxnSp>
        <p:nvCxnSpPr>
          <p:cNvPr id="7" name="Straight Connector 6">
            <a:extLst>
              <a:ext uri="{FF2B5EF4-FFF2-40B4-BE49-F238E27FC236}">
                <a16:creationId xmlns:a16="http://schemas.microsoft.com/office/drawing/2014/main" id="{4F51828F-20E6-722E-E37F-E0E49765CBBE}"/>
              </a:ext>
            </a:extLst>
          </p:cNvPr>
          <p:cNvCxnSpPr>
            <a:cxnSpLocks/>
          </p:cNvCxnSpPr>
          <p:nvPr/>
        </p:nvCxnSpPr>
        <p:spPr>
          <a:xfrm>
            <a:off x="8161142" y="3697049"/>
            <a:ext cx="1306937"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B8EEBFF4-3AC4-40ED-7DD1-7010114C88AF}"/>
              </a:ext>
            </a:extLst>
          </p:cNvPr>
          <p:cNvCxnSpPr>
            <a:cxnSpLocks/>
          </p:cNvCxnSpPr>
          <p:nvPr/>
        </p:nvCxnSpPr>
        <p:spPr>
          <a:xfrm>
            <a:off x="117357" y="3697049"/>
            <a:ext cx="1838579"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37B1BDB3-FC75-D0D1-2E55-36FFB2C38194}"/>
              </a:ext>
            </a:extLst>
          </p:cNvPr>
          <p:cNvCxnSpPr>
            <a:cxnSpLocks/>
          </p:cNvCxnSpPr>
          <p:nvPr/>
        </p:nvCxnSpPr>
        <p:spPr>
          <a:xfrm>
            <a:off x="4307949" y="3702269"/>
            <a:ext cx="2342233"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43570C1C-499C-6EFE-7648-43735674629E}"/>
              </a:ext>
            </a:extLst>
          </p:cNvPr>
          <p:cNvCxnSpPr>
            <a:cxnSpLocks/>
          </p:cNvCxnSpPr>
          <p:nvPr/>
        </p:nvCxnSpPr>
        <p:spPr>
          <a:xfrm>
            <a:off x="10961777" y="3697049"/>
            <a:ext cx="1306937"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0289EB27-89BF-CBE1-7AB1-214214D69213}"/>
              </a:ext>
            </a:extLst>
          </p:cNvPr>
          <p:cNvSpPr txBox="1"/>
          <p:nvPr/>
        </p:nvSpPr>
        <p:spPr>
          <a:xfrm>
            <a:off x="301540" y="2806289"/>
            <a:ext cx="1556599"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المتغير</a:t>
            </a:r>
            <a:endParaRPr lang="en-US" dirty="0">
              <a:solidFill>
                <a:srgbClr val="00B050"/>
              </a:solidFill>
              <a:latin typeface="Cairo Black" panose="00000A00000000000000" pitchFamily="2" charset="-78"/>
              <a:cs typeface="Cairo Black" panose="00000A00000000000000" pitchFamily="2" charset="-78"/>
            </a:endParaRPr>
          </a:p>
        </p:txBody>
      </p:sp>
      <p:sp>
        <p:nvSpPr>
          <p:cNvPr id="24" name="TextBox 23">
            <a:extLst>
              <a:ext uri="{FF2B5EF4-FFF2-40B4-BE49-F238E27FC236}">
                <a16:creationId xmlns:a16="http://schemas.microsoft.com/office/drawing/2014/main" id="{67FE4188-FF81-2233-3644-6F4223DFB989}"/>
              </a:ext>
            </a:extLst>
          </p:cNvPr>
          <p:cNvSpPr txBox="1"/>
          <p:nvPr/>
        </p:nvSpPr>
        <p:spPr>
          <a:xfrm>
            <a:off x="4643717" y="2747743"/>
            <a:ext cx="1556599"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الكتاب</a:t>
            </a:r>
            <a:endParaRPr lang="en-US" dirty="0">
              <a:solidFill>
                <a:srgbClr val="00B050"/>
              </a:solidFill>
              <a:latin typeface="Cairo Black" panose="00000A00000000000000" pitchFamily="2" charset="-78"/>
              <a:cs typeface="Cairo Black" panose="00000A00000000000000" pitchFamily="2" charset="-78"/>
            </a:endParaRPr>
          </a:p>
        </p:txBody>
      </p:sp>
      <p:sp>
        <p:nvSpPr>
          <p:cNvPr id="25" name="TextBox 24">
            <a:extLst>
              <a:ext uri="{FF2B5EF4-FFF2-40B4-BE49-F238E27FC236}">
                <a16:creationId xmlns:a16="http://schemas.microsoft.com/office/drawing/2014/main" id="{C61C1712-122A-5DC5-034F-06FD965FB8CF}"/>
              </a:ext>
            </a:extLst>
          </p:cNvPr>
          <p:cNvSpPr txBox="1"/>
          <p:nvPr/>
        </p:nvSpPr>
        <p:spPr>
          <a:xfrm>
            <a:off x="7837794" y="2727507"/>
            <a:ext cx="1953632"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ورقة العمل</a:t>
            </a:r>
            <a:endParaRPr lang="en-US" dirty="0">
              <a:solidFill>
                <a:srgbClr val="00B050"/>
              </a:solidFill>
              <a:latin typeface="Cairo Black" panose="00000A00000000000000" pitchFamily="2" charset="-78"/>
              <a:cs typeface="Cairo Black" panose="00000A00000000000000" pitchFamily="2" charset="-78"/>
            </a:endParaRPr>
          </a:p>
        </p:txBody>
      </p:sp>
      <p:sp>
        <p:nvSpPr>
          <p:cNvPr id="26" name="TextBox 25">
            <a:extLst>
              <a:ext uri="{FF2B5EF4-FFF2-40B4-BE49-F238E27FC236}">
                <a16:creationId xmlns:a16="http://schemas.microsoft.com/office/drawing/2014/main" id="{98C9D2CB-FBD4-3110-A51B-E9F229A7BE0E}"/>
              </a:ext>
            </a:extLst>
          </p:cNvPr>
          <p:cNvSpPr txBox="1"/>
          <p:nvPr/>
        </p:nvSpPr>
        <p:spPr>
          <a:xfrm>
            <a:off x="10319972" y="2612238"/>
            <a:ext cx="1953632" cy="646331"/>
          </a:xfrm>
          <a:prstGeom prst="rect">
            <a:avLst/>
          </a:prstGeom>
          <a:noFill/>
        </p:spPr>
        <p:txBody>
          <a:bodyPr wrap="square" rtlCol="0">
            <a:spAutoFit/>
          </a:bodyPr>
          <a:lstStyle/>
          <a:p>
            <a:pPr algn="ctr" rtl="1"/>
            <a:r>
              <a:rPr lang="ar-EG" dirty="0">
                <a:solidFill>
                  <a:srgbClr val="00B050"/>
                </a:solidFill>
                <a:latin typeface="Cairo Black" panose="00000A00000000000000" pitchFamily="2" charset="-78"/>
                <a:cs typeface="Cairo Black" panose="00000A00000000000000" pitchFamily="2" charset="-78"/>
              </a:rPr>
              <a:t>المدي المنسوخ منه</a:t>
            </a:r>
            <a:endParaRPr lang="en-US" dirty="0">
              <a:solidFill>
                <a:srgbClr val="00B050"/>
              </a:solidFill>
              <a:latin typeface="Cairo Black" panose="00000A00000000000000" pitchFamily="2" charset="-78"/>
              <a:cs typeface="Cairo Black" panose="00000A00000000000000" pitchFamily="2" charset="-78"/>
            </a:endParaRPr>
          </a:p>
        </p:txBody>
      </p:sp>
      <p:cxnSp>
        <p:nvCxnSpPr>
          <p:cNvPr id="27" name="Straight Connector 26">
            <a:extLst>
              <a:ext uri="{FF2B5EF4-FFF2-40B4-BE49-F238E27FC236}">
                <a16:creationId xmlns:a16="http://schemas.microsoft.com/office/drawing/2014/main" id="{049A305F-F5CF-90D8-0F90-E93482217B9E}"/>
              </a:ext>
            </a:extLst>
          </p:cNvPr>
          <p:cNvCxnSpPr>
            <a:cxnSpLocks/>
          </p:cNvCxnSpPr>
          <p:nvPr/>
        </p:nvCxnSpPr>
        <p:spPr>
          <a:xfrm>
            <a:off x="117357" y="4853059"/>
            <a:ext cx="1838579"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F4E2F100-B3B2-F116-2D4B-969A84ABAD3D}"/>
              </a:ext>
            </a:extLst>
          </p:cNvPr>
          <p:cNvSpPr txBox="1"/>
          <p:nvPr/>
        </p:nvSpPr>
        <p:spPr>
          <a:xfrm>
            <a:off x="301540" y="3962299"/>
            <a:ext cx="1556599"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المتغير</a:t>
            </a:r>
            <a:endParaRPr lang="en-US" dirty="0">
              <a:solidFill>
                <a:srgbClr val="00B050"/>
              </a:solidFill>
              <a:latin typeface="Cairo Black" panose="00000A00000000000000" pitchFamily="2" charset="-78"/>
              <a:cs typeface="Cairo Black" panose="00000A00000000000000" pitchFamily="2" charset="-78"/>
            </a:endParaRPr>
          </a:p>
        </p:txBody>
      </p:sp>
      <p:cxnSp>
        <p:nvCxnSpPr>
          <p:cNvPr id="29" name="Straight Connector 28">
            <a:extLst>
              <a:ext uri="{FF2B5EF4-FFF2-40B4-BE49-F238E27FC236}">
                <a16:creationId xmlns:a16="http://schemas.microsoft.com/office/drawing/2014/main" id="{4C79658F-5A0E-B544-BAA0-2AA1A7E834AF}"/>
              </a:ext>
            </a:extLst>
          </p:cNvPr>
          <p:cNvCxnSpPr>
            <a:cxnSpLocks/>
          </p:cNvCxnSpPr>
          <p:nvPr/>
        </p:nvCxnSpPr>
        <p:spPr>
          <a:xfrm>
            <a:off x="4268830" y="4853059"/>
            <a:ext cx="2342233"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
        <p:nvSpPr>
          <p:cNvPr id="30" name="TextBox 29">
            <a:extLst>
              <a:ext uri="{FF2B5EF4-FFF2-40B4-BE49-F238E27FC236}">
                <a16:creationId xmlns:a16="http://schemas.microsoft.com/office/drawing/2014/main" id="{19D8B4FC-E0FC-DB61-26EE-C26AEFCA923C}"/>
              </a:ext>
            </a:extLst>
          </p:cNvPr>
          <p:cNvSpPr txBox="1"/>
          <p:nvPr/>
        </p:nvSpPr>
        <p:spPr>
          <a:xfrm>
            <a:off x="4604598" y="3898533"/>
            <a:ext cx="1556599"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الكتاب</a:t>
            </a:r>
            <a:endParaRPr lang="en-US" dirty="0">
              <a:solidFill>
                <a:srgbClr val="00B050"/>
              </a:solidFill>
              <a:latin typeface="Cairo Black" panose="00000A00000000000000" pitchFamily="2" charset="-78"/>
              <a:cs typeface="Cairo Black" panose="00000A00000000000000" pitchFamily="2" charset="-78"/>
            </a:endParaRPr>
          </a:p>
        </p:txBody>
      </p:sp>
      <p:cxnSp>
        <p:nvCxnSpPr>
          <p:cNvPr id="31" name="Straight Connector 30">
            <a:extLst>
              <a:ext uri="{FF2B5EF4-FFF2-40B4-BE49-F238E27FC236}">
                <a16:creationId xmlns:a16="http://schemas.microsoft.com/office/drawing/2014/main" id="{461C7351-4352-C93F-2D1B-6A3F404321F3}"/>
              </a:ext>
            </a:extLst>
          </p:cNvPr>
          <p:cNvCxnSpPr>
            <a:cxnSpLocks/>
          </p:cNvCxnSpPr>
          <p:nvPr/>
        </p:nvCxnSpPr>
        <p:spPr>
          <a:xfrm>
            <a:off x="8195371" y="4868461"/>
            <a:ext cx="1306937"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
        <p:nvSpPr>
          <p:cNvPr id="32" name="TextBox 31">
            <a:extLst>
              <a:ext uri="{FF2B5EF4-FFF2-40B4-BE49-F238E27FC236}">
                <a16:creationId xmlns:a16="http://schemas.microsoft.com/office/drawing/2014/main" id="{03C824E0-9046-F0D3-30AB-71D078835BF8}"/>
              </a:ext>
            </a:extLst>
          </p:cNvPr>
          <p:cNvSpPr txBox="1"/>
          <p:nvPr/>
        </p:nvSpPr>
        <p:spPr>
          <a:xfrm>
            <a:off x="7872023" y="3898919"/>
            <a:ext cx="1953632" cy="369332"/>
          </a:xfrm>
          <a:prstGeom prst="rect">
            <a:avLst/>
          </a:prstGeom>
          <a:noFill/>
        </p:spPr>
        <p:txBody>
          <a:bodyPr wrap="square" rtlCol="0">
            <a:spAutoFit/>
          </a:bodyPr>
          <a:lstStyle/>
          <a:p>
            <a:r>
              <a:rPr lang="ar-EG" dirty="0">
                <a:solidFill>
                  <a:srgbClr val="00B050"/>
                </a:solidFill>
                <a:latin typeface="Cairo Black" panose="00000A00000000000000" pitchFamily="2" charset="-78"/>
                <a:cs typeface="Cairo Black" panose="00000A00000000000000" pitchFamily="2" charset="-78"/>
              </a:rPr>
              <a:t>اسم ورقة العمل</a:t>
            </a:r>
            <a:endParaRPr lang="en-US" dirty="0">
              <a:solidFill>
                <a:srgbClr val="00B050"/>
              </a:solidFill>
              <a:latin typeface="Cairo Black" panose="00000A00000000000000" pitchFamily="2" charset="-78"/>
              <a:cs typeface="Cairo Black" panose="00000A00000000000000" pitchFamily="2" charset="-78"/>
            </a:endParaRPr>
          </a:p>
        </p:txBody>
      </p:sp>
      <p:cxnSp>
        <p:nvCxnSpPr>
          <p:cNvPr id="35" name="Straight Connector 34">
            <a:extLst>
              <a:ext uri="{FF2B5EF4-FFF2-40B4-BE49-F238E27FC236}">
                <a16:creationId xmlns:a16="http://schemas.microsoft.com/office/drawing/2014/main" id="{49A7F178-E3A6-724A-D306-A5206A463710}"/>
              </a:ext>
            </a:extLst>
          </p:cNvPr>
          <p:cNvCxnSpPr>
            <a:cxnSpLocks/>
          </p:cNvCxnSpPr>
          <p:nvPr/>
        </p:nvCxnSpPr>
        <p:spPr>
          <a:xfrm>
            <a:off x="11005786" y="4853059"/>
            <a:ext cx="1306937"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
        <p:nvSpPr>
          <p:cNvPr id="36" name="TextBox 35">
            <a:extLst>
              <a:ext uri="{FF2B5EF4-FFF2-40B4-BE49-F238E27FC236}">
                <a16:creationId xmlns:a16="http://schemas.microsoft.com/office/drawing/2014/main" id="{A3889DA7-DEC5-B853-CC14-4B918039C8FB}"/>
              </a:ext>
            </a:extLst>
          </p:cNvPr>
          <p:cNvSpPr txBox="1"/>
          <p:nvPr/>
        </p:nvSpPr>
        <p:spPr>
          <a:xfrm>
            <a:off x="10363981" y="3729128"/>
            <a:ext cx="1953632" cy="646331"/>
          </a:xfrm>
          <a:prstGeom prst="rect">
            <a:avLst/>
          </a:prstGeom>
          <a:noFill/>
        </p:spPr>
        <p:txBody>
          <a:bodyPr wrap="square" rtlCol="0">
            <a:spAutoFit/>
          </a:bodyPr>
          <a:lstStyle/>
          <a:p>
            <a:pPr algn="ctr" rtl="1"/>
            <a:r>
              <a:rPr lang="ar-EG" dirty="0">
                <a:solidFill>
                  <a:srgbClr val="00B050"/>
                </a:solidFill>
                <a:latin typeface="Cairo Black" panose="00000A00000000000000" pitchFamily="2" charset="-78"/>
                <a:cs typeface="Cairo Black" panose="00000A00000000000000" pitchFamily="2" charset="-78"/>
              </a:rPr>
              <a:t>المدي المنسوخ إلية</a:t>
            </a:r>
            <a:endParaRPr lang="en-US" dirty="0">
              <a:solidFill>
                <a:srgbClr val="00B050"/>
              </a:solidFill>
              <a:latin typeface="Cairo Black" panose="00000A00000000000000" pitchFamily="2" charset="-78"/>
              <a:cs typeface="Cairo Black" panose="00000A00000000000000" pitchFamily="2" charset="-78"/>
            </a:endParaRPr>
          </a:p>
        </p:txBody>
      </p:sp>
      <p:sp>
        <p:nvSpPr>
          <p:cNvPr id="37" name="TextBox 36">
            <a:extLst>
              <a:ext uri="{FF2B5EF4-FFF2-40B4-BE49-F238E27FC236}">
                <a16:creationId xmlns:a16="http://schemas.microsoft.com/office/drawing/2014/main" id="{128A53D5-D25D-A125-5D9D-763D1F27EEA7}"/>
              </a:ext>
            </a:extLst>
          </p:cNvPr>
          <p:cNvSpPr txBox="1"/>
          <p:nvPr/>
        </p:nvSpPr>
        <p:spPr>
          <a:xfrm>
            <a:off x="212089" y="-1817678"/>
            <a:ext cx="12156589"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38" name="Google Shape;2697;p56">
            <a:extLst>
              <a:ext uri="{FF2B5EF4-FFF2-40B4-BE49-F238E27FC236}">
                <a16:creationId xmlns:a16="http://schemas.microsoft.com/office/drawing/2014/main" id="{B9DE522C-4F0C-FBBD-8BA4-2EDE43758BF7}"/>
              </a:ext>
            </a:extLst>
          </p:cNvPr>
          <p:cNvGrpSpPr/>
          <p:nvPr/>
        </p:nvGrpSpPr>
        <p:grpSpPr>
          <a:xfrm>
            <a:off x="1963533" y="7572963"/>
            <a:ext cx="8653699" cy="5459773"/>
            <a:chOff x="4145900" y="1432100"/>
            <a:chExt cx="1615425" cy="1019200"/>
          </a:xfrm>
        </p:grpSpPr>
        <p:sp>
          <p:nvSpPr>
            <p:cNvPr id="39" name="Google Shape;2698;p56">
              <a:extLst>
                <a:ext uri="{FF2B5EF4-FFF2-40B4-BE49-F238E27FC236}">
                  <a16:creationId xmlns:a16="http://schemas.microsoft.com/office/drawing/2014/main" id="{D16BB78A-2467-EC77-F37B-2F370C0F6AE5}"/>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0" name="Google Shape;2699;p56">
              <a:extLst>
                <a:ext uri="{FF2B5EF4-FFF2-40B4-BE49-F238E27FC236}">
                  <a16:creationId xmlns:a16="http://schemas.microsoft.com/office/drawing/2014/main" id="{AE99CDDF-9763-4E38-027C-12E7E17151AD}"/>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700;p56">
              <a:extLst>
                <a:ext uri="{FF2B5EF4-FFF2-40B4-BE49-F238E27FC236}">
                  <a16:creationId xmlns:a16="http://schemas.microsoft.com/office/drawing/2014/main" id="{43F2AC43-52DF-EF23-83F8-29C586AEA307}"/>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701;p56">
              <a:extLst>
                <a:ext uri="{FF2B5EF4-FFF2-40B4-BE49-F238E27FC236}">
                  <a16:creationId xmlns:a16="http://schemas.microsoft.com/office/drawing/2014/main" id="{3014FCCF-5FD8-A848-FFAD-7BB264619F9A}"/>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702;p56">
              <a:extLst>
                <a:ext uri="{FF2B5EF4-FFF2-40B4-BE49-F238E27FC236}">
                  <a16:creationId xmlns:a16="http://schemas.microsoft.com/office/drawing/2014/main" id="{0F844E23-A959-36BE-B51D-B603535214F2}"/>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703;p56">
              <a:extLst>
                <a:ext uri="{FF2B5EF4-FFF2-40B4-BE49-F238E27FC236}">
                  <a16:creationId xmlns:a16="http://schemas.microsoft.com/office/drawing/2014/main" id="{44459072-F386-4B27-D32D-0CD2BAB33BCF}"/>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704;p56">
              <a:extLst>
                <a:ext uri="{FF2B5EF4-FFF2-40B4-BE49-F238E27FC236}">
                  <a16:creationId xmlns:a16="http://schemas.microsoft.com/office/drawing/2014/main" id="{024B6693-3E5E-FCC6-0A06-1591B4B6745A}"/>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705;p56">
              <a:extLst>
                <a:ext uri="{FF2B5EF4-FFF2-40B4-BE49-F238E27FC236}">
                  <a16:creationId xmlns:a16="http://schemas.microsoft.com/office/drawing/2014/main" id="{6B8CC20C-4FF1-B1B3-5FA4-E4BDEB4D54BE}"/>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706;p56">
              <a:extLst>
                <a:ext uri="{FF2B5EF4-FFF2-40B4-BE49-F238E27FC236}">
                  <a16:creationId xmlns:a16="http://schemas.microsoft.com/office/drawing/2014/main" id="{5BF06215-A58B-A5AC-032B-1C88111395CC}"/>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707;p56">
              <a:extLst>
                <a:ext uri="{FF2B5EF4-FFF2-40B4-BE49-F238E27FC236}">
                  <a16:creationId xmlns:a16="http://schemas.microsoft.com/office/drawing/2014/main" id="{B57FC167-9102-1571-2CE0-A1DA041B8CC3}"/>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708;p56">
              <a:extLst>
                <a:ext uri="{FF2B5EF4-FFF2-40B4-BE49-F238E27FC236}">
                  <a16:creationId xmlns:a16="http://schemas.microsoft.com/office/drawing/2014/main" id="{6B236F22-1B77-D50D-7C85-7CF75471848B}"/>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709;p56">
              <a:extLst>
                <a:ext uri="{FF2B5EF4-FFF2-40B4-BE49-F238E27FC236}">
                  <a16:creationId xmlns:a16="http://schemas.microsoft.com/office/drawing/2014/main" id="{37206F2A-AC95-71EE-82AE-9C326942E8DA}"/>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710;p56">
              <a:extLst>
                <a:ext uri="{FF2B5EF4-FFF2-40B4-BE49-F238E27FC236}">
                  <a16:creationId xmlns:a16="http://schemas.microsoft.com/office/drawing/2014/main" id="{3E6A32CF-BB0C-69C9-4832-5C6F731BB1E0}"/>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711;p56">
              <a:extLst>
                <a:ext uri="{FF2B5EF4-FFF2-40B4-BE49-F238E27FC236}">
                  <a16:creationId xmlns:a16="http://schemas.microsoft.com/office/drawing/2014/main" id="{5CF6F453-B22A-13B6-3080-7D1E5C4FD47E}"/>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712;p56">
              <a:extLst>
                <a:ext uri="{FF2B5EF4-FFF2-40B4-BE49-F238E27FC236}">
                  <a16:creationId xmlns:a16="http://schemas.microsoft.com/office/drawing/2014/main" id="{8E61EDD2-8DF7-7949-4607-E47245B35BCE}"/>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713;p56">
              <a:extLst>
                <a:ext uri="{FF2B5EF4-FFF2-40B4-BE49-F238E27FC236}">
                  <a16:creationId xmlns:a16="http://schemas.microsoft.com/office/drawing/2014/main" id="{F31E9E2F-DC73-39F0-AC96-ABBCE0DCB2C3}"/>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714;p56">
              <a:extLst>
                <a:ext uri="{FF2B5EF4-FFF2-40B4-BE49-F238E27FC236}">
                  <a16:creationId xmlns:a16="http://schemas.microsoft.com/office/drawing/2014/main" id="{22EE5F3A-4D6F-FA2B-143B-770506EA347E}"/>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715;p56">
              <a:extLst>
                <a:ext uri="{FF2B5EF4-FFF2-40B4-BE49-F238E27FC236}">
                  <a16:creationId xmlns:a16="http://schemas.microsoft.com/office/drawing/2014/main" id="{7FEAE4EC-2AB0-33CB-1262-35BA0B45FA53}"/>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16;p56">
              <a:extLst>
                <a:ext uri="{FF2B5EF4-FFF2-40B4-BE49-F238E27FC236}">
                  <a16:creationId xmlns:a16="http://schemas.microsoft.com/office/drawing/2014/main" id="{54DC4702-BC6A-A438-9D50-C31C434669F0}"/>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17;p56">
              <a:extLst>
                <a:ext uri="{FF2B5EF4-FFF2-40B4-BE49-F238E27FC236}">
                  <a16:creationId xmlns:a16="http://schemas.microsoft.com/office/drawing/2014/main" id="{07D450A4-C949-566E-5AB3-BBE65C2DD80D}"/>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18;p56">
              <a:extLst>
                <a:ext uri="{FF2B5EF4-FFF2-40B4-BE49-F238E27FC236}">
                  <a16:creationId xmlns:a16="http://schemas.microsoft.com/office/drawing/2014/main" id="{DEAF1728-DEA5-9568-4D26-9404A1A10018}"/>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19;p56">
              <a:extLst>
                <a:ext uri="{FF2B5EF4-FFF2-40B4-BE49-F238E27FC236}">
                  <a16:creationId xmlns:a16="http://schemas.microsoft.com/office/drawing/2014/main" id="{11638690-6703-2BF9-92CE-2D67FAEC1E4A}"/>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20;p56">
              <a:extLst>
                <a:ext uri="{FF2B5EF4-FFF2-40B4-BE49-F238E27FC236}">
                  <a16:creationId xmlns:a16="http://schemas.microsoft.com/office/drawing/2014/main" id="{64676C92-3A5E-5595-4514-E8991C8AA002}"/>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21;p56">
              <a:extLst>
                <a:ext uri="{FF2B5EF4-FFF2-40B4-BE49-F238E27FC236}">
                  <a16:creationId xmlns:a16="http://schemas.microsoft.com/office/drawing/2014/main" id="{FA6B827E-D54A-B169-6E68-49CB9A4B80CB}"/>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22;p56">
              <a:extLst>
                <a:ext uri="{FF2B5EF4-FFF2-40B4-BE49-F238E27FC236}">
                  <a16:creationId xmlns:a16="http://schemas.microsoft.com/office/drawing/2014/main" id="{C2811A05-2A1D-366B-FBEB-053A4E61FAAD}"/>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723;p56">
              <a:extLst>
                <a:ext uri="{FF2B5EF4-FFF2-40B4-BE49-F238E27FC236}">
                  <a16:creationId xmlns:a16="http://schemas.microsoft.com/office/drawing/2014/main" id="{E8FC3C71-F8CB-A1B8-496C-4A76F459E050}"/>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724;p56">
              <a:extLst>
                <a:ext uri="{FF2B5EF4-FFF2-40B4-BE49-F238E27FC236}">
                  <a16:creationId xmlns:a16="http://schemas.microsoft.com/office/drawing/2014/main" id="{0BBDC43D-6F87-0A04-70C0-21D54A219349}"/>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725;p56">
              <a:extLst>
                <a:ext uri="{FF2B5EF4-FFF2-40B4-BE49-F238E27FC236}">
                  <a16:creationId xmlns:a16="http://schemas.microsoft.com/office/drawing/2014/main" id="{03252D2B-EF86-10E3-394D-F31361CFDDF8}"/>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726;p56">
              <a:extLst>
                <a:ext uri="{FF2B5EF4-FFF2-40B4-BE49-F238E27FC236}">
                  <a16:creationId xmlns:a16="http://schemas.microsoft.com/office/drawing/2014/main" id="{8F84394D-EE82-A4AE-A092-14F4214D176C}"/>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27;p56">
              <a:extLst>
                <a:ext uri="{FF2B5EF4-FFF2-40B4-BE49-F238E27FC236}">
                  <a16:creationId xmlns:a16="http://schemas.microsoft.com/office/drawing/2014/main" id="{30E7B712-92F2-4E2E-DB58-8DAA84E39231}"/>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28;p56">
              <a:extLst>
                <a:ext uri="{FF2B5EF4-FFF2-40B4-BE49-F238E27FC236}">
                  <a16:creationId xmlns:a16="http://schemas.microsoft.com/office/drawing/2014/main" id="{2FD53B49-2712-3240-16AB-EA947AFF1DAE}"/>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29;p56">
              <a:extLst>
                <a:ext uri="{FF2B5EF4-FFF2-40B4-BE49-F238E27FC236}">
                  <a16:creationId xmlns:a16="http://schemas.microsoft.com/office/drawing/2014/main" id="{BA969AD6-80C9-A387-6F23-5415D916ACBA}"/>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30;p56">
              <a:extLst>
                <a:ext uri="{FF2B5EF4-FFF2-40B4-BE49-F238E27FC236}">
                  <a16:creationId xmlns:a16="http://schemas.microsoft.com/office/drawing/2014/main" id="{9D5DCC5F-F2BC-30BC-D8BF-EFE035FB8C03}"/>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31;p56">
              <a:extLst>
                <a:ext uri="{FF2B5EF4-FFF2-40B4-BE49-F238E27FC236}">
                  <a16:creationId xmlns:a16="http://schemas.microsoft.com/office/drawing/2014/main" id="{2F531276-7A1F-1562-7295-EFB733F9F963}"/>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32;p56">
              <a:extLst>
                <a:ext uri="{FF2B5EF4-FFF2-40B4-BE49-F238E27FC236}">
                  <a16:creationId xmlns:a16="http://schemas.microsoft.com/office/drawing/2014/main" id="{7EA8210E-8BE8-D744-47E6-2F1B805E557F}"/>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33;p56">
              <a:extLst>
                <a:ext uri="{FF2B5EF4-FFF2-40B4-BE49-F238E27FC236}">
                  <a16:creationId xmlns:a16="http://schemas.microsoft.com/office/drawing/2014/main" id="{A73DAF71-AC6D-81F1-2723-EA71C8BC65E1}"/>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34;p56">
              <a:extLst>
                <a:ext uri="{FF2B5EF4-FFF2-40B4-BE49-F238E27FC236}">
                  <a16:creationId xmlns:a16="http://schemas.microsoft.com/office/drawing/2014/main" id="{1A587A2F-ED67-9C4F-C8E6-AACDA0ED6B00}"/>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35;p56">
              <a:extLst>
                <a:ext uri="{FF2B5EF4-FFF2-40B4-BE49-F238E27FC236}">
                  <a16:creationId xmlns:a16="http://schemas.microsoft.com/office/drawing/2014/main" id="{FFC21A5C-5135-5585-3870-EAC9DBB347F5}"/>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36;p56">
              <a:extLst>
                <a:ext uri="{FF2B5EF4-FFF2-40B4-BE49-F238E27FC236}">
                  <a16:creationId xmlns:a16="http://schemas.microsoft.com/office/drawing/2014/main" id="{F3AAD77F-FFF2-CFA6-32EE-177B62C4E204}"/>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37;p56">
              <a:extLst>
                <a:ext uri="{FF2B5EF4-FFF2-40B4-BE49-F238E27FC236}">
                  <a16:creationId xmlns:a16="http://schemas.microsoft.com/office/drawing/2014/main" id="{F4DEC55D-2688-1FF4-D828-102ECD6FEC32}"/>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38;p56">
              <a:extLst>
                <a:ext uri="{FF2B5EF4-FFF2-40B4-BE49-F238E27FC236}">
                  <a16:creationId xmlns:a16="http://schemas.microsoft.com/office/drawing/2014/main" id="{816E171E-6DE5-BFB4-EFC2-FA5F7D9A5005}"/>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39;p56">
              <a:extLst>
                <a:ext uri="{FF2B5EF4-FFF2-40B4-BE49-F238E27FC236}">
                  <a16:creationId xmlns:a16="http://schemas.microsoft.com/office/drawing/2014/main" id="{A7158450-165C-A464-10FA-8B3A19D541FC}"/>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40;p56">
              <a:extLst>
                <a:ext uri="{FF2B5EF4-FFF2-40B4-BE49-F238E27FC236}">
                  <a16:creationId xmlns:a16="http://schemas.microsoft.com/office/drawing/2014/main" id="{25444905-9861-9DFD-6669-2E31833053B9}"/>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41;p56">
              <a:extLst>
                <a:ext uri="{FF2B5EF4-FFF2-40B4-BE49-F238E27FC236}">
                  <a16:creationId xmlns:a16="http://schemas.microsoft.com/office/drawing/2014/main" id="{D86D6173-BC57-1DC1-2B26-62ED4EE615DD}"/>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42;p56">
              <a:extLst>
                <a:ext uri="{FF2B5EF4-FFF2-40B4-BE49-F238E27FC236}">
                  <a16:creationId xmlns:a16="http://schemas.microsoft.com/office/drawing/2014/main" id="{3EB8F3ED-C063-0219-FB2F-6D7464C44DB3}"/>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43;p56">
              <a:extLst>
                <a:ext uri="{FF2B5EF4-FFF2-40B4-BE49-F238E27FC236}">
                  <a16:creationId xmlns:a16="http://schemas.microsoft.com/office/drawing/2014/main" id="{3E32BFC1-5742-BC1F-20A1-F4BB80FF5314}"/>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44;p56">
              <a:extLst>
                <a:ext uri="{FF2B5EF4-FFF2-40B4-BE49-F238E27FC236}">
                  <a16:creationId xmlns:a16="http://schemas.microsoft.com/office/drawing/2014/main" id="{4C115993-F772-A127-CA2C-E36CA8AC1D7D}"/>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45;p56">
              <a:extLst>
                <a:ext uri="{FF2B5EF4-FFF2-40B4-BE49-F238E27FC236}">
                  <a16:creationId xmlns:a16="http://schemas.microsoft.com/office/drawing/2014/main" id="{66528194-1375-CB42-08CB-E512CA26E014}"/>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46;p56">
              <a:extLst>
                <a:ext uri="{FF2B5EF4-FFF2-40B4-BE49-F238E27FC236}">
                  <a16:creationId xmlns:a16="http://schemas.microsoft.com/office/drawing/2014/main" id="{C7D7CC5A-7FFD-64D0-DDB1-C6BFED06A1CF}"/>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47;p56">
              <a:extLst>
                <a:ext uri="{FF2B5EF4-FFF2-40B4-BE49-F238E27FC236}">
                  <a16:creationId xmlns:a16="http://schemas.microsoft.com/office/drawing/2014/main" id="{D8D891E3-C532-F84C-13B1-A88281E9A875}"/>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48;p56">
              <a:extLst>
                <a:ext uri="{FF2B5EF4-FFF2-40B4-BE49-F238E27FC236}">
                  <a16:creationId xmlns:a16="http://schemas.microsoft.com/office/drawing/2014/main" id="{6EA9C9B0-C869-7D37-D345-636CD94D7563}"/>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49;p56">
              <a:extLst>
                <a:ext uri="{FF2B5EF4-FFF2-40B4-BE49-F238E27FC236}">
                  <a16:creationId xmlns:a16="http://schemas.microsoft.com/office/drawing/2014/main" id="{21C11317-B55F-F882-C3F7-07158DFC4BE2}"/>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50;p56">
              <a:extLst>
                <a:ext uri="{FF2B5EF4-FFF2-40B4-BE49-F238E27FC236}">
                  <a16:creationId xmlns:a16="http://schemas.microsoft.com/office/drawing/2014/main" id="{30CF5B10-E08C-4E52-9BDA-AC8A240CB151}"/>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51;p56">
              <a:extLst>
                <a:ext uri="{FF2B5EF4-FFF2-40B4-BE49-F238E27FC236}">
                  <a16:creationId xmlns:a16="http://schemas.microsoft.com/office/drawing/2014/main" id="{20CFF235-0EAC-6D7C-70A9-E5D1544BBBF1}"/>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52;p56">
              <a:extLst>
                <a:ext uri="{FF2B5EF4-FFF2-40B4-BE49-F238E27FC236}">
                  <a16:creationId xmlns:a16="http://schemas.microsoft.com/office/drawing/2014/main" id="{FFCB5D9E-33E6-A066-1F6B-E6E2EBC6971B}"/>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53;p56">
              <a:extLst>
                <a:ext uri="{FF2B5EF4-FFF2-40B4-BE49-F238E27FC236}">
                  <a16:creationId xmlns:a16="http://schemas.microsoft.com/office/drawing/2014/main" id="{CA0C5F81-ADE5-A41E-F226-859E04DBD293}"/>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54;p56">
              <a:extLst>
                <a:ext uri="{FF2B5EF4-FFF2-40B4-BE49-F238E27FC236}">
                  <a16:creationId xmlns:a16="http://schemas.microsoft.com/office/drawing/2014/main" id="{C5BCDF2F-442B-2C9B-F270-CDB49629FF74}"/>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55;p56">
              <a:extLst>
                <a:ext uri="{FF2B5EF4-FFF2-40B4-BE49-F238E27FC236}">
                  <a16:creationId xmlns:a16="http://schemas.microsoft.com/office/drawing/2014/main" id="{0D13AC05-B727-325F-E31F-26B788C81CF4}"/>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56;p56">
              <a:extLst>
                <a:ext uri="{FF2B5EF4-FFF2-40B4-BE49-F238E27FC236}">
                  <a16:creationId xmlns:a16="http://schemas.microsoft.com/office/drawing/2014/main" id="{3FC34140-E4CB-AFCE-DD27-D2DF6B50E096}"/>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57;p56">
              <a:extLst>
                <a:ext uri="{FF2B5EF4-FFF2-40B4-BE49-F238E27FC236}">
                  <a16:creationId xmlns:a16="http://schemas.microsoft.com/office/drawing/2014/main" id="{E857CF93-8C78-2540-F780-84C30D92B8A1}"/>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58;p56">
              <a:extLst>
                <a:ext uri="{FF2B5EF4-FFF2-40B4-BE49-F238E27FC236}">
                  <a16:creationId xmlns:a16="http://schemas.microsoft.com/office/drawing/2014/main" id="{4D93FAF4-7B48-E4F4-5F28-EF363C9049EF}"/>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59;p56">
              <a:extLst>
                <a:ext uri="{FF2B5EF4-FFF2-40B4-BE49-F238E27FC236}">
                  <a16:creationId xmlns:a16="http://schemas.microsoft.com/office/drawing/2014/main" id="{23C0BBD4-5312-01C4-0E6B-9FB786BAD4CE}"/>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60;p56">
              <a:extLst>
                <a:ext uri="{FF2B5EF4-FFF2-40B4-BE49-F238E27FC236}">
                  <a16:creationId xmlns:a16="http://schemas.microsoft.com/office/drawing/2014/main" id="{CD121300-6B62-52CE-4A92-BD2CB6933910}"/>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61;p56">
              <a:extLst>
                <a:ext uri="{FF2B5EF4-FFF2-40B4-BE49-F238E27FC236}">
                  <a16:creationId xmlns:a16="http://schemas.microsoft.com/office/drawing/2014/main" id="{14770E03-81B8-B0C3-3004-5BBFECFCE255}"/>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62;p56">
              <a:extLst>
                <a:ext uri="{FF2B5EF4-FFF2-40B4-BE49-F238E27FC236}">
                  <a16:creationId xmlns:a16="http://schemas.microsoft.com/office/drawing/2014/main" id="{0D1B163F-A159-4BE4-EA65-E38DFA54A677}"/>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63;p56">
              <a:extLst>
                <a:ext uri="{FF2B5EF4-FFF2-40B4-BE49-F238E27FC236}">
                  <a16:creationId xmlns:a16="http://schemas.microsoft.com/office/drawing/2014/main" id="{DB6A132A-A071-9322-996A-44732E075699}"/>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64;p56">
              <a:extLst>
                <a:ext uri="{FF2B5EF4-FFF2-40B4-BE49-F238E27FC236}">
                  <a16:creationId xmlns:a16="http://schemas.microsoft.com/office/drawing/2014/main" id="{D23A75D5-427B-2366-050D-D0275ED87BEF}"/>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65;p56">
              <a:extLst>
                <a:ext uri="{FF2B5EF4-FFF2-40B4-BE49-F238E27FC236}">
                  <a16:creationId xmlns:a16="http://schemas.microsoft.com/office/drawing/2014/main" id="{2A666469-7D57-0EBC-B5FA-96634160CE04}"/>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66;p56">
              <a:extLst>
                <a:ext uri="{FF2B5EF4-FFF2-40B4-BE49-F238E27FC236}">
                  <a16:creationId xmlns:a16="http://schemas.microsoft.com/office/drawing/2014/main" id="{1D298A26-32C9-8B12-02AC-73275C96C0DB}"/>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67;p56">
              <a:extLst>
                <a:ext uri="{FF2B5EF4-FFF2-40B4-BE49-F238E27FC236}">
                  <a16:creationId xmlns:a16="http://schemas.microsoft.com/office/drawing/2014/main" id="{D2E354A1-E93E-D818-7E02-A87D4FE74928}"/>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68;p56">
              <a:extLst>
                <a:ext uri="{FF2B5EF4-FFF2-40B4-BE49-F238E27FC236}">
                  <a16:creationId xmlns:a16="http://schemas.microsoft.com/office/drawing/2014/main" id="{52CD01E3-8F85-DA97-569C-89B1A0B589CB}"/>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69;p56">
              <a:extLst>
                <a:ext uri="{FF2B5EF4-FFF2-40B4-BE49-F238E27FC236}">
                  <a16:creationId xmlns:a16="http://schemas.microsoft.com/office/drawing/2014/main" id="{D0B0C44D-DCAD-1766-3211-854589A74D55}"/>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70;p56">
              <a:extLst>
                <a:ext uri="{FF2B5EF4-FFF2-40B4-BE49-F238E27FC236}">
                  <a16:creationId xmlns:a16="http://schemas.microsoft.com/office/drawing/2014/main" id="{2CE3EE6A-EDEB-8DB8-52BE-AA88067763B6}"/>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71;p56">
              <a:extLst>
                <a:ext uri="{FF2B5EF4-FFF2-40B4-BE49-F238E27FC236}">
                  <a16:creationId xmlns:a16="http://schemas.microsoft.com/office/drawing/2014/main" id="{0C4A35C2-54C9-59A3-3F11-F9776CBEA0C1}"/>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72;p56">
              <a:extLst>
                <a:ext uri="{FF2B5EF4-FFF2-40B4-BE49-F238E27FC236}">
                  <a16:creationId xmlns:a16="http://schemas.microsoft.com/office/drawing/2014/main" id="{C2A800AF-E588-1A86-0D21-B45D99ABC4EE}"/>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73;p56">
              <a:extLst>
                <a:ext uri="{FF2B5EF4-FFF2-40B4-BE49-F238E27FC236}">
                  <a16:creationId xmlns:a16="http://schemas.microsoft.com/office/drawing/2014/main" id="{37C074ED-E9D7-ED81-F8F2-6507395C2205}"/>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74;p56">
              <a:extLst>
                <a:ext uri="{FF2B5EF4-FFF2-40B4-BE49-F238E27FC236}">
                  <a16:creationId xmlns:a16="http://schemas.microsoft.com/office/drawing/2014/main" id="{2701D753-E7F7-9ED6-AB4A-C3693B8D6AC7}"/>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75;p56">
              <a:extLst>
                <a:ext uri="{FF2B5EF4-FFF2-40B4-BE49-F238E27FC236}">
                  <a16:creationId xmlns:a16="http://schemas.microsoft.com/office/drawing/2014/main" id="{1EE79CF4-2938-FB10-BADF-A1A33ECD9AB5}"/>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76;p56">
              <a:extLst>
                <a:ext uri="{FF2B5EF4-FFF2-40B4-BE49-F238E27FC236}">
                  <a16:creationId xmlns:a16="http://schemas.microsoft.com/office/drawing/2014/main" id="{A13128F8-C932-D547-C509-03DA39787AA6}"/>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77;p56">
              <a:extLst>
                <a:ext uri="{FF2B5EF4-FFF2-40B4-BE49-F238E27FC236}">
                  <a16:creationId xmlns:a16="http://schemas.microsoft.com/office/drawing/2014/main" id="{C3A80353-0B0B-5642-5397-D5681AD42070}"/>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78;p56">
              <a:extLst>
                <a:ext uri="{FF2B5EF4-FFF2-40B4-BE49-F238E27FC236}">
                  <a16:creationId xmlns:a16="http://schemas.microsoft.com/office/drawing/2014/main" id="{21E75823-83E5-AE1F-61F0-0AF4CB44E806}"/>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779;p56">
              <a:extLst>
                <a:ext uri="{FF2B5EF4-FFF2-40B4-BE49-F238E27FC236}">
                  <a16:creationId xmlns:a16="http://schemas.microsoft.com/office/drawing/2014/main" id="{F70780E0-22FF-C841-2056-52A15E2BD4F2}"/>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780;p56">
              <a:extLst>
                <a:ext uri="{FF2B5EF4-FFF2-40B4-BE49-F238E27FC236}">
                  <a16:creationId xmlns:a16="http://schemas.microsoft.com/office/drawing/2014/main" id="{DEB58631-E257-65FF-3D77-543F91CF7E9F}"/>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781;p56">
              <a:extLst>
                <a:ext uri="{FF2B5EF4-FFF2-40B4-BE49-F238E27FC236}">
                  <a16:creationId xmlns:a16="http://schemas.microsoft.com/office/drawing/2014/main" id="{B9EBF00C-4217-C557-9538-BF5E27D4A729}"/>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782;p56">
              <a:extLst>
                <a:ext uri="{FF2B5EF4-FFF2-40B4-BE49-F238E27FC236}">
                  <a16:creationId xmlns:a16="http://schemas.microsoft.com/office/drawing/2014/main" id="{5BA8A33F-D6F7-5629-63BC-51182EB06C39}"/>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783;p56">
              <a:extLst>
                <a:ext uri="{FF2B5EF4-FFF2-40B4-BE49-F238E27FC236}">
                  <a16:creationId xmlns:a16="http://schemas.microsoft.com/office/drawing/2014/main" id="{8AC72330-8C36-D39F-DA97-26F0EE17F649}"/>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784;p56">
              <a:extLst>
                <a:ext uri="{FF2B5EF4-FFF2-40B4-BE49-F238E27FC236}">
                  <a16:creationId xmlns:a16="http://schemas.microsoft.com/office/drawing/2014/main" id="{045729E2-8FF0-E197-4F18-23D7AAE4389A}"/>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785;p56">
              <a:extLst>
                <a:ext uri="{FF2B5EF4-FFF2-40B4-BE49-F238E27FC236}">
                  <a16:creationId xmlns:a16="http://schemas.microsoft.com/office/drawing/2014/main" id="{C7F25ACB-1C7B-A33A-E9E4-C7C9DD02E907}"/>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786;p56">
              <a:extLst>
                <a:ext uri="{FF2B5EF4-FFF2-40B4-BE49-F238E27FC236}">
                  <a16:creationId xmlns:a16="http://schemas.microsoft.com/office/drawing/2014/main" id="{0E91D9B2-28AF-1005-97B5-6DF4AA1DF1D8}"/>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787;p56">
              <a:extLst>
                <a:ext uri="{FF2B5EF4-FFF2-40B4-BE49-F238E27FC236}">
                  <a16:creationId xmlns:a16="http://schemas.microsoft.com/office/drawing/2014/main" id="{DEA7ACE5-235D-BF4E-B891-CAE67779B786}"/>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788;p56">
              <a:extLst>
                <a:ext uri="{FF2B5EF4-FFF2-40B4-BE49-F238E27FC236}">
                  <a16:creationId xmlns:a16="http://schemas.microsoft.com/office/drawing/2014/main" id="{C0FC1FC9-FBD8-38FE-1641-95174FA56F85}"/>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789;p56">
              <a:extLst>
                <a:ext uri="{FF2B5EF4-FFF2-40B4-BE49-F238E27FC236}">
                  <a16:creationId xmlns:a16="http://schemas.microsoft.com/office/drawing/2014/main" id="{7FC0F184-4909-C3E7-F745-0BD873E0FDCF}"/>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790;p56">
              <a:extLst>
                <a:ext uri="{FF2B5EF4-FFF2-40B4-BE49-F238E27FC236}">
                  <a16:creationId xmlns:a16="http://schemas.microsoft.com/office/drawing/2014/main" id="{5E8596BA-B7D3-1DAD-DEF7-604215AA0846}"/>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791;p56">
              <a:extLst>
                <a:ext uri="{FF2B5EF4-FFF2-40B4-BE49-F238E27FC236}">
                  <a16:creationId xmlns:a16="http://schemas.microsoft.com/office/drawing/2014/main" id="{00AD14ED-3C30-70B9-2C32-F80E089C8F15}"/>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792;p56">
              <a:extLst>
                <a:ext uri="{FF2B5EF4-FFF2-40B4-BE49-F238E27FC236}">
                  <a16:creationId xmlns:a16="http://schemas.microsoft.com/office/drawing/2014/main" id="{C752684B-2358-93DA-3791-FA4BA2EBDAF2}"/>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793;p56">
              <a:extLst>
                <a:ext uri="{FF2B5EF4-FFF2-40B4-BE49-F238E27FC236}">
                  <a16:creationId xmlns:a16="http://schemas.microsoft.com/office/drawing/2014/main" id="{2F8DB901-6637-3BFB-1874-03CDC5075A8C}"/>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794;p56">
              <a:extLst>
                <a:ext uri="{FF2B5EF4-FFF2-40B4-BE49-F238E27FC236}">
                  <a16:creationId xmlns:a16="http://schemas.microsoft.com/office/drawing/2014/main" id="{3992833A-67C2-D0EA-03CB-CC8F392A6543}"/>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795;p56">
              <a:extLst>
                <a:ext uri="{FF2B5EF4-FFF2-40B4-BE49-F238E27FC236}">
                  <a16:creationId xmlns:a16="http://schemas.microsoft.com/office/drawing/2014/main" id="{A20A3A99-0146-E96C-96ED-2C1349038653}"/>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796;p56">
              <a:extLst>
                <a:ext uri="{FF2B5EF4-FFF2-40B4-BE49-F238E27FC236}">
                  <a16:creationId xmlns:a16="http://schemas.microsoft.com/office/drawing/2014/main" id="{F2220D5C-0772-43D5-AB83-6326A6EC9A74}"/>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797;p56">
              <a:extLst>
                <a:ext uri="{FF2B5EF4-FFF2-40B4-BE49-F238E27FC236}">
                  <a16:creationId xmlns:a16="http://schemas.microsoft.com/office/drawing/2014/main" id="{2AFDCFD9-564F-61AE-1EE8-FC6BE04DED04}"/>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798;p56">
              <a:extLst>
                <a:ext uri="{FF2B5EF4-FFF2-40B4-BE49-F238E27FC236}">
                  <a16:creationId xmlns:a16="http://schemas.microsoft.com/office/drawing/2014/main" id="{FFD22782-337C-22D5-1E27-76AE124D61E8}"/>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799;p56">
              <a:extLst>
                <a:ext uri="{FF2B5EF4-FFF2-40B4-BE49-F238E27FC236}">
                  <a16:creationId xmlns:a16="http://schemas.microsoft.com/office/drawing/2014/main" id="{3C690EEB-E98F-CB8E-3417-9EAE23F978EB}"/>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800;p56">
              <a:extLst>
                <a:ext uri="{FF2B5EF4-FFF2-40B4-BE49-F238E27FC236}">
                  <a16:creationId xmlns:a16="http://schemas.microsoft.com/office/drawing/2014/main" id="{55DB0DAB-B533-C0A8-D84B-8A996922E5C1}"/>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801;p56">
              <a:extLst>
                <a:ext uri="{FF2B5EF4-FFF2-40B4-BE49-F238E27FC236}">
                  <a16:creationId xmlns:a16="http://schemas.microsoft.com/office/drawing/2014/main" id="{C79ABE65-86B5-526A-40DF-4080C2D1913D}"/>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802;p56">
              <a:extLst>
                <a:ext uri="{FF2B5EF4-FFF2-40B4-BE49-F238E27FC236}">
                  <a16:creationId xmlns:a16="http://schemas.microsoft.com/office/drawing/2014/main" id="{542267FA-C86F-3561-82A5-0C3705D81E3D}"/>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803;p56">
              <a:extLst>
                <a:ext uri="{FF2B5EF4-FFF2-40B4-BE49-F238E27FC236}">
                  <a16:creationId xmlns:a16="http://schemas.microsoft.com/office/drawing/2014/main" id="{AB3A5C34-51E9-9E49-B335-91F5F03D636B}"/>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804;p56">
              <a:extLst>
                <a:ext uri="{FF2B5EF4-FFF2-40B4-BE49-F238E27FC236}">
                  <a16:creationId xmlns:a16="http://schemas.microsoft.com/office/drawing/2014/main" id="{054986F8-48FB-01E8-07B3-35315FE82A37}"/>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805;p56">
              <a:extLst>
                <a:ext uri="{FF2B5EF4-FFF2-40B4-BE49-F238E27FC236}">
                  <a16:creationId xmlns:a16="http://schemas.microsoft.com/office/drawing/2014/main" id="{3EC2530B-A40A-FB0C-582E-267F70587747}"/>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806;p56">
              <a:extLst>
                <a:ext uri="{FF2B5EF4-FFF2-40B4-BE49-F238E27FC236}">
                  <a16:creationId xmlns:a16="http://schemas.microsoft.com/office/drawing/2014/main" id="{5192C3FA-D204-7C7F-3613-4F3805A248B8}"/>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807;p56">
              <a:extLst>
                <a:ext uri="{FF2B5EF4-FFF2-40B4-BE49-F238E27FC236}">
                  <a16:creationId xmlns:a16="http://schemas.microsoft.com/office/drawing/2014/main" id="{B34B3843-F190-3BA3-33D7-9CED7A0A8F54}"/>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808;p56">
              <a:extLst>
                <a:ext uri="{FF2B5EF4-FFF2-40B4-BE49-F238E27FC236}">
                  <a16:creationId xmlns:a16="http://schemas.microsoft.com/office/drawing/2014/main" id="{17B8338B-8ED3-17CF-9462-A450D8E4AD86}"/>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2809;p56">
              <a:extLst>
                <a:ext uri="{FF2B5EF4-FFF2-40B4-BE49-F238E27FC236}">
                  <a16:creationId xmlns:a16="http://schemas.microsoft.com/office/drawing/2014/main" id="{BC1D6B6E-E7E1-F4FF-CD6B-7F908156B5F3}"/>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2810;p56">
              <a:extLst>
                <a:ext uri="{FF2B5EF4-FFF2-40B4-BE49-F238E27FC236}">
                  <a16:creationId xmlns:a16="http://schemas.microsoft.com/office/drawing/2014/main" id="{A105AF46-7425-8E41-1F93-DA8DAB543623}"/>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2811;p56">
              <a:extLst>
                <a:ext uri="{FF2B5EF4-FFF2-40B4-BE49-F238E27FC236}">
                  <a16:creationId xmlns:a16="http://schemas.microsoft.com/office/drawing/2014/main" id="{B7816E2A-DDA7-51F3-1E38-F98A690BFE3D}"/>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812;p56">
              <a:extLst>
                <a:ext uri="{FF2B5EF4-FFF2-40B4-BE49-F238E27FC236}">
                  <a16:creationId xmlns:a16="http://schemas.microsoft.com/office/drawing/2014/main" id="{598FD10E-4B49-5DD0-9D81-5B28797EC92C}"/>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813;p56">
              <a:extLst>
                <a:ext uri="{FF2B5EF4-FFF2-40B4-BE49-F238E27FC236}">
                  <a16:creationId xmlns:a16="http://schemas.microsoft.com/office/drawing/2014/main" id="{0D997FFD-84BC-2FFB-CAE0-2BEE92D1F973}"/>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814;p56">
              <a:extLst>
                <a:ext uri="{FF2B5EF4-FFF2-40B4-BE49-F238E27FC236}">
                  <a16:creationId xmlns:a16="http://schemas.microsoft.com/office/drawing/2014/main" id="{0A422299-9D00-67A1-C941-A7CF4BC9D04C}"/>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815;p56">
              <a:extLst>
                <a:ext uri="{FF2B5EF4-FFF2-40B4-BE49-F238E27FC236}">
                  <a16:creationId xmlns:a16="http://schemas.microsoft.com/office/drawing/2014/main" id="{B26A1C36-E09B-19B9-AD44-B4A9E943BFB4}"/>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816;p56">
              <a:extLst>
                <a:ext uri="{FF2B5EF4-FFF2-40B4-BE49-F238E27FC236}">
                  <a16:creationId xmlns:a16="http://schemas.microsoft.com/office/drawing/2014/main" id="{BD2C9500-A128-1C4F-5562-1A5AFF5DB2AB}"/>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817;p56">
              <a:extLst>
                <a:ext uri="{FF2B5EF4-FFF2-40B4-BE49-F238E27FC236}">
                  <a16:creationId xmlns:a16="http://schemas.microsoft.com/office/drawing/2014/main" id="{D477CBC6-9368-9004-4E70-E4C1C48624AB}"/>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818;p56">
              <a:extLst>
                <a:ext uri="{FF2B5EF4-FFF2-40B4-BE49-F238E27FC236}">
                  <a16:creationId xmlns:a16="http://schemas.microsoft.com/office/drawing/2014/main" id="{2BDB0503-F198-8B52-2F6D-E55A2F19EF85}"/>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819;p56">
              <a:extLst>
                <a:ext uri="{FF2B5EF4-FFF2-40B4-BE49-F238E27FC236}">
                  <a16:creationId xmlns:a16="http://schemas.microsoft.com/office/drawing/2014/main" id="{2CE1060C-D0D7-0E64-2245-AFBC214457A6}"/>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820;p56">
              <a:extLst>
                <a:ext uri="{FF2B5EF4-FFF2-40B4-BE49-F238E27FC236}">
                  <a16:creationId xmlns:a16="http://schemas.microsoft.com/office/drawing/2014/main" id="{56F24542-3612-F09B-4CAA-DA8DEE02D284}"/>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2821;p56">
              <a:extLst>
                <a:ext uri="{FF2B5EF4-FFF2-40B4-BE49-F238E27FC236}">
                  <a16:creationId xmlns:a16="http://schemas.microsoft.com/office/drawing/2014/main" id="{C4691C96-4199-BEF4-D6C9-F652F360C434}"/>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822;p56">
              <a:extLst>
                <a:ext uri="{FF2B5EF4-FFF2-40B4-BE49-F238E27FC236}">
                  <a16:creationId xmlns:a16="http://schemas.microsoft.com/office/drawing/2014/main" id="{06B53A14-7BAD-9B56-8C57-8E74E8A11D47}"/>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823;p56">
              <a:extLst>
                <a:ext uri="{FF2B5EF4-FFF2-40B4-BE49-F238E27FC236}">
                  <a16:creationId xmlns:a16="http://schemas.microsoft.com/office/drawing/2014/main" id="{748932C5-08D3-A9D9-E8F2-DE309CB6363E}"/>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824;p56">
              <a:extLst>
                <a:ext uri="{FF2B5EF4-FFF2-40B4-BE49-F238E27FC236}">
                  <a16:creationId xmlns:a16="http://schemas.microsoft.com/office/drawing/2014/main" id="{7D25DC12-6486-3130-153D-3E051821E723}"/>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2825;p56">
              <a:extLst>
                <a:ext uri="{FF2B5EF4-FFF2-40B4-BE49-F238E27FC236}">
                  <a16:creationId xmlns:a16="http://schemas.microsoft.com/office/drawing/2014/main" id="{6E673E10-406E-CA16-4ADB-7911B966B53D}"/>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826;p56">
              <a:extLst>
                <a:ext uri="{FF2B5EF4-FFF2-40B4-BE49-F238E27FC236}">
                  <a16:creationId xmlns:a16="http://schemas.microsoft.com/office/drawing/2014/main" id="{C5C68F11-9647-2278-7491-8410D7CD9D13}"/>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827;p56">
              <a:extLst>
                <a:ext uri="{FF2B5EF4-FFF2-40B4-BE49-F238E27FC236}">
                  <a16:creationId xmlns:a16="http://schemas.microsoft.com/office/drawing/2014/main" id="{B9B7A792-3852-1937-1FB5-F8EE6575E684}"/>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2828;p56">
              <a:extLst>
                <a:ext uri="{FF2B5EF4-FFF2-40B4-BE49-F238E27FC236}">
                  <a16:creationId xmlns:a16="http://schemas.microsoft.com/office/drawing/2014/main" id="{87619AF2-7D4B-27DE-FFE6-B29B34B5F024}"/>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829;p56">
              <a:extLst>
                <a:ext uri="{FF2B5EF4-FFF2-40B4-BE49-F238E27FC236}">
                  <a16:creationId xmlns:a16="http://schemas.microsoft.com/office/drawing/2014/main" id="{ED65D0BE-8775-F963-89EA-0C0294D74540}"/>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2830;p56">
              <a:extLst>
                <a:ext uri="{FF2B5EF4-FFF2-40B4-BE49-F238E27FC236}">
                  <a16:creationId xmlns:a16="http://schemas.microsoft.com/office/drawing/2014/main" id="{30E4045B-5322-8137-262F-DC9F8C5855DC}"/>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831;p56">
              <a:extLst>
                <a:ext uri="{FF2B5EF4-FFF2-40B4-BE49-F238E27FC236}">
                  <a16:creationId xmlns:a16="http://schemas.microsoft.com/office/drawing/2014/main" id="{FF02DE9E-7B06-3288-3ED5-C5499B65FED2}"/>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832;p56">
              <a:extLst>
                <a:ext uri="{FF2B5EF4-FFF2-40B4-BE49-F238E27FC236}">
                  <a16:creationId xmlns:a16="http://schemas.microsoft.com/office/drawing/2014/main" id="{152F6E6A-41AB-2394-CC4F-58467ACACC1E}"/>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833;p56">
              <a:extLst>
                <a:ext uri="{FF2B5EF4-FFF2-40B4-BE49-F238E27FC236}">
                  <a16:creationId xmlns:a16="http://schemas.microsoft.com/office/drawing/2014/main" id="{7938DFBD-D37D-5019-9610-4F29A0449279}"/>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834;p56">
              <a:extLst>
                <a:ext uri="{FF2B5EF4-FFF2-40B4-BE49-F238E27FC236}">
                  <a16:creationId xmlns:a16="http://schemas.microsoft.com/office/drawing/2014/main" id="{CEFF79D8-BB6E-70F4-FA97-558F0BC580EC}"/>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835;p56">
              <a:extLst>
                <a:ext uri="{FF2B5EF4-FFF2-40B4-BE49-F238E27FC236}">
                  <a16:creationId xmlns:a16="http://schemas.microsoft.com/office/drawing/2014/main" id="{79080870-C2D1-7309-E9DE-9F7D03A58A32}"/>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836;p56">
              <a:extLst>
                <a:ext uri="{FF2B5EF4-FFF2-40B4-BE49-F238E27FC236}">
                  <a16:creationId xmlns:a16="http://schemas.microsoft.com/office/drawing/2014/main" id="{9B2184B3-1DAC-CDE1-0C8F-9AFA03968AC9}"/>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837;p56">
              <a:extLst>
                <a:ext uri="{FF2B5EF4-FFF2-40B4-BE49-F238E27FC236}">
                  <a16:creationId xmlns:a16="http://schemas.microsoft.com/office/drawing/2014/main" id="{B092542F-AD74-4F67-8D2C-399A575ADDF7}"/>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838;p56">
              <a:extLst>
                <a:ext uri="{FF2B5EF4-FFF2-40B4-BE49-F238E27FC236}">
                  <a16:creationId xmlns:a16="http://schemas.microsoft.com/office/drawing/2014/main" id="{68606131-D080-5D61-C6E7-C9A0A8CF7104}"/>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839;p56">
              <a:extLst>
                <a:ext uri="{FF2B5EF4-FFF2-40B4-BE49-F238E27FC236}">
                  <a16:creationId xmlns:a16="http://schemas.microsoft.com/office/drawing/2014/main" id="{CEC4D71D-D114-0830-C08A-159AE2AED651}"/>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840;p56">
              <a:extLst>
                <a:ext uri="{FF2B5EF4-FFF2-40B4-BE49-F238E27FC236}">
                  <a16:creationId xmlns:a16="http://schemas.microsoft.com/office/drawing/2014/main" id="{621F4B25-4883-0BF9-7756-3A42A17BAF5D}"/>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841;p56">
              <a:extLst>
                <a:ext uri="{FF2B5EF4-FFF2-40B4-BE49-F238E27FC236}">
                  <a16:creationId xmlns:a16="http://schemas.microsoft.com/office/drawing/2014/main" id="{2BF36913-90C0-034B-D760-29D14EF1E84C}"/>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842;p56">
              <a:extLst>
                <a:ext uri="{FF2B5EF4-FFF2-40B4-BE49-F238E27FC236}">
                  <a16:creationId xmlns:a16="http://schemas.microsoft.com/office/drawing/2014/main" id="{D3562CBA-0341-8A78-68EC-85439E6061C1}"/>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843;p56">
              <a:extLst>
                <a:ext uri="{FF2B5EF4-FFF2-40B4-BE49-F238E27FC236}">
                  <a16:creationId xmlns:a16="http://schemas.microsoft.com/office/drawing/2014/main" id="{B1069426-218B-798C-39D8-C0F38D4541B3}"/>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844;p56">
              <a:extLst>
                <a:ext uri="{FF2B5EF4-FFF2-40B4-BE49-F238E27FC236}">
                  <a16:creationId xmlns:a16="http://schemas.microsoft.com/office/drawing/2014/main" id="{10924B75-D2EA-40B8-ED9D-031A34B1AE1D}"/>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845;p56">
              <a:extLst>
                <a:ext uri="{FF2B5EF4-FFF2-40B4-BE49-F238E27FC236}">
                  <a16:creationId xmlns:a16="http://schemas.microsoft.com/office/drawing/2014/main" id="{2F5D45EB-C9D3-D8DA-1A48-B07BA181795B}"/>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846;p56">
              <a:extLst>
                <a:ext uri="{FF2B5EF4-FFF2-40B4-BE49-F238E27FC236}">
                  <a16:creationId xmlns:a16="http://schemas.microsoft.com/office/drawing/2014/main" id="{C2649F1B-F2C4-E404-ABC5-A4F339FA6713}"/>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847;p56">
              <a:extLst>
                <a:ext uri="{FF2B5EF4-FFF2-40B4-BE49-F238E27FC236}">
                  <a16:creationId xmlns:a16="http://schemas.microsoft.com/office/drawing/2014/main" id="{2FC7C51F-349A-2868-B000-FEA1417BA87C}"/>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848;p56">
              <a:extLst>
                <a:ext uri="{FF2B5EF4-FFF2-40B4-BE49-F238E27FC236}">
                  <a16:creationId xmlns:a16="http://schemas.microsoft.com/office/drawing/2014/main" id="{76014561-A371-0D84-CADF-5F4A688D80DF}"/>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849;p56">
              <a:extLst>
                <a:ext uri="{FF2B5EF4-FFF2-40B4-BE49-F238E27FC236}">
                  <a16:creationId xmlns:a16="http://schemas.microsoft.com/office/drawing/2014/main" id="{5F87F4AC-48EA-4900-3908-ED0B113FC9DA}"/>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850;p56">
              <a:extLst>
                <a:ext uri="{FF2B5EF4-FFF2-40B4-BE49-F238E27FC236}">
                  <a16:creationId xmlns:a16="http://schemas.microsoft.com/office/drawing/2014/main" id="{06498B0A-F0BF-F3AC-DE23-1AAD5E3C4B05}"/>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851;p56">
              <a:extLst>
                <a:ext uri="{FF2B5EF4-FFF2-40B4-BE49-F238E27FC236}">
                  <a16:creationId xmlns:a16="http://schemas.microsoft.com/office/drawing/2014/main" id="{306A6E83-65CE-1593-1C40-8D49733CF6DF}"/>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2852;p56">
              <a:extLst>
                <a:ext uri="{FF2B5EF4-FFF2-40B4-BE49-F238E27FC236}">
                  <a16:creationId xmlns:a16="http://schemas.microsoft.com/office/drawing/2014/main" id="{3CF7E8E5-9362-F39C-2053-1F13EF99A19C}"/>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2853;p56">
              <a:extLst>
                <a:ext uri="{FF2B5EF4-FFF2-40B4-BE49-F238E27FC236}">
                  <a16:creationId xmlns:a16="http://schemas.microsoft.com/office/drawing/2014/main" id="{E10C8C38-13AC-55A3-DF92-BDA2C6A3455E}"/>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2854;p56">
              <a:extLst>
                <a:ext uri="{FF2B5EF4-FFF2-40B4-BE49-F238E27FC236}">
                  <a16:creationId xmlns:a16="http://schemas.microsoft.com/office/drawing/2014/main" id="{402828AF-81E7-BB69-02F7-C5B0236E1CC1}"/>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2855;p56">
              <a:extLst>
                <a:ext uri="{FF2B5EF4-FFF2-40B4-BE49-F238E27FC236}">
                  <a16:creationId xmlns:a16="http://schemas.microsoft.com/office/drawing/2014/main" id="{9874A61E-6B59-2A86-2172-9F81B000B2A5}"/>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2856;p56">
              <a:extLst>
                <a:ext uri="{FF2B5EF4-FFF2-40B4-BE49-F238E27FC236}">
                  <a16:creationId xmlns:a16="http://schemas.microsoft.com/office/drawing/2014/main" id="{08A2BA9F-251A-3B44-E438-D65F57CA060D}"/>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2857;p56">
              <a:extLst>
                <a:ext uri="{FF2B5EF4-FFF2-40B4-BE49-F238E27FC236}">
                  <a16:creationId xmlns:a16="http://schemas.microsoft.com/office/drawing/2014/main" id="{DBD77A03-C8D1-5C55-4A81-EE1D34467B5F}"/>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2858;p56">
              <a:extLst>
                <a:ext uri="{FF2B5EF4-FFF2-40B4-BE49-F238E27FC236}">
                  <a16:creationId xmlns:a16="http://schemas.microsoft.com/office/drawing/2014/main" id="{8F4069EB-0B69-34BF-D4D2-69AD8E939409}"/>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859;p56">
              <a:extLst>
                <a:ext uri="{FF2B5EF4-FFF2-40B4-BE49-F238E27FC236}">
                  <a16:creationId xmlns:a16="http://schemas.microsoft.com/office/drawing/2014/main" id="{DC3200E4-2652-ED10-161E-E9095AD3FD8D}"/>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860;p56">
              <a:extLst>
                <a:ext uri="{FF2B5EF4-FFF2-40B4-BE49-F238E27FC236}">
                  <a16:creationId xmlns:a16="http://schemas.microsoft.com/office/drawing/2014/main" id="{5F70BB81-B449-9772-371D-6268287441E9}"/>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2861;p56">
              <a:extLst>
                <a:ext uri="{FF2B5EF4-FFF2-40B4-BE49-F238E27FC236}">
                  <a16:creationId xmlns:a16="http://schemas.microsoft.com/office/drawing/2014/main" id="{08C86679-8A4A-7B92-99AB-3CAC42F47F43}"/>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2862;p56">
              <a:extLst>
                <a:ext uri="{FF2B5EF4-FFF2-40B4-BE49-F238E27FC236}">
                  <a16:creationId xmlns:a16="http://schemas.microsoft.com/office/drawing/2014/main" id="{3A75EF6D-EC1B-55EA-C4E7-16C455A8C1E5}"/>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863;p56">
              <a:extLst>
                <a:ext uri="{FF2B5EF4-FFF2-40B4-BE49-F238E27FC236}">
                  <a16:creationId xmlns:a16="http://schemas.microsoft.com/office/drawing/2014/main" id="{1C118492-9C31-FAF5-8401-3CF00A31ADEC}"/>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864;p56">
              <a:extLst>
                <a:ext uri="{FF2B5EF4-FFF2-40B4-BE49-F238E27FC236}">
                  <a16:creationId xmlns:a16="http://schemas.microsoft.com/office/drawing/2014/main" id="{88C2E20C-2628-9F50-783E-89EB30CF0BE9}"/>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865;p56">
              <a:extLst>
                <a:ext uri="{FF2B5EF4-FFF2-40B4-BE49-F238E27FC236}">
                  <a16:creationId xmlns:a16="http://schemas.microsoft.com/office/drawing/2014/main" id="{02EA34D9-8BF8-E24D-EEF0-7E40BC087B0F}"/>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2866;p56">
              <a:extLst>
                <a:ext uri="{FF2B5EF4-FFF2-40B4-BE49-F238E27FC236}">
                  <a16:creationId xmlns:a16="http://schemas.microsoft.com/office/drawing/2014/main" id="{AC922879-BC6D-BDFD-AF2C-0B8E4649BFCA}"/>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867;p56">
              <a:extLst>
                <a:ext uri="{FF2B5EF4-FFF2-40B4-BE49-F238E27FC236}">
                  <a16:creationId xmlns:a16="http://schemas.microsoft.com/office/drawing/2014/main" id="{72ADF985-894D-A092-A0F5-7DBA3175E611}"/>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2868;p56">
              <a:extLst>
                <a:ext uri="{FF2B5EF4-FFF2-40B4-BE49-F238E27FC236}">
                  <a16:creationId xmlns:a16="http://schemas.microsoft.com/office/drawing/2014/main" id="{6A03DC3A-8326-39F0-1E01-6A0A9AAAE5CD}"/>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2869;p56">
              <a:extLst>
                <a:ext uri="{FF2B5EF4-FFF2-40B4-BE49-F238E27FC236}">
                  <a16:creationId xmlns:a16="http://schemas.microsoft.com/office/drawing/2014/main" id="{C10EA2A5-DDBA-8D62-B378-45C0EF07C142}"/>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2870;p56">
              <a:extLst>
                <a:ext uri="{FF2B5EF4-FFF2-40B4-BE49-F238E27FC236}">
                  <a16:creationId xmlns:a16="http://schemas.microsoft.com/office/drawing/2014/main" id="{AF1302F7-AB8F-5945-1DA0-6336FA8E4136}"/>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2871;p56">
              <a:extLst>
                <a:ext uri="{FF2B5EF4-FFF2-40B4-BE49-F238E27FC236}">
                  <a16:creationId xmlns:a16="http://schemas.microsoft.com/office/drawing/2014/main" id="{99F59C8E-F34A-0E99-7E91-EEA1DFD23504}"/>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2872;p56">
              <a:extLst>
                <a:ext uri="{FF2B5EF4-FFF2-40B4-BE49-F238E27FC236}">
                  <a16:creationId xmlns:a16="http://schemas.microsoft.com/office/drawing/2014/main" id="{73291076-F167-0D78-1070-E23604ACBB39}"/>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873;p56">
              <a:extLst>
                <a:ext uri="{FF2B5EF4-FFF2-40B4-BE49-F238E27FC236}">
                  <a16:creationId xmlns:a16="http://schemas.microsoft.com/office/drawing/2014/main" id="{EB4F41F3-30F4-542B-E224-3F4F403F95A8}"/>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2874;p56">
              <a:extLst>
                <a:ext uri="{FF2B5EF4-FFF2-40B4-BE49-F238E27FC236}">
                  <a16:creationId xmlns:a16="http://schemas.microsoft.com/office/drawing/2014/main" id="{18A31D76-D3F1-17FC-2C70-5F3342C32764}"/>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2875;p56">
              <a:extLst>
                <a:ext uri="{FF2B5EF4-FFF2-40B4-BE49-F238E27FC236}">
                  <a16:creationId xmlns:a16="http://schemas.microsoft.com/office/drawing/2014/main" id="{7722EE18-3774-E17A-9FF7-D620CBE985E8}"/>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2876;p56">
              <a:extLst>
                <a:ext uri="{FF2B5EF4-FFF2-40B4-BE49-F238E27FC236}">
                  <a16:creationId xmlns:a16="http://schemas.microsoft.com/office/drawing/2014/main" id="{6D4C22AE-6830-58C0-2D03-7E9C6FA81090}"/>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2877;p56">
              <a:extLst>
                <a:ext uri="{FF2B5EF4-FFF2-40B4-BE49-F238E27FC236}">
                  <a16:creationId xmlns:a16="http://schemas.microsoft.com/office/drawing/2014/main" id="{D4BFC793-5A1C-C9F6-4FE8-C3510F1CFDB0}"/>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2878;p56">
              <a:extLst>
                <a:ext uri="{FF2B5EF4-FFF2-40B4-BE49-F238E27FC236}">
                  <a16:creationId xmlns:a16="http://schemas.microsoft.com/office/drawing/2014/main" id="{7FCC42D8-D162-7C8D-9911-B9DAC20CD25A}"/>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879;p56">
              <a:extLst>
                <a:ext uri="{FF2B5EF4-FFF2-40B4-BE49-F238E27FC236}">
                  <a16:creationId xmlns:a16="http://schemas.microsoft.com/office/drawing/2014/main" id="{F0DD1688-5790-354A-BEB9-46088639CAAB}"/>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664994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E440D5-007A-2A46-DBB4-BA81C18E20D4}"/>
              </a:ext>
            </a:extLst>
          </p:cNvPr>
          <p:cNvSpPr txBox="1"/>
          <p:nvPr/>
        </p:nvSpPr>
        <p:spPr>
          <a:xfrm>
            <a:off x="81643" y="5531815"/>
            <a:ext cx="12156589" cy="1015663"/>
          </a:xfrm>
          <a:prstGeom prst="rect">
            <a:avLst/>
          </a:prstGeom>
          <a:noFill/>
        </p:spPr>
        <p:txBody>
          <a:bodyPr wrap="square" rtlCol="0">
            <a:spAutoFit/>
          </a:bodyPr>
          <a:lstStyle/>
          <a:p>
            <a:pPr algn="ctr"/>
            <a:r>
              <a:rPr lang="ar-EG" sz="4000" dirty="0">
                <a:latin typeface="DG Nemr V.0" panose="00000500000000000000" pitchFamily="2" charset="-78"/>
                <a:cs typeface="DG Nemr V.0" panose="00000500000000000000" pitchFamily="2" charset="-78"/>
              </a:rPr>
              <a:t>حد عنده أي سؤال في الجزئية الي فاتت</a:t>
            </a:r>
            <a:r>
              <a:rPr lang="ar-EG" sz="6000" dirty="0">
                <a:latin typeface="DG Nemr V.0" panose="00000500000000000000" pitchFamily="2" charset="-78"/>
                <a:cs typeface="AGA Aladdin Regular" pitchFamily="2" charset="-78"/>
              </a:rPr>
              <a:t>؟</a:t>
            </a:r>
            <a:endParaRPr lang="en-US" sz="4000" dirty="0">
              <a:latin typeface="DG Nemr V.0" panose="00000500000000000000" pitchFamily="2" charset="-78"/>
              <a:cs typeface="AGA Aladdin Regular" pitchFamily="2" charset="-78"/>
            </a:endParaRPr>
          </a:p>
        </p:txBody>
      </p:sp>
      <p:grpSp>
        <p:nvGrpSpPr>
          <p:cNvPr id="10" name="Google Shape;2697;p56">
            <a:extLst>
              <a:ext uri="{FF2B5EF4-FFF2-40B4-BE49-F238E27FC236}">
                <a16:creationId xmlns:a16="http://schemas.microsoft.com/office/drawing/2014/main" id="{6C40B630-DE6E-EA90-572E-C6418A8AA8F2}"/>
              </a:ext>
            </a:extLst>
          </p:cNvPr>
          <p:cNvGrpSpPr/>
          <p:nvPr/>
        </p:nvGrpSpPr>
        <p:grpSpPr>
          <a:xfrm>
            <a:off x="1769150" y="20343"/>
            <a:ext cx="8653699" cy="5459773"/>
            <a:chOff x="4145900" y="1432100"/>
            <a:chExt cx="1615425" cy="1019200"/>
          </a:xfrm>
        </p:grpSpPr>
        <p:sp>
          <p:nvSpPr>
            <p:cNvPr id="11" name="Google Shape;2698;p56">
              <a:extLst>
                <a:ext uri="{FF2B5EF4-FFF2-40B4-BE49-F238E27FC236}">
                  <a16:creationId xmlns:a16="http://schemas.microsoft.com/office/drawing/2014/main" id="{0E173FB2-9F2B-1451-376C-050FE1350081}"/>
                </a:ext>
              </a:extLst>
            </p:cNvPr>
            <p:cNvSpPr/>
            <p:nvPr/>
          </p:nvSpPr>
          <p:spPr>
            <a:xfrm>
              <a:off x="4157825" y="1435100"/>
              <a:ext cx="1603500" cy="1015300"/>
            </a:xfrm>
            <a:custGeom>
              <a:avLst/>
              <a:gdLst/>
              <a:ahLst/>
              <a:cxnLst/>
              <a:rect l="l" t="t" r="r" b="b"/>
              <a:pathLst>
                <a:path w="64140" h="40612" extrusionOk="0">
                  <a:moveTo>
                    <a:pt x="47455" y="0"/>
                  </a:moveTo>
                  <a:cubicBezTo>
                    <a:pt x="46629" y="0"/>
                    <a:pt x="45812" y="84"/>
                    <a:pt x="45018" y="261"/>
                  </a:cubicBezTo>
                  <a:cubicBezTo>
                    <a:pt x="39862" y="1404"/>
                    <a:pt x="37564" y="4179"/>
                    <a:pt x="33838" y="4179"/>
                  </a:cubicBezTo>
                  <a:cubicBezTo>
                    <a:pt x="30111" y="4179"/>
                    <a:pt x="26944" y="1904"/>
                    <a:pt x="23348" y="1214"/>
                  </a:cubicBezTo>
                  <a:cubicBezTo>
                    <a:pt x="23051" y="1166"/>
                    <a:pt x="22753" y="1107"/>
                    <a:pt x="22444" y="1071"/>
                  </a:cubicBezTo>
                  <a:cubicBezTo>
                    <a:pt x="21481" y="934"/>
                    <a:pt x="20495" y="866"/>
                    <a:pt x="19502" y="866"/>
                  </a:cubicBezTo>
                  <a:cubicBezTo>
                    <a:pt x="15408" y="866"/>
                    <a:pt x="11174" y="2016"/>
                    <a:pt x="7811" y="4190"/>
                  </a:cubicBezTo>
                  <a:cubicBezTo>
                    <a:pt x="4203" y="6524"/>
                    <a:pt x="2155" y="10334"/>
                    <a:pt x="1429" y="14513"/>
                  </a:cubicBezTo>
                  <a:cubicBezTo>
                    <a:pt x="476" y="20050"/>
                    <a:pt x="3822" y="23979"/>
                    <a:pt x="4679" y="27419"/>
                  </a:cubicBezTo>
                  <a:cubicBezTo>
                    <a:pt x="5537" y="30860"/>
                    <a:pt x="3441" y="32480"/>
                    <a:pt x="1715" y="35349"/>
                  </a:cubicBezTo>
                  <a:cubicBezTo>
                    <a:pt x="0" y="38218"/>
                    <a:pt x="1810" y="40612"/>
                    <a:pt x="1810" y="40612"/>
                  </a:cubicBezTo>
                  <a:lnTo>
                    <a:pt x="62234" y="40612"/>
                  </a:lnTo>
                  <a:cubicBezTo>
                    <a:pt x="62234" y="40612"/>
                    <a:pt x="64139" y="36111"/>
                    <a:pt x="63187" y="31241"/>
                  </a:cubicBezTo>
                  <a:cubicBezTo>
                    <a:pt x="62234" y="26360"/>
                    <a:pt x="58007" y="23490"/>
                    <a:pt x="58210" y="20859"/>
                  </a:cubicBezTo>
                  <a:cubicBezTo>
                    <a:pt x="58365" y="18740"/>
                    <a:pt x="59865" y="16740"/>
                    <a:pt x="60532" y="14751"/>
                  </a:cubicBezTo>
                  <a:cubicBezTo>
                    <a:pt x="63138" y="6975"/>
                    <a:pt x="54960" y="0"/>
                    <a:pt x="47455" y="0"/>
                  </a:cubicBezTo>
                  <a:close/>
                </a:path>
              </a:pathLst>
            </a:custGeom>
            <a:solidFill>
              <a:srgbClr val="B9FF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Google Shape;2699;p56">
              <a:extLst>
                <a:ext uri="{FF2B5EF4-FFF2-40B4-BE49-F238E27FC236}">
                  <a16:creationId xmlns:a16="http://schemas.microsoft.com/office/drawing/2014/main" id="{83EC6313-20E2-0A23-A0ED-8AF202997C07}"/>
                </a:ext>
              </a:extLst>
            </p:cNvPr>
            <p:cNvSpPr/>
            <p:nvPr/>
          </p:nvSpPr>
          <p:spPr>
            <a:xfrm>
              <a:off x="4237600" y="2047650"/>
              <a:ext cx="1423700" cy="11025"/>
            </a:xfrm>
            <a:custGeom>
              <a:avLst/>
              <a:gdLst/>
              <a:ahLst/>
              <a:cxnLst/>
              <a:rect l="l" t="t" r="r" b="b"/>
              <a:pathLst>
                <a:path w="56948" h="441" extrusionOk="0">
                  <a:moveTo>
                    <a:pt x="0" y="0"/>
                  </a:moveTo>
                  <a:lnTo>
                    <a:pt x="0" y="441"/>
                  </a:lnTo>
                  <a:lnTo>
                    <a:pt x="56948" y="441"/>
                  </a:lnTo>
                  <a:lnTo>
                    <a:pt x="56948"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700;p56">
              <a:extLst>
                <a:ext uri="{FF2B5EF4-FFF2-40B4-BE49-F238E27FC236}">
                  <a16:creationId xmlns:a16="http://schemas.microsoft.com/office/drawing/2014/main" id="{11B09641-9ED5-B1DA-1F88-D1F90815D5A7}"/>
                </a:ext>
              </a:extLst>
            </p:cNvPr>
            <p:cNvSpPr/>
            <p:nvPr/>
          </p:nvSpPr>
          <p:spPr>
            <a:xfrm>
              <a:off x="5510675" y="1901475"/>
              <a:ext cx="12225" cy="9875"/>
            </a:xfrm>
            <a:custGeom>
              <a:avLst/>
              <a:gdLst/>
              <a:ahLst/>
              <a:cxnLst/>
              <a:rect l="l" t="t" r="r" b="b"/>
              <a:pathLst>
                <a:path w="489" h="395" extrusionOk="0">
                  <a:moveTo>
                    <a:pt x="144" y="1"/>
                  </a:moveTo>
                  <a:cubicBezTo>
                    <a:pt x="140" y="1"/>
                    <a:pt x="135" y="1"/>
                    <a:pt x="131" y="1"/>
                  </a:cubicBezTo>
                  <a:cubicBezTo>
                    <a:pt x="48" y="13"/>
                    <a:pt x="0" y="85"/>
                    <a:pt x="12" y="168"/>
                  </a:cubicBezTo>
                  <a:cubicBezTo>
                    <a:pt x="12" y="168"/>
                    <a:pt x="12" y="180"/>
                    <a:pt x="12" y="180"/>
                  </a:cubicBezTo>
                  <a:cubicBezTo>
                    <a:pt x="36" y="263"/>
                    <a:pt x="107" y="323"/>
                    <a:pt x="191" y="359"/>
                  </a:cubicBezTo>
                  <a:cubicBezTo>
                    <a:pt x="286" y="382"/>
                    <a:pt x="381" y="394"/>
                    <a:pt x="488" y="394"/>
                  </a:cubicBezTo>
                  <a:cubicBezTo>
                    <a:pt x="488" y="394"/>
                    <a:pt x="441" y="252"/>
                    <a:pt x="441" y="240"/>
                  </a:cubicBezTo>
                  <a:cubicBezTo>
                    <a:pt x="395" y="148"/>
                    <a:pt x="261" y="1"/>
                    <a:pt x="1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701;p56">
              <a:extLst>
                <a:ext uri="{FF2B5EF4-FFF2-40B4-BE49-F238E27FC236}">
                  <a16:creationId xmlns:a16="http://schemas.microsoft.com/office/drawing/2014/main" id="{C16D4D12-9289-64E0-F818-880AAEE77D21}"/>
                </a:ext>
              </a:extLst>
            </p:cNvPr>
            <p:cNvSpPr/>
            <p:nvPr/>
          </p:nvSpPr>
          <p:spPr>
            <a:xfrm>
              <a:off x="5510675" y="1886425"/>
              <a:ext cx="76525" cy="161250"/>
            </a:xfrm>
            <a:custGeom>
              <a:avLst/>
              <a:gdLst/>
              <a:ahLst/>
              <a:cxnLst/>
              <a:rect l="l" t="t" r="r" b="b"/>
              <a:pathLst>
                <a:path w="3061" h="6450" extrusionOk="0">
                  <a:moveTo>
                    <a:pt x="652" y="1"/>
                  </a:moveTo>
                  <a:cubicBezTo>
                    <a:pt x="637" y="1"/>
                    <a:pt x="622" y="3"/>
                    <a:pt x="607" y="8"/>
                  </a:cubicBezTo>
                  <a:cubicBezTo>
                    <a:pt x="595" y="8"/>
                    <a:pt x="595" y="20"/>
                    <a:pt x="595" y="20"/>
                  </a:cubicBezTo>
                  <a:cubicBezTo>
                    <a:pt x="488" y="68"/>
                    <a:pt x="453" y="282"/>
                    <a:pt x="476" y="389"/>
                  </a:cubicBezTo>
                  <a:cubicBezTo>
                    <a:pt x="476" y="401"/>
                    <a:pt x="509" y="533"/>
                    <a:pt x="522" y="533"/>
                  </a:cubicBezTo>
                  <a:cubicBezTo>
                    <a:pt x="523" y="533"/>
                    <a:pt x="524" y="533"/>
                    <a:pt x="524" y="532"/>
                  </a:cubicBezTo>
                  <a:lnTo>
                    <a:pt x="524" y="532"/>
                  </a:lnTo>
                  <a:cubicBezTo>
                    <a:pt x="524" y="532"/>
                    <a:pt x="524" y="532"/>
                    <a:pt x="524" y="532"/>
                  </a:cubicBezTo>
                  <a:cubicBezTo>
                    <a:pt x="607" y="484"/>
                    <a:pt x="679" y="413"/>
                    <a:pt x="738" y="342"/>
                  </a:cubicBezTo>
                  <a:cubicBezTo>
                    <a:pt x="786" y="270"/>
                    <a:pt x="810" y="175"/>
                    <a:pt x="786" y="103"/>
                  </a:cubicBezTo>
                  <a:cubicBezTo>
                    <a:pt x="767" y="37"/>
                    <a:pt x="710" y="1"/>
                    <a:pt x="652" y="1"/>
                  </a:cubicBezTo>
                  <a:close/>
                  <a:moveTo>
                    <a:pt x="2929" y="246"/>
                  </a:moveTo>
                  <a:cubicBezTo>
                    <a:pt x="2812" y="246"/>
                    <a:pt x="2677" y="404"/>
                    <a:pt x="2631" y="496"/>
                  </a:cubicBezTo>
                  <a:cubicBezTo>
                    <a:pt x="2631" y="496"/>
                    <a:pt x="2585" y="636"/>
                    <a:pt x="2595" y="639"/>
                  </a:cubicBezTo>
                  <a:lnTo>
                    <a:pt x="2595" y="639"/>
                  </a:lnTo>
                  <a:cubicBezTo>
                    <a:pt x="2688" y="638"/>
                    <a:pt x="2790" y="626"/>
                    <a:pt x="2870" y="592"/>
                  </a:cubicBezTo>
                  <a:cubicBezTo>
                    <a:pt x="2953" y="568"/>
                    <a:pt x="3024" y="496"/>
                    <a:pt x="3048" y="413"/>
                  </a:cubicBezTo>
                  <a:cubicBezTo>
                    <a:pt x="3060" y="342"/>
                    <a:pt x="3024" y="270"/>
                    <a:pt x="2941" y="246"/>
                  </a:cubicBezTo>
                  <a:cubicBezTo>
                    <a:pt x="2937" y="246"/>
                    <a:pt x="2933" y="246"/>
                    <a:pt x="2929" y="246"/>
                  </a:cubicBezTo>
                  <a:close/>
                  <a:moveTo>
                    <a:pt x="2595" y="639"/>
                  </a:moveTo>
                  <a:cubicBezTo>
                    <a:pt x="2591" y="639"/>
                    <a:pt x="2588" y="639"/>
                    <a:pt x="2584" y="639"/>
                  </a:cubicBezTo>
                  <a:cubicBezTo>
                    <a:pt x="2560" y="663"/>
                    <a:pt x="2536" y="699"/>
                    <a:pt x="2512" y="723"/>
                  </a:cubicBezTo>
                  <a:cubicBezTo>
                    <a:pt x="2465" y="782"/>
                    <a:pt x="2417" y="854"/>
                    <a:pt x="2369" y="925"/>
                  </a:cubicBezTo>
                  <a:cubicBezTo>
                    <a:pt x="2429" y="842"/>
                    <a:pt x="2477" y="782"/>
                    <a:pt x="2524" y="723"/>
                  </a:cubicBezTo>
                  <a:lnTo>
                    <a:pt x="2596" y="639"/>
                  </a:lnTo>
                  <a:cubicBezTo>
                    <a:pt x="2596" y="639"/>
                    <a:pt x="2595" y="639"/>
                    <a:pt x="2595" y="639"/>
                  </a:cubicBezTo>
                  <a:close/>
                  <a:moveTo>
                    <a:pt x="834" y="1068"/>
                  </a:moveTo>
                  <a:cubicBezTo>
                    <a:pt x="715" y="1080"/>
                    <a:pt x="607" y="1270"/>
                    <a:pt x="595" y="1365"/>
                  </a:cubicBezTo>
                  <a:cubicBezTo>
                    <a:pt x="595" y="1377"/>
                    <a:pt x="584" y="1496"/>
                    <a:pt x="584" y="1520"/>
                  </a:cubicBezTo>
                  <a:cubicBezTo>
                    <a:pt x="679" y="1496"/>
                    <a:pt x="774" y="1473"/>
                    <a:pt x="857" y="1425"/>
                  </a:cubicBezTo>
                  <a:cubicBezTo>
                    <a:pt x="929" y="1365"/>
                    <a:pt x="976" y="1294"/>
                    <a:pt x="988" y="1211"/>
                  </a:cubicBezTo>
                  <a:cubicBezTo>
                    <a:pt x="988" y="1127"/>
                    <a:pt x="929" y="1068"/>
                    <a:pt x="845" y="1068"/>
                  </a:cubicBezTo>
                  <a:close/>
                  <a:moveTo>
                    <a:pt x="2486" y="1241"/>
                  </a:moveTo>
                  <a:cubicBezTo>
                    <a:pt x="2380" y="1241"/>
                    <a:pt x="2248" y="1321"/>
                    <a:pt x="2191" y="1377"/>
                  </a:cubicBezTo>
                  <a:cubicBezTo>
                    <a:pt x="2179" y="1389"/>
                    <a:pt x="2108" y="1473"/>
                    <a:pt x="2096" y="1496"/>
                  </a:cubicBezTo>
                  <a:cubicBezTo>
                    <a:pt x="2191" y="1532"/>
                    <a:pt x="2286" y="1556"/>
                    <a:pt x="2381" y="1568"/>
                  </a:cubicBezTo>
                  <a:cubicBezTo>
                    <a:pt x="2465" y="1568"/>
                    <a:pt x="2548" y="1532"/>
                    <a:pt x="2608" y="1461"/>
                  </a:cubicBezTo>
                  <a:cubicBezTo>
                    <a:pt x="2655" y="1401"/>
                    <a:pt x="2643" y="1306"/>
                    <a:pt x="2572" y="1270"/>
                  </a:cubicBezTo>
                  <a:lnTo>
                    <a:pt x="2560" y="1258"/>
                  </a:lnTo>
                  <a:cubicBezTo>
                    <a:pt x="2538" y="1246"/>
                    <a:pt x="2513" y="1241"/>
                    <a:pt x="2486" y="1241"/>
                  </a:cubicBezTo>
                  <a:close/>
                  <a:moveTo>
                    <a:pt x="1060" y="1592"/>
                  </a:moveTo>
                  <a:cubicBezTo>
                    <a:pt x="941" y="1604"/>
                    <a:pt x="834" y="1794"/>
                    <a:pt x="822" y="1889"/>
                  </a:cubicBezTo>
                  <a:cubicBezTo>
                    <a:pt x="822" y="1901"/>
                    <a:pt x="810" y="2008"/>
                    <a:pt x="810" y="2044"/>
                  </a:cubicBezTo>
                  <a:cubicBezTo>
                    <a:pt x="905" y="2032"/>
                    <a:pt x="1000" y="1997"/>
                    <a:pt x="1084" y="1949"/>
                  </a:cubicBezTo>
                  <a:cubicBezTo>
                    <a:pt x="1155" y="1901"/>
                    <a:pt x="1203" y="1818"/>
                    <a:pt x="1215" y="1735"/>
                  </a:cubicBezTo>
                  <a:cubicBezTo>
                    <a:pt x="1215" y="1651"/>
                    <a:pt x="1155" y="1592"/>
                    <a:pt x="1072" y="1592"/>
                  </a:cubicBezTo>
                  <a:close/>
                  <a:moveTo>
                    <a:pt x="1453" y="3140"/>
                  </a:moveTo>
                  <a:cubicBezTo>
                    <a:pt x="1524" y="3199"/>
                    <a:pt x="1596" y="3247"/>
                    <a:pt x="1691" y="3294"/>
                  </a:cubicBezTo>
                  <a:cubicBezTo>
                    <a:pt x="1667" y="3342"/>
                    <a:pt x="1643" y="3390"/>
                    <a:pt x="1619" y="3437"/>
                  </a:cubicBezTo>
                  <a:cubicBezTo>
                    <a:pt x="1548" y="3604"/>
                    <a:pt x="1488" y="3735"/>
                    <a:pt x="1441" y="3830"/>
                  </a:cubicBezTo>
                  <a:cubicBezTo>
                    <a:pt x="1429" y="3854"/>
                    <a:pt x="1417" y="3866"/>
                    <a:pt x="1405" y="3890"/>
                  </a:cubicBezTo>
                  <a:cubicBezTo>
                    <a:pt x="1405" y="3866"/>
                    <a:pt x="1405" y="3842"/>
                    <a:pt x="1393" y="3830"/>
                  </a:cubicBezTo>
                  <a:cubicBezTo>
                    <a:pt x="1381" y="3723"/>
                    <a:pt x="1357" y="3568"/>
                    <a:pt x="1322" y="3390"/>
                  </a:cubicBezTo>
                  <a:cubicBezTo>
                    <a:pt x="1310" y="3330"/>
                    <a:pt x="1298" y="3270"/>
                    <a:pt x="1286" y="3211"/>
                  </a:cubicBezTo>
                  <a:cubicBezTo>
                    <a:pt x="1346" y="3187"/>
                    <a:pt x="1393" y="3163"/>
                    <a:pt x="1453" y="3140"/>
                  </a:cubicBezTo>
                  <a:close/>
                  <a:moveTo>
                    <a:pt x="524" y="532"/>
                  </a:moveTo>
                  <a:lnTo>
                    <a:pt x="524" y="532"/>
                  </a:lnTo>
                  <a:cubicBezTo>
                    <a:pt x="512" y="568"/>
                    <a:pt x="512" y="603"/>
                    <a:pt x="500" y="651"/>
                  </a:cubicBezTo>
                  <a:cubicBezTo>
                    <a:pt x="500" y="723"/>
                    <a:pt x="488" y="806"/>
                    <a:pt x="488" y="889"/>
                  </a:cubicBezTo>
                  <a:cubicBezTo>
                    <a:pt x="488" y="996"/>
                    <a:pt x="488" y="1092"/>
                    <a:pt x="488" y="1187"/>
                  </a:cubicBezTo>
                  <a:cubicBezTo>
                    <a:pt x="500" y="1294"/>
                    <a:pt x="524" y="1401"/>
                    <a:pt x="548" y="1508"/>
                  </a:cubicBezTo>
                  <a:cubicBezTo>
                    <a:pt x="524" y="1485"/>
                    <a:pt x="476" y="1401"/>
                    <a:pt x="464" y="1389"/>
                  </a:cubicBezTo>
                  <a:cubicBezTo>
                    <a:pt x="414" y="1329"/>
                    <a:pt x="272" y="1235"/>
                    <a:pt x="164" y="1235"/>
                  </a:cubicBezTo>
                  <a:cubicBezTo>
                    <a:pt x="144" y="1235"/>
                    <a:pt x="124" y="1239"/>
                    <a:pt x="107" y="1246"/>
                  </a:cubicBezTo>
                  <a:cubicBezTo>
                    <a:pt x="36" y="1282"/>
                    <a:pt x="0" y="1365"/>
                    <a:pt x="36" y="1437"/>
                  </a:cubicBezTo>
                  <a:cubicBezTo>
                    <a:pt x="36" y="1437"/>
                    <a:pt x="48" y="1437"/>
                    <a:pt x="48" y="1449"/>
                  </a:cubicBezTo>
                  <a:cubicBezTo>
                    <a:pt x="95" y="1520"/>
                    <a:pt x="179" y="1556"/>
                    <a:pt x="262" y="1568"/>
                  </a:cubicBezTo>
                  <a:cubicBezTo>
                    <a:pt x="357" y="1568"/>
                    <a:pt x="453" y="1556"/>
                    <a:pt x="548" y="1520"/>
                  </a:cubicBezTo>
                  <a:cubicBezTo>
                    <a:pt x="584" y="1627"/>
                    <a:pt x="619" y="1735"/>
                    <a:pt x="667" y="1842"/>
                  </a:cubicBezTo>
                  <a:cubicBezTo>
                    <a:pt x="691" y="1901"/>
                    <a:pt x="715" y="1961"/>
                    <a:pt x="750" y="2020"/>
                  </a:cubicBezTo>
                  <a:cubicBezTo>
                    <a:pt x="726" y="1997"/>
                    <a:pt x="715" y="1973"/>
                    <a:pt x="715" y="1973"/>
                  </a:cubicBezTo>
                  <a:cubicBezTo>
                    <a:pt x="653" y="1901"/>
                    <a:pt x="502" y="1811"/>
                    <a:pt x="393" y="1811"/>
                  </a:cubicBezTo>
                  <a:cubicBezTo>
                    <a:pt x="376" y="1811"/>
                    <a:pt x="360" y="1813"/>
                    <a:pt x="345" y="1818"/>
                  </a:cubicBezTo>
                  <a:cubicBezTo>
                    <a:pt x="274" y="1854"/>
                    <a:pt x="250" y="1937"/>
                    <a:pt x="274" y="2008"/>
                  </a:cubicBezTo>
                  <a:cubicBezTo>
                    <a:pt x="274" y="2008"/>
                    <a:pt x="286" y="2020"/>
                    <a:pt x="286" y="2020"/>
                  </a:cubicBezTo>
                  <a:cubicBezTo>
                    <a:pt x="334" y="2092"/>
                    <a:pt x="417" y="2139"/>
                    <a:pt x="500" y="2139"/>
                  </a:cubicBezTo>
                  <a:cubicBezTo>
                    <a:pt x="595" y="2139"/>
                    <a:pt x="691" y="2127"/>
                    <a:pt x="786" y="2104"/>
                  </a:cubicBezTo>
                  <a:lnTo>
                    <a:pt x="822" y="2163"/>
                  </a:lnTo>
                  <a:cubicBezTo>
                    <a:pt x="881" y="2270"/>
                    <a:pt x="929" y="2378"/>
                    <a:pt x="976" y="2485"/>
                  </a:cubicBezTo>
                  <a:cubicBezTo>
                    <a:pt x="1000" y="2532"/>
                    <a:pt x="1012" y="2568"/>
                    <a:pt x="1036" y="2604"/>
                  </a:cubicBezTo>
                  <a:lnTo>
                    <a:pt x="1000" y="2556"/>
                  </a:lnTo>
                  <a:cubicBezTo>
                    <a:pt x="941" y="2487"/>
                    <a:pt x="808" y="2401"/>
                    <a:pt x="703" y="2401"/>
                  </a:cubicBezTo>
                  <a:cubicBezTo>
                    <a:pt x="682" y="2401"/>
                    <a:pt x="661" y="2405"/>
                    <a:pt x="643" y="2413"/>
                  </a:cubicBezTo>
                  <a:cubicBezTo>
                    <a:pt x="572" y="2437"/>
                    <a:pt x="536" y="2520"/>
                    <a:pt x="572" y="2592"/>
                  </a:cubicBezTo>
                  <a:cubicBezTo>
                    <a:pt x="572" y="2604"/>
                    <a:pt x="572" y="2604"/>
                    <a:pt x="572" y="2616"/>
                  </a:cubicBezTo>
                  <a:cubicBezTo>
                    <a:pt x="631" y="2675"/>
                    <a:pt x="703" y="2723"/>
                    <a:pt x="798" y="2735"/>
                  </a:cubicBezTo>
                  <a:cubicBezTo>
                    <a:pt x="881" y="2735"/>
                    <a:pt x="976" y="2723"/>
                    <a:pt x="1072" y="2687"/>
                  </a:cubicBezTo>
                  <a:cubicBezTo>
                    <a:pt x="1084" y="2735"/>
                    <a:pt x="1096" y="2770"/>
                    <a:pt x="1107" y="2806"/>
                  </a:cubicBezTo>
                  <a:cubicBezTo>
                    <a:pt x="1131" y="2842"/>
                    <a:pt x="1131" y="2866"/>
                    <a:pt x="1143" y="2889"/>
                  </a:cubicBezTo>
                  <a:lnTo>
                    <a:pt x="1155" y="2961"/>
                  </a:lnTo>
                  <a:cubicBezTo>
                    <a:pt x="1167" y="3020"/>
                    <a:pt x="1191" y="3068"/>
                    <a:pt x="1191" y="3116"/>
                  </a:cubicBezTo>
                  <a:cubicBezTo>
                    <a:pt x="1203" y="3151"/>
                    <a:pt x="1215" y="3187"/>
                    <a:pt x="1215" y="3223"/>
                  </a:cubicBezTo>
                  <a:cubicBezTo>
                    <a:pt x="1203" y="3187"/>
                    <a:pt x="1167" y="3116"/>
                    <a:pt x="1155" y="3104"/>
                  </a:cubicBezTo>
                  <a:cubicBezTo>
                    <a:pt x="1111" y="3027"/>
                    <a:pt x="965" y="2899"/>
                    <a:pt x="849" y="2899"/>
                  </a:cubicBezTo>
                  <a:cubicBezTo>
                    <a:pt x="840" y="2899"/>
                    <a:pt x="831" y="2900"/>
                    <a:pt x="822" y="2901"/>
                  </a:cubicBezTo>
                  <a:cubicBezTo>
                    <a:pt x="750" y="2925"/>
                    <a:pt x="703" y="2997"/>
                    <a:pt x="726" y="3080"/>
                  </a:cubicBezTo>
                  <a:cubicBezTo>
                    <a:pt x="726" y="3080"/>
                    <a:pt x="726" y="3092"/>
                    <a:pt x="726" y="3092"/>
                  </a:cubicBezTo>
                  <a:cubicBezTo>
                    <a:pt x="774" y="3163"/>
                    <a:pt x="834" y="3223"/>
                    <a:pt x="917" y="3247"/>
                  </a:cubicBezTo>
                  <a:cubicBezTo>
                    <a:pt x="965" y="3253"/>
                    <a:pt x="1015" y="3256"/>
                    <a:pt x="1066" y="3256"/>
                  </a:cubicBezTo>
                  <a:cubicBezTo>
                    <a:pt x="1116" y="3256"/>
                    <a:pt x="1167" y="3253"/>
                    <a:pt x="1215" y="3247"/>
                  </a:cubicBezTo>
                  <a:cubicBezTo>
                    <a:pt x="1226" y="3306"/>
                    <a:pt x="1238" y="3354"/>
                    <a:pt x="1250" y="3401"/>
                  </a:cubicBezTo>
                  <a:cubicBezTo>
                    <a:pt x="1274" y="3580"/>
                    <a:pt x="1298" y="3735"/>
                    <a:pt x="1310" y="3842"/>
                  </a:cubicBezTo>
                  <a:cubicBezTo>
                    <a:pt x="1310" y="3854"/>
                    <a:pt x="1310" y="3878"/>
                    <a:pt x="1310" y="3890"/>
                  </a:cubicBezTo>
                  <a:lnTo>
                    <a:pt x="953" y="3890"/>
                  </a:lnTo>
                  <a:lnTo>
                    <a:pt x="1096" y="6449"/>
                  </a:lnTo>
                  <a:lnTo>
                    <a:pt x="1703" y="6449"/>
                  </a:lnTo>
                  <a:lnTo>
                    <a:pt x="1834" y="3890"/>
                  </a:lnTo>
                  <a:lnTo>
                    <a:pt x="1500" y="3890"/>
                  </a:lnTo>
                  <a:lnTo>
                    <a:pt x="1512" y="3866"/>
                  </a:lnTo>
                  <a:cubicBezTo>
                    <a:pt x="1560" y="3771"/>
                    <a:pt x="1619" y="3640"/>
                    <a:pt x="1691" y="3473"/>
                  </a:cubicBezTo>
                  <a:cubicBezTo>
                    <a:pt x="1715" y="3413"/>
                    <a:pt x="1738" y="3354"/>
                    <a:pt x="1762" y="3294"/>
                  </a:cubicBezTo>
                  <a:cubicBezTo>
                    <a:pt x="1823" y="3312"/>
                    <a:pt x="1897" y="3323"/>
                    <a:pt x="1970" y="3323"/>
                  </a:cubicBezTo>
                  <a:cubicBezTo>
                    <a:pt x="1996" y="3323"/>
                    <a:pt x="2022" y="3321"/>
                    <a:pt x="2048" y="3318"/>
                  </a:cubicBezTo>
                  <a:cubicBezTo>
                    <a:pt x="2131" y="3306"/>
                    <a:pt x="2203" y="3259"/>
                    <a:pt x="2250" y="3187"/>
                  </a:cubicBezTo>
                  <a:cubicBezTo>
                    <a:pt x="2286" y="3116"/>
                    <a:pt x="2250" y="3032"/>
                    <a:pt x="2191" y="2997"/>
                  </a:cubicBezTo>
                  <a:cubicBezTo>
                    <a:pt x="2179" y="2997"/>
                    <a:pt x="2179" y="2985"/>
                    <a:pt x="2167" y="2985"/>
                  </a:cubicBezTo>
                  <a:cubicBezTo>
                    <a:pt x="2155" y="2981"/>
                    <a:pt x="2141" y="2979"/>
                    <a:pt x="2127" y="2979"/>
                  </a:cubicBezTo>
                  <a:cubicBezTo>
                    <a:pt x="2020" y="2979"/>
                    <a:pt x="1874" y="3090"/>
                    <a:pt x="1822" y="3163"/>
                  </a:cubicBezTo>
                  <a:cubicBezTo>
                    <a:pt x="1822" y="3175"/>
                    <a:pt x="1786" y="3235"/>
                    <a:pt x="1762" y="3270"/>
                  </a:cubicBezTo>
                  <a:cubicBezTo>
                    <a:pt x="1774" y="3247"/>
                    <a:pt x="1786" y="3223"/>
                    <a:pt x="1786" y="3199"/>
                  </a:cubicBezTo>
                  <a:cubicBezTo>
                    <a:pt x="1810" y="3151"/>
                    <a:pt x="1822" y="3104"/>
                    <a:pt x="1846" y="3044"/>
                  </a:cubicBezTo>
                  <a:lnTo>
                    <a:pt x="1869" y="2961"/>
                  </a:lnTo>
                  <a:cubicBezTo>
                    <a:pt x="1869" y="2937"/>
                    <a:pt x="1881" y="2913"/>
                    <a:pt x="1893" y="2878"/>
                  </a:cubicBezTo>
                  <a:cubicBezTo>
                    <a:pt x="1905" y="2818"/>
                    <a:pt x="1917" y="2747"/>
                    <a:pt x="1929" y="2687"/>
                  </a:cubicBezTo>
                  <a:cubicBezTo>
                    <a:pt x="2012" y="2723"/>
                    <a:pt x="2108" y="2735"/>
                    <a:pt x="2203" y="2747"/>
                  </a:cubicBezTo>
                  <a:cubicBezTo>
                    <a:pt x="2286" y="2747"/>
                    <a:pt x="2369" y="2711"/>
                    <a:pt x="2429" y="2639"/>
                  </a:cubicBezTo>
                  <a:cubicBezTo>
                    <a:pt x="2477" y="2580"/>
                    <a:pt x="2465" y="2497"/>
                    <a:pt x="2393" y="2449"/>
                  </a:cubicBezTo>
                  <a:lnTo>
                    <a:pt x="2381" y="2437"/>
                  </a:lnTo>
                  <a:cubicBezTo>
                    <a:pt x="2360" y="2425"/>
                    <a:pt x="2334" y="2420"/>
                    <a:pt x="2307" y="2420"/>
                  </a:cubicBezTo>
                  <a:cubicBezTo>
                    <a:pt x="2202" y="2420"/>
                    <a:pt x="2069" y="2499"/>
                    <a:pt x="2012" y="2556"/>
                  </a:cubicBezTo>
                  <a:cubicBezTo>
                    <a:pt x="2012" y="2568"/>
                    <a:pt x="1953" y="2628"/>
                    <a:pt x="1929" y="2651"/>
                  </a:cubicBezTo>
                  <a:cubicBezTo>
                    <a:pt x="1941" y="2616"/>
                    <a:pt x="1941" y="2568"/>
                    <a:pt x="1953" y="2532"/>
                  </a:cubicBezTo>
                  <a:cubicBezTo>
                    <a:pt x="1965" y="2413"/>
                    <a:pt x="1977" y="2294"/>
                    <a:pt x="1988" y="2175"/>
                  </a:cubicBezTo>
                  <a:cubicBezTo>
                    <a:pt x="1988" y="2139"/>
                    <a:pt x="2000" y="2104"/>
                    <a:pt x="2000" y="2068"/>
                  </a:cubicBezTo>
                  <a:cubicBezTo>
                    <a:pt x="2096" y="2104"/>
                    <a:pt x="2191" y="2127"/>
                    <a:pt x="2286" y="2127"/>
                  </a:cubicBezTo>
                  <a:cubicBezTo>
                    <a:pt x="2369" y="2127"/>
                    <a:pt x="2453" y="2092"/>
                    <a:pt x="2512" y="2020"/>
                  </a:cubicBezTo>
                  <a:cubicBezTo>
                    <a:pt x="2560" y="1961"/>
                    <a:pt x="2536" y="1877"/>
                    <a:pt x="2477" y="1830"/>
                  </a:cubicBezTo>
                  <a:lnTo>
                    <a:pt x="2465" y="1818"/>
                  </a:lnTo>
                  <a:cubicBezTo>
                    <a:pt x="2443" y="1806"/>
                    <a:pt x="2418" y="1801"/>
                    <a:pt x="2391" y="1801"/>
                  </a:cubicBezTo>
                  <a:cubicBezTo>
                    <a:pt x="2285" y="1801"/>
                    <a:pt x="2153" y="1880"/>
                    <a:pt x="2096" y="1937"/>
                  </a:cubicBezTo>
                  <a:cubicBezTo>
                    <a:pt x="2084" y="1949"/>
                    <a:pt x="2012" y="2032"/>
                    <a:pt x="2000" y="2056"/>
                  </a:cubicBezTo>
                  <a:cubicBezTo>
                    <a:pt x="2000" y="1973"/>
                    <a:pt x="2012" y="1889"/>
                    <a:pt x="2024" y="1818"/>
                  </a:cubicBezTo>
                  <a:cubicBezTo>
                    <a:pt x="2048" y="1711"/>
                    <a:pt x="2072" y="1604"/>
                    <a:pt x="2096" y="1496"/>
                  </a:cubicBezTo>
                  <a:lnTo>
                    <a:pt x="2096" y="1473"/>
                  </a:lnTo>
                  <a:cubicBezTo>
                    <a:pt x="2119" y="1377"/>
                    <a:pt x="2167" y="1270"/>
                    <a:pt x="2215" y="1175"/>
                  </a:cubicBezTo>
                  <a:cubicBezTo>
                    <a:pt x="2239" y="1127"/>
                    <a:pt x="2274" y="1080"/>
                    <a:pt x="2298" y="1032"/>
                  </a:cubicBezTo>
                  <a:cubicBezTo>
                    <a:pt x="2393" y="1080"/>
                    <a:pt x="2477" y="1104"/>
                    <a:pt x="2572" y="1127"/>
                  </a:cubicBezTo>
                  <a:cubicBezTo>
                    <a:pt x="2667" y="1127"/>
                    <a:pt x="2750" y="1104"/>
                    <a:pt x="2810" y="1044"/>
                  </a:cubicBezTo>
                  <a:cubicBezTo>
                    <a:pt x="2858" y="984"/>
                    <a:pt x="2858" y="901"/>
                    <a:pt x="2798" y="842"/>
                  </a:cubicBezTo>
                  <a:cubicBezTo>
                    <a:pt x="2798" y="842"/>
                    <a:pt x="2786" y="842"/>
                    <a:pt x="2786" y="830"/>
                  </a:cubicBezTo>
                  <a:cubicBezTo>
                    <a:pt x="2763" y="815"/>
                    <a:pt x="2734" y="809"/>
                    <a:pt x="2701" y="809"/>
                  </a:cubicBezTo>
                  <a:cubicBezTo>
                    <a:pt x="2600" y="809"/>
                    <a:pt x="2468" y="868"/>
                    <a:pt x="2405" y="913"/>
                  </a:cubicBezTo>
                  <a:cubicBezTo>
                    <a:pt x="2405" y="913"/>
                    <a:pt x="2358" y="961"/>
                    <a:pt x="2334" y="996"/>
                  </a:cubicBezTo>
                  <a:cubicBezTo>
                    <a:pt x="2346" y="973"/>
                    <a:pt x="2358" y="949"/>
                    <a:pt x="2369" y="925"/>
                  </a:cubicBezTo>
                  <a:lnTo>
                    <a:pt x="2369" y="925"/>
                  </a:lnTo>
                  <a:cubicBezTo>
                    <a:pt x="2310" y="996"/>
                    <a:pt x="2262" y="1080"/>
                    <a:pt x="2215" y="1163"/>
                  </a:cubicBezTo>
                  <a:cubicBezTo>
                    <a:pt x="2155" y="1258"/>
                    <a:pt x="2119" y="1365"/>
                    <a:pt x="2084" y="1473"/>
                  </a:cubicBezTo>
                  <a:lnTo>
                    <a:pt x="2084" y="1330"/>
                  </a:lnTo>
                  <a:cubicBezTo>
                    <a:pt x="2060" y="1223"/>
                    <a:pt x="1977" y="1032"/>
                    <a:pt x="1858" y="1008"/>
                  </a:cubicBezTo>
                  <a:cubicBezTo>
                    <a:pt x="1850" y="1007"/>
                    <a:pt x="1843" y="1006"/>
                    <a:pt x="1836" y="1006"/>
                  </a:cubicBezTo>
                  <a:cubicBezTo>
                    <a:pt x="1772" y="1006"/>
                    <a:pt x="1713" y="1053"/>
                    <a:pt x="1703" y="1127"/>
                  </a:cubicBezTo>
                  <a:lnTo>
                    <a:pt x="1703" y="1139"/>
                  </a:lnTo>
                  <a:cubicBezTo>
                    <a:pt x="1703" y="1223"/>
                    <a:pt x="1738" y="1306"/>
                    <a:pt x="1810" y="1365"/>
                  </a:cubicBezTo>
                  <a:cubicBezTo>
                    <a:pt x="1893" y="1413"/>
                    <a:pt x="1988" y="1461"/>
                    <a:pt x="2084" y="1485"/>
                  </a:cubicBezTo>
                  <a:cubicBezTo>
                    <a:pt x="2048" y="1592"/>
                    <a:pt x="2024" y="1699"/>
                    <a:pt x="2000" y="1806"/>
                  </a:cubicBezTo>
                  <a:cubicBezTo>
                    <a:pt x="1988" y="1866"/>
                    <a:pt x="1977" y="1937"/>
                    <a:pt x="1977" y="1997"/>
                  </a:cubicBezTo>
                  <a:lnTo>
                    <a:pt x="1977" y="1937"/>
                  </a:lnTo>
                  <a:cubicBezTo>
                    <a:pt x="1953" y="1830"/>
                    <a:pt x="1869" y="1639"/>
                    <a:pt x="1750" y="1616"/>
                  </a:cubicBezTo>
                  <a:cubicBezTo>
                    <a:pt x="1743" y="1614"/>
                    <a:pt x="1736" y="1614"/>
                    <a:pt x="1728" y="1614"/>
                  </a:cubicBezTo>
                  <a:cubicBezTo>
                    <a:pt x="1663" y="1614"/>
                    <a:pt x="1594" y="1660"/>
                    <a:pt x="1584" y="1735"/>
                  </a:cubicBezTo>
                  <a:cubicBezTo>
                    <a:pt x="1584" y="1735"/>
                    <a:pt x="1584" y="1735"/>
                    <a:pt x="1584" y="1746"/>
                  </a:cubicBezTo>
                  <a:cubicBezTo>
                    <a:pt x="1596" y="1830"/>
                    <a:pt x="1631" y="1913"/>
                    <a:pt x="1703" y="1961"/>
                  </a:cubicBezTo>
                  <a:cubicBezTo>
                    <a:pt x="1786" y="2020"/>
                    <a:pt x="1869" y="2056"/>
                    <a:pt x="1965" y="2092"/>
                  </a:cubicBezTo>
                  <a:cubicBezTo>
                    <a:pt x="1965" y="2116"/>
                    <a:pt x="1953" y="2139"/>
                    <a:pt x="1953" y="2163"/>
                  </a:cubicBezTo>
                  <a:cubicBezTo>
                    <a:pt x="1941" y="2282"/>
                    <a:pt x="1929" y="2401"/>
                    <a:pt x="1905" y="2520"/>
                  </a:cubicBezTo>
                  <a:cubicBezTo>
                    <a:pt x="1905" y="2556"/>
                    <a:pt x="1893" y="2604"/>
                    <a:pt x="1881" y="2639"/>
                  </a:cubicBezTo>
                  <a:lnTo>
                    <a:pt x="1881" y="2592"/>
                  </a:lnTo>
                  <a:cubicBezTo>
                    <a:pt x="1869" y="2485"/>
                    <a:pt x="1786" y="2282"/>
                    <a:pt x="1667" y="2258"/>
                  </a:cubicBezTo>
                  <a:cubicBezTo>
                    <a:pt x="1661" y="2257"/>
                    <a:pt x="1655" y="2257"/>
                    <a:pt x="1648" y="2257"/>
                  </a:cubicBezTo>
                  <a:cubicBezTo>
                    <a:pt x="1582" y="2257"/>
                    <a:pt x="1511" y="2312"/>
                    <a:pt x="1500" y="2378"/>
                  </a:cubicBezTo>
                  <a:cubicBezTo>
                    <a:pt x="1500" y="2389"/>
                    <a:pt x="1500" y="2389"/>
                    <a:pt x="1500" y="2401"/>
                  </a:cubicBezTo>
                  <a:cubicBezTo>
                    <a:pt x="1500" y="2485"/>
                    <a:pt x="1548" y="2568"/>
                    <a:pt x="1619" y="2616"/>
                  </a:cubicBezTo>
                  <a:cubicBezTo>
                    <a:pt x="1691" y="2663"/>
                    <a:pt x="1786" y="2711"/>
                    <a:pt x="1869" y="2735"/>
                  </a:cubicBezTo>
                  <a:cubicBezTo>
                    <a:pt x="1858" y="2770"/>
                    <a:pt x="1858" y="2818"/>
                    <a:pt x="1846" y="2854"/>
                  </a:cubicBezTo>
                  <a:cubicBezTo>
                    <a:pt x="1834" y="2889"/>
                    <a:pt x="1834" y="2913"/>
                    <a:pt x="1822" y="2937"/>
                  </a:cubicBezTo>
                  <a:cubicBezTo>
                    <a:pt x="1810" y="2961"/>
                    <a:pt x="1798" y="2985"/>
                    <a:pt x="1798" y="3009"/>
                  </a:cubicBezTo>
                  <a:cubicBezTo>
                    <a:pt x="1774" y="3068"/>
                    <a:pt x="1762" y="3116"/>
                    <a:pt x="1738" y="3163"/>
                  </a:cubicBezTo>
                  <a:cubicBezTo>
                    <a:pt x="1727" y="3199"/>
                    <a:pt x="1715" y="3223"/>
                    <a:pt x="1703" y="3259"/>
                  </a:cubicBezTo>
                  <a:cubicBezTo>
                    <a:pt x="1703" y="3223"/>
                    <a:pt x="1715" y="3140"/>
                    <a:pt x="1715" y="3128"/>
                  </a:cubicBezTo>
                  <a:cubicBezTo>
                    <a:pt x="1715" y="3032"/>
                    <a:pt x="1691" y="2949"/>
                    <a:pt x="1643" y="2866"/>
                  </a:cubicBezTo>
                  <a:lnTo>
                    <a:pt x="1643" y="2830"/>
                  </a:lnTo>
                  <a:cubicBezTo>
                    <a:pt x="1632" y="2765"/>
                    <a:pt x="1572" y="2709"/>
                    <a:pt x="1507" y="2709"/>
                  </a:cubicBezTo>
                  <a:cubicBezTo>
                    <a:pt x="1501" y="2709"/>
                    <a:pt x="1495" y="2710"/>
                    <a:pt x="1488" y="2711"/>
                  </a:cubicBezTo>
                  <a:cubicBezTo>
                    <a:pt x="1477" y="2711"/>
                    <a:pt x="1477" y="2711"/>
                    <a:pt x="1465" y="2723"/>
                  </a:cubicBezTo>
                  <a:cubicBezTo>
                    <a:pt x="1346" y="2747"/>
                    <a:pt x="1274" y="2949"/>
                    <a:pt x="1274" y="3056"/>
                  </a:cubicBezTo>
                  <a:cubicBezTo>
                    <a:pt x="1274" y="3068"/>
                    <a:pt x="1274" y="3128"/>
                    <a:pt x="1286" y="3175"/>
                  </a:cubicBezTo>
                  <a:cubicBezTo>
                    <a:pt x="1274" y="3151"/>
                    <a:pt x="1274" y="3128"/>
                    <a:pt x="1262" y="3104"/>
                  </a:cubicBezTo>
                  <a:cubicBezTo>
                    <a:pt x="1250" y="3044"/>
                    <a:pt x="1238" y="2997"/>
                    <a:pt x="1226" y="2949"/>
                  </a:cubicBezTo>
                  <a:cubicBezTo>
                    <a:pt x="1215" y="2925"/>
                    <a:pt x="1215" y="2889"/>
                    <a:pt x="1203" y="2866"/>
                  </a:cubicBezTo>
                  <a:cubicBezTo>
                    <a:pt x="1191" y="2842"/>
                    <a:pt x="1179" y="2818"/>
                    <a:pt x="1167" y="2782"/>
                  </a:cubicBezTo>
                  <a:cubicBezTo>
                    <a:pt x="1143" y="2723"/>
                    <a:pt x="1119" y="2663"/>
                    <a:pt x="1096" y="2604"/>
                  </a:cubicBezTo>
                  <a:cubicBezTo>
                    <a:pt x="1191" y="2580"/>
                    <a:pt x="1274" y="2544"/>
                    <a:pt x="1357" y="2497"/>
                  </a:cubicBezTo>
                  <a:cubicBezTo>
                    <a:pt x="1429" y="2449"/>
                    <a:pt x="1477" y="2378"/>
                    <a:pt x="1488" y="2282"/>
                  </a:cubicBezTo>
                  <a:cubicBezTo>
                    <a:pt x="1488" y="2211"/>
                    <a:pt x="1429" y="2139"/>
                    <a:pt x="1357" y="2139"/>
                  </a:cubicBezTo>
                  <a:lnTo>
                    <a:pt x="1334" y="2139"/>
                  </a:lnTo>
                  <a:cubicBezTo>
                    <a:pt x="1215" y="2151"/>
                    <a:pt x="1107" y="2342"/>
                    <a:pt x="1084" y="2449"/>
                  </a:cubicBezTo>
                  <a:cubicBezTo>
                    <a:pt x="1084" y="2461"/>
                    <a:pt x="1084" y="2532"/>
                    <a:pt x="1072" y="2580"/>
                  </a:cubicBezTo>
                  <a:cubicBezTo>
                    <a:pt x="1060" y="2532"/>
                    <a:pt x="1048" y="2497"/>
                    <a:pt x="1024" y="2461"/>
                  </a:cubicBezTo>
                  <a:cubicBezTo>
                    <a:pt x="976" y="2354"/>
                    <a:pt x="917" y="2247"/>
                    <a:pt x="857" y="2139"/>
                  </a:cubicBezTo>
                  <a:lnTo>
                    <a:pt x="810" y="2044"/>
                  </a:lnTo>
                  <a:cubicBezTo>
                    <a:pt x="762" y="1973"/>
                    <a:pt x="726" y="1901"/>
                    <a:pt x="703" y="1818"/>
                  </a:cubicBezTo>
                  <a:cubicBezTo>
                    <a:pt x="655" y="1723"/>
                    <a:pt x="607" y="1627"/>
                    <a:pt x="584" y="1520"/>
                  </a:cubicBezTo>
                  <a:cubicBezTo>
                    <a:pt x="572" y="1508"/>
                    <a:pt x="572" y="1508"/>
                    <a:pt x="572" y="1496"/>
                  </a:cubicBezTo>
                  <a:cubicBezTo>
                    <a:pt x="548" y="1389"/>
                    <a:pt x="524" y="1294"/>
                    <a:pt x="512" y="1187"/>
                  </a:cubicBezTo>
                  <a:cubicBezTo>
                    <a:pt x="500" y="1127"/>
                    <a:pt x="500" y="1068"/>
                    <a:pt x="500" y="1008"/>
                  </a:cubicBezTo>
                  <a:cubicBezTo>
                    <a:pt x="595" y="996"/>
                    <a:pt x="691" y="973"/>
                    <a:pt x="786" y="937"/>
                  </a:cubicBezTo>
                  <a:cubicBezTo>
                    <a:pt x="857" y="901"/>
                    <a:pt x="917" y="830"/>
                    <a:pt x="929" y="746"/>
                  </a:cubicBezTo>
                  <a:cubicBezTo>
                    <a:pt x="941" y="663"/>
                    <a:pt x="893" y="592"/>
                    <a:pt x="810" y="580"/>
                  </a:cubicBezTo>
                  <a:lnTo>
                    <a:pt x="798" y="580"/>
                  </a:lnTo>
                  <a:cubicBezTo>
                    <a:pt x="679" y="580"/>
                    <a:pt x="560" y="758"/>
                    <a:pt x="524" y="865"/>
                  </a:cubicBezTo>
                  <a:cubicBezTo>
                    <a:pt x="524" y="865"/>
                    <a:pt x="512" y="925"/>
                    <a:pt x="500" y="973"/>
                  </a:cubicBezTo>
                  <a:lnTo>
                    <a:pt x="500" y="889"/>
                  </a:lnTo>
                  <a:cubicBezTo>
                    <a:pt x="500" y="794"/>
                    <a:pt x="500" y="723"/>
                    <a:pt x="512" y="639"/>
                  </a:cubicBezTo>
                  <a:cubicBezTo>
                    <a:pt x="512" y="603"/>
                    <a:pt x="524" y="568"/>
                    <a:pt x="524" y="532"/>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702;p56">
              <a:extLst>
                <a:ext uri="{FF2B5EF4-FFF2-40B4-BE49-F238E27FC236}">
                  <a16:creationId xmlns:a16="http://schemas.microsoft.com/office/drawing/2014/main" id="{4FEDC5B0-BCEA-9BC2-FC15-290AE985C28A}"/>
                </a:ext>
              </a:extLst>
            </p:cNvPr>
            <p:cNvSpPr/>
            <p:nvPr/>
          </p:nvSpPr>
          <p:spPr>
            <a:xfrm>
              <a:off x="5560975" y="1898175"/>
              <a:ext cx="8950" cy="13475"/>
            </a:xfrm>
            <a:custGeom>
              <a:avLst/>
              <a:gdLst/>
              <a:ahLst/>
              <a:cxnLst/>
              <a:rect l="l" t="t" r="r" b="b"/>
              <a:pathLst>
                <a:path w="358" h="539" extrusionOk="0">
                  <a:moveTo>
                    <a:pt x="156" y="0"/>
                  </a:moveTo>
                  <a:cubicBezTo>
                    <a:pt x="102" y="0"/>
                    <a:pt x="50" y="34"/>
                    <a:pt x="24" y="86"/>
                  </a:cubicBezTo>
                  <a:cubicBezTo>
                    <a:pt x="24" y="98"/>
                    <a:pt x="24" y="98"/>
                    <a:pt x="24" y="98"/>
                  </a:cubicBezTo>
                  <a:cubicBezTo>
                    <a:pt x="0" y="193"/>
                    <a:pt x="24" y="276"/>
                    <a:pt x="72" y="348"/>
                  </a:cubicBezTo>
                  <a:cubicBezTo>
                    <a:pt x="131" y="419"/>
                    <a:pt x="215" y="491"/>
                    <a:pt x="298" y="538"/>
                  </a:cubicBezTo>
                  <a:cubicBezTo>
                    <a:pt x="298" y="538"/>
                    <a:pt x="334" y="395"/>
                    <a:pt x="334" y="384"/>
                  </a:cubicBezTo>
                  <a:cubicBezTo>
                    <a:pt x="357" y="276"/>
                    <a:pt x="322" y="74"/>
                    <a:pt x="215" y="14"/>
                  </a:cubicBezTo>
                  <a:cubicBezTo>
                    <a:pt x="195" y="5"/>
                    <a:pt x="175" y="0"/>
                    <a:pt x="15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703;p56">
              <a:extLst>
                <a:ext uri="{FF2B5EF4-FFF2-40B4-BE49-F238E27FC236}">
                  <a16:creationId xmlns:a16="http://schemas.microsoft.com/office/drawing/2014/main" id="{1BD0AB7E-D924-16DD-F3ED-07E4857B60C2}"/>
                </a:ext>
              </a:extLst>
            </p:cNvPr>
            <p:cNvSpPr/>
            <p:nvPr/>
          </p:nvSpPr>
          <p:spPr>
            <a:xfrm>
              <a:off x="4388500" y="1908625"/>
              <a:ext cx="11625" cy="9275"/>
            </a:xfrm>
            <a:custGeom>
              <a:avLst/>
              <a:gdLst/>
              <a:ahLst/>
              <a:cxnLst/>
              <a:rect l="l" t="t" r="r" b="b"/>
              <a:pathLst>
                <a:path w="465" h="371" extrusionOk="0">
                  <a:moveTo>
                    <a:pt x="143" y="1"/>
                  </a:moveTo>
                  <a:cubicBezTo>
                    <a:pt x="139" y="1"/>
                    <a:pt x="135" y="1"/>
                    <a:pt x="132" y="1"/>
                  </a:cubicBezTo>
                  <a:cubicBezTo>
                    <a:pt x="60" y="25"/>
                    <a:pt x="1" y="85"/>
                    <a:pt x="24" y="168"/>
                  </a:cubicBezTo>
                  <a:cubicBezTo>
                    <a:pt x="24" y="168"/>
                    <a:pt x="24" y="168"/>
                    <a:pt x="24" y="180"/>
                  </a:cubicBezTo>
                  <a:cubicBezTo>
                    <a:pt x="48" y="251"/>
                    <a:pt x="108" y="311"/>
                    <a:pt x="191" y="347"/>
                  </a:cubicBezTo>
                  <a:lnTo>
                    <a:pt x="179" y="347"/>
                  </a:lnTo>
                  <a:cubicBezTo>
                    <a:pt x="274" y="370"/>
                    <a:pt x="370" y="370"/>
                    <a:pt x="465" y="370"/>
                  </a:cubicBezTo>
                  <a:lnTo>
                    <a:pt x="429" y="239"/>
                  </a:lnTo>
                  <a:cubicBezTo>
                    <a:pt x="383" y="148"/>
                    <a:pt x="249" y="1"/>
                    <a:pt x="1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704;p56">
              <a:extLst>
                <a:ext uri="{FF2B5EF4-FFF2-40B4-BE49-F238E27FC236}">
                  <a16:creationId xmlns:a16="http://schemas.microsoft.com/office/drawing/2014/main" id="{8AEBD8C3-2E28-8F89-4B14-C51C3E26FF7E}"/>
                </a:ext>
              </a:extLst>
            </p:cNvPr>
            <p:cNvSpPr/>
            <p:nvPr/>
          </p:nvSpPr>
          <p:spPr>
            <a:xfrm>
              <a:off x="4388800" y="1894175"/>
              <a:ext cx="72950" cy="153500"/>
            </a:xfrm>
            <a:custGeom>
              <a:avLst/>
              <a:gdLst/>
              <a:ahLst/>
              <a:cxnLst/>
              <a:rect l="l" t="t" r="r" b="b"/>
              <a:pathLst>
                <a:path w="2918" h="6140" extrusionOk="0">
                  <a:moveTo>
                    <a:pt x="786" y="1020"/>
                  </a:moveTo>
                  <a:cubicBezTo>
                    <a:pt x="679" y="1032"/>
                    <a:pt x="584" y="1210"/>
                    <a:pt x="560" y="1306"/>
                  </a:cubicBezTo>
                  <a:cubicBezTo>
                    <a:pt x="560" y="1306"/>
                    <a:pt x="548" y="1425"/>
                    <a:pt x="548" y="1448"/>
                  </a:cubicBezTo>
                  <a:cubicBezTo>
                    <a:pt x="643" y="1436"/>
                    <a:pt x="727" y="1401"/>
                    <a:pt x="810" y="1353"/>
                  </a:cubicBezTo>
                  <a:cubicBezTo>
                    <a:pt x="882" y="1306"/>
                    <a:pt x="929" y="1234"/>
                    <a:pt x="941" y="1151"/>
                  </a:cubicBezTo>
                  <a:cubicBezTo>
                    <a:pt x="941" y="1079"/>
                    <a:pt x="882" y="1020"/>
                    <a:pt x="810" y="1020"/>
                  </a:cubicBezTo>
                  <a:close/>
                  <a:moveTo>
                    <a:pt x="1013" y="1508"/>
                  </a:moveTo>
                  <a:cubicBezTo>
                    <a:pt x="893" y="1520"/>
                    <a:pt x="798" y="1698"/>
                    <a:pt x="774" y="1806"/>
                  </a:cubicBezTo>
                  <a:cubicBezTo>
                    <a:pt x="774" y="1806"/>
                    <a:pt x="762" y="1913"/>
                    <a:pt x="762" y="1948"/>
                  </a:cubicBezTo>
                  <a:cubicBezTo>
                    <a:pt x="858" y="1925"/>
                    <a:pt x="941" y="1901"/>
                    <a:pt x="1024" y="1853"/>
                  </a:cubicBezTo>
                  <a:cubicBezTo>
                    <a:pt x="1096" y="1806"/>
                    <a:pt x="1143" y="1734"/>
                    <a:pt x="1155" y="1651"/>
                  </a:cubicBezTo>
                  <a:cubicBezTo>
                    <a:pt x="1155" y="1579"/>
                    <a:pt x="1096" y="1508"/>
                    <a:pt x="1024" y="1508"/>
                  </a:cubicBezTo>
                  <a:close/>
                  <a:moveTo>
                    <a:pt x="1370" y="2984"/>
                  </a:moveTo>
                  <a:cubicBezTo>
                    <a:pt x="1441" y="3044"/>
                    <a:pt x="1513" y="3103"/>
                    <a:pt x="1596" y="3139"/>
                  </a:cubicBezTo>
                  <a:cubicBezTo>
                    <a:pt x="1572" y="3187"/>
                    <a:pt x="1548" y="3234"/>
                    <a:pt x="1536" y="3282"/>
                  </a:cubicBezTo>
                  <a:cubicBezTo>
                    <a:pt x="1465" y="3437"/>
                    <a:pt x="1405" y="3568"/>
                    <a:pt x="1358" y="3651"/>
                  </a:cubicBezTo>
                  <a:lnTo>
                    <a:pt x="1334" y="3699"/>
                  </a:lnTo>
                  <a:lnTo>
                    <a:pt x="1322" y="3699"/>
                  </a:lnTo>
                  <a:cubicBezTo>
                    <a:pt x="1322" y="3687"/>
                    <a:pt x="1322" y="3663"/>
                    <a:pt x="1322" y="3639"/>
                  </a:cubicBezTo>
                  <a:cubicBezTo>
                    <a:pt x="1310" y="3544"/>
                    <a:pt x="1286" y="3401"/>
                    <a:pt x="1251" y="3234"/>
                  </a:cubicBezTo>
                  <a:cubicBezTo>
                    <a:pt x="1239" y="3175"/>
                    <a:pt x="1227" y="3115"/>
                    <a:pt x="1215" y="3068"/>
                  </a:cubicBezTo>
                  <a:cubicBezTo>
                    <a:pt x="1263" y="3044"/>
                    <a:pt x="1322" y="3020"/>
                    <a:pt x="1370" y="2984"/>
                  </a:cubicBezTo>
                  <a:close/>
                  <a:moveTo>
                    <a:pt x="616" y="0"/>
                  </a:moveTo>
                  <a:cubicBezTo>
                    <a:pt x="602" y="0"/>
                    <a:pt x="587" y="3"/>
                    <a:pt x="572" y="8"/>
                  </a:cubicBezTo>
                  <a:lnTo>
                    <a:pt x="560" y="8"/>
                  </a:lnTo>
                  <a:cubicBezTo>
                    <a:pt x="453" y="67"/>
                    <a:pt x="429" y="270"/>
                    <a:pt x="441" y="365"/>
                  </a:cubicBezTo>
                  <a:cubicBezTo>
                    <a:pt x="441" y="377"/>
                    <a:pt x="489" y="508"/>
                    <a:pt x="489" y="508"/>
                  </a:cubicBezTo>
                  <a:cubicBezTo>
                    <a:pt x="489" y="544"/>
                    <a:pt x="477" y="567"/>
                    <a:pt x="477" y="615"/>
                  </a:cubicBezTo>
                  <a:cubicBezTo>
                    <a:pt x="465" y="674"/>
                    <a:pt x="465" y="758"/>
                    <a:pt x="465" y="841"/>
                  </a:cubicBezTo>
                  <a:cubicBezTo>
                    <a:pt x="453" y="936"/>
                    <a:pt x="465" y="1032"/>
                    <a:pt x="465" y="1127"/>
                  </a:cubicBezTo>
                  <a:cubicBezTo>
                    <a:pt x="477" y="1222"/>
                    <a:pt x="489" y="1329"/>
                    <a:pt x="512" y="1436"/>
                  </a:cubicBezTo>
                  <a:cubicBezTo>
                    <a:pt x="501" y="1401"/>
                    <a:pt x="441" y="1329"/>
                    <a:pt x="441" y="1317"/>
                  </a:cubicBezTo>
                  <a:cubicBezTo>
                    <a:pt x="390" y="1256"/>
                    <a:pt x="249" y="1167"/>
                    <a:pt x="143" y="1167"/>
                  </a:cubicBezTo>
                  <a:cubicBezTo>
                    <a:pt x="126" y="1167"/>
                    <a:pt x="110" y="1170"/>
                    <a:pt x="96" y="1175"/>
                  </a:cubicBezTo>
                  <a:cubicBezTo>
                    <a:pt x="36" y="1210"/>
                    <a:pt x="0" y="1294"/>
                    <a:pt x="36" y="1353"/>
                  </a:cubicBezTo>
                  <a:cubicBezTo>
                    <a:pt x="36" y="1365"/>
                    <a:pt x="36" y="1365"/>
                    <a:pt x="36" y="1365"/>
                  </a:cubicBezTo>
                  <a:cubicBezTo>
                    <a:pt x="84" y="1436"/>
                    <a:pt x="167" y="1484"/>
                    <a:pt x="239" y="1484"/>
                  </a:cubicBezTo>
                  <a:cubicBezTo>
                    <a:pt x="334" y="1484"/>
                    <a:pt x="429" y="1472"/>
                    <a:pt x="524" y="1436"/>
                  </a:cubicBezTo>
                  <a:cubicBezTo>
                    <a:pt x="548" y="1544"/>
                    <a:pt x="584" y="1639"/>
                    <a:pt x="632" y="1746"/>
                  </a:cubicBezTo>
                  <a:cubicBezTo>
                    <a:pt x="655" y="1794"/>
                    <a:pt x="679" y="1853"/>
                    <a:pt x="703" y="1913"/>
                  </a:cubicBezTo>
                  <a:lnTo>
                    <a:pt x="679" y="1865"/>
                  </a:lnTo>
                  <a:cubicBezTo>
                    <a:pt x="620" y="1796"/>
                    <a:pt x="495" y="1710"/>
                    <a:pt x="393" y="1710"/>
                  </a:cubicBezTo>
                  <a:cubicBezTo>
                    <a:pt x="372" y="1710"/>
                    <a:pt x="352" y="1714"/>
                    <a:pt x="334" y="1722"/>
                  </a:cubicBezTo>
                  <a:cubicBezTo>
                    <a:pt x="262" y="1758"/>
                    <a:pt x="239" y="1829"/>
                    <a:pt x="262" y="1901"/>
                  </a:cubicBezTo>
                  <a:cubicBezTo>
                    <a:pt x="262" y="1901"/>
                    <a:pt x="274" y="1913"/>
                    <a:pt x="274" y="1913"/>
                  </a:cubicBezTo>
                  <a:cubicBezTo>
                    <a:pt x="322" y="1984"/>
                    <a:pt x="393" y="2020"/>
                    <a:pt x="477" y="2032"/>
                  </a:cubicBezTo>
                  <a:cubicBezTo>
                    <a:pt x="572" y="2032"/>
                    <a:pt x="655" y="2020"/>
                    <a:pt x="751" y="1984"/>
                  </a:cubicBezTo>
                  <a:cubicBezTo>
                    <a:pt x="751" y="2008"/>
                    <a:pt x="762" y="2032"/>
                    <a:pt x="774" y="2056"/>
                  </a:cubicBezTo>
                  <a:cubicBezTo>
                    <a:pt x="834" y="2151"/>
                    <a:pt x="882" y="2258"/>
                    <a:pt x="929" y="2353"/>
                  </a:cubicBezTo>
                  <a:cubicBezTo>
                    <a:pt x="941" y="2389"/>
                    <a:pt x="965" y="2425"/>
                    <a:pt x="977" y="2460"/>
                  </a:cubicBezTo>
                  <a:cubicBezTo>
                    <a:pt x="965" y="2449"/>
                    <a:pt x="953" y="2425"/>
                    <a:pt x="941" y="2425"/>
                  </a:cubicBezTo>
                  <a:cubicBezTo>
                    <a:pt x="891" y="2365"/>
                    <a:pt x="757" y="2271"/>
                    <a:pt x="659" y="2271"/>
                  </a:cubicBezTo>
                  <a:cubicBezTo>
                    <a:pt x="640" y="2271"/>
                    <a:pt x="623" y="2274"/>
                    <a:pt x="608" y="2282"/>
                  </a:cubicBezTo>
                  <a:cubicBezTo>
                    <a:pt x="536" y="2318"/>
                    <a:pt x="501" y="2389"/>
                    <a:pt x="536" y="2460"/>
                  </a:cubicBezTo>
                  <a:cubicBezTo>
                    <a:pt x="536" y="2460"/>
                    <a:pt x="536" y="2472"/>
                    <a:pt x="548" y="2472"/>
                  </a:cubicBezTo>
                  <a:cubicBezTo>
                    <a:pt x="596" y="2544"/>
                    <a:pt x="667" y="2579"/>
                    <a:pt x="751" y="2591"/>
                  </a:cubicBezTo>
                  <a:cubicBezTo>
                    <a:pt x="834" y="2591"/>
                    <a:pt x="929" y="2579"/>
                    <a:pt x="1013" y="2556"/>
                  </a:cubicBezTo>
                  <a:cubicBezTo>
                    <a:pt x="1024" y="2591"/>
                    <a:pt x="1036" y="2627"/>
                    <a:pt x="1048" y="2663"/>
                  </a:cubicBezTo>
                  <a:cubicBezTo>
                    <a:pt x="1060" y="2699"/>
                    <a:pt x="1072" y="2710"/>
                    <a:pt x="1072" y="2734"/>
                  </a:cubicBezTo>
                  <a:cubicBezTo>
                    <a:pt x="1084" y="2758"/>
                    <a:pt x="1096" y="2782"/>
                    <a:pt x="1096" y="2818"/>
                  </a:cubicBezTo>
                  <a:cubicBezTo>
                    <a:pt x="1108" y="2865"/>
                    <a:pt x="1120" y="2913"/>
                    <a:pt x="1132" y="2960"/>
                  </a:cubicBezTo>
                  <a:cubicBezTo>
                    <a:pt x="1143" y="2996"/>
                    <a:pt x="1143" y="3020"/>
                    <a:pt x="1155" y="3056"/>
                  </a:cubicBezTo>
                  <a:cubicBezTo>
                    <a:pt x="1132" y="3020"/>
                    <a:pt x="1108" y="2949"/>
                    <a:pt x="1096" y="2937"/>
                  </a:cubicBezTo>
                  <a:cubicBezTo>
                    <a:pt x="1052" y="2860"/>
                    <a:pt x="918" y="2743"/>
                    <a:pt x="804" y="2743"/>
                  </a:cubicBezTo>
                  <a:cubicBezTo>
                    <a:pt x="794" y="2743"/>
                    <a:pt x="784" y="2744"/>
                    <a:pt x="774" y="2746"/>
                  </a:cubicBezTo>
                  <a:cubicBezTo>
                    <a:pt x="703" y="2770"/>
                    <a:pt x="667" y="2853"/>
                    <a:pt x="691" y="2925"/>
                  </a:cubicBezTo>
                  <a:cubicBezTo>
                    <a:pt x="691" y="2925"/>
                    <a:pt x="691" y="2925"/>
                    <a:pt x="691" y="2937"/>
                  </a:cubicBezTo>
                  <a:cubicBezTo>
                    <a:pt x="727" y="3008"/>
                    <a:pt x="798" y="3056"/>
                    <a:pt x="882" y="3080"/>
                  </a:cubicBezTo>
                  <a:cubicBezTo>
                    <a:pt x="923" y="3086"/>
                    <a:pt x="968" y="3088"/>
                    <a:pt x="1014" y="3088"/>
                  </a:cubicBezTo>
                  <a:cubicBezTo>
                    <a:pt x="1060" y="3088"/>
                    <a:pt x="1108" y="3086"/>
                    <a:pt x="1155" y="3080"/>
                  </a:cubicBezTo>
                  <a:cubicBezTo>
                    <a:pt x="1167" y="3127"/>
                    <a:pt x="1179" y="3187"/>
                    <a:pt x="1179" y="3234"/>
                  </a:cubicBezTo>
                  <a:cubicBezTo>
                    <a:pt x="1215" y="3401"/>
                    <a:pt x="1239" y="3544"/>
                    <a:pt x="1239" y="3639"/>
                  </a:cubicBezTo>
                  <a:cubicBezTo>
                    <a:pt x="1239" y="3663"/>
                    <a:pt x="1239" y="3675"/>
                    <a:pt x="1251" y="3687"/>
                  </a:cubicBezTo>
                  <a:lnTo>
                    <a:pt x="905" y="3687"/>
                  </a:lnTo>
                  <a:lnTo>
                    <a:pt x="1024" y="6139"/>
                  </a:lnTo>
                  <a:lnTo>
                    <a:pt x="1608" y="6139"/>
                  </a:lnTo>
                  <a:lnTo>
                    <a:pt x="1739" y="3699"/>
                  </a:lnTo>
                  <a:lnTo>
                    <a:pt x="1417" y="3699"/>
                  </a:lnTo>
                  <a:lnTo>
                    <a:pt x="1417" y="3687"/>
                  </a:lnTo>
                  <a:cubicBezTo>
                    <a:pt x="1465" y="3592"/>
                    <a:pt x="1524" y="3461"/>
                    <a:pt x="1596" y="3306"/>
                  </a:cubicBezTo>
                  <a:cubicBezTo>
                    <a:pt x="1608" y="3246"/>
                    <a:pt x="1632" y="3199"/>
                    <a:pt x="1655" y="3139"/>
                  </a:cubicBezTo>
                  <a:cubicBezTo>
                    <a:pt x="1751" y="3163"/>
                    <a:pt x="1834" y="3163"/>
                    <a:pt x="1929" y="3163"/>
                  </a:cubicBezTo>
                  <a:cubicBezTo>
                    <a:pt x="2013" y="3151"/>
                    <a:pt x="2084" y="3103"/>
                    <a:pt x="2132" y="3032"/>
                  </a:cubicBezTo>
                  <a:cubicBezTo>
                    <a:pt x="2156" y="2960"/>
                    <a:pt x="2132" y="2877"/>
                    <a:pt x="2060" y="2853"/>
                  </a:cubicBezTo>
                  <a:cubicBezTo>
                    <a:pt x="2060" y="2853"/>
                    <a:pt x="2060" y="2841"/>
                    <a:pt x="2048" y="2841"/>
                  </a:cubicBezTo>
                  <a:cubicBezTo>
                    <a:pt x="2035" y="2837"/>
                    <a:pt x="2021" y="2835"/>
                    <a:pt x="2006" y="2835"/>
                  </a:cubicBezTo>
                  <a:cubicBezTo>
                    <a:pt x="1904" y="2835"/>
                    <a:pt x="1777" y="2935"/>
                    <a:pt x="1715" y="3008"/>
                  </a:cubicBezTo>
                  <a:cubicBezTo>
                    <a:pt x="1715" y="3020"/>
                    <a:pt x="1679" y="3068"/>
                    <a:pt x="1667" y="3103"/>
                  </a:cubicBezTo>
                  <a:cubicBezTo>
                    <a:pt x="1667" y="3080"/>
                    <a:pt x="1679" y="3056"/>
                    <a:pt x="1691" y="3044"/>
                  </a:cubicBezTo>
                  <a:cubicBezTo>
                    <a:pt x="1703" y="2996"/>
                    <a:pt x="1727" y="2949"/>
                    <a:pt x="1739" y="2889"/>
                  </a:cubicBezTo>
                  <a:cubicBezTo>
                    <a:pt x="1751" y="2865"/>
                    <a:pt x="1751" y="2841"/>
                    <a:pt x="1763" y="2818"/>
                  </a:cubicBezTo>
                  <a:cubicBezTo>
                    <a:pt x="1775" y="2794"/>
                    <a:pt x="1775" y="2770"/>
                    <a:pt x="1786" y="2734"/>
                  </a:cubicBezTo>
                  <a:cubicBezTo>
                    <a:pt x="1798" y="2675"/>
                    <a:pt x="1810" y="2615"/>
                    <a:pt x="1822" y="2544"/>
                  </a:cubicBezTo>
                  <a:cubicBezTo>
                    <a:pt x="1905" y="2579"/>
                    <a:pt x="1989" y="2603"/>
                    <a:pt x="2084" y="2603"/>
                  </a:cubicBezTo>
                  <a:cubicBezTo>
                    <a:pt x="2167" y="2603"/>
                    <a:pt x="2239" y="2568"/>
                    <a:pt x="2298" y="2508"/>
                  </a:cubicBezTo>
                  <a:cubicBezTo>
                    <a:pt x="2334" y="2449"/>
                    <a:pt x="2322" y="2365"/>
                    <a:pt x="2263" y="2329"/>
                  </a:cubicBezTo>
                  <a:cubicBezTo>
                    <a:pt x="2263" y="2318"/>
                    <a:pt x="2251" y="2318"/>
                    <a:pt x="2251" y="2318"/>
                  </a:cubicBezTo>
                  <a:cubicBezTo>
                    <a:pt x="2233" y="2309"/>
                    <a:pt x="2212" y="2305"/>
                    <a:pt x="2189" y="2305"/>
                  </a:cubicBezTo>
                  <a:cubicBezTo>
                    <a:pt x="2088" y="2305"/>
                    <a:pt x="1952" y="2379"/>
                    <a:pt x="1894" y="2437"/>
                  </a:cubicBezTo>
                  <a:cubicBezTo>
                    <a:pt x="1894" y="2437"/>
                    <a:pt x="1846" y="2496"/>
                    <a:pt x="1822" y="2532"/>
                  </a:cubicBezTo>
                  <a:cubicBezTo>
                    <a:pt x="1834" y="2496"/>
                    <a:pt x="1834" y="2460"/>
                    <a:pt x="1846" y="2413"/>
                  </a:cubicBezTo>
                  <a:cubicBezTo>
                    <a:pt x="1858" y="2306"/>
                    <a:pt x="1870" y="2187"/>
                    <a:pt x="1882" y="2079"/>
                  </a:cubicBezTo>
                  <a:cubicBezTo>
                    <a:pt x="1882" y="2044"/>
                    <a:pt x="1882" y="2008"/>
                    <a:pt x="1882" y="1972"/>
                  </a:cubicBezTo>
                  <a:cubicBezTo>
                    <a:pt x="1977" y="2008"/>
                    <a:pt x="2060" y="2020"/>
                    <a:pt x="2156" y="2032"/>
                  </a:cubicBezTo>
                  <a:cubicBezTo>
                    <a:pt x="2239" y="2032"/>
                    <a:pt x="2322" y="1996"/>
                    <a:pt x="2370" y="1937"/>
                  </a:cubicBezTo>
                  <a:cubicBezTo>
                    <a:pt x="2417" y="1865"/>
                    <a:pt x="2394" y="1782"/>
                    <a:pt x="2334" y="1746"/>
                  </a:cubicBezTo>
                  <a:cubicBezTo>
                    <a:pt x="2310" y="1733"/>
                    <a:pt x="2283" y="1727"/>
                    <a:pt x="2255" y="1727"/>
                  </a:cubicBezTo>
                  <a:cubicBezTo>
                    <a:pt x="2153" y="1727"/>
                    <a:pt x="2033" y="1798"/>
                    <a:pt x="1977" y="1853"/>
                  </a:cubicBezTo>
                  <a:cubicBezTo>
                    <a:pt x="1965" y="1865"/>
                    <a:pt x="1905" y="1948"/>
                    <a:pt x="1894" y="1960"/>
                  </a:cubicBezTo>
                  <a:cubicBezTo>
                    <a:pt x="1894" y="1889"/>
                    <a:pt x="1905" y="1817"/>
                    <a:pt x="1917" y="1734"/>
                  </a:cubicBezTo>
                  <a:cubicBezTo>
                    <a:pt x="1929" y="1639"/>
                    <a:pt x="1953" y="1532"/>
                    <a:pt x="1977" y="1436"/>
                  </a:cubicBezTo>
                  <a:cubicBezTo>
                    <a:pt x="2072" y="1472"/>
                    <a:pt x="2167" y="1496"/>
                    <a:pt x="2251" y="1496"/>
                  </a:cubicBezTo>
                  <a:cubicBezTo>
                    <a:pt x="2334" y="1496"/>
                    <a:pt x="2417" y="1460"/>
                    <a:pt x="2465" y="1401"/>
                  </a:cubicBezTo>
                  <a:cubicBezTo>
                    <a:pt x="2513" y="1341"/>
                    <a:pt x="2489" y="1258"/>
                    <a:pt x="2429" y="1210"/>
                  </a:cubicBezTo>
                  <a:cubicBezTo>
                    <a:pt x="2409" y="1201"/>
                    <a:pt x="2387" y="1197"/>
                    <a:pt x="2363" y="1197"/>
                  </a:cubicBezTo>
                  <a:cubicBezTo>
                    <a:pt x="2259" y="1197"/>
                    <a:pt x="2130" y="1271"/>
                    <a:pt x="2072" y="1329"/>
                  </a:cubicBezTo>
                  <a:cubicBezTo>
                    <a:pt x="2072" y="1329"/>
                    <a:pt x="2001" y="1425"/>
                    <a:pt x="1989" y="1436"/>
                  </a:cubicBezTo>
                  <a:cubicBezTo>
                    <a:pt x="1989" y="1436"/>
                    <a:pt x="1989" y="1425"/>
                    <a:pt x="1989" y="1425"/>
                  </a:cubicBezTo>
                  <a:cubicBezTo>
                    <a:pt x="2025" y="1317"/>
                    <a:pt x="2060" y="1222"/>
                    <a:pt x="2108" y="1127"/>
                  </a:cubicBezTo>
                  <a:cubicBezTo>
                    <a:pt x="2132" y="1079"/>
                    <a:pt x="2156" y="1032"/>
                    <a:pt x="2191" y="984"/>
                  </a:cubicBezTo>
                  <a:cubicBezTo>
                    <a:pt x="2275" y="1032"/>
                    <a:pt x="2358" y="1067"/>
                    <a:pt x="2453" y="1079"/>
                  </a:cubicBezTo>
                  <a:cubicBezTo>
                    <a:pt x="2467" y="1081"/>
                    <a:pt x="2481" y="1082"/>
                    <a:pt x="2494" y="1082"/>
                  </a:cubicBezTo>
                  <a:cubicBezTo>
                    <a:pt x="2560" y="1082"/>
                    <a:pt x="2618" y="1057"/>
                    <a:pt x="2667" y="1008"/>
                  </a:cubicBezTo>
                  <a:cubicBezTo>
                    <a:pt x="2727" y="948"/>
                    <a:pt x="2715" y="865"/>
                    <a:pt x="2656" y="817"/>
                  </a:cubicBezTo>
                  <a:cubicBezTo>
                    <a:pt x="2656" y="817"/>
                    <a:pt x="2656" y="817"/>
                    <a:pt x="2656" y="805"/>
                  </a:cubicBezTo>
                  <a:cubicBezTo>
                    <a:pt x="2631" y="790"/>
                    <a:pt x="2598" y="783"/>
                    <a:pt x="2563" y="783"/>
                  </a:cubicBezTo>
                  <a:cubicBezTo>
                    <a:pt x="2463" y="783"/>
                    <a:pt x="2339" y="836"/>
                    <a:pt x="2286" y="889"/>
                  </a:cubicBezTo>
                  <a:cubicBezTo>
                    <a:pt x="2286" y="889"/>
                    <a:pt x="2239" y="925"/>
                    <a:pt x="2215" y="960"/>
                  </a:cubicBezTo>
                  <a:lnTo>
                    <a:pt x="2251" y="901"/>
                  </a:lnTo>
                  <a:cubicBezTo>
                    <a:pt x="2298" y="829"/>
                    <a:pt x="2346" y="770"/>
                    <a:pt x="2394" y="710"/>
                  </a:cubicBezTo>
                  <a:lnTo>
                    <a:pt x="2453" y="627"/>
                  </a:lnTo>
                  <a:cubicBezTo>
                    <a:pt x="2548" y="627"/>
                    <a:pt x="2644" y="615"/>
                    <a:pt x="2727" y="579"/>
                  </a:cubicBezTo>
                  <a:cubicBezTo>
                    <a:pt x="2810" y="555"/>
                    <a:pt x="2870" y="496"/>
                    <a:pt x="2894" y="413"/>
                  </a:cubicBezTo>
                  <a:cubicBezTo>
                    <a:pt x="2918" y="341"/>
                    <a:pt x="2882" y="270"/>
                    <a:pt x="2810" y="246"/>
                  </a:cubicBezTo>
                  <a:cubicBezTo>
                    <a:pt x="2798" y="234"/>
                    <a:pt x="2787" y="234"/>
                    <a:pt x="2787" y="234"/>
                  </a:cubicBezTo>
                  <a:cubicBezTo>
                    <a:pt x="2782" y="234"/>
                    <a:pt x="2778" y="233"/>
                    <a:pt x="2774" y="233"/>
                  </a:cubicBezTo>
                  <a:cubicBezTo>
                    <a:pt x="2659" y="233"/>
                    <a:pt x="2535" y="392"/>
                    <a:pt x="2501" y="472"/>
                  </a:cubicBezTo>
                  <a:cubicBezTo>
                    <a:pt x="2501" y="484"/>
                    <a:pt x="2453" y="615"/>
                    <a:pt x="2453" y="615"/>
                  </a:cubicBezTo>
                  <a:lnTo>
                    <a:pt x="2382" y="698"/>
                  </a:lnTo>
                  <a:cubicBezTo>
                    <a:pt x="2346" y="746"/>
                    <a:pt x="2286" y="817"/>
                    <a:pt x="2239" y="889"/>
                  </a:cubicBezTo>
                  <a:cubicBezTo>
                    <a:pt x="2191" y="960"/>
                    <a:pt x="2144" y="1044"/>
                    <a:pt x="2096" y="1127"/>
                  </a:cubicBezTo>
                  <a:cubicBezTo>
                    <a:pt x="2048" y="1210"/>
                    <a:pt x="2001" y="1306"/>
                    <a:pt x="1965" y="1413"/>
                  </a:cubicBezTo>
                  <a:lnTo>
                    <a:pt x="1965" y="1282"/>
                  </a:lnTo>
                  <a:cubicBezTo>
                    <a:pt x="1953" y="1175"/>
                    <a:pt x="1870" y="984"/>
                    <a:pt x="1763" y="972"/>
                  </a:cubicBezTo>
                  <a:cubicBezTo>
                    <a:pt x="1754" y="971"/>
                    <a:pt x="1746" y="970"/>
                    <a:pt x="1738" y="970"/>
                  </a:cubicBezTo>
                  <a:cubicBezTo>
                    <a:pt x="1667" y="970"/>
                    <a:pt x="1618" y="1015"/>
                    <a:pt x="1608" y="1079"/>
                  </a:cubicBezTo>
                  <a:cubicBezTo>
                    <a:pt x="1608" y="1079"/>
                    <a:pt x="1608" y="1091"/>
                    <a:pt x="1608" y="1091"/>
                  </a:cubicBezTo>
                  <a:cubicBezTo>
                    <a:pt x="1608" y="1175"/>
                    <a:pt x="1644" y="1258"/>
                    <a:pt x="1715" y="1306"/>
                  </a:cubicBezTo>
                  <a:cubicBezTo>
                    <a:pt x="1786" y="1353"/>
                    <a:pt x="1870" y="1389"/>
                    <a:pt x="1965" y="1425"/>
                  </a:cubicBezTo>
                  <a:cubicBezTo>
                    <a:pt x="1941" y="1520"/>
                    <a:pt x="1905" y="1627"/>
                    <a:pt x="1894" y="1722"/>
                  </a:cubicBezTo>
                  <a:cubicBezTo>
                    <a:pt x="1882" y="1794"/>
                    <a:pt x="1870" y="1853"/>
                    <a:pt x="1870" y="1913"/>
                  </a:cubicBezTo>
                  <a:lnTo>
                    <a:pt x="1870" y="1853"/>
                  </a:lnTo>
                  <a:cubicBezTo>
                    <a:pt x="1846" y="1758"/>
                    <a:pt x="1763" y="1567"/>
                    <a:pt x="1655" y="1544"/>
                  </a:cubicBezTo>
                  <a:cubicBezTo>
                    <a:pt x="1648" y="1542"/>
                    <a:pt x="1641" y="1542"/>
                    <a:pt x="1634" y="1542"/>
                  </a:cubicBezTo>
                  <a:cubicBezTo>
                    <a:pt x="1570" y="1542"/>
                    <a:pt x="1511" y="1588"/>
                    <a:pt x="1501" y="1663"/>
                  </a:cubicBezTo>
                  <a:cubicBezTo>
                    <a:pt x="1501" y="1663"/>
                    <a:pt x="1501" y="1675"/>
                    <a:pt x="1501" y="1675"/>
                  </a:cubicBezTo>
                  <a:cubicBezTo>
                    <a:pt x="1501" y="1758"/>
                    <a:pt x="1536" y="1829"/>
                    <a:pt x="1608" y="1877"/>
                  </a:cubicBezTo>
                  <a:cubicBezTo>
                    <a:pt x="1679" y="1937"/>
                    <a:pt x="1763" y="1972"/>
                    <a:pt x="1858" y="1996"/>
                  </a:cubicBezTo>
                  <a:lnTo>
                    <a:pt x="1846" y="2068"/>
                  </a:lnTo>
                  <a:cubicBezTo>
                    <a:pt x="1834" y="2187"/>
                    <a:pt x="1822" y="2294"/>
                    <a:pt x="1798" y="2413"/>
                  </a:cubicBezTo>
                  <a:cubicBezTo>
                    <a:pt x="1798" y="2449"/>
                    <a:pt x="1786" y="2484"/>
                    <a:pt x="1786" y="2520"/>
                  </a:cubicBezTo>
                  <a:lnTo>
                    <a:pt x="1786" y="2472"/>
                  </a:lnTo>
                  <a:cubicBezTo>
                    <a:pt x="1775" y="2377"/>
                    <a:pt x="1691" y="2187"/>
                    <a:pt x="1572" y="2163"/>
                  </a:cubicBezTo>
                  <a:cubicBezTo>
                    <a:pt x="1566" y="2162"/>
                    <a:pt x="1560" y="2161"/>
                    <a:pt x="1554" y="2161"/>
                  </a:cubicBezTo>
                  <a:cubicBezTo>
                    <a:pt x="1489" y="2161"/>
                    <a:pt x="1428" y="2217"/>
                    <a:pt x="1417" y="2282"/>
                  </a:cubicBezTo>
                  <a:lnTo>
                    <a:pt x="1417" y="2294"/>
                  </a:lnTo>
                  <a:cubicBezTo>
                    <a:pt x="1429" y="2377"/>
                    <a:pt x="1465" y="2449"/>
                    <a:pt x="1524" y="2496"/>
                  </a:cubicBezTo>
                  <a:cubicBezTo>
                    <a:pt x="1608" y="2556"/>
                    <a:pt x="1679" y="2591"/>
                    <a:pt x="1763" y="2615"/>
                  </a:cubicBezTo>
                  <a:cubicBezTo>
                    <a:pt x="1763" y="2651"/>
                    <a:pt x="1751" y="2687"/>
                    <a:pt x="1739" y="2734"/>
                  </a:cubicBezTo>
                  <a:cubicBezTo>
                    <a:pt x="1727" y="2770"/>
                    <a:pt x="1727" y="2782"/>
                    <a:pt x="1715" y="2806"/>
                  </a:cubicBezTo>
                  <a:cubicBezTo>
                    <a:pt x="1715" y="2830"/>
                    <a:pt x="1703" y="2853"/>
                    <a:pt x="1691" y="2877"/>
                  </a:cubicBezTo>
                  <a:cubicBezTo>
                    <a:pt x="1679" y="2925"/>
                    <a:pt x="1667" y="2972"/>
                    <a:pt x="1644" y="3020"/>
                  </a:cubicBezTo>
                  <a:cubicBezTo>
                    <a:pt x="1632" y="3068"/>
                    <a:pt x="1620" y="3080"/>
                    <a:pt x="1608" y="3115"/>
                  </a:cubicBezTo>
                  <a:cubicBezTo>
                    <a:pt x="1620" y="3080"/>
                    <a:pt x="1620" y="2996"/>
                    <a:pt x="1632" y="2996"/>
                  </a:cubicBezTo>
                  <a:cubicBezTo>
                    <a:pt x="1620" y="2901"/>
                    <a:pt x="1596" y="2818"/>
                    <a:pt x="1560" y="2734"/>
                  </a:cubicBezTo>
                  <a:lnTo>
                    <a:pt x="1560" y="2710"/>
                  </a:lnTo>
                  <a:cubicBezTo>
                    <a:pt x="1549" y="2645"/>
                    <a:pt x="1489" y="2590"/>
                    <a:pt x="1424" y="2590"/>
                  </a:cubicBezTo>
                  <a:cubicBezTo>
                    <a:pt x="1418" y="2590"/>
                    <a:pt x="1412" y="2590"/>
                    <a:pt x="1405" y="2591"/>
                  </a:cubicBezTo>
                  <a:lnTo>
                    <a:pt x="1394" y="2591"/>
                  </a:lnTo>
                  <a:cubicBezTo>
                    <a:pt x="1274" y="2627"/>
                    <a:pt x="1215" y="2818"/>
                    <a:pt x="1203" y="2913"/>
                  </a:cubicBezTo>
                  <a:cubicBezTo>
                    <a:pt x="1203" y="2925"/>
                    <a:pt x="1203" y="2984"/>
                    <a:pt x="1215" y="3032"/>
                  </a:cubicBezTo>
                  <a:cubicBezTo>
                    <a:pt x="1203" y="3008"/>
                    <a:pt x="1203" y="2984"/>
                    <a:pt x="1191" y="2960"/>
                  </a:cubicBezTo>
                  <a:cubicBezTo>
                    <a:pt x="1179" y="2913"/>
                    <a:pt x="1167" y="2865"/>
                    <a:pt x="1155" y="2806"/>
                  </a:cubicBezTo>
                  <a:lnTo>
                    <a:pt x="1132" y="2734"/>
                  </a:lnTo>
                  <a:cubicBezTo>
                    <a:pt x="1132" y="2710"/>
                    <a:pt x="1120" y="2687"/>
                    <a:pt x="1108" y="2663"/>
                  </a:cubicBezTo>
                  <a:cubicBezTo>
                    <a:pt x="1084" y="2603"/>
                    <a:pt x="1060" y="2544"/>
                    <a:pt x="1036" y="2484"/>
                  </a:cubicBezTo>
                  <a:cubicBezTo>
                    <a:pt x="1120" y="2460"/>
                    <a:pt x="1203" y="2437"/>
                    <a:pt x="1286" y="2389"/>
                  </a:cubicBezTo>
                  <a:cubicBezTo>
                    <a:pt x="1358" y="2341"/>
                    <a:pt x="1405" y="2270"/>
                    <a:pt x="1405" y="2187"/>
                  </a:cubicBezTo>
                  <a:cubicBezTo>
                    <a:pt x="1417" y="2115"/>
                    <a:pt x="1358" y="2044"/>
                    <a:pt x="1274" y="2044"/>
                  </a:cubicBezTo>
                  <a:lnTo>
                    <a:pt x="1263" y="2044"/>
                  </a:lnTo>
                  <a:cubicBezTo>
                    <a:pt x="1155" y="2056"/>
                    <a:pt x="1060" y="2234"/>
                    <a:pt x="1036" y="2329"/>
                  </a:cubicBezTo>
                  <a:cubicBezTo>
                    <a:pt x="1036" y="2341"/>
                    <a:pt x="1024" y="2413"/>
                    <a:pt x="1024" y="2449"/>
                  </a:cubicBezTo>
                  <a:cubicBezTo>
                    <a:pt x="1013" y="2413"/>
                    <a:pt x="989" y="2377"/>
                    <a:pt x="977" y="2341"/>
                  </a:cubicBezTo>
                  <a:cubicBezTo>
                    <a:pt x="929" y="2246"/>
                    <a:pt x="870" y="2139"/>
                    <a:pt x="810" y="2044"/>
                  </a:cubicBezTo>
                  <a:cubicBezTo>
                    <a:pt x="798" y="2008"/>
                    <a:pt x="786" y="1984"/>
                    <a:pt x="762" y="1948"/>
                  </a:cubicBezTo>
                  <a:cubicBezTo>
                    <a:pt x="727" y="1877"/>
                    <a:pt x="691" y="1806"/>
                    <a:pt x="655" y="1734"/>
                  </a:cubicBezTo>
                  <a:cubicBezTo>
                    <a:pt x="620" y="1639"/>
                    <a:pt x="584" y="1544"/>
                    <a:pt x="548" y="1448"/>
                  </a:cubicBezTo>
                  <a:cubicBezTo>
                    <a:pt x="548" y="1436"/>
                    <a:pt x="548" y="1436"/>
                    <a:pt x="548" y="1425"/>
                  </a:cubicBezTo>
                  <a:cubicBezTo>
                    <a:pt x="512" y="1329"/>
                    <a:pt x="501" y="1222"/>
                    <a:pt x="489" y="1127"/>
                  </a:cubicBezTo>
                  <a:cubicBezTo>
                    <a:pt x="477" y="1067"/>
                    <a:pt x="477" y="1008"/>
                    <a:pt x="477" y="960"/>
                  </a:cubicBezTo>
                  <a:cubicBezTo>
                    <a:pt x="572" y="948"/>
                    <a:pt x="655" y="925"/>
                    <a:pt x="739" y="889"/>
                  </a:cubicBezTo>
                  <a:cubicBezTo>
                    <a:pt x="810" y="853"/>
                    <a:pt x="870" y="782"/>
                    <a:pt x="882" y="698"/>
                  </a:cubicBezTo>
                  <a:cubicBezTo>
                    <a:pt x="893" y="627"/>
                    <a:pt x="846" y="555"/>
                    <a:pt x="774" y="544"/>
                  </a:cubicBezTo>
                  <a:lnTo>
                    <a:pt x="762" y="544"/>
                  </a:lnTo>
                  <a:cubicBezTo>
                    <a:pt x="643" y="544"/>
                    <a:pt x="524" y="722"/>
                    <a:pt x="501" y="817"/>
                  </a:cubicBezTo>
                  <a:cubicBezTo>
                    <a:pt x="501" y="817"/>
                    <a:pt x="477" y="877"/>
                    <a:pt x="477" y="913"/>
                  </a:cubicBezTo>
                  <a:lnTo>
                    <a:pt x="477" y="841"/>
                  </a:lnTo>
                  <a:cubicBezTo>
                    <a:pt x="477" y="758"/>
                    <a:pt x="477" y="674"/>
                    <a:pt x="489" y="615"/>
                  </a:cubicBezTo>
                  <a:cubicBezTo>
                    <a:pt x="489" y="567"/>
                    <a:pt x="489" y="532"/>
                    <a:pt x="501" y="496"/>
                  </a:cubicBezTo>
                  <a:cubicBezTo>
                    <a:pt x="572" y="448"/>
                    <a:pt x="643" y="389"/>
                    <a:pt x="703" y="317"/>
                  </a:cubicBezTo>
                  <a:cubicBezTo>
                    <a:pt x="751" y="246"/>
                    <a:pt x="762" y="163"/>
                    <a:pt x="739" y="91"/>
                  </a:cubicBezTo>
                  <a:cubicBezTo>
                    <a:pt x="720" y="35"/>
                    <a:pt x="671" y="0"/>
                    <a:pt x="61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705;p56">
              <a:extLst>
                <a:ext uri="{FF2B5EF4-FFF2-40B4-BE49-F238E27FC236}">
                  <a16:creationId xmlns:a16="http://schemas.microsoft.com/office/drawing/2014/main" id="{A2A1A9DB-BA99-17D8-81C7-26F647B3E0C2}"/>
                </a:ext>
              </a:extLst>
            </p:cNvPr>
            <p:cNvSpPr/>
            <p:nvPr/>
          </p:nvSpPr>
          <p:spPr>
            <a:xfrm>
              <a:off x="4436425" y="1905625"/>
              <a:ext cx="8350" cy="12575"/>
            </a:xfrm>
            <a:custGeom>
              <a:avLst/>
              <a:gdLst/>
              <a:ahLst/>
              <a:cxnLst/>
              <a:rect l="l" t="t" r="r" b="b"/>
              <a:pathLst>
                <a:path w="334" h="503" extrusionOk="0">
                  <a:moveTo>
                    <a:pt x="144" y="0"/>
                  </a:moveTo>
                  <a:cubicBezTo>
                    <a:pt x="91" y="0"/>
                    <a:pt x="42" y="33"/>
                    <a:pt x="24" y="86"/>
                  </a:cubicBezTo>
                  <a:cubicBezTo>
                    <a:pt x="24" y="86"/>
                    <a:pt x="24" y="86"/>
                    <a:pt x="24" y="97"/>
                  </a:cubicBezTo>
                  <a:cubicBezTo>
                    <a:pt x="0" y="169"/>
                    <a:pt x="24" y="264"/>
                    <a:pt x="72" y="324"/>
                  </a:cubicBezTo>
                  <a:cubicBezTo>
                    <a:pt x="131" y="395"/>
                    <a:pt x="203" y="455"/>
                    <a:pt x="286" y="502"/>
                  </a:cubicBezTo>
                  <a:cubicBezTo>
                    <a:pt x="286" y="502"/>
                    <a:pt x="322" y="371"/>
                    <a:pt x="322" y="359"/>
                  </a:cubicBezTo>
                  <a:cubicBezTo>
                    <a:pt x="334" y="264"/>
                    <a:pt x="310" y="62"/>
                    <a:pt x="203" y="14"/>
                  </a:cubicBezTo>
                  <a:cubicBezTo>
                    <a:pt x="184" y="5"/>
                    <a:pt x="164" y="0"/>
                    <a:pt x="14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706;p56">
              <a:extLst>
                <a:ext uri="{FF2B5EF4-FFF2-40B4-BE49-F238E27FC236}">
                  <a16:creationId xmlns:a16="http://schemas.microsoft.com/office/drawing/2014/main" id="{6DF17AF4-10C0-793E-3E7F-2DD6D52E83F5}"/>
                </a:ext>
              </a:extLst>
            </p:cNvPr>
            <p:cNvSpPr/>
            <p:nvPr/>
          </p:nvSpPr>
          <p:spPr>
            <a:xfrm>
              <a:off x="5182950" y="1432100"/>
              <a:ext cx="25" cy="622125"/>
            </a:xfrm>
            <a:custGeom>
              <a:avLst/>
              <a:gdLst/>
              <a:ahLst/>
              <a:cxnLst/>
              <a:rect l="l" t="t" r="r" b="b"/>
              <a:pathLst>
                <a:path w="1" h="24885" fill="none" extrusionOk="0">
                  <a:moveTo>
                    <a:pt x="0" y="24884"/>
                  </a:moveTo>
                  <a:lnTo>
                    <a:pt x="0"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707;p56">
              <a:extLst>
                <a:ext uri="{FF2B5EF4-FFF2-40B4-BE49-F238E27FC236}">
                  <a16:creationId xmlns:a16="http://schemas.microsoft.com/office/drawing/2014/main" id="{82D910D9-9114-2D93-177A-999614551C25}"/>
                </a:ext>
              </a:extLst>
            </p:cNvPr>
            <p:cNvSpPr/>
            <p:nvPr/>
          </p:nvSpPr>
          <p:spPr>
            <a:xfrm>
              <a:off x="4626325" y="1435975"/>
              <a:ext cx="25" cy="618250"/>
            </a:xfrm>
            <a:custGeom>
              <a:avLst/>
              <a:gdLst/>
              <a:ahLst/>
              <a:cxnLst/>
              <a:rect l="l" t="t" r="r" b="b"/>
              <a:pathLst>
                <a:path w="1" h="24730" fill="none" extrusionOk="0">
                  <a:moveTo>
                    <a:pt x="1" y="24729"/>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708;p56">
              <a:extLst>
                <a:ext uri="{FF2B5EF4-FFF2-40B4-BE49-F238E27FC236}">
                  <a16:creationId xmlns:a16="http://schemas.microsoft.com/office/drawing/2014/main" id="{B9B5C3D7-F70A-282A-9008-5B7150015E35}"/>
                </a:ext>
              </a:extLst>
            </p:cNvPr>
            <p:cNvSpPr/>
            <p:nvPr/>
          </p:nvSpPr>
          <p:spPr>
            <a:xfrm>
              <a:off x="4270925" y="1748800"/>
              <a:ext cx="1345725" cy="25"/>
            </a:xfrm>
            <a:custGeom>
              <a:avLst/>
              <a:gdLst/>
              <a:ahLst/>
              <a:cxnLst/>
              <a:rect l="l" t="t" r="r" b="b"/>
              <a:pathLst>
                <a:path w="53829" h="1" fill="none" extrusionOk="0">
                  <a:moveTo>
                    <a:pt x="1" y="1"/>
                  </a:moveTo>
                  <a:lnTo>
                    <a:pt x="53829"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709;p56">
              <a:extLst>
                <a:ext uri="{FF2B5EF4-FFF2-40B4-BE49-F238E27FC236}">
                  <a16:creationId xmlns:a16="http://schemas.microsoft.com/office/drawing/2014/main" id="{0F95F593-D3CC-5033-6B00-94A466743FE9}"/>
                </a:ext>
              </a:extLst>
            </p:cNvPr>
            <p:cNvSpPr/>
            <p:nvPr/>
          </p:nvSpPr>
          <p:spPr>
            <a:xfrm>
              <a:off x="4241150" y="1968475"/>
              <a:ext cx="13125" cy="8050"/>
            </a:xfrm>
            <a:custGeom>
              <a:avLst/>
              <a:gdLst/>
              <a:ahLst/>
              <a:cxnLst/>
              <a:rect l="l" t="t" r="r" b="b"/>
              <a:pathLst>
                <a:path w="525" h="322" fill="none" extrusionOk="0">
                  <a:moveTo>
                    <a:pt x="525" y="0"/>
                  </a:moveTo>
                  <a:lnTo>
                    <a:pt x="1" y="322"/>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710;p56">
              <a:extLst>
                <a:ext uri="{FF2B5EF4-FFF2-40B4-BE49-F238E27FC236}">
                  <a16:creationId xmlns:a16="http://schemas.microsoft.com/office/drawing/2014/main" id="{79BD202B-D448-546E-90FD-B0FA7432B5B9}"/>
                </a:ext>
              </a:extLst>
            </p:cNvPr>
            <p:cNvSpPr/>
            <p:nvPr/>
          </p:nvSpPr>
          <p:spPr>
            <a:xfrm>
              <a:off x="4271525" y="1834525"/>
              <a:ext cx="200050" cy="123250"/>
            </a:xfrm>
            <a:custGeom>
              <a:avLst/>
              <a:gdLst/>
              <a:ahLst/>
              <a:cxnLst/>
              <a:rect l="l" t="t" r="r" b="b"/>
              <a:pathLst>
                <a:path w="8002" h="4930" fill="none" extrusionOk="0">
                  <a:moveTo>
                    <a:pt x="8001" y="1"/>
                  </a:moveTo>
                  <a:lnTo>
                    <a:pt x="0" y="4930"/>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711;p56">
              <a:extLst>
                <a:ext uri="{FF2B5EF4-FFF2-40B4-BE49-F238E27FC236}">
                  <a16:creationId xmlns:a16="http://schemas.microsoft.com/office/drawing/2014/main" id="{0FDAADE0-EDF7-7398-3054-FABFCAFFB36F}"/>
                </a:ext>
              </a:extLst>
            </p:cNvPr>
            <p:cNvSpPr/>
            <p:nvPr/>
          </p:nvSpPr>
          <p:spPr>
            <a:xfrm>
              <a:off x="4337600" y="1842850"/>
              <a:ext cx="160175" cy="98850"/>
            </a:xfrm>
            <a:custGeom>
              <a:avLst/>
              <a:gdLst/>
              <a:ahLst/>
              <a:cxnLst/>
              <a:rect l="l" t="t" r="r" b="b"/>
              <a:pathLst>
                <a:path w="6407" h="3954" fill="none" extrusionOk="0">
                  <a:moveTo>
                    <a:pt x="6406" y="1"/>
                  </a:moveTo>
                  <a:lnTo>
                    <a:pt x="1" y="395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712;p56">
              <a:extLst>
                <a:ext uri="{FF2B5EF4-FFF2-40B4-BE49-F238E27FC236}">
                  <a16:creationId xmlns:a16="http://schemas.microsoft.com/office/drawing/2014/main" id="{E845F9AC-0E57-9B01-923A-EE960E128594}"/>
                </a:ext>
              </a:extLst>
            </p:cNvPr>
            <p:cNvSpPr/>
            <p:nvPr/>
          </p:nvSpPr>
          <p:spPr>
            <a:xfrm>
              <a:off x="4519475" y="1800000"/>
              <a:ext cx="48250" cy="29800"/>
            </a:xfrm>
            <a:custGeom>
              <a:avLst/>
              <a:gdLst/>
              <a:ahLst/>
              <a:cxnLst/>
              <a:rect l="l" t="t" r="r" b="b"/>
              <a:pathLst>
                <a:path w="1930" h="1192" fill="none" extrusionOk="0">
                  <a:moveTo>
                    <a:pt x="1929" y="0"/>
                  </a:moveTo>
                  <a:lnTo>
                    <a:pt x="0" y="1191"/>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713;p56">
              <a:extLst>
                <a:ext uri="{FF2B5EF4-FFF2-40B4-BE49-F238E27FC236}">
                  <a16:creationId xmlns:a16="http://schemas.microsoft.com/office/drawing/2014/main" id="{70A57EC5-BB3B-75A1-E689-DAD0C36F49C5}"/>
                </a:ext>
              </a:extLst>
            </p:cNvPr>
            <p:cNvSpPr/>
            <p:nvPr/>
          </p:nvSpPr>
          <p:spPr>
            <a:xfrm>
              <a:off x="5227900" y="1961925"/>
              <a:ext cx="14600" cy="8950"/>
            </a:xfrm>
            <a:custGeom>
              <a:avLst/>
              <a:gdLst/>
              <a:ahLst/>
              <a:cxnLst/>
              <a:rect l="l" t="t" r="r" b="b"/>
              <a:pathLst>
                <a:path w="584" h="358" fill="none" extrusionOk="0">
                  <a:moveTo>
                    <a:pt x="584" y="0"/>
                  </a:moveTo>
                  <a:lnTo>
                    <a:pt x="0" y="358"/>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14;p56">
              <a:extLst>
                <a:ext uri="{FF2B5EF4-FFF2-40B4-BE49-F238E27FC236}">
                  <a16:creationId xmlns:a16="http://schemas.microsoft.com/office/drawing/2014/main" id="{1F4B15DE-DFD3-0117-52A7-38B4552B2A44}"/>
                </a:ext>
              </a:extLst>
            </p:cNvPr>
            <p:cNvSpPr/>
            <p:nvPr/>
          </p:nvSpPr>
          <p:spPr>
            <a:xfrm>
              <a:off x="5261825" y="1812200"/>
              <a:ext cx="223275" cy="137850"/>
            </a:xfrm>
            <a:custGeom>
              <a:avLst/>
              <a:gdLst/>
              <a:ahLst/>
              <a:cxnLst/>
              <a:rect l="l" t="t" r="r" b="b"/>
              <a:pathLst>
                <a:path w="8931" h="5514" fill="none" extrusionOk="0">
                  <a:moveTo>
                    <a:pt x="8930" y="1"/>
                  </a:moveTo>
                  <a:lnTo>
                    <a:pt x="1" y="5513"/>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715;p56">
              <a:extLst>
                <a:ext uri="{FF2B5EF4-FFF2-40B4-BE49-F238E27FC236}">
                  <a16:creationId xmlns:a16="http://schemas.microsoft.com/office/drawing/2014/main" id="{2D0B3590-B09F-C55F-2BDF-532D03C7CAC9}"/>
                </a:ext>
              </a:extLst>
            </p:cNvPr>
            <p:cNvSpPr/>
            <p:nvPr/>
          </p:nvSpPr>
          <p:spPr>
            <a:xfrm>
              <a:off x="5335650" y="1821725"/>
              <a:ext cx="178900" cy="110150"/>
            </a:xfrm>
            <a:custGeom>
              <a:avLst/>
              <a:gdLst/>
              <a:ahLst/>
              <a:cxnLst/>
              <a:rect l="l" t="t" r="r" b="b"/>
              <a:pathLst>
                <a:path w="7156" h="4406" fill="none" extrusionOk="0">
                  <a:moveTo>
                    <a:pt x="7156" y="1"/>
                  </a:moveTo>
                  <a:lnTo>
                    <a:pt x="0" y="4406"/>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716;p56">
              <a:extLst>
                <a:ext uri="{FF2B5EF4-FFF2-40B4-BE49-F238E27FC236}">
                  <a16:creationId xmlns:a16="http://schemas.microsoft.com/office/drawing/2014/main" id="{0E86CE57-0EED-C600-B5BF-FF3E8D89BCFD}"/>
                </a:ext>
              </a:extLst>
            </p:cNvPr>
            <p:cNvSpPr/>
            <p:nvPr/>
          </p:nvSpPr>
          <p:spPr>
            <a:xfrm>
              <a:off x="5538650" y="1773500"/>
              <a:ext cx="54200" cy="33375"/>
            </a:xfrm>
            <a:custGeom>
              <a:avLst/>
              <a:gdLst/>
              <a:ahLst/>
              <a:cxnLst/>
              <a:rect l="l" t="t" r="r" b="b"/>
              <a:pathLst>
                <a:path w="2168" h="1335" fill="none" extrusionOk="0">
                  <a:moveTo>
                    <a:pt x="2167" y="1"/>
                  </a:moveTo>
                  <a:lnTo>
                    <a:pt x="0" y="1334"/>
                  </a:lnTo>
                </a:path>
              </a:pathLst>
            </a:custGeom>
            <a:noFill/>
            <a:ln w="17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717;p56">
              <a:extLst>
                <a:ext uri="{FF2B5EF4-FFF2-40B4-BE49-F238E27FC236}">
                  <a16:creationId xmlns:a16="http://schemas.microsoft.com/office/drawing/2014/main" id="{9715197A-65DC-61AC-E8F4-E2D1016206B7}"/>
                </a:ext>
              </a:extLst>
            </p:cNvPr>
            <p:cNvSpPr/>
            <p:nvPr/>
          </p:nvSpPr>
          <p:spPr>
            <a:xfrm>
              <a:off x="5142175" y="1991400"/>
              <a:ext cx="100025" cy="115500"/>
            </a:xfrm>
            <a:custGeom>
              <a:avLst/>
              <a:gdLst/>
              <a:ahLst/>
              <a:cxnLst/>
              <a:rect l="l" t="t" r="r" b="b"/>
              <a:pathLst>
                <a:path w="4001" h="4620" extrusionOk="0">
                  <a:moveTo>
                    <a:pt x="0" y="0"/>
                  </a:moveTo>
                  <a:lnTo>
                    <a:pt x="0"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718;p56">
              <a:extLst>
                <a:ext uri="{FF2B5EF4-FFF2-40B4-BE49-F238E27FC236}">
                  <a16:creationId xmlns:a16="http://schemas.microsoft.com/office/drawing/2014/main" id="{E8323381-F8E0-AEE4-5C89-D42CA532943B}"/>
                </a:ext>
              </a:extLst>
            </p:cNvPr>
            <p:cNvSpPr/>
            <p:nvPr/>
          </p:nvSpPr>
          <p:spPr>
            <a:xfrm>
              <a:off x="5137100" y="2007775"/>
              <a:ext cx="112850" cy="104200"/>
            </a:xfrm>
            <a:custGeom>
              <a:avLst/>
              <a:gdLst/>
              <a:ahLst/>
              <a:cxnLst/>
              <a:rect l="l" t="t" r="r" b="b"/>
              <a:pathLst>
                <a:path w="4514" h="4168" extrusionOk="0">
                  <a:moveTo>
                    <a:pt x="1" y="0"/>
                  </a:moveTo>
                  <a:lnTo>
                    <a:pt x="1" y="4167"/>
                  </a:lnTo>
                  <a:lnTo>
                    <a:pt x="4513" y="4167"/>
                  </a:lnTo>
                  <a:lnTo>
                    <a:pt x="2132"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719;p56">
              <a:extLst>
                <a:ext uri="{FF2B5EF4-FFF2-40B4-BE49-F238E27FC236}">
                  <a16:creationId xmlns:a16="http://schemas.microsoft.com/office/drawing/2014/main" id="{AF38AC65-60AA-64B4-9437-BDBA07C0F998}"/>
                </a:ext>
              </a:extLst>
            </p:cNvPr>
            <p:cNvSpPr/>
            <p:nvPr/>
          </p:nvSpPr>
          <p:spPr>
            <a:xfrm>
              <a:off x="5090075" y="2005450"/>
              <a:ext cx="93500" cy="112500"/>
            </a:xfrm>
            <a:custGeom>
              <a:avLst/>
              <a:gdLst/>
              <a:ahLst/>
              <a:cxnLst/>
              <a:rect l="l" t="t" r="r" b="b"/>
              <a:pathLst>
                <a:path w="3740" h="4500" extrusionOk="0">
                  <a:moveTo>
                    <a:pt x="1233" y="0"/>
                  </a:moveTo>
                  <a:cubicBezTo>
                    <a:pt x="1166" y="0"/>
                    <a:pt x="1102" y="35"/>
                    <a:pt x="1060" y="93"/>
                  </a:cubicBezTo>
                  <a:cubicBezTo>
                    <a:pt x="1048" y="117"/>
                    <a:pt x="1048" y="153"/>
                    <a:pt x="1048" y="188"/>
                  </a:cubicBezTo>
                  <a:lnTo>
                    <a:pt x="120" y="3462"/>
                  </a:lnTo>
                  <a:cubicBezTo>
                    <a:pt x="1" y="3903"/>
                    <a:pt x="263" y="4344"/>
                    <a:pt x="691" y="4475"/>
                  </a:cubicBezTo>
                  <a:cubicBezTo>
                    <a:pt x="763" y="4486"/>
                    <a:pt x="834" y="4498"/>
                    <a:pt x="905" y="4498"/>
                  </a:cubicBezTo>
                  <a:lnTo>
                    <a:pt x="3489" y="4498"/>
                  </a:lnTo>
                  <a:cubicBezTo>
                    <a:pt x="3498" y="4499"/>
                    <a:pt x="3507" y="4500"/>
                    <a:pt x="3516" y="4500"/>
                  </a:cubicBezTo>
                  <a:cubicBezTo>
                    <a:pt x="3612" y="4500"/>
                    <a:pt x="3694" y="4442"/>
                    <a:pt x="3715" y="4344"/>
                  </a:cubicBezTo>
                  <a:cubicBezTo>
                    <a:pt x="3739" y="4248"/>
                    <a:pt x="3680" y="4141"/>
                    <a:pt x="3572" y="4117"/>
                  </a:cubicBezTo>
                  <a:lnTo>
                    <a:pt x="917" y="4117"/>
                  </a:lnTo>
                  <a:cubicBezTo>
                    <a:pt x="667" y="4117"/>
                    <a:pt x="465" y="3927"/>
                    <a:pt x="465" y="3677"/>
                  </a:cubicBezTo>
                  <a:cubicBezTo>
                    <a:pt x="465" y="3641"/>
                    <a:pt x="477" y="3593"/>
                    <a:pt x="489" y="3558"/>
                  </a:cubicBezTo>
                  <a:lnTo>
                    <a:pt x="1406" y="284"/>
                  </a:lnTo>
                  <a:cubicBezTo>
                    <a:pt x="1453" y="188"/>
                    <a:pt x="1417" y="69"/>
                    <a:pt x="1322" y="22"/>
                  </a:cubicBezTo>
                  <a:cubicBezTo>
                    <a:pt x="1293" y="7"/>
                    <a:pt x="1263" y="0"/>
                    <a:pt x="123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720;p56">
              <a:extLst>
                <a:ext uri="{FF2B5EF4-FFF2-40B4-BE49-F238E27FC236}">
                  <a16:creationId xmlns:a16="http://schemas.microsoft.com/office/drawing/2014/main" id="{06E4B3BA-8E94-26D3-ACFA-381A16ACCF49}"/>
                </a:ext>
              </a:extLst>
            </p:cNvPr>
            <p:cNvSpPr/>
            <p:nvPr/>
          </p:nvSpPr>
          <p:spPr>
            <a:xfrm>
              <a:off x="5121025" y="1902700"/>
              <a:ext cx="37250" cy="190525"/>
            </a:xfrm>
            <a:custGeom>
              <a:avLst/>
              <a:gdLst/>
              <a:ahLst/>
              <a:cxnLst/>
              <a:rect l="l" t="t" r="r" b="b"/>
              <a:pathLst>
                <a:path w="1490" h="7621" extrusionOk="0">
                  <a:moveTo>
                    <a:pt x="584" y="0"/>
                  </a:moveTo>
                  <a:lnTo>
                    <a:pt x="1" y="72"/>
                  </a:lnTo>
                  <a:lnTo>
                    <a:pt x="906" y="7620"/>
                  </a:lnTo>
                  <a:lnTo>
                    <a:pt x="1489" y="7561"/>
                  </a:lnTo>
                  <a:lnTo>
                    <a:pt x="584"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721;p56">
              <a:extLst>
                <a:ext uri="{FF2B5EF4-FFF2-40B4-BE49-F238E27FC236}">
                  <a16:creationId xmlns:a16="http://schemas.microsoft.com/office/drawing/2014/main" id="{7DE317CE-E61A-FFE0-1F5F-84B4C984F993}"/>
                </a:ext>
              </a:extLst>
            </p:cNvPr>
            <p:cNvSpPr/>
            <p:nvPr/>
          </p:nvSpPr>
          <p:spPr>
            <a:xfrm>
              <a:off x="5094850" y="1904475"/>
              <a:ext cx="48525" cy="189025"/>
            </a:xfrm>
            <a:custGeom>
              <a:avLst/>
              <a:gdLst/>
              <a:ahLst/>
              <a:cxnLst/>
              <a:rect l="l" t="t" r="r" b="b"/>
              <a:pathLst>
                <a:path w="1941" h="7561" extrusionOk="0">
                  <a:moveTo>
                    <a:pt x="1048" y="1"/>
                  </a:moveTo>
                  <a:cubicBezTo>
                    <a:pt x="1048" y="1"/>
                    <a:pt x="0" y="3704"/>
                    <a:pt x="1941" y="7561"/>
                  </a:cubicBezTo>
                  <a:lnTo>
                    <a:pt x="1048" y="1"/>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722;p56">
              <a:extLst>
                <a:ext uri="{FF2B5EF4-FFF2-40B4-BE49-F238E27FC236}">
                  <a16:creationId xmlns:a16="http://schemas.microsoft.com/office/drawing/2014/main" id="{0EF95CA9-6A51-EACD-7F6A-8BC8BD4E4775}"/>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723;p56">
              <a:extLst>
                <a:ext uri="{FF2B5EF4-FFF2-40B4-BE49-F238E27FC236}">
                  <a16:creationId xmlns:a16="http://schemas.microsoft.com/office/drawing/2014/main" id="{CAE34BE2-E0E1-6745-6544-DF85D237EDCE}"/>
                </a:ext>
              </a:extLst>
            </p:cNvPr>
            <p:cNvSpPr/>
            <p:nvPr/>
          </p:nvSpPr>
          <p:spPr>
            <a:xfrm>
              <a:off x="5057925" y="2117300"/>
              <a:ext cx="590275" cy="332800"/>
            </a:xfrm>
            <a:custGeom>
              <a:avLst/>
              <a:gdLst/>
              <a:ahLst/>
              <a:cxnLst/>
              <a:rect l="l" t="t" r="r" b="b"/>
              <a:pathLst>
                <a:path w="23611" h="13312" extrusionOk="0">
                  <a:moveTo>
                    <a:pt x="1" y="1"/>
                  </a:moveTo>
                  <a:lnTo>
                    <a:pt x="1" y="13312"/>
                  </a:lnTo>
                  <a:lnTo>
                    <a:pt x="23611" y="13312"/>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724;p56">
              <a:extLst>
                <a:ext uri="{FF2B5EF4-FFF2-40B4-BE49-F238E27FC236}">
                  <a16:creationId xmlns:a16="http://schemas.microsoft.com/office/drawing/2014/main" id="{4D6DB1C9-93EC-CFD6-1F61-989A757E9D75}"/>
                </a:ext>
              </a:extLst>
            </p:cNvPr>
            <p:cNvSpPr/>
            <p:nvPr/>
          </p:nvSpPr>
          <p:spPr>
            <a:xfrm>
              <a:off x="5057925" y="2117300"/>
              <a:ext cx="590275" cy="332800"/>
            </a:xfrm>
            <a:custGeom>
              <a:avLst/>
              <a:gdLst/>
              <a:ahLst/>
              <a:cxnLst/>
              <a:rect l="l" t="t" r="r" b="b"/>
              <a:pathLst>
                <a:path w="23611" h="13312" fill="none" extrusionOk="0">
                  <a:moveTo>
                    <a:pt x="1" y="1"/>
                  </a:moveTo>
                  <a:lnTo>
                    <a:pt x="23611" y="1"/>
                  </a:lnTo>
                  <a:lnTo>
                    <a:pt x="23611" y="13312"/>
                  </a:lnTo>
                  <a:lnTo>
                    <a:pt x="1" y="1331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725;p56">
              <a:extLst>
                <a:ext uri="{FF2B5EF4-FFF2-40B4-BE49-F238E27FC236}">
                  <a16:creationId xmlns:a16="http://schemas.microsoft.com/office/drawing/2014/main" id="{E623CB0C-F0AF-5F89-0C75-334844CB54EF}"/>
                </a:ext>
              </a:extLst>
            </p:cNvPr>
            <p:cNvSpPr/>
            <p:nvPr/>
          </p:nvSpPr>
          <p:spPr>
            <a:xfrm>
              <a:off x="5058225"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726;p56">
              <a:extLst>
                <a:ext uri="{FF2B5EF4-FFF2-40B4-BE49-F238E27FC236}">
                  <a16:creationId xmlns:a16="http://schemas.microsoft.com/office/drawing/2014/main" id="{05925D4F-7488-26AC-8F10-E3D7524CDB3B}"/>
                </a:ext>
              </a:extLst>
            </p:cNvPr>
            <p:cNvSpPr/>
            <p:nvPr/>
          </p:nvSpPr>
          <p:spPr>
            <a:xfrm>
              <a:off x="5044825" y="2111950"/>
              <a:ext cx="607550" cy="14600"/>
            </a:xfrm>
            <a:custGeom>
              <a:avLst/>
              <a:gdLst/>
              <a:ahLst/>
              <a:cxnLst/>
              <a:rect l="l" t="t" r="r" b="b"/>
              <a:pathLst>
                <a:path w="24302" h="584" extrusionOk="0">
                  <a:moveTo>
                    <a:pt x="1" y="0"/>
                  </a:moveTo>
                  <a:lnTo>
                    <a:pt x="1" y="584"/>
                  </a:lnTo>
                  <a:lnTo>
                    <a:pt x="24302" y="584"/>
                  </a:lnTo>
                  <a:lnTo>
                    <a:pt x="24302"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727;p56">
              <a:extLst>
                <a:ext uri="{FF2B5EF4-FFF2-40B4-BE49-F238E27FC236}">
                  <a16:creationId xmlns:a16="http://schemas.microsoft.com/office/drawing/2014/main" id="{1CCD5C6C-3F9D-425F-845A-0A2ABBD6E03D}"/>
                </a:ext>
              </a:extLst>
            </p:cNvPr>
            <p:cNvSpPr/>
            <p:nvPr/>
          </p:nvSpPr>
          <p:spPr>
            <a:xfrm>
              <a:off x="4243250" y="1850525"/>
              <a:ext cx="171175" cy="389450"/>
            </a:xfrm>
            <a:custGeom>
              <a:avLst/>
              <a:gdLst/>
              <a:ahLst/>
              <a:cxnLst/>
              <a:rect l="l" t="t" r="r" b="b"/>
              <a:pathLst>
                <a:path w="6847" h="15578" extrusionOk="0">
                  <a:moveTo>
                    <a:pt x="380" y="1"/>
                  </a:moveTo>
                  <a:cubicBezTo>
                    <a:pt x="277" y="1"/>
                    <a:pt x="0" y="57"/>
                    <a:pt x="107" y="682"/>
                  </a:cubicBezTo>
                  <a:cubicBezTo>
                    <a:pt x="310" y="1778"/>
                    <a:pt x="369" y="2897"/>
                    <a:pt x="679" y="3980"/>
                  </a:cubicBezTo>
                  <a:cubicBezTo>
                    <a:pt x="1000" y="5052"/>
                    <a:pt x="1417" y="6135"/>
                    <a:pt x="1786" y="7171"/>
                  </a:cubicBezTo>
                  <a:cubicBezTo>
                    <a:pt x="2727" y="9814"/>
                    <a:pt x="2239" y="12481"/>
                    <a:pt x="2405" y="15208"/>
                  </a:cubicBezTo>
                  <a:cubicBezTo>
                    <a:pt x="2425" y="15494"/>
                    <a:pt x="3070" y="15577"/>
                    <a:pt x="3836" y="15577"/>
                  </a:cubicBezTo>
                  <a:cubicBezTo>
                    <a:pt x="4885" y="15577"/>
                    <a:pt x="6162" y="15422"/>
                    <a:pt x="6382" y="15422"/>
                  </a:cubicBezTo>
                  <a:cubicBezTo>
                    <a:pt x="6846" y="15422"/>
                    <a:pt x="6668" y="12862"/>
                    <a:pt x="6668" y="12565"/>
                  </a:cubicBezTo>
                  <a:cubicBezTo>
                    <a:pt x="6632" y="10707"/>
                    <a:pt x="6501" y="8802"/>
                    <a:pt x="6013" y="7004"/>
                  </a:cubicBezTo>
                  <a:cubicBezTo>
                    <a:pt x="5656" y="5659"/>
                    <a:pt x="5013" y="4028"/>
                    <a:pt x="4799" y="3325"/>
                  </a:cubicBezTo>
                  <a:cubicBezTo>
                    <a:pt x="4572" y="2623"/>
                    <a:pt x="4715" y="2718"/>
                    <a:pt x="4679" y="2182"/>
                  </a:cubicBezTo>
                  <a:cubicBezTo>
                    <a:pt x="4656" y="1647"/>
                    <a:pt x="4072" y="170"/>
                    <a:pt x="4072" y="170"/>
                  </a:cubicBezTo>
                  <a:cubicBezTo>
                    <a:pt x="4031" y="54"/>
                    <a:pt x="3907" y="36"/>
                    <a:pt x="3837" y="36"/>
                  </a:cubicBezTo>
                  <a:cubicBezTo>
                    <a:pt x="3807" y="36"/>
                    <a:pt x="3787" y="39"/>
                    <a:pt x="3787" y="39"/>
                  </a:cubicBezTo>
                  <a:lnTo>
                    <a:pt x="417" y="4"/>
                  </a:lnTo>
                  <a:cubicBezTo>
                    <a:pt x="417" y="4"/>
                    <a:pt x="403" y="1"/>
                    <a:pt x="380"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728;p56">
              <a:extLst>
                <a:ext uri="{FF2B5EF4-FFF2-40B4-BE49-F238E27FC236}">
                  <a16:creationId xmlns:a16="http://schemas.microsoft.com/office/drawing/2014/main" id="{187F82F2-CDD4-2949-22D3-2265FF3AEA43}"/>
                </a:ext>
              </a:extLst>
            </p:cNvPr>
            <p:cNvSpPr/>
            <p:nvPr/>
          </p:nvSpPr>
          <p:spPr>
            <a:xfrm>
              <a:off x="4245325" y="1850550"/>
              <a:ext cx="115225" cy="93650"/>
            </a:xfrm>
            <a:custGeom>
              <a:avLst/>
              <a:gdLst/>
              <a:ahLst/>
              <a:cxnLst/>
              <a:rect l="l" t="t" r="r" b="b"/>
              <a:pathLst>
                <a:path w="4609" h="3746" extrusionOk="0">
                  <a:moveTo>
                    <a:pt x="303" y="1"/>
                  </a:moveTo>
                  <a:cubicBezTo>
                    <a:pt x="225" y="1"/>
                    <a:pt x="29" y="31"/>
                    <a:pt x="1" y="336"/>
                  </a:cubicBezTo>
                  <a:lnTo>
                    <a:pt x="13" y="336"/>
                  </a:lnTo>
                  <a:cubicBezTo>
                    <a:pt x="36" y="395"/>
                    <a:pt x="60" y="455"/>
                    <a:pt x="84" y="503"/>
                  </a:cubicBezTo>
                  <a:cubicBezTo>
                    <a:pt x="310" y="1062"/>
                    <a:pt x="417" y="2003"/>
                    <a:pt x="703" y="2598"/>
                  </a:cubicBezTo>
                  <a:cubicBezTo>
                    <a:pt x="965" y="3155"/>
                    <a:pt x="1661" y="3745"/>
                    <a:pt x="2895" y="3745"/>
                  </a:cubicBezTo>
                  <a:cubicBezTo>
                    <a:pt x="2953" y="3745"/>
                    <a:pt x="3012" y="3744"/>
                    <a:pt x="3072" y="3741"/>
                  </a:cubicBezTo>
                  <a:cubicBezTo>
                    <a:pt x="4406" y="3682"/>
                    <a:pt x="4513" y="2717"/>
                    <a:pt x="4513" y="2717"/>
                  </a:cubicBezTo>
                  <a:lnTo>
                    <a:pt x="4585" y="2598"/>
                  </a:lnTo>
                  <a:cubicBezTo>
                    <a:pt x="4608" y="2467"/>
                    <a:pt x="4608" y="2324"/>
                    <a:pt x="4596" y="2181"/>
                  </a:cubicBezTo>
                  <a:cubicBezTo>
                    <a:pt x="4573" y="1646"/>
                    <a:pt x="3989" y="169"/>
                    <a:pt x="3989" y="169"/>
                  </a:cubicBezTo>
                  <a:cubicBezTo>
                    <a:pt x="3948" y="53"/>
                    <a:pt x="3824" y="35"/>
                    <a:pt x="3754" y="35"/>
                  </a:cubicBezTo>
                  <a:cubicBezTo>
                    <a:pt x="3724" y="35"/>
                    <a:pt x="3704" y="38"/>
                    <a:pt x="3704" y="38"/>
                  </a:cubicBezTo>
                  <a:lnTo>
                    <a:pt x="334" y="3"/>
                  </a:lnTo>
                  <a:cubicBezTo>
                    <a:pt x="334" y="3"/>
                    <a:pt x="322" y="1"/>
                    <a:pt x="303"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729;p56">
              <a:extLst>
                <a:ext uri="{FF2B5EF4-FFF2-40B4-BE49-F238E27FC236}">
                  <a16:creationId xmlns:a16="http://schemas.microsoft.com/office/drawing/2014/main" id="{C344E7FA-FCB4-5EE2-AD38-88F7D17455EE}"/>
                </a:ext>
              </a:extLst>
            </p:cNvPr>
            <p:cNvSpPr/>
            <p:nvPr/>
          </p:nvSpPr>
          <p:spPr>
            <a:xfrm>
              <a:off x="4243850" y="1851200"/>
              <a:ext cx="70850" cy="385475"/>
            </a:xfrm>
            <a:custGeom>
              <a:avLst/>
              <a:gdLst/>
              <a:ahLst/>
              <a:cxnLst/>
              <a:rect l="l" t="t" r="r" b="b"/>
              <a:pathLst>
                <a:path w="2834" h="15419" extrusionOk="0">
                  <a:moveTo>
                    <a:pt x="250" y="0"/>
                  </a:moveTo>
                  <a:cubicBezTo>
                    <a:pt x="131" y="36"/>
                    <a:pt x="0" y="191"/>
                    <a:pt x="83" y="643"/>
                  </a:cubicBezTo>
                  <a:cubicBezTo>
                    <a:pt x="298" y="1751"/>
                    <a:pt x="345" y="2870"/>
                    <a:pt x="655" y="3941"/>
                  </a:cubicBezTo>
                  <a:cubicBezTo>
                    <a:pt x="976" y="5025"/>
                    <a:pt x="1393" y="6108"/>
                    <a:pt x="1762" y="7144"/>
                  </a:cubicBezTo>
                  <a:cubicBezTo>
                    <a:pt x="2703" y="9787"/>
                    <a:pt x="2215" y="12454"/>
                    <a:pt x="2381" y="15181"/>
                  </a:cubicBezTo>
                  <a:cubicBezTo>
                    <a:pt x="2381" y="15288"/>
                    <a:pt x="2489" y="15359"/>
                    <a:pt x="2631" y="15419"/>
                  </a:cubicBezTo>
                  <a:cubicBezTo>
                    <a:pt x="2631" y="15300"/>
                    <a:pt x="2631" y="15181"/>
                    <a:pt x="2655" y="15050"/>
                  </a:cubicBezTo>
                  <a:cubicBezTo>
                    <a:pt x="2703" y="14824"/>
                    <a:pt x="2834" y="9716"/>
                    <a:pt x="2512" y="8275"/>
                  </a:cubicBezTo>
                  <a:cubicBezTo>
                    <a:pt x="2203" y="6823"/>
                    <a:pt x="1381" y="5239"/>
                    <a:pt x="1167" y="3846"/>
                  </a:cubicBezTo>
                  <a:cubicBezTo>
                    <a:pt x="941" y="2441"/>
                    <a:pt x="1072" y="2215"/>
                    <a:pt x="845" y="1405"/>
                  </a:cubicBezTo>
                  <a:cubicBezTo>
                    <a:pt x="703" y="905"/>
                    <a:pt x="512" y="441"/>
                    <a:pt x="250"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730;p56">
              <a:extLst>
                <a:ext uri="{FF2B5EF4-FFF2-40B4-BE49-F238E27FC236}">
                  <a16:creationId xmlns:a16="http://schemas.microsoft.com/office/drawing/2014/main" id="{F1279724-777D-E795-B4EC-9C3E1A27CA90}"/>
                </a:ext>
              </a:extLst>
            </p:cNvPr>
            <p:cNvSpPr/>
            <p:nvPr/>
          </p:nvSpPr>
          <p:spPr>
            <a:xfrm>
              <a:off x="4324800" y="2271775"/>
              <a:ext cx="222675" cy="178325"/>
            </a:xfrm>
            <a:custGeom>
              <a:avLst/>
              <a:gdLst/>
              <a:ahLst/>
              <a:cxnLst/>
              <a:rect l="l" t="t" r="r" b="b"/>
              <a:pathLst>
                <a:path w="8907" h="7133" extrusionOk="0">
                  <a:moveTo>
                    <a:pt x="3692" y="1"/>
                  </a:moveTo>
                  <a:lnTo>
                    <a:pt x="3692" y="1989"/>
                  </a:lnTo>
                  <a:lnTo>
                    <a:pt x="4144" y="1989"/>
                  </a:lnTo>
                  <a:lnTo>
                    <a:pt x="4144" y="5132"/>
                  </a:lnTo>
                  <a:lnTo>
                    <a:pt x="4120" y="5144"/>
                  </a:lnTo>
                  <a:lnTo>
                    <a:pt x="4120" y="5156"/>
                  </a:lnTo>
                  <a:lnTo>
                    <a:pt x="1" y="6466"/>
                  </a:lnTo>
                  <a:lnTo>
                    <a:pt x="1" y="6775"/>
                  </a:lnTo>
                  <a:cubicBezTo>
                    <a:pt x="13" y="6966"/>
                    <a:pt x="155" y="7109"/>
                    <a:pt x="346" y="7121"/>
                  </a:cubicBezTo>
                  <a:cubicBezTo>
                    <a:pt x="353" y="7121"/>
                    <a:pt x="361" y="7121"/>
                    <a:pt x="368" y="7121"/>
                  </a:cubicBezTo>
                  <a:cubicBezTo>
                    <a:pt x="560" y="7121"/>
                    <a:pt x="715" y="6971"/>
                    <a:pt x="727" y="6775"/>
                  </a:cubicBezTo>
                  <a:lnTo>
                    <a:pt x="727" y="6740"/>
                  </a:lnTo>
                  <a:lnTo>
                    <a:pt x="4204" y="6335"/>
                  </a:lnTo>
                  <a:lnTo>
                    <a:pt x="4204" y="6823"/>
                  </a:lnTo>
                  <a:cubicBezTo>
                    <a:pt x="4204" y="6990"/>
                    <a:pt x="4346" y="7133"/>
                    <a:pt x="4525" y="7133"/>
                  </a:cubicBezTo>
                  <a:cubicBezTo>
                    <a:pt x="4704" y="7133"/>
                    <a:pt x="4835" y="6990"/>
                    <a:pt x="4835" y="6823"/>
                  </a:cubicBezTo>
                  <a:lnTo>
                    <a:pt x="4835" y="6347"/>
                  </a:lnTo>
                  <a:lnTo>
                    <a:pt x="8180" y="6728"/>
                  </a:lnTo>
                  <a:lnTo>
                    <a:pt x="8180" y="6775"/>
                  </a:lnTo>
                  <a:cubicBezTo>
                    <a:pt x="8192" y="6966"/>
                    <a:pt x="8347" y="7109"/>
                    <a:pt x="8526" y="7121"/>
                  </a:cubicBezTo>
                  <a:cubicBezTo>
                    <a:pt x="8533" y="7121"/>
                    <a:pt x="8540" y="7121"/>
                    <a:pt x="8547" y="7121"/>
                  </a:cubicBezTo>
                  <a:cubicBezTo>
                    <a:pt x="8740" y="7121"/>
                    <a:pt x="8895" y="6971"/>
                    <a:pt x="8907" y="6775"/>
                  </a:cubicBezTo>
                  <a:lnTo>
                    <a:pt x="8907" y="6454"/>
                  </a:lnTo>
                  <a:lnTo>
                    <a:pt x="4906" y="5180"/>
                  </a:lnTo>
                  <a:lnTo>
                    <a:pt x="4906" y="1989"/>
                  </a:lnTo>
                  <a:lnTo>
                    <a:pt x="5358" y="1989"/>
                  </a:lnTo>
                  <a:lnTo>
                    <a:pt x="5358"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731;p56">
              <a:extLst>
                <a:ext uri="{FF2B5EF4-FFF2-40B4-BE49-F238E27FC236}">
                  <a16:creationId xmlns:a16="http://schemas.microsoft.com/office/drawing/2014/main" id="{513528F1-33B9-1D6E-6752-E69D1171F311}"/>
                </a:ext>
              </a:extLst>
            </p:cNvPr>
            <p:cNvSpPr/>
            <p:nvPr/>
          </p:nvSpPr>
          <p:spPr>
            <a:xfrm>
              <a:off x="4297125" y="2222975"/>
              <a:ext cx="271175" cy="57775"/>
            </a:xfrm>
            <a:custGeom>
              <a:avLst/>
              <a:gdLst/>
              <a:ahLst/>
              <a:cxnLst/>
              <a:rect l="l" t="t" r="r" b="b"/>
              <a:pathLst>
                <a:path w="10847" h="2311" extrusionOk="0">
                  <a:moveTo>
                    <a:pt x="381" y="0"/>
                  </a:moveTo>
                  <a:cubicBezTo>
                    <a:pt x="167" y="0"/>
                    <a:pt x="0" y="179"/>
                    <a:pt x="0" y="393"/>
                  </a:cubicBezTo>
                  <a:lnTo>
                    <a:pt x="0" y="1929"/>
                  </a:lnTo>
                  <a:cubicBezTo>
                    <a:pt x="0" y="2143"/>
                    <a:pt x="167" y="2310"/>
                    <a:pt x="381" y="2310"/>
                  </a:cubicBezTo>
                  <a:lnTo>
                    <a:pt x="10466" y="2310"/>
                  </a:lnTo>
                  <a:cubicBezTo>
                    <a:pt x="10680" y="2310"/>
                    <a:pt x="10847" y="2143"/>
                    <a:pt x="10847" y="1929"/>
                  </a:cubicBezTo>
                  <a:lnTo>
                    <a:pt x="10847" y="393"/>
                  </a:lnTo>
                  <a:cubicBezTo>
                    <a:pt x="10847" y="179"/>
                    <a:pt x="10680"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732;p56">
              <a:extLst>
                <a:ext uri="{FF2B5EF4-FFF2-40B4-BE49-F238E27FC236}">
                  <a16:creationId xmlns:a16="http://schemas.microsoft.com/office/drawing/2014/main" id="{26D27D13-9868-BE40-1F45-D823875125D5}"/>
                </a:ext>
              </a:extLst>
            </p:cNvPr>
            <p:cNvSpPr/>
            <p:nvPr/>
          </p:nvSpPr>
          <p:spPr>
            <a:xfrm>
              <a:off x="4635250" y="1991400"/>
              <a:ext cx="100050" cy="115500"/>
            </a:xfrm>
            <a:custGeom>
              <a:avLst/>
              <a:gdLst/>
              <a:ahLst/>
              <a:cxnLst/>
              <a:rect l="l" t="t" r="r" b="b"/>
              <a:pathLst>
                <a:path w="4002" h="4620" extrusionOk="0">
                  <a:moveTo>
                    <a:pt x="1" y="0"/>
                  </a:moveTo>
                  <a:lnTo>
                    <a:pt x="1" y="4620"/>
                  </a:lnTo>
                  <a:lnTo>
                    <a:pt x="4001" y="4620"/>
                  </a:lnTo>
                  <a:lnTo>
                    <a:pt x="400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733;p56">
              <a:extLst>
                <a:ext uri="{FF2B5EF4-FFF2-40B4-BE49-F238E27FC236}">
                  <a16:creationId xmlns:a16="http://schemas.microsoft.com/office/drawing/2014/main" id="{0DFD1EF5-EB5F-D3EB-0317-DC868F4E9269}"/>
                </a:ext>
              </a:extLst>
            </p:cNvPr>
            <p:cNvSpPr/>
            <p:nvPr/>
          </p:nvSpPr>
          <p:spPr>
            <a:xfrm>
              <a:off x="4627525" y="2007775"/>
              <a:ext cx="112825" cy="104200"/>
            </a:xfrm>
            <a:custGeom>
              <a:avLst/>
              <a:gdLst/>
              <a:ahLst/>
              <a:cxnLst/>
              <a:rect l="l" t="t" r="r" b="b"/>
              <a:pathLst>
                <a:path w="4513" h="4168" extrusionOk="0">
                  <a:moveTo>
                    <a:pt x="2382" y="0"/>
                  </a:moveTo>
                  <a:lnTo>
                    <a:pt x="0" y="4167"/>
                  </a:lnTo>
                  <a:lnTo>
                    <a:pt x="4513" y="4167"/>
                  </a:lnTo>
                  <a:lnTo>
                    <a:pt x="4513" y="0"/>
                  </a:ln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734;p56">
              <a:extLst>
                <a:ext uri="{FF2B5EF4-FFF2-40B4-BE49-F238E27FC236}">
                  <a16:creationId xmlns:a16="http://schemas.microsoft.com/office/drawing/2014/main" id="{C36C3104-BFA4-1457-E639-21FB8D10C912}"/>
                </a:ext>
              </a:extLst>
            </p:cNvPr>
            <p:cNvSpPr/>
            <p:nvPr/>
          </p:nvSpPr>
          <p:spPr>
            <a:xfrm>
              <a:off x="4695975" y="2005450"/>
              <a:ext cx="91400" cy="112475"/>
            </a:xfrm>
            <a:custGeom>
              <a:avLst/>
              <a:gdLst/>
              <a:ahLst/>
              <a:cxnLst/>
              <a:rect l="l" t="t" r="r" b="b"/>
              <a:pathLst>
                <a:path w="3656" h="4499" extrusionOk="0">
                  <a:moveTo>
                    <a:pt x="2423" y="0"/>
                  </a:moveTo>
                  <a:cubicBezTo>
                    <a:pt x="2394" y="0"/>
                    <a:pt x="2363" y="7"/>
                    <a:pt x="2334" y="22"/>
                  </a:cubicBezTo>
                  <a:cubicBezTo>
                    <a:pt x="2239" y="69"/>
                    <a:pt x="2203" y="188"/>
                    <a:pt x="2251" y="284"/>
                  </a:cubicBezTo>
                  <a:lnTo>
                    <a:pt x="3168" y="3558"/>
                  </a:lnTo>
                  <a:cubicBezTo>
                    <a:pt x="3180" y="3593"/>
                    <a:pt x="3192" y="3641"/>
                    <a:pt x="3192" y="3677"/>
                  </a:cubicBezTo>
                  <a:cubicBezTo>
                    <a:pt x="3192" y="3927"/>
                    <a:pt x="2989" y="4117"/>
                    <a:pt x="2751" y="4117"/>
                  </a:cubicBezTo>
                  <a:lnTo>
                    <a:pt x="167" y="4117"/>
                  </a:lnTo>
                  <a:cubicBezTo>
                    <a:pt x="96" y="4141"/>
                    <a:pt x="36" y="4189"/>
                    <a:pt x="25" y="4272"/>
                  </a:cubicBezTo>
                  <a:cubicBezTo>
                    <a:pt x="1" y="4367"/>
                    <a:pt x="60" y="4475"/>
                    <a:pt x="167" y="4498"/>
                  </a:cubicBezTo>
                  <a:lnTo>
                    <a:pt x="2751" y="4498"/>
                  </a:lnTo>
                  <a:cubicBezTo>
                    <a:pt x="2823" y="4498"/>
                    <a:pt x="2894" y="4486"/>
                    <a:pt x="2965" y="4475"/>
                  </a:cubicBezTo>
                  <a:cubicBezTo>
                    <a:pt x="3394" y="4344"/>
                    <a:pt x="3656" y="3903"/>
                    <a:pt x="3525" y="3462"/>
                  </a:cubicBezTo>
                  <a:lnTo>
                    <a:pt x="2620" y="188"/>
                  </a:lnTo>
                  <a:cubicBezTo>
                    <a:pt x="2620" y="153"/>
                    <a:pt x="2608" y="117"/>
                    <a:pt x="2596" y="93"/>
                  </a:cubicBezTo>
                  <a:cubicBezTo>
                    <a:pt x="2555" y="35"/>
                    <a:pt x="2491" y="0"/>
                    <a:pt x="242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735;p56">
              <a:extLst>
                <a:ext uri="{FF2B5EF4-FFF2-40B4-BE49-F238E27FC236}">
                  <a16:creationId xmlns:a16="http://schemas.microsoft.com/office/drawing/2014/main" id="{15254231-8916-98CA-3B9D-D432D7B029A2}"/>
                </a:ext>
              </a:extLst>
            </p:cNvPr>
            <p:cNvSpPr/>
            <p:nvPr/>
          </p:nvSpPr>
          <p:spPr>
            <a:xfrm>
              <a:off x="4719500" y="1902700"/>
              <a:ext cx="37225" cy="190800"/>
            </a:xfrm>
            <a:custGeom>
              <a:avLst/>
              <a:gdLst/>
              <a:ahLst/>
              <a:cxnLst/>
              <a:rect l="l" t="t" r="r" b="b"/>
              <a:pathLst>
                <a:path w="1489" h="7632" extrusionOk="0">
                  <a:moveTo>
                    <a:pt x="905" y="0"/>
                  </a:moveTo>
                  <a:lnTo>
                    <a:pt x="0" y="7561"/>
                  </a:lnTo>
                  <a:lnTo>
                    <a:pt x="584" y="7632"/>
                  </a:lnTo>
                  <a:lnTo>
                    <a:pt x="1489" y="72"/>
                  </a:lnTo>
                  <a:lnTo>
                    <a:pt x="905" y="0"/>
                  </a:lnTo>
                  <a:close/>
                </a:path>
              </a:pathLst>
            </a:custGeom>
            <a:solidFill>
              <a:srgbClr val="FFFFFF"/>
            </a:solidFill>
            <a:ln w="35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736;p56">
              <a:extLst>
                <a:ext uri="{FF2B5EF4-FFF2-40B4-BE49-F238E27FC236}">
                  <a16:creationId xmlns:a16="http://schemas.microsoft.com/office/drawing/2014/main" id="{C3ED7C41-A7FD-FC0C-830E-CA945EDB2C91}"/>
                </a:ext>
              </a:extLst>
            </p:cNvPr>
            <p:cNvSpPr/>
            <p:nvPr/>
          </p:nvSpPr>
          <p:spPr>
            <a:xfrm>
              <a:off x="4734075" y="1904475"/>
              <a:ext cx="48550" cy="189025"/>
            </a:xfrm>
            <a:custGeom>
              <a:avLst/>
              <a:gdLst/>
              <a:ahLst/>
              <a:cxnLst/>
              <a:rect l="l" t="t" r="r" b="b"/>
              <a:pathLst>
                <a:path w="1942" h="7561" extrusionOk="0">
                  <a:moveTo>
                    <a:pt x="906" y="1"/>
                  </a:moveTo>
                  <a:lnTo>
                    <a:pt x="1" y="7561"/>
                  </a:lnTo>
                  <a:cubicBezTo>
                    <a:pt x="1941" y="3704"/>
                    <a:pt x="906" y="1"/>
                    <a:pt x="9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737;p56">
              <a:extLst>
                <a:ext uri="{FF2B5EF4-FFF2-40B4-BE49-F238E27FC236}">
                  <a16:creationId xmlns:a16="http://schemas.microsoft.com/office/drawing/2014/main" id="{142B5BBD-3B80-5ED1-DDF2-510578B6A907}"/>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738;p56">
              <a:extLst>
                <a:ext uri="{FF2B5EF4-FFF2-40B4-BE49-F238E27FC236}">
                  <a16:creationId xmlns:a16="http://schemas.microsoft.com/office/drawing/2014/main" id="{C7704249-6400-B80C-F603-ADA94B8DD32B}"/>
                </a:ext>
              </a:extLst>
            </p:cNvPr>
            <p:cNvSpPr/>
            <p:nvPr/>
          </p:nvSpPr>
          <p:spPr>
            <a:xfrm>
              <a:off x="4229250" y="2117300"/>
              <a:ext cx="590275" cy="333100"/>
            </a:xfrm>
            <a:custGeom>
              <a:avLst/>
              <a:gdLst/>
              <a:ahLst/>
              <a:cxnLst/>
              <a:rect l="l" t="t" r="r" b="b"/>
              <a:pathLst>
                <a:path w="23611" h="13324" extrusionOk="0">
                  <a:moveTo>
                    <a:pt x="1" y="1"/>
                  </a:moveTo>
                  <a:lnTo>
                    <a:pt x="1" y="13324"/>
                  </a:lnTo>
                  <a:lnTo>
                    <a:pt x="23611" y="13324"/>
                  </a:lnTo>
                  <a:lnTo>
                    <a:pt x="23611" y="1"/>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739;p56">
              <a:extLst>
                <a:ext uri="{FF2B5EF4-FFF2-40B4-BE49-F238E27FC236}">
                  <a16:creationId xmlns:a16="http://schemas.microsoft.com/office/drawing/2014/main" id="{DE4992F0-1BCB-3EF6-89C3-93E3E2A58AA4}"/>
                </a:ext>
              </a:extLst>
            </p:cNvPr>
            <p:cNvSpPr/>
            <p:nvPr/>
          </p:nvSpPr>
          <p:spPr>
            <a:xfrm>
              <a:off x="4229250" y="2117300"/>
              <a:ext cx="590275" cy="333100"/>
            </a:xfrm>
            <a:custGeom>
              <a:avLst/>
              <a:gdLst/>
              <a:ahLst/>
              <a:cxnLst/>
              <a:rect l="l" t="t" r="r" b="b"/>
              <a:pathLst>
                <a:path w="23611" h="13324" fill="none" extrusionOk="0">
                  <a:moveTo>
                    <a:pt x="1" y="1"/>
                  </a:moveTo>
                  <a:lnTo>
                    <a:pt x="23611" y="1"/>
                  </a:lnTo>
                  <a:lnTo>
                    <a:pt x="23611" y="13324"/>
                  </a:lnTo>
                  <a:lnTo>
                    <a:pt x="1" y="13324"/>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2740;p56">
              <a:extLst>
                <a:ext uri="{FF2B5EF4-FFF2-40B4-BE49-F238E27FC236}">
                  <a16:creationId xmlns:a16="http://schemas.microsoft.com/office/drawing/2014/main" id="{F86456D6-3DB0-D5C0-8142-5F0DB175017B}"/>
                </a:ext>
              </a:extLst>
            </p:cNvPr>
            <p:cNvSpPr/>
            <p:nvPr/>
          </p:nvSpPr>
          <p:spPr>
            <a:xfrm>
              <a:off x="4229850" y="2125325"/>
              <a:ext cx="589375" cy="9275"/>
            </a:xfrm>
            <a:custGeom>
              <a:avLst/>
              <a:gdLst/>
              <a:ahLst/>
              <a:cxnLst/>
              <a:rect l="l" t="t" r="r" b="b"/>
              <a:pathLst>
                <a:path w="23575" h="371" extrusionOk="0">
                  <a:moveTo>
                    <a:pt x="1" y="1"/>
                  </a:moveTo>
                  <a:lnTo>
                    <a:pt x="1" y="370"/>
                  </a:lnTo>
                  <a:lnTo>
                    <a:pt x="23575" y="370"/>
                  </a:lnTo>
                  <a:lnTo>
                    <a:pt x="23575"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2741;p56">
              <a:extLst>
                <a:ext uri="{FF2B5EF4-FFF2-40B4-BE49-F238E27FC236}">
                  <a16:creationId xmlns:a16="http://schemas.microsoft.com/office/drawing/2014/main" id="{1561090B-351F-80CF-3200-C436D9FE0F46}"/>
                </a:ext>
              </a:extLst>
            </p:cNvPr>
            <p:cNvSpPr/>
            <p:nvPr/>
          </p:nvSpPr>
          <p:spPr>
            <a:xfrm>
              <a:off x="4225100" y="2111950"/>
              <a:ext cx="607225" cy="14600"/>
            </a:xfrm>
            <a:custGeom>
              <a:avLst/>
              <a:gdLst/>
              <a:ahLst/>
              <a:cxnLst/>
              <a:rect l="l" t="t" r="r" b="b"/>
              <a:pathLst>
                <a:path w="24289" h="584" extrusionOk="0">
                  <a:moveTo>
                    <a:pt x="0" y="0"/>
                  </a:moveTo>
                  <a:lnTo>
                    <a:pt x="0" y="584"/>
                  </a:lnTo>
                  <a:lnTo>
                    <a:pt x="24289" y="584"/>
                  </a:lnTo>
                  <a:lnTo>
                    <a:pt x="24289"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2742;p56">
              <a:extLst>
                <a:ext uri="{FF2B5EF4-FFF2-40B4-BE49-F238E27FC236}">
                  <a16:creationId xmlns:a16="http://schemas.microsoft.com/office/drawing/2014/main" id="{91841809-E8D0-7765-B91F-222829BD9C72}"/>
                </a:ext>
              </a:extLst>
            </p:cNvPr>
            <p:cNvSpPr/>
            <p:nvPr/>
          </p:nvSpPr>
          <p:spPr>
            <a:xfrm>
              <a:off x="5322550" y="1850525"/>
              <a:ext cx="171175" cy="389450"/>
            </a:xfrm>
            <a:custGeom>
              <a:avLst/>
              <a:gdLst/>
              <a:ahLst/>
              <a:cxnLst/>
              <a:rect l="l" t="t" r="r" b="b"/>
              <a:pathLst>
                <a:path w="6847" h="15578" extrusionOk="0">
                  <a:moveTo>
                    <a:pt x="6466" y="1"/>
                  </a:moveTo>
                  <a:cubicBezTo>
                    <a:pt x="6444" y="1"/>
                    <a:pt x="6430" y="4"/>
                    <a:pt x="6430" y="4"/>
                  </a:cubicBezTo>
                  <a:lnTo>
                    <a:pt x="3060" y="39"/>
                  </a:lnTo>
                  <a:cubicBezTo>
                    <a:pt x="3060" y="39"/>
                    <a:pt x="3040" y="36"/>
                    <a:pt x="3010" y="36"/>
                  </a:cubicBezTo>
                  <a:cubicBezTo>
                    <a:pt x="2940" y="36"/>
                    <a:pt x="2816" y="54"/>
                    <a:pt x="2775" y="170"/>
                  </a:cubicBezTo>
                  <a:cubicBezTo>
                    <a:pt x="2775" y="170"/>
                    <a:pt x="2191" y="1647"/>
                    <a:pt x="2167" y="2182"/>
                  </a:cubicBezTo>
                  <a:cubicBezTo>
                    <a:pt x="2132" y="2718"/>
                    <a:pt x="2274" y="2623"/>
                    <a:pt x="2048" y="3325"/>
                  </a:cubicBezTo>
                  <a:cubicBezTo>
                    <a:pt x="1834" y="4028"/>
                    <a:pt x="1191" y="5659"/>
                    <a:pt x="822" y="7004"/>
                  </a:cubicBezTo>
                  <a:cubicBezTo>
                    <a:pt x="346" y="8802"/>
                    <a:pt x="215" y="10707"/>
                    <a:pt x="179" y="12565"/>
                  </a:cubicBezTo>
                  <a:cubicBezTo>
                    <a:pt x="179" y="12862"/>
                    <a:pt x="0" y="15422"/>
                    <a:pt x="465" y="15422"/>
                  </a:cubicBezTo>
                  <a:cubicBezTo>
                    <a:pt x="685" y="15422"/>
                    <a:pt x="1962" y="15577"/>
                    <a:pt x="3011" y="15577"/>
                  </a:cubicBezTo>
                  <a:cubicBezTo>
                    <a:pt x="3777" y="15577"/>
                    <a:pt x="4421" y="15494"/>
                    <a:pt x="4441" y="15208"/>
                  </a:cubicBezTo>
                  <a:cubicBezTo>
                    <a:pt x="4608" y="12481"/>
                    <a:pt x="4120" y="9814"/>
                    <a:pt x="5061" y="7171"/>
                  </a:cubicBezTo>
                  <a:cubicBezTo>
                    <a:pt x="5430" y="6135"/>
                    <a:pt x="5846" y="5052"/>
                    <a:pt x="6168" y="3980"/>
                  </a:cubicBezTo>
                  <a:cubicBezTo>
                    <a:pt x="6477" y="2897"/>
                    <a:pt x="6525" y="1778"/>
                    <a:pt x="6739" y="682"/>
                  </a:cubicBezTo>
                  <a:cubicBezTo>
                    <a:pt x="6847" y="57"/>
                    <a:pt x="6569" y="1"/>
                    <a:pt x="64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2743;p56">
              <a:extLst>
                <a:ext uri="{FF2B5EF4-FFF2-40B4-BE49-F238E27FC236}">
                  <a16:creationId xmlns:a16="http://schemas.microsoft.com/office/drawing/2014/main" id="{FE1931AC-BD04-71F7-EADD-FA117FE9C839}"/>
                </a:ext>
              </a:extLst>
            </p:cNvPr>
            <p:cNvSpPr/>
            <p:nvPr/>
          </p:nvSpPr>
          <p:spPr>
            <a:xfrm>
              <a:off x="5376425" y="1850550"/>
              <a:ext cx="115225" cy="93650"/>
            </a:xfrm>
            <a:custGeom>
              <a:avLst/>
              <a:gdLst/>
              <a:ahLst/>
              <a:cxnLst/>
              <a:rect l="l" t="t" r="r" b="b"/>
              <a:pathLst>
                <a:path w="4609" h="3746" extrusionOk="0">
                  <a:moveTo>
                    <a:pt x="4306" y="1"/>
                  </a:moveTo>
                  <a:cubicBezTo>
                    <a:pt x="4287" y="1"/>
                    <a:pt x="4275" y="3"/>
                    <a:pt x="4275" y="3"/>
                  </a:cubicBezTo>
                  <a:lnTo>
                    <a:pt x="905" y="38"/>
                  </a:lnTo>
                  <a:cubicBezTo>
                    <a:pt x="905" y="38"/>
                    <a:pt x="885" y="35"/>
                    <a:pt x="855" y="35"/>
                  </a:cubicBezTo>
                  <a:cubicBezTo>
                    <a:pt x="785" y="35"/>
                    <a:pt x="661" y="53"/>
                    <a:pt x="620" y="169"/>
                  </a:cubicBezTo>
                  <a:cubicBezTo>
                    <a:pt x="620" y="169"/>
                    <a:pt x="36" y="1646"/>
                    <a:pt x="12" y="2181"/>
                  </a:cubicBezTo>
                  <a:cubicBezTo>
                    <a:pt x="0" y="2324"/>
                    <a:pt x="12" y="2467"/>
                    <a:pt x="24" y="2598"/>
                  </a:cubicBezTo>
                  <a:lnTo>
                    <a:pt x="96" y="2717"/>
                  </a:lnTo>
                  <a:cubicBezTo>
                    <a:pt x="96" y="2717"/>
                    <a:pt x="203" y="3682"/>
                    <a:pt x="1536" y="3741"/>
                  </a:cubicBezTo>
                  <a:cubicBezTo>
                    <a:pt x="1597" y="3744"/>
                    <a:pt x="1656" y="3745"/>
                    <a:pt x="1714" y="3745"/>
                  </a:cubicBezTo>
                  <a:cubicBezTo>
                    <a:pt x="2948" y="3745"/>
                    <a:pt x="3644" y="3155"/>
                    <a:pt x="3906" y="2598"/>
                  </a:cubicBezTo>
                  <a:cubicBezTo>
                    <a:pt x="4191" y="2003"/>
                    <a:pt x="4299" y="1062"/>
                    <a:pt x="4525" y="503"/>
                  </a:cubicBezTo>
                  <a:cubicBezTo>
                    <a:pt x="4549" y="455"/>
                    <a:pt x="4572" y="395"/>
                    <a:pt x="4596" y="336"/>
                  </a:cubicBezTo>
                  <a:lnTo>
                    <a:pt x="4608" y="336"/>
                  </a:lnTo>
                  <a:cubicBezTo>
                    <a:pt x="4580" y="31"/>
                    <a:pt x="4383" y="1"/>
                    <a:pt x="4306"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44;p56">
              <a:extLst>
                <a:ext uri="{FF2B5EF4-FFF2-40B4-BE49-F238E27FC236}">
                  <a16:creationId xmlns:a16="http://schemas.microsoft.com/office/drawing/2014/main" id="{DC6DF776-010C-983D-A784-3F009B57CD3F}"/>
                </a:ext>
              </a:extLst>
            </p:cNvPr>
            <p:cNvSpPr/>
            <p:nvPr/>
          </p:nvSpPr>
          <p:spPr>
            <a:xfrm>
              <a:off x="5422250" y="1851200"/>
              <a:ext cx="70875" cy="385475"/>
            </a:xfrm>
            <a:custGeom>
              <a:avLst/>
              <a:gdLst/>
              <a:ahLst/>
              <a:cxnLst/>
              <a:rect l="l" t="t" r="r" b="b"/>
              <a:pathLst>
                <a:path w="2835" h="15419" extrusionOk="0">
                  <a:moveTo>
                    <a:pt x="2585" y="0"/>
                  </a:moveTo>
                  <a:cubicBezTo>
                    <a:pt x="2323" y="441"/>
                    <a:pt x="2132" y="905"/>
                    <a:pt x="1989" y="1405"/>
                  </a:cubicBezTo>
                  <a:cubicBezTo>
                    <a:pt x="1763" y="2215"/>
                    <a:pt x="1894" y="2441"/>
                    <a:pt x="1668" y="3846"/>
                  </a:cubicBezTo>
                  <a:cubicBezTo>
                    <a:pt x="1442" y="5239"/>
                    <a:pt x="632" y="6823"/>
                    <a:pt x="322" y="8275"/>
                  </a:cubicBezTo>
                  <a:cubicBezTo>
                    <a:pt x="1" y="9716"/>
                    <a:pt x="132" y="14824"/>
                    <a:pt x="180" y="15050"/>
                  </a:cubicBezTo>
                  <a:cubicBezTo>
                    <a:pt x="203" y="15181"/>
                    <a:pt x="203" y="15300"/>
                    <a:pt x="203" y="15419"/>
                  </a:cubicBezTo>
                  <a:cubicBezTo>
                    <a:pt x="346" y="15359"/>
                    <a:pt x="442" y="15288"/>
                    <a:pt x="453" y="15181"/>
                  </a:cubicBezTo>
                  <a:cubicBezTo>
                    <a:pt x="620" y="12454"/>
                    <a:pt x="132" y="9787"/>
                    <a:pt x="1073" y="7144"/>
                  </a:cubicBezTo>
                  <a:cubicBezTo>
                    <a:pt x="1442" y="6108"/>
                    <a:pt x="1870" y="5025"/>
                    <a:pt x="2180" y="3941"/>
                  </a:cubicBezTo>
                  <a:cubicBezTo>
                    <a:pt x="2489" y="2870"/>
                    <a:pt x="2549" y="1751"/>
                    <a:pt x="2751" y="643"/>
                  </a:cubicBezTo>
                  <a:cubicBezTo>
                    <a:pt x="2835" y="191"/>
                    <a:pt x="2704" y="36"/>
                    <a:pt x="2585"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45;p56">
              <a:extLst>
                <a:ext uri="{FF2B5EF4-FFF2-40B4-BE49-F238E27FC236}">
                  <a16:creationId xmlns:a16="http://schemas.microsoft.com/office/drawing/2014/main" id="{ACA57412-0516-561B-6F1E-312569C6C74C}"/>
                </a:ext>
              </a:extLst>
            </p:cNvPr>
            <p:cNvSpPr/>
            <p:nvPr/>
          </p:nvSpPr>
          <p:spPr>
            <a:xfrm>
              <a:off x="5189500" y="2271775"/>
              <a:ext cx="222675" cy="178325"/>
            </a:xfrm>
            <a:custGeom>
              <a:avLst/>
              <a:gdLst/>
              <a:ahLst/>
              <a:cxnLst/>
              <a:rect l="l" t="t" r="r" b="b"/>
              <a:pathLst>
                <a:path w="8907" h="7133" extrusionOk="0">
                  <a:moveTo>
                    <a:pt x="3548" y="1"/>
                  </a:moveTo>
                  <a:lnTo>
                    <a:pt x="3548" y="1989"/>
                  </a:lnTo>
                  <a:lnTo>
                    <a:pt x="4001" y="1989"/>
                  </a:lnTo>
                  <a:lnTo>
                    <a:pt x="4001" y="5180"/>
                  </a:lnTo>
                  <a:lnTo>
                    <a:pt x="0" y="6454"/>
                  </a:lnTo>
                  <a:lnTo>
                    <a:pt x="0" y="6775"/>
                  </a:lnTo>
                  <a:cubicBezTo>
                    <a:pt x="0" y="6971"/>
                    <a:pt x="166" y="7121"/>
                    <a:pt x="359" y="7121"/>
                  </a:cubicBezTo>
                  <a:cubicBezTo>
                    <a:pt x="367" y="7121"/>
                    <a:pt x="374" y="7121"/>
                    <a:pt x="381" y="7121"/>
                  </a:cubicBezTo>
                  <a:cubicBezTo>
                    <a:pt x="560" y="7109"/>
                    <a:pt x="715" y="6966"/>
                    <a:pt x="715" y="6775"/>
                  </a:cubicBezTo>
                  <a:lnTo>
                    <a:pt x="715" y="6728"/>
                  </a:lnTo>
                  <a:lnTo>
                    <a:pt x="4060" y="6347"/>
                  </a:lnTo>
                  <a:lnTo>
                    <a:pt x="4060" y="6823"/>
                  </a:lnTo>
                  <a:cubicBezTo>
                    <a:pt x="4060" y="6990"/>
                    <a:pt x="4203" y="7133"/>
                    <a:pt x="4382" y="7133"/>
                  </a:cubicBezTo>
                  <a:cubicBezTo>
                    <a:pt x="4560" y="7133"/>
                    <a:pt x="4703" y="6990"/>
                    <a:pt x="4703" y="6823"/>
                  </a:cubicBezTo>
                  <a:lnTo>
                    <a:pt x="4703" y="6335"/>
                  </a:lnTo>
                  <a:lnTo>
                    <a:pt x="8180" y="6740"/>
                  </a:lnTo>
                  <a:lnTo>
                    <a:pt x="8180" y="6775"/>
                  </a:lnTo>
                  <a:cubicBezTo>
                    <a:pt x="8191" y="6971"/>
                    <a:pt x="8347" y="7121"/>
                    <a:pt x="8539" y="7121"/>
                  </a:cubicBezTo>
                  <a:cubicBezTo>
                    <a:pt x="8546" y="7121"/>
                    <a:pt x="8554" y="7121"/>
                    <a:pt x="8561" y="7121"/>
                  </a:cubicBezTo>
                  <a:cubicBezTo>
                    <a:pt x="8751" y="7121"/>
                    <a:pt x="8894" y="6966"/>
                    <a:pt x="8906" y="6775"/>
                  </a:cubicBezTo>
                  <a:lnTo>
                    <a:pt x="8906" y="6466"/>
                  </a:lnTo>
                  <a:lnTo>
                    <a:pt x="4787" y="5144"/>
                  </a:lnTo>
                  <a:lnTo>
                    <a:pt x="4763" y="5132"/>
                  </a:lnTo>
                  <a:lnTo>
                    <a:pt x="4763" y="1989"/>
                  </a:lnTo>
                  <a:lnTo>
                    <a:pt x="5215" y="1989"/>
                  </a:lnTo>
                  <a:lnTo>
                    <a:pt x="5215"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46;p56">
              <a:extLst>
                <a:ext uri="{FF2B5EF4-FFF2-40B4-BE49-F238E27FC236}">
                  <a16:creationId xmlns:a16="http://schemas.microsoft.com/office/drawing/2014/main" id="{608AEFE3-00C6-3FA3-787E-4433F62458F6}"/>
                </a:ext>
              </a:extLst>
            </p:cNvPr>
            <p:cNvSpPr/>
            <p:nvPr/>
          </p:nvSpPr>
          <p:spPr>
            <a:xfrm>
              <a:off x="5168650" y="2222975"/>
              <a:ext cx="271200" cy="57775"/>
            </a:xfrm>
            <a:custGeom>
              <a:avLst/>
              <a:gdLst/>
              <a:ahLst/>
              <a:cxnLst/>
              <a:rect l="l" t="t" r="r" b="b"/>
              <a:pathLst>
                <a:path w="10848" h="2311" extrusionOk="0">
                  <a:moveTo>
                    <a:pt x="382" y="0"/>
                  </a:moveTo>
                  <a:cubicBezTo>
                    <a:pt x="168" y="0"/>
                    <a:pt x="1" y="179"/>
                    <a:pt x="1" y="393"/>
                  </a:cubicBezTo>
                  <a:lnTo>
                    <a:pt x="1" y="1929"/>
                  </a:lnTo>
                  <a:cubicBezTo>
                    <a:pt x="1" y="2143"/>
                    <a:pt x="168" y="2310"/>
                    <a:pt x="382" y="2310"/>
                  </a:cubicBezTo>
                  <a:lnTo>
                    <a:pt x="10466" y="2310"/>
                  </a:lnTo>
                  <a:cubicBezTo>
                    <a:pt x="10681" y="2310"/>
                    <a:pt x="10847" y="2143"/>
                    <a:pt x="10847" y="1929"/>
                  </a:cubicBezTo>
                  <a:lnTo>
                    <a:pt x="10847" y="393"/>
                  </a:lnTo>
                  <a:cubicBezTo>
                    <a:pt x="10847" y="179"/>
                    <a:pt x="10681" y="0"/>
                    <a:pt x="10466"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47;p56">
              <a:extLst>
                <a:ext uri="{FF2B5EF4-FFF2-40B4-BE49-F238E27FC236}">
                  <a16:creationId xmlns:a16="http://schemas.microsoft.com/office/drawing/2014/main" id="{4554F0D3-A349-4A2E-0ACC-8362DCF27A65}"/>
                </a:ext>
              </a:extLst>
            </p:cNvPr>
            <p:cNvSpPr/>
            <p:nvPr/>
          </p:nvSpPr>
          <p:spPr>
            <a:xfrm>
              <a:off x="5099600" y="2159875"/>
              <a:ext cx="220000" cy="262475"/>
            </a:xfrm>
            <a:custGeom>
              <a:avLst/>
              <a:gdLst/>
              <a:ahLst/>
              <a:cxnLst/>
              <a:rect l="l" t="t" r="r" b="b"/>
              <a:pathLst>
                <a:path w="8800" h="10499" extrusionOk="0">
                  <a:moveTo>
                    <a:pt x="1965" y="0"/>
                  </a:moveTo>
                  <a:cubicBezTo>
                    <a:pt x="1965" y="0"/>
                    <a:pt x="298" y="83"/>
                    <a:pt x="155" y="1024"/>
                  </a:cubicBezTo>
                  <a:cubicBezTo>
                    <a:pt x="1" y="1965"/>
                    <a:pt x="4132" y="7692"/>
                    <a:pt x="4454" y="7858"/>
                  </a:cubicBezTo>
                  <a:cubicBezTo>
                    <a:pt x="4775" y="8037"/>
                    <a:pt x="4894" y="9013"/>
                    <a:pt x="4894" y="9406"/>
                  </a:cubicBezTo>
                  <a:cubicBezTo>
                    <a:pt x="4894" y="9799"/>
                    <a:pt x="4823" y="9954"/>
                    <a:pt x="4573" y="10275"/>
                  </a:cubicBezTo>
                  <a:cubicBezTo>
                    <a:pt x="4440" y="10446"/>
                    <a:pt x="4471" y="10499"/>
                    <a:pt x="4569" y="10499"/>
                  </a:cubicBezTo>
                  <a:cubicBezTo>
                    <a:pt x="4656" y="10499"/>
                    <a:pt x="4795" y="10457"/>
                    <a:pt x="4918" y="10418"/>
                  </a:cubicBezTo>
                  <a:cubicBezTo>
                    <a:pt x="5192" y="10347"/>
                    <a:pt x="5323" y="10454"/>
                    <a:pt x="5644" y="9823"/>
                  </a:cubicBezTo>
                  <a:cubicBezTo>
                    <a:pt x="5966" y="9204"/>
                    <a:pt x="5918" y="9156"/>
                    <a:pt x="6097" y="8835"/>
                  </a:cubicBezTo>
                  <a:cubicBezTo>
                    <a:pt x="6263" y="8501"/>
                    <a:pt x="6394" y="8061"/>
                    <a:pt x="6120" y="7834"/>
                  </a:cubicBezTo>
                  <a:cubicBezTo>
                    <a:pt x="5847" y="7608"/>
                    <a:pt x="4966" y="7239"/>
                    <a:pt x="4846" y="7144"/>
                  </a:cubicBezTo>
                  <a:cubicBezTo>
                    <a:pt x="4727" y="7037"/>
                    <a:pt x="3037" y="1667"/>
                    <a:pt x="3037" y="1667"/>
                  </a:cubicBezTo>
                  <a:lnTo>
                    <a:pt x="3037" y="1667"/>
                  </a:lnTo>
                  <a:cubicBezTo>
                    <a:pt x="3037" y="1667"/>
                    <a:pt x="4525" y="2489"/>
                    <a:pt x="5442" y="2762"/>
                  </a:cubicBezTo>
                  <a:cubicBezTo>
                    <a:pt x="6237" y="2997"/>
                    <a:pt x="6823" y="3197"/>
                    <a:pt x="7536" y="3197"/>
                  </a:cubicBezTo>
                  <a:cubicBezTo>
                    <a:pt x="7656" y="3197"/>
                    <a:pt x="7778" y="3191"/>
                    <a:pt x="7906" y="3179"/>
                  </a:cubicBezTo>
                  <a:cubicBezTo>
                    <a:pt x="8799" y="3108"/>
                    <a:pt x="8002" y="1322"/>
                    <a:pt x="6692" y="726"/>
                  </a:cubicBezTo>
                  <a:cubicBezTo>
                    <a:pt x="5382" y="119"/>
                    <a:pt x="1965" y="0"/>
                    <a:pt x="1965" y="0"/>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48;p56">
              <a:extLst>
                <a:ext uri="{FF2B5EF4-FFF2-40B4-BE49-F238E27FC236}">
                  <a16:creationId xmlns:a16="http://schemas.microsoft.com/office/drawing/2014/main" id="{65A09B4B-A5C8-5679-B4D1-30F9E370B445}"/>
                </a:ext>
              </a:extLst>
            </p:cNvPr>
            <p:cNvSpPr/>
            <p:nvPr/>
          </p:nvSpPr>
          <p:spPr>
            <a:xfrm>
              <a:off x="5182050" y="2162250"/>
              <a:ext cx="137550" cy="77750"/>
            </a:xfrm>
            <a:custGeom>
              <a:avLst/>
              <a:gdLst/>
              <a:ahLst/>
              <a:cxnLst/>
              <a:rect l="l" t="t" r="r" b="b"/>
              <a:pathLst>
                <a:path w="5502" h="3110" extrusionOk="0">
                  <a:moveTo>
                    <a:pt x="1" y="0"/>
                  </a:moveTo>
                  <a:lnTo>
                    <a:pt x="346" y="1905"/>
                  </a:lnTo>
                  <a:cubicBezTo>
                    <a:pt x="870" y="2167"/>
                    <a:pt x="1608" y="2513"/>
                    <a:pt x="2144" y="2667"/>
                  </a:cubicBezTo>
                  <a:cubicBezTo>
                    <a:pt x="2955" y="2906"/>
                    <a:pt x="3548" y="3109"/>
                    <a:pt x="4280" y="3109"/>
                  </a:cubicBezTo>
                  <a:cubicBezTo>
                    <a:pt x="4386" y="3109"/>
                    <a:pt x="4495" y="3105"/>
                    <a:pt x="4608" y="3096"/>
                  </a:cubicBezTo>
                  <a:cubicBezTo>
                    <a:pt x="5501" y="3025"/>
                    <a:pt x="4716" y="1227"/>
                    <a:pt x="3394" y="631"/>
                  </a:cubicBezTo>
                  <a:cubicBezTo>
                    <a:pt x="2608" y="274"/>
                    <a:pt x="1096" y="96"/>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49;p56">
              <a:extLst>
                <a:ext uri="{FF2B5EF4-FFF2-40B4-BE49-F238E27FC236}">
                  <a16:creationId xmlns:a16="http://schemas.microsoft.com/office/drawing/2014/main" id="{19DB5186-A047-7FCC-788A-15A2ADCD3F07}"/>
                </a:ext>
              </a:extLst>
            </p:cNvPr>
            <p:cNvSpPr/>
            <p:nvPr/>
          </p:nvSpPr>
          <p:spPr>
            <a:xfrm>
              <a:off x="5210825" y="2349775"/>
              <a:ext cx="48650" cy="72625"/>
            </a:xfrm>
            <a:custGeom>
              <a:avLst/>
              <a:gdLst/>
              <a:ahLst/>
              <a:cxnLst/>
              <a:rect l="l" t="t" r="r" b="b"/>
              <a:pathLst>
                <a:path w="1946" h="2905" extrusionOk="0">
                  <a:moveTo>
                    <a:pt x="1290" y="0"/>
                  </a:moveTo>
                  <a:lnTo>
                    <a:pt x="1290" y="215"/>
                  </a:lnTo>
                  <a:cubicBezTo>
                    <a:pt x="1290" y="607"/>
                    <a:pt x="838" y="1750"/>
                    <a:pt x="838" y="1750"/>
                  </a:cubicBezTo>
                  <a:lnTo>
                    <a:pt x="457" y="1929"/>
                  </a:lnTo>
                  <a:cubicBezTo>
                    <a:pt x="433" y="2239"/>
                    <a:pt x="362" y="2393"/>
                    <a:pt x="136" y="2679"/>
                  </a:cubicBezTo>
                  <a:cubicBezTo>
                    <a:pt x="1" y="2853"/>
                    <a:pt x="32" y="2905"/>
                    <a:pt x="133" y="2905"/>
                  </a:cubicBezTo>
                  <a:cubicBezTo>
                    <a:pt x="219" y="2905"/>
                    <a:pt x="355" y="2867"/>
                    <a:pt x="481" y="2834"/>
                  </a:cubicBezTo>
                  <a:cubicBezTo>
                    <a:pt x="755" y="2751"/>
                    <a:pt x="874" y="2858"/>
                    <a:pt x="1207" y="2239"/>
                  </a:cubicBezTo>
                  <a:cubicBezTo>
                    <a:pt x="1529" y="1608"/>
                    <a:pt x="1469" y="1560"/>
                    <a:pt x="1648" y="1239"/>
                  </a:cubicBezTo>
                  <a:cubicBezTo>
                    <a:pt x="1826" y="917"/>
                    <a:pt x="1945" y="465"/>
                    <a:pt x="1671" y="238"/>
                  </a:cubicBezTo>
                  <a:lnTo>
                    <a:pt x="1671" y="238"/>
                  </a:lnTo>
                  <a:lnTo>
                    <a:pt x="1671" y="250"/>
                  </a:lnTo>
                  <a:cubicBezTo>
                    <a:pt x="1552" y="155"/>
                    <a:pt x="1421" y="72"/>
                    <a:pt x="1290"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50;p56">
              <a:extLst>
                <a:ext uri="{FF2B5EF4-FFF2-40B4-BE49-F238E27FC236}">
                  <a16:creationId xmlns:a16="http://schemas.microsoft.com/office/drawing/2014/main" id="{2D3964D4-163B-676D-C94C-09410829FE83}"/>
                </a:ext>
              </a:extLst>
            </p:cNvPr>
            <p:cNvSpPr/>
            <p:nvPr/>
          </p:nvSpPr>
          <p:spPr>
            <a:xfrm>
              <a:off x="5223125" y="1973125"/>
              <a:ext cx="81875" cy="145975"/>
            </a:xfrm>
            <a:custGeom>
              <a:avLst/>
              <a:gdLst/>
              <a:ahLst/>
              <a:cxnLst/>
              <a:rect l="l" t="t" r="r" b="b"/>
              <a:pathLst>
                <a:path w="3275" h="5839" extrusionOk="0">
                  <a:moveTo>
                    <a:pt x="2912" y="0"/>
                  </a:moveTo>
                  <a:cubicBezTo>
                    <a:pt x="2760" y="0"/>
                    <a:pt x="2460" y="70"/>
                    <a:pt x="2037" y="493"/>
                  </a:cubicBezTo>
                  <a:cubicBezTo>
                    <a:pt x="1394" y="1136"/>
                    <a:pt x="1" y="5279"/>
                    <a:pt x="96" y="5565"/>
                  </a:cubicBezTo>
                  <a:cubicBezTo>
                    <a:pt x="157" y="5749"/>
                    <a:pt x="376" y="5839"/>
                    <a:pt x="574" y="5839"/>
                  </a:cubicBezTo>
                  <a:cubicBezTo>
                    <a:pt x="685" y="5839"/>
                    <a:pt x="790" y="5811"/>
                    <a:pt x="858" y="5756"/>
                  </a:cubicBezTo>
                  <a:cubicBezTo>
                    <a:pt x="1048" y="5589"/>
                    <a:pt x="2072" y="3112"/>
                    <a:pt x="2072" y="3112"/>
                  </a:cubicBezTo>
                  <a:lnTo>
                    <a:pt x="3275" y="553"/>
                  </a:lnTo>
                  <a:lnTo>
                    <a:pt x="3025" y="17"/>
                  </a:lnTo>
                  <a:cubicBezTo>
                    <a:pt x="3025" y="17"/>
                    <a:pt x="2986" y="0"/>
                    <a:pt x="29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751;p56">
              <a:extLst>
                <a:ext uri="{FF2B5EF4-FFF2-40B4-BE49-F238E27FC236}">
                  <a16:creationId xmlns:a16="http://schemas.microsoft.com/office/drawing/2014/main" id="{F6FA6BEA-373E-23B9-7680-AB70F0B5515E}"/>
                </a:ext>
              </a:extLst>
            </p:cNvPr>
            <p:cNvSpPr/>
            <p:nvPr/>
          </p:nvSpPr>
          <p:spPr>
            <a:xfrm>
              <a:off x="5223125" y="1969675"/>
              <a:ext cx="81875" cy="151225"/>
            </a:xfrm>
            <a:custGeom>
              <a:avLst/>
              <a:gdLst/>
              <a:ahLst/>
              <a:cxnLst/>
              <a:rect l="l" t="t" r="r" b="b"/>
              <a:pathLst>
                <a:path w="3275" h="6049" fill="none" extrusionOk="0">
                  <a:moveTo>
                    <a:pt x="3025" y="155"/>
                  </a:moveTo>
                  <a:cubicBezTo>
                    <a:pt x="3025" y="155"/>
                    <a:pt x="2668" y="0"/>
                    <a:pt x="2037" y="631"/>
                  </a:cubicBezTo>
                  <a:cubicBezTo>
                    <a:pt x="1394" y="1274"/>
                    <a:pt x="1" y="5417"/>
                    <a:pt x="96" y="5703"/>
                  </a:cubicBezTo>
                  <a:cubicBezTo>
                    <a:pt x="191" y="5989"/>
                    <a:pt x="667" y="6048"/>
                    <a:pt x="858" y="5894"/>
                  </a:cubicBezTo>
                  <a:cubicBezTo>
                    <a:pt x="1048" y="5727"/>
                    <a:pt x="2072" y="3250"/>
                    <a:pt x="2072" y="3250"/>
                  </a:cubicBezTo>
                  <a:lnTo>
                    <a:pt x="3275" y="69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752;p56">
              <a:extLst>
                <a:ext uri="{FF2B5EF4-FFF2-40B4-BE49-F238E27FC236}">
                  <a16:creationId xmlns:a16="http://schemas.microsoft.com/office/drawing/2014/main" id="{4D5DEC24-1E8C-3285-B28B-A997D8CC779D}"/>
                </a:ext>
              </a:extLst>
            </p:cNvPr>
            <p:cNvSpPr/>
            <p:nvPr/>
          </p:nvSpPr>
          <p:spPr>
            <a:xfrm>
              <a:off x="5257950" y="1973125"/>
              <a:ext cx="47050" cy="58775"/>
            </a:xfrm>
            <a:custGeom>
              <a:avLst/>
              <a:gdLst/>
              <a:ahLst/>
              <a:cxnLst/>
              <a:rect l="l" t="t" r="r" b="b"/>
              <a:pathLst>
                <a:path w="1882" h="2351" extrusionOk="0">
                  <a:moveTo>
                    <a:pt x="1519" y="0"/>
                  </a:moveTo>
                  <a:cubicBezTo>
                    <a:pt x="1367" y="0"/>
                    <a:pt x="1067" y="70"/>
                    <a:pt x="644" y="493"/>
                  </a:cubicBezTo>
                  <a:cubicBezTo>
                    <a:pt x="465" y="672"/>
                    <a:pt x="239" y="1065"/>
                    <a:pt x="1" y="1541"/>
                  </a:cubicBezTo>
                  <a:lnTo>
                    <a:pt x="1037" y="2350"/>
                  </a:lnTo>
                  <a:lnTo>
                    <a:pt x="1882" y="564"/>
                  </a:lnTo>
                  <a:lnTo>
                    <a:pt x="1632" y="17"/>
                  </a:lnTo>
                  <a:cubicBezTo>
                    <a:pt x="1632" y="17"/>
                    <a:pt x="1593" y="0"/>
                    <a:pt x="1519"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753;p56">
              <a:extLst>
                <a:ext uri="{FF2B5EF4-FFF2-40B4-BE49-F238E27FC236}">
                  <a16:creationId xmlns:a16="http://schemas.microsoft.com/office/drawing/2014/main" id="{8F433785-0B68-605E-98FF-0D92957FB25D}"/>
                </a:ext>
              </a:extLst>
            </p:cNvPr>
            <p:cNvSpPr/>
            <p:nvPr/>
          </p:nvSpPr>
          <p:spPr>
            <a:xfrm>
              <a:off x="5254075" y="1956875"/>
              <a:ext cx="170300" cy="203900"/>
            </a:xfrm>
            <a:custGeom>
              <a:avLst/>
              <a:gdLst/>
              <a:ahLst/>
              <a:cxnLst/>
              <a:rect l="l" t="t" r="r" b="b"/>
              <a:pathLst>
                <a:path w="6812" h="8156" extrusionOk="0">
                  <a:moveTo>
                    <a:pt x="4049" y="0"/>
                  </a:moveTo>
                  <a:lnTo>
                    <a:pt x="3370" y="95"/>
                  </a:lnTo>
                  <a:cubicBezTo>
                    <a:pt x="3370" y="95"/>
                    <a:pt x="1906" y="512"/>
                    <a:pt x="1787" y="679"/>
                  </a:cubicBezTo>
                  <a:cubicBezTo>
                    <a:pt x="1751" y="714"/>
                    <a:pt x="1727" y="762"/>
                    <a:pt x="1704" y="810"/>
                  </a:cubicBezTo>
                  <a:lnTo>
                    <a:pt x="1168" y="2096"/>
                  </a:ln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754;p56">
              <a:extLst>
                <a:ext uri="{FF2B5EF4-FFF2-40B4-BE49-F238E27FC236}">
                  <a16:creationId xmlns:a16="http://schemas.microsoft.com/office/drawing/2014/main" id="{7EDFEF34-2BC7-48D8-1180-7156B9C18868}"/>
                </a:ext>
              </a:extLst>
            </p:cNvPr>
            <p:cNvSpPr/>
            <p:nvPr/>
          </p:nvSpPr>
          <p:spPr>
            <a:xfrm>
              <a:off x="5254075" y="1956875"/>
              <a:ext cx="170300" cy="203900"/>
            </a:xfrm>
            <a:custGeom>
              <a:avLst/>
              <a:gdLst/>
              <a:ahLst/>
              <a:cxnLst/>
              <a:rect l="l" t="t" r="r" b="b"/>
              <a:pathLst>
                <a:path w="6812" h="8156" fill="none" extrusionOk="0">
                  <a:moveTo>
                    <a:pt x="1168" y="2096"/>
                  </a:moveTo>
                  <a:cubicBezTo>
                    <a:pt x="1096" y="2262"/>
                    <a:pt x="1037" y="2429"/>
                    <a:pt x="989" y="2548"/>
                  </a:cubicBezTo>
                  <a:cubicBezTo>
                    <a:pt x="763" y="3119"/>
                    <a:pt x="572" y="3441"/>
                    <a:pt x="668" y="3858"/>
                  </a:cubicBezTo>
                  <a:cubicBezTo>
                    <a:pt x="763" y="4274"/>
                    <a:pt x="1144" y="4941"/>
                    <a:pt x="1144" y="4941"/>
                  </a:cubicBezTo>
                  <a:lnTo>
                    <a:pt x="1" y="7013"/>
                  </a:lnTo>
                  <a:lnTo>
                    <a:pt x="5097" y="8156"/>
                  </a:lnTo>
                  <a:lnTo>
                    <a:pt x="5228" y="5108"/>
                  </a:lnTo>
                  <a:cubicBezTo>
                    <a:pt x="5228" y="5108"/>
                    <a:pt x="6752" y="1917"/>
                    <a:pt x="6788" y="1405"/>
                  </a:cubicBezTo>
                  <a:cubicBezTo>
                    <a:pt x="6811" y="893"/>
                    <a:pt x="5954" y="679"/>
                    <a:pt x="5192" y="393"/>
                  </a:cubicBezTo>
                  <a:cubicBezTo>
                    <a:pt x="4811" y="238"/>
                    <a:pt x="4430" y="119"/>
                    <a:pt x="4049" y="0"/>
                  </a:cubicBezTo>
                  <a:lnTo>
                    <a:pt x="3370" y="95"/>
                  </a:lnTo>
                  <a:cubicBezTo>
                    <a:pt x="3370" y="95"/>
                    <a:pt x="1906" y="512"/>
                    <a:pt x="1787" y="679"/>
                  </a:cubicBezTo>
                  <a:cubicBezTo>
                    <a:pt x="1751" y="714"/>
                    <a:pt x="1727" y="762"/>
                    <a:pt x="1704" y="81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55;p56">
              <a:extLst>
                <a:ext uri="{FF2B5EF4-FFF2-40B4-BE49-F238E27FC236}">
                  <a16:creationId xmlns:a16="http://schemas.microsoft.com/office/drawing/2014/main" id="{39EF7220-CD63-E98F-02E3-CA3B67AAE538}"/>
                </a:ext>
              </a:extLst>
            </p:cNvPr>
            <p:cNvSpPr/>
            <p:nvPr/>
          </p:nvSpPr>
          <p:spPr>
            <a:xfrm>
              <a:off x="5333850" y="2085450"/>
              <a:ext cx="4500" cy="2700"/>
            </a:xfrm>
            <a:custGeom>
              <a:avLst/>
              <a:gdLst/>
              <a:ahLst/>
              <a:cxnLst/>
              <a:rect l="l" t="t" r="r" b="b"/>
              <a:pathLst>
                <a:path w="180" h="108" fill="none" extrusionOk="0">
                  <a:moveTo>
                    <a:pt x="1" y="1"/>
                  </a:moveTo>
                  <a:lnTo>
                    <a:pt x="179" y="10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56;p56">
              <a:extLst>
                <a:ext uri="{FF2B5EF4-FFF2-40B4-BE49-F238E27FC236}">
                  <a16:creationId xmlns:a16="http://schemas.microsoft.com/office/drawing/2014/main" id="{AC3A4418-D038-EC49-33BC-BB73D4B7FB94}"/>
                </a:ext>
              </a:extLst>
            </p:cNvPr>
            <p:cNvSpPr/>
            <p:nvPr/>
          </p:nvSpPr>
          <p:spPr>
            <a:xfrm>
              <a:off x="5315100" y="2073850"/>
              <a:ext cx="11925" cy="7450"/>
            </a:xfrm>
            <a:custGeom>
              <a:avLst/>
              <a:gdLst/>
              <a:ahLst/>
              <a:cxnLst/>
              <a:rect l="l" t="t" r="r" b="b"/>
              <a:pathLst>
                <a:path w="477" h="298" fill="none" extrusionOk="0">
                  <a:moveTo>
                    <a:pt x="1" y="0"/>
                  </a:moveTo>
                  <a:lnTo>
                    <a:pt x="477" y="298"/>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57;p56">
              <a:extLst>
                <a:ext uri="{FF2B5EF4-FFF2-40B4-BE49-F238E27FC236}">
                  <a16:creationId xmlns:a16="http://schemas.microsoft.com/office/drawing/2014/main" id="{347419BB-E8D8-874E-10EA-F081519B37F5}"/>
                </a:ext>
              </a:extLst>
            </p:cNvPr>
            <p:cNvSpPr/>
            <p:nvPr/>
          </p:nvSpPr>
          <p:spPr>
            <a:xfrm>
              <a:off x="5216275" y="2127125"/>
              <a:ext cx="46775" cy="15400"/>
            </a:xfrm>
            <a:custGeom>
              <a:avLst/>
              <a:gdLst/>
              <a:ahLst/>
              <a:cxnLst/>
              <a:rect l="l" t="t" r="r" b="b"/>
              <a:pathLst>
                <a:path w="1871" h="616" extrusionOk="0">
                  <a:moveTo>
                    <a:pt x="858" y="0"/>
                  </a:moveTo>
                  <a:cubicBezTo>
                    <a:pt x="584" y="0"/>
                    <a:pt x="1" y="298"/>
                    <a:pt x="1" y="298"/>
                  </a:cubicBezTo>
                  <a:cubicBezTo>
                    <a:pt x="1" y="298"/>
                    <a:pt x="918" y="429"/>
                    <a:pt x="1144" y="441"/>
                  </a:cubicBezTo>
                  <a:cubicBezTo>
                    <a:pt x="1316" y="459"/>
                    <a:pt x="1523" y="615"/>
                    <a:pt x="1706" y="615"/>
                  </a:cubicBezTo>
                  <a:cubicBezTo>
                    <a:pt x="1764" y="615"/>
                    <a:pt x="1819" y="600"/>
                    <a:pt x="1870" y="560"/>
                  </a:cubicBezTo>
                  <a:lnTo>
                    <a:pt x="1870" y="560"/>
                  </a:lnTo>
                  <a:lnTo>
                    <a:pt x="1727" y="584"/>
                  </a:lnTo>
                  <a:cubicBezTo>
                    <a:pt x="1727" y="584"/>
                    <a:pt x="1132" y="0"/>
                    <a:pt x="85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58;p56">
              <a:extLst>
                <a:ext uri="{FF2B5EF4-FFF2-40B4-BE49-F238E27FC236}">
                  <a16:creationId xmlns:a16="http://schemas.microsoft.com/office/drawing/2014/main" id="{BB534B86-03E7-4BD6-056C-AF3A621DD66D}"/>
                </a:ext>
              </a:extLst>
            </p:cNvPr>
            <p:cNvSpPr/>
            <p:nvPr/>
          </p:nvSpPr>
          <p:spPr>
            <a:xfrm>
              <a:off x="5259450" y="1974425"/>
              <a:ext cx="175350" cy="175350"/>
            </a:xfrm>
            <a:custGeom>
              <a:avLst/>
              <a:gdLst/>
              <a:ahLst/>
              <a:cxnLst/>
              <a:rect l="l" t="t" r="r" b="b"/>
              <a:pathLst>
                <a:path w="7014" h="7014" extrusionOk="0">
                  <a:moveTo>
                    <a:pt x="5834" y="1"/>
                  </a:moveTo>
                  <a:lnTo>
                    <a:pt x="5239" y="1620"/>
                  </a:lnTo>
                  <a:lnTo>
                    <a:pt x="4120" y="5513"/>
                  </a:lnTo>
                  <a:lnTo>
                    <a:pt x="0" y="6144"/>
                  </a:lnTo>
                  <a:lnTo>
                    <a:pt x="36" y="6632"/>
                  </a:lnTo>
                  <a:cubicBezTo>
                    <a:pt x="36" y="6632"/>
                    <a:pt x="3802" y="7014"/>
                    <a:pt x="4199" y="7014"/>
                  </a:cubicBezTo>
                  <a:cubicBezTo>
                    <a:pt x="4205" y="7014"/>
                    <a:pt x="4211" y="7013"/>
                    <a:pt x="4215" y="7013"/>
                  </a:cubicBezTo>
                  <a:cubicBezTo>
                    <a:pt x="5263" y="6942"/>
                    <a:pt x="5120" y="6549"/>
                    <a:pt x="5549" y="5668"/>
                  </a:cubicBezTo>
                  <a:cubicBezTo>
                    <a:pt x="5727" y="5323"/>
                    <a:pt x="7013" y="1167"/>
                    <a:pt x="6954" y="917"/>
                  </a:cubicBezTo>
                  <a:cubicBezTo>
                    <a:pt x="6763" y="155"/>
                    <a:pt x="5834" y="1"/>
                    <a:pt x="58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59;p56">
              <a:extLst>
                <a:ext uri="{FF2B5EF4-FFF2-40B4-BE49-F238E27FC236}">
                  <a16:creationId xmlns:a16="http://schemas.microsoft.com/office/drawing/2014/main" id="{E6E7380E-E0A3-9B99-834E-31D8CD746DC9}"/>
                </a:ext>
              </a:extLst>
            </p:cNvPr>
            <p:cNvSpPr/>
            <p:nvPr/>
          </p:nvSpPr>
          <p:spPr>
            <a:xfrm>
              <a:off x="5259450" y="1974425"/>
              <a:ext cx="175350" cy="175650"/>
            </a:xfrm>
            <a:custGeom>
              <a:avLst/>
              <a:gdLst/>
              <a:ahLst/>
              <a:cxnLst/>
              <a:rect l="l" t="t" r="r" b="b"/>
              <a:pathLst>
                <a:path w="7014" h="7026" fill="none" extrusionOk="0">
                  <a:moveTo>
                    <a:pt x="5239" y="1620"/>
                  </a:moveTo>
                  <a:lnTo>
                    <a:pt x="4120" y="5513"/>
                  </a:lnTo>
                  <a:lnTo>
                    <a:pt x="0" y="6144"/>
                  </a:lnTo>
                  <a:lnTo>
                    <a:pt x="36" y="6632"/>
                  </a:lnTo>
                  <a:cubicBezTo>
                    <a:pt x="36" y="6632"/>
                    <a:pt x="3917" y="7025"/>
                    <a:pt x="4215" y="7013"/>
                  </a:cubicBezTo>
                  <a:cubicBezTo>
                    <a:pt x="5263" y="6942"/>
                    <a:pt x="5120" y="6549"/>
                    <a:pt x="5549" y="5668"/>
                  </a:cubicBezTo>
                  <a:cubicBezTo>
                    <a:pt x="5727" y="5323"/>
                    <a:pt x="7013" y="1167"/>
                    <a:pt x="6954" y="917"/>
                  </a:cubicBezTo>
                  <a:cubicBezTo>
                    <a:pt x="6763" y="155"/>
                    <a:pt x="5834" y="1"/>
                    <a:pt x="5834"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60;p56">
              <a:extLst>
                <a:ext uri="{FF2B5EF4-FFF2-40B4-BE49-F238E27FC236}">
                  <a16:creationId xmlns:a16="http://schemas.microsoft.com/office/drawing/2014/main" id="{A011C6E6-D2D8-E826-F686-4DD383356C8E}"/>
                </a:ext>
              </a:extLst>
            </p:cNvPr>
            <p:cNvSpPr/>
            <p:nvPr/>
          </p:nvSpPr>
          <p:spPr>
            <a:xfrm>
              <a:off x="5382075" y="1974125"/>
              <a:ext cx="51825" cy="69675"/>
            </a:xfrm>
            <a:custGeom>
              <a:avLst/>
              <a:gdLst/>
              <a:ahLst/>
              <a:cxnLst/>
              <a:rect l="l" t="t" r="r" b="b"/>
              <a:pathLst>
                <a:path w="2073" h="2787" extrusionOk="0">
                  <a:moveTo>
                    <a:pt x="929" y="1"/>
                  </a:moveTo>
                  <a:lnTo>
                    <a:pt x="334" y="1632"/>
                  </a:lnTo>
                  <a:lnTo>
                    <a:pt x="1" y="2787"/>
                  </a:lnTo>
                  <a:cubicBezTo>
                    <a:pt x="401" y="2623"/>
                    <a:pt x="823" y="2535"/>
                    <a:pt x="1250" y="2535"/>
                  </a:cubicBezTo>
                  <a:cubicBezTo>
                    <a:pt x="1381" y="2535"/>
                    <a:pt x="1512" y="2544"/>
                    <a:pt x="1644" y="2560"/>
                  </a:cubicBezTo>
                  <a:cubicBezTo>
                    <a:pt x="1894" y="1727"/>
                    <a:pt x="2072" y="1025"/>
                    <a:pt x="2049" y="929"/>
                  </a:cubicBezTo>
                  <a:cubicBezTo>
                    <a:pt x="1858" y="167"/>
                    <a:pt x="929" y="1"/>
                    <a:pt x="929" y="1"/>
                  </a:cubicBezTo>
                  <a:close/>
                </a:path>
              </a:pathLst>
            </a:custGeom>
            <a:solidFill>
              <a:srgbClr val="20744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61;p56">
              <a:extLst>
                <a:ext uri="{FF2B5EF4-FFF2-40B4-BE49-F238E27FC236}">
                  <a16:creationId xmlns:a16="http://schemas.microsoft.com/office/drawing/2014/main" id="{BB090946-D683-C08C-6561-88A44E1AD753}"/>
                </a:ext>
              </a:extLst>
            </p:cNvPr>
            <p:cNvSpPr/>
            <p:nvPr/>
          </p:nvSpPr>
          <p:spPr>
            <a:xfrm>
              <a:off x="5382075" y="1974125"/>
              <a:ext cx="51825" cy="69675"/>
            </a:xfrm>
            <a:custGeom>
              <a:avLst/>
              <a:gdLst/>
              <a:ahLst/>
              <a:cxnLst/>
              <a:rect l="l" t="t" r="r" b="b"/>
              <a:pathLst>
                <a:path w="2073" h="2787" fill="none" extrusionOk="0">
                  <a:moveTo>
                    <a:pt x="334" y="1632"/>
                  </a:moveTo>
                  <a:lnTo>
                    <a:pt x="1" y="2787"/>
                  </a:lnTo>
                  <a:cubicBezTo>
                    <a:pt x="525" y="2572"/>
                    <a:pt x="1084" y="2489"/>
                    <a:pt x="1644" y="2560"/>
                  </a:cubicBezTo>
                  <a:cubicBezTo>
                    <a:pt x="1894" y="1727"/>
                    <a:pt x="2072" y="1025"/>
                    <a:pt x="2049" y="929"/>
                  </a:cubicBezTo>
                  <a:cubicBezTo>
                    <a:pt x="1858" y="167"/>
                    <a:pt x="929" y="1"/>
                    <a:pt x="929"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62;p56">
              <a:extLst>
                <a:ext uri="{FF2B5EF4-FFF2-40B4-BE49-F238E27FC236}">
                  <a16:creationId xmlns:a16="http://schemas.microsoft.com/office/drawing/2014/main" id="{A50A6D5D-DEE4-8F29-D970-E111DE47DF6A}"/>
                </a:ext>
              </a:extLst>
            </p:cNvPr>
            <p:cNvSpPr/>
            <p:nvPr/>
          </p:nvSpPr>
          <p:spPr>
            <a:xfrm>
              <a:off x="5315400" y="1929775"/>
              <a:ext cx="60450" cy="79200"/>
            </a:xfrm>
            <a:custGeom>
              <a:avLst/>
              <a:gdLst/>
              <a:ahLst/>
              <a:cxnLst/>
              <a:rect l="l" t="t" r="r" b="b"/>
              <a:pathLst>
                <a:path w="2418" h="3168" extrusionOk="0">
                  <a:moveTo>
                    <a:pt x="2418" y="1"/>
                  </a:moveTo>
                  <a:cubicBezTo>
                    <a:pt x="2417" y="1"/>
                    <a:pt x="977" y="1013"/>
                    <a:pt x="477" y="1084"/>
                  </a:cubicBezTo>
                  <a:cubicBezTo>
                    <a:pt x="501" y="1334"/>
                    <a:pt x="489" y="1584"/>
                    <a:pt x="441" y="1834"/>
                  </a:cubicBezTo>
                  <a:cubicBezTo>
                    <a:pt x="370" y="2168"/>
                    <a:pt x="1" y="3168"/>
                    <a:pt x="155" y="3168"/>
                  </a:cubicBezTo>
                  <a:cubicBezTo>
                    <a:pt x="310" y="3168"/>
                    <a:pt x="1810" y="1775"/>
                    <a:pt x="2001" y="1584"/>
                  </a:cubicBezTo>
                  <a:cubicBezTo>
                    <a:pt x="2191" y="1394"/>
                    <a:pt x="2418" y="1"/>
                    <a:pt x="2418"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63;p56">
              <a:extLst>
                <a:ext uri="{FF2B5EF4-FFF2-40B4-BE49-F238E27FC236}">
                  <a16:creationId xmlns:a16="http://schemas.microsoft.com/office/drawing/2014/main" id="{D8E46CB6-0845-7C97-8713-87B17C8D3583}"/>
                </a:ext>
              </a:extLst>
            </p:cNvPr>
            <p:cNvSpPr/>
            <p:nvPr/>
          </p:nvSpPr>
          <p:spPr>
            <a:xfrm>
              <a:off x="5327000" y="1952700"/>
              <a:ext cx="29200" cy="19675"/>
            </a:xfrm>
            <a:custGeom>
              <a:avLst/>
              <a:gdLst/>
              <a:ahLst/>
              <a:cxnLst/>
              <a:rect l="l" t="t" r="r" b="b"/>
              <a:pathLst>
                <a:path w="1168" h="787" extrusionOk="0">
                  <a:moveTo>
                    <a:pt x="1168" y="0"/>
                  </a:moveTo>
                  <a:lnTo>
                    <a:pt x="430" y="12"/>
                  </a:lnTo>
                  <a:cubicBezTo>
                    <a:pt x="299" y="84"/>
                    <a:pt x="156" y="143"/>
                    <a:pt x="13" y="167"/>
                  </a:cubicBezTo>
                  <a:cubicBezTo>
                    <a:pt x="37" y="369"/>
                    <a:pt x="25" y="584"/>
                    <a:pt x="1" y="786"/>
                  </a:cubicBezTo>
                  <a:lnTo>
                    <a:pt x="116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64;p56">
              <a:extLst>
                <a:ext uri="{FF2B5EF4-FFF2-40B4-BE49-F238E27FC236}">
                  <a16:creationId xmlns:a16="http://schemas.microsoft.com/office/drawing/2014/main" id="{A1AE477B-92E9-0733-C927-E0F3D28B6E9F}"/>
                </a:ext>
              </a:extLst>
            </p:cNvPr>
            <p:cNvSpPr/>
            <p:nvPr/>
          </p:nvSpPr>
          <p:spPr>
            <a:xfrm>
              <a:off x="5128025" y="2125775"/>
              <a:ext cx="269550" cy="306450"/>
            </a:xfrm>
            <a:custGeom>
              <a:avLst/>
              <a:gdLst/>
              <a:ahLst/>
              <a:cxnLst/>
              <a:rect l="l" t="t" r="r" b="b"/>
              <a:pathLst>
                <a:path w="10782" h="12258" extrusionOk="0">
                  <a:moveTo>
                    <a:pt x="883" y="1"/>
                  </a:moveTo>
                  <a:cubicBezTo>
                    <a:pt x="305" y="1"/>
                    <a:pt x="1" y="110"/>
                    <a:pt x="30" y="531"/>
                  </a:cubicBezTo>
                  <a:cubicBezTo>
                    <a:pt x="78" y="1197"/>
                    <a:pt x="2816" y="9079"/>
                    <a:pt x="3019" y="9508"/>
                  </a:cubicBezTo>
                  <a:cubicBezTo>
                    <a:pt x="3019" y="9508"/>
                    <a:pt x="2888" y="10651"/>
                    <a:pt x="2769" y="11044"/>
                  </a:cubicBezTo>
                  <a:cubicBezTo>
                    <a:pt x="2638" y="11437"/>
                    <a:pt x="2138" y="12068"/>
                    <a:pt x="2102" y="12223"/>
                  </a:cubicBezTo>
                  <a:cubicBezTo>
                    <a:pt x="2094" y="12247"/>
                    <a:pt x="2125" y="12258"/>
                    <a:pt x="2183" y="12258"/>
                  </a:cubicBezTo>
                  <a:cubicBezTo>
                    <a:pt x="2469" y="12258"/>
                    <a:pt x="3418" y="11994"/>
                    <a:pt x="3686" y="11746"/>
                  </a:cubicBezTo>
                  <a:cubicBezTo>
                    <a:pt x="4007" y="11449"/>
                    <a:pt x="4067" y="10853"/>
                    <a:pt x="4507" y="10282"/>
                  </a:cubicBezTo>
                  <a:cubicBezTo>
                    <a:pt x="4960" y="9710"/>
                    <a:pt x="4757" y="9460"/>
                    <a:pt x="4483" y="9282"/>
                  </a:cubicBezTo>
                  <a:cubicBezTo>
                    <a:pt x="4210" y="9103"/>
                    <a:pt x="3864" y="8663"/>
                    <a:pt x="3864" y="8663"/>
                  </a:cubicBezTo>
                  <a:cubicBezTo>
                    <a:pt x="3733" y="8282"/>
                    <a:pt x="3638" y="7889"/>
                    <a:pt x="3567" y="7496"/>
                  </a:cubicBezTo>
                  <a:cubicBezTo>
                    <a:pt x="3412" y="6722"/>
                    <a:pt x="3043" y="3019"/>
                    <a:pt x="3043" y="3019"/>
                  </a:cubicBezTo>
                  <a:lnTo>
                    <a:pt x="3043" y="3019"/>
                  </a:lnTo>
                  <a:cubicBezTo>
                    <a:pt x="3043" y="3019"/>
                    <a:pt x="4579" y="4353"/>
                    <a:pt x="6353" y="4531"/>
                  </a:cubicBezTo>
                  <a:cubicBezTo>
                    <a:pt x="6638" y="4560"/>
                    <a:pt x="6904" y="4574"/>
                    <a:pt x="7152" y="4574"/>
                  </a:cubicBezTo>
                  <a:cubicBezTo>
                    <a:pt x="8441" y="4574"/>
                    <a:pt x="9272" y="4192"/>
                    <a:pt x="9960" y="3483"/>
                  </a:cubicBezTo>
                  <a:cubicBezTo>
                    <a:pt x="10782" y="2638"/>
                    <a:pt x="10055" y="1424"/>
                    <a:pt x="10055" y="1424"/>
                  </a:cubicBezTo>
                  <a:cubicBezTo>
                    <a:pt x="10055" y="1424"/>
                    <a:pt x="3686" y="173"/>
                    <a:pt x="2245" y="78"/>
                  </a:cubicBezTo>
                  <a:cubicBezTo>
                    <a:pt x="1697" y="42"/>
                    <a:pt x="1238" y="1"/>
                    <a:pt x="883" y="1"/>
                  </a:cubicBezTo>
                  <a:close/>
                </a:path>
              </a:pathLst>
            </a:custGeom>
            <a:solidFill>
              <a:srgbClr val="FFFFFF"/>
            </a:solidFill>
            <a:ln w="3875" cap="flat" cmpd="sng">
              <a:solidFill>
                <a:srgbClr val="263238"/>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65;p56">
              <a:extLst>
                <a:ext uri="{FF2B5EF4-FFF2-40B4-BE49-F238E27FC236}">
                  <a16:creationId xmlns:a16="http://schemas.microsoft.com/office/drawing/2014/main" id="{6B5C2A4A-A82C-8982-AB8B-C9323A0E7E14}"/>
                </a:ext>
              </a:extLst>
            </p:cNvPr>
            <p:cNvSpPr/>
            <p:nvPr/>
          </p:nvSpPr>
          <p:spPr>
            <a:xfrm>
              <a:off x="5193650" y="2165525"/>
              <a:ext cx="10450" cy="35450"/>
            </a:xfrm>
            <a:custGeom>
              <a:avLst/>
              <a:gdLst/>
              <a:ahLst/>
              <a:cxnLst/>
              <a:rect l="l" t="t" r="r" b="b"/>
              <a:pathLst>
                <a:path w="418" h="1418" fill="none" extrusionOk="0">
                  <a:moveTo>
                    <a:pt x="418" y="1417"/>
                  </a:moveTo>
                  <a:cubicBezTo>
                    <a:pt x="418" y="1417"/>
                    <a:pt x="394" y="524"/>
                    <a:pt x="1"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66;p56">
              <a:extLst>
                <a:ext uri="{FF2B5EF4-FFF2-40B4-BE49-F238E27FC236}">
                  <a16:creationId xmlns:a16="http://schemas.microsoft.com/office/drawing/2014/main" id="{45BE6B78-B913-5729-C8BB-8B9A968F8FDE}"/>
                </a:ext>
              </a:extLst>
            </p:cNvPr>
            <p:cNvSpPr/>
            <p:nvPr/>
          </p:nvSpPr>
          <p:spPr>
            <a:xfrm>
              <a:off x="5180050" y="2356625"/>
              <a:ext cx="71975" cy="75425"/>
            </a:xfrm>
            <a:custGeom>
              <a:avLst/>
              <a:gdLst/>
              <a:ahLst/>
              <a:cxnLst/>
              <a:rect l="l" t="t" r="r" b="b"/>
              <a:pathLst>
                <a:path w="2879" h="3017" extrusionOk="0">
                  <a:moveTo>
                    <a:pt x="2343" y="0"/>
                  </a:moveTo>
                  <a:cubicBezTo>
                    <a:pt x="2307" y="107"/>
                    <a:pt x="2259" y="203"/>
                    <a:pt x="2200" y="298"/>
                  </a:cubicBezTo>
                  <a:cubicBezTo>
                    <a:pt x="1986" y="548"/>
                    <a:pt x="1712" y="1727"/>
                    <a:pt x="1462" y="1917"/>
                  </a:cubicBezTo>
                  <a:cubicBezTo>
                    <a:pt x="1327" y="2014"/>
                    <a:pt x="1084" y="2036"/>
                    <a:pt x="881" y="2036"/>
                  </a:cubicBezTo>
                  <a:cubicBezTo>
                    <a:pt x="761" y="2036"/>
                    <a:pt x="655" y="2029"/>
                    <a:pt x="593" y="2024"/>
                  </a:cubicBezTo>
                  <a:cubicBezTo>
                    <a:pt x="402" y="2405"/>
                    <a:pt x="57" y="2858"/>
                    <a:pt x="9" y="2977"/>
                  </a:cubicBezTo>
                  <a:cubicBezTo>
                    <a:pt x="1" y="3004"/>
                    <a:pt x="36" y="3017"/>
                    <a:pt x="102" y="3017"/>
                  </a:cubicBezTo>
                  <a:cubicBezTo>
                    <a:pt x="404" y="3017"/>
                    <a:pt x="1341" y="2757"/>
                    <a:pt x="1605" y="2512"/>
                  </a:cubicBezTo>
                  <a:cubicBezTo>
                    <a:pt x="1926" y="2215"/>
                    <a:pt x="1974" y="1607"/>
                    <a:pt x="2426" y="1036"/>
                  </a:cubicBezTo>
                  <a:cubicBezTo>
                    <a:pt x="2879" y="464"/>
                    <a:pt x="2676" y="214"/>
                    <a:pt x="2402" y="48"/>
                  </a:cubicBezTo>
                  <a:cubicBezTo>
                    <a:pt x="2379" y="36"/>
                    <a:pt x="2355" y="12"/>
                    <a:pt x="2343" y="0"/>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67;p56">
              <a:extLst>
                <a:ext uri="{FF2B5EF4-FFF2-40B4-BE49-F238E27FC236}">
                  <a16:creationId xmlns:a16="http://schemas.microsoft.com/office/drawing/2014/main" id="{160DB657-E4D1-23AA-3B0E-BB304C32BB99}"/>
                </a:ext>
              </a:extLst>
            </p:cNvPr>
            <p:cNvSpPr/>
            <p:nvPr/>
          </p:nvSpPr>
          <p:spPr>
            <a:xfrm>
              <a:off x="5184125" y="2127725"/>
              <a:ext cx="213450" cy="112425"/>
            </a:xfrm>
            <a:custGeom>
              <a:avLst/>
              <a:gdLst/>
              <a:ahLst/>
              <a:cxnLst/>
              <a:rect l="l" t="t" r="r" b="b"/>
              <a:pathLst>
                <a:path w="8538" h="4497" extrusionOk="0">
                  <a:moveTo>
                    <a:pt x="1" y="0"/>
                  </a:moveTo>
                  <a:cubicBezTo>
                    <a:pt x="775" y="762"/>
                    <a:pt x="1073" y="1881"/>
                    <a:pt x="799" y="2929"/>
                  </a:cubicBezTo>
                  <a:cubicBezTo>
                    <a:pt x="799" y="2929"/>
                    <a:pt x="2335" y="4275"/>
                    <a:pt x="4109" y="4453"/>
                  </a:cubicBezTo>
                  <a:cubicBezTo>
                    <a:pt x="4394" y="4482"/>
                    <a:pt x="4660" y="4496"/>
                    <a:pt x="4908" y="4496"/>
                  </a:cubicBezTo>
                  <a:cubicBezTo>
                    <a:pt x="6197" y="4496"/>
                    <a:pt x="7028" y="4114"/>
                    <a:pt x="7716" y="3405"/>
                  </a:cubicBezTo>
                  <a:cubicBezTo>
                    <a:pt x="8538" y="2560"/>
                    <a:pt x="7811" y="1346"/>
                    <a:pt x="7811" y="1346"/>
                  </a:cubicBezTo>
                  <a:cubicBezTo>
                    <a:pt x="7811" y="1346"/>
                    <a:pt x="1442" y="95"/>
                    <a:pt x="1" y="0"/>
                  </a:cubicBezTo>
                  <a:close/>
                </a:path>
              </a:pathLst>
            </a:custGeom>
            <a:solidFill>
              <a:srgbClr val="949494"/>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68;p56">
              <a:extLst>
                <a:ext uri="{FF2B5EF4-FFF2-40B4-BE49-F238E27FC236}">
                  <a16:creationId xmlns:a16="http://schemas.microsoft.com/office/drawing/2014/main" id="{07D3209A-7CBD-9741-FFE9-DB2B93FDA106}"/>
                </a:ext>
              </a:extLst>
            </p:cNvPr>
            <p:cNvSpPr/>
            <p:nvPr/>
          </p:nvSpPr>
          <p:spPr>
            <a:xfrm>
              <a:off x="5221350" y="2098250"/>
              <a:ext cx="93175" cy="89425"/>
            </a:xfrm>
            <a:custGeom>
              <a:avLst/>
              <a:gdLst/>
              <a:ahLst/>
              <a:cxnLst/>
              <a:rect l="l" t="t" r="r" b="b"/>
              <a:pathLst>
                <a:path w="3727" h="3577"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2909" y="3575"/>
                    <a:pt x="2935" y="3577"/>
                    <a:pt x="2962" y="3577"/>
                  </a:cubicBezTo>
                  <a:cubicBezTo>
                    <a:pt x="3146" y="3577"/>
                    <a:pt x="3318" y="350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lnTo>
                    <a:pt x="38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69;p56">
              <a:extLst>
                <a:ext uri="{FF2B5EF4-FFF2-40B4-BE49-F238E27FC236}">
                  <a16:creationId xmlns:a16="http://schemas.microsoft.com/office/drawing/2014/main" id="{B8E8F2DD-3F6F-D7E8-13FC-58E1DF1E730E}"/>
                </a:ext>
              </a:extLst>
            </p:cNvPr>
            <p:cNvSpPr/>
            <p:nvPr/>
          </p:nvSpPr>
          <p:spPr>
            <a:xfrm>
              <a:off x="5221350" y="2098250"/>
              <a:ext cx="93175" cy="89925"/>
            </a:xfrm>
            <a:custGeom>
              <a:avLst/>
              <a:gdLst/>
              <a:ahLst/>
              <a:cxnLst/>
              <a:rect l="l" t="t" r="r" b="b"/>
              <a:pathLst>
                <a:path w="3727" h="3597" fill="none" extrusionOk="0">
                  <a:moveTo>
                    <a:pt x="381" y="1"/>
                  </a:moveTo>
                  <a:cubicBezTo>
                    <a:pt x="381" y="1"/>
                    <a:pt x="72" y="477"/>
                    <a:pt x="36" y="822"/>
                  </a:cubicBezTo>
                  <a:cubicBezTo>
                    <a:pt x="0" y="1167"/>
                    <a:pt x="500" y="1525"/>
                    <a:pt x="977" y="1703"/>
                  </a:cubicBezTo>
                  <a:cubicBezTo>
                    <a:pt x="1465" y="1870"/>
                    <a:pt x="1965" y="2001"/>
                    <a:pt x="2465" y="2108"/>
                  </a:cubicBezTo>
                  <a:cubicBezTo>
                    <a:pt x="2393" y="2310"/>
                    <a:pt x="2382" y="2513"/>
                    <a:pt x="2417" y="2715"/>
                  </a:cubicBezTo>
                  <a:cubicBezTo>
                    <a:pt x="2465" y="3096"/>
                    <a:pt x="2751" y="3144"/>
                    <a:pt x="2751" y="3144"/>
                  </a:cubicBezTo>
                  <a:cubicBezTo>
                    <a:pt x="2751" y="3144"/>
                    <a:pt x="2620" y="3275"/>
                    <a:pt x="2632" y="3334"/>
                  </a:cubicBezTo>
                  <a:cubicBezTo>
                    <a:pt x="2679" y="3453"/>
                    <a:pt x="2763" y="3537"/>
                    <a:pt x="2882" y="3572"/>
                  </a:cubicBezTo>
                  <a:cubicBezTo>
                    <a:pt x="3096" y="3596"/>
                    <a:pt x="3298" y="3525"/>
                    <a:pt x="3453" y="3370"/>
                  </a:cubicBezTo>
                  <a:cubicBezTo>
                    <a:pt x="3536" y="3287"/>
                    <a:pt x="3727" y="3025"/>
                    <a:pt x="3727" y="2918"/>
                  </a:cubicBezTo>
                  <a:cubicBezTo>
                    <a:pt x="3715" y="2656"/>
                    <a:pt x="3417" y="2275"/>
                    <a:pt x="3417" y="2275"/>
                  </a:cubicBezTo>
                  <a:cubicBezTo>
                    <a:pt x="3251" y="2001"/>
                    <a:pt x="3001" y="1775"/>
                    <a:pt x="2703" y="1644"/>
                  </a:cubicBezTo>
                  <a:cubicBezTo>
                    <a:pt x="2227" y="1417"/>
                    <a:pt x="929" y="382"/>
                    <a:pt x="929" y="382"/>
                  </a:cubicBezTo>
                  <a:lnTo>
                    <a:pt x="846" y="32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70;p56">
              <a:extLst>
                <a:ext uri="{FF2B5EF4-FFF2-40B4-BE49-F238E27FC236}">
                  <a16:creationId xmlns:a16="http://schemas.microsoft.com/office/drawing/2014/main" id="{BCF7935D-33FF-84AD-CD46-4340618D4CF1}"/>
                </a:ext>
              </a:extLst>
            </p:cNvPr>
            <p:cNvSpPr/>
            <p:nvPr/>
          </p:nvSpPr>
          <p:spPr>
            <a:xfrm>
              <a:off x="5290100" y="2176825"/>
              <a:ext cx="5975" cy="4200"/>
            </a:xfrm>
            <a:custGeom>
              <a:avLst/>
              <a:gdLst/>
              <a:ahLst/>
              <a:cxnLst/>
              <a:rect l="l" t="t" r="r" b="b"/>
              <a:pathLst>
                <a:path w="239" h="168" fill="none" extrusionOk="0">
                  <a:moveTo>
                    <a:pt x="1" y="1"/>
                  </a:moveTo>
                  <a:cubicBezTo>
                    <a:pt x="1" y="1"/>
                    <a:pt x="96" y="167"/>
                    <a:pt x="239" y="16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71;p56">
              <a:extLst>
                <a:ext uri="{FF2B5EF4-FFF2-40B4-BE49-F238E27FC236}">
                  <a16:creationId xmlns:a16="http://schemas.microsoft.com/office/drawing/2014/main" id="{7EBF99DF-EFCC-B82D-1A3B-C3F9297AC11A}"/>
                </a:ext>
              </a:extLst>
            </p:cNvPr>
            <p:cNvSpPr/>
            <p:nvPr/>
          </p:nvSpPr>
          <p:spPr>
            <a:xfrm>
              <a:off x="5282950" y="1845375"/>
              <a:ext cx="136650" cy="110675"/>
            </a:xfrm>
            <a:custGeom>
              <a:avLst/>
              <a:gdLst/>
              <a:ahLst/>
              <a:cxnLst/>
              <a:rect l="l" t="t" r="r" b="b"/>
              <a:pathLst>
                <a:path w="5466" h="4427" extrusionOk="0">
                  <a:moveTo>
                    <a:pt x="3737" y="0"/>
                  </a:moveTo>
                  <a:cubicBezTo>
                    <a:pt x="2623" y="0"/>
                    <a:pt x="986" y="281"/>
                    <a:pt x="656" y="721"/>
                  </a:cubicBezTo>
                  <a:cubicBezTo>
                    <a:pt x="263" y="1233"/>
                    <a:pt x="1144" y="2115"/>
                    <a:pt x="1144" y="2115"/>
                  </a:cubicBezTo>
                  <a:cubicBezTo>
                    <a:pt x="1144" y="2115"/>
                    <a:pt x="1239" y="2900"/>
                    <a:pt x="787" y="3281"/>
                  </a:cubicBezTo>
                  <a:cubicBezTo>
                    <a:pt x="560" y="3472"/>
                    <a:pt x="364" y="3519"/>
                    <a:pt x="224" y="3519"/>
                  </a:cubicBezTo>
                  <a:cubicBezTo>
                    <a:pt x="84" y="3519"/>
                    <a:pt x="1" y="3472"/>
                    <a:pt x="1" y="3472"/>
                  </a:cubicBezTo>
                  <a:lnTo>
                    <a:pt x="1" y="3472"/>
                  </a:lnTo>
                  <a:cubicBezTo>
                    <a:pt x="1" y="3472"/>
                    <a:pt x="334" y="4031"/>
                    <a:pt x="822" y="4293"/>
                  </a:cubicBezTo>
                  <a:cubicBezTo>
                    <a:pt x="1030" y="4400"/>
                    <a:pt x="1526" y="4426"/>
                    <a:pt x="2051" y="4426"/>
                  </a:cubicBezTo>
                  <a:cubicBezTo>
                    <a:pt x="2573" y="4426"/>
                    <a:pt x="3125" y="4400"/>
                    <a:pt x="3452" y="4400"/>
                  </a:cubicBezTo>
                  <a:cubicBezTo>
                    <a:pt x="3568" y="4400"/>
                    <a:pt x="3655" y="4403"/>
                    <a:pt x="3704" y="4412"/>
                  </a:cubicBezTo>
                  <a:cubicBezTo>
                    <a:pt x="3741" y="4420"/>
                    <a:pt x="3788" y="4424"/>
                    <a:pt x="3844" y="4424"/>
                  </a:cubicBezTo>
                  <a:cubicBezTo>
                    <a:pt x="4285" y="4424"/>
                    <a:pt x="5218" y="4182"/>
                    <a:pt x="5335" y="3865"/>
                  </a:cubicBezTo>
                  <a:cubicBezTo>
                    <a:pt x="5466" y="3508"/>
                    <a:pt x="5299" y="162"/>
                    <a:pt x="4299" y="31"/>
                  </a:cubicBezTo>
                  <a:cubicBezTo>
                    <a:pt x="4138" y="10"/>
                    <a:pt x="3947" y="0"/>
                    <a:pt x="3737"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72;p56">
              <a:extLst>
                <a:ext uri="{FF2B5EF4-FFF2-40B4-BE49-F238E27FC236}">
                  <a16:creationId xmlns:a16="http://schemas.microsoft.com/office/drawing/2014/main" id="{25B1AFFB-A667-4EC9-337E-962D57D6E7D5}"/>
                </a:ext>
              </a:extLst>
            </p:cNvPr>
            <p:cNvSpPr/>
            <p:nvPr/>
          </p:nvSpPr>
          <p:spPr>
            <a:xfrm>
              <a:off x="5298425" y="1880375"/>
              <a:ext cx="92000" cy="78600"/>
            </a:xfrm>
            <a:custGeom>
              <a:avLst/>
              <a:gdLst/>
              <a:ahLst/>
              <a:cxnLst/>
              <a:rect l="l" t="t" r="r" b="b"/>
              <a:pathLst>
                <a:path w="3680" h="3144" extrusionOk="0">
                  <a:moveTo>
                    <a:pt x="1668" y="0"/>
                  </a:moveTo>
                  <a:cubicBezTo>
                    <a:pt x="1668" y="0"/>
                    <a:pt x="525" y="262"/>
                    <a:pt x="489" y="548"/>
                  </a:cubicBezTo>
                  <a:cubicBezTo>
                    <a:pt x="465" y="845"/>
                    <a:pt x="1" y="2858"/>
                    <a:pt x="430" y="3048"/>
                  </a:cubicBezTo>
                  <a:cubicBezTo>
                    <a:pt x="563" y="3113"/>
                    <a:pt x="794" y="3144"/>
                    <a:pt x="1060" y="3144"/>
                  </a:cubicBezTo>
                  <a:cubicBezTo>
                    <a:pt x="1625" y="3144"/>
                    <a:pt x="2349" y="3005"/>
                    <a:pt x="2632" y="2762"/>
                  </a:cubicBezTo>
                  <a:cubicBezTo>
                    <a:pt x="2906" y="2536"/>
                    <a:pt x="3132" y="2274"/>
                    <a:pt x="3323" y="1977"/>
                  </a:cubicBezTo>
                  <a:cubicBezTo>
                    <a:pt x="3323" y="1977"/>
                    <a:pt x="3340" y="1993"/>
                    <a:pt x="3369" y="1993"/>
                  </a:cubicBezTo>
                  <a:cubicBezTo>
                    <a:pt x="3409" y="1993"/>
                    <a:pt x="3473" y="1962"/>
                    <a:pt x="3549" y="1810"/>
                  </a:cubicBezTo>
                  <a:cubicBezTo>
                    <a:pt x="3680" y="1560"/>
                    <a:pt x="3644" y="1167"/>
                    <a:pt x="3644" y="1167"/>
                  </a:cubicBezTo>
                  <a:lnTo>
                    <a:pt x="3644" y="1167"/>
                  </a:lnTo>
                  <a:cubicBezTo>
                    <a:pt x="3644" y="1167"/>
                    <a:pt x="3472" y="1413"/>
                    <a:pt x="3204" y="1413"/>
                  </a:cubicBezTo>
                  <a:cubicBezTo>
                    <a:pt x="3086" y="1413"/>
                    <a:pt x="2949" y="1365"/>
                    <a:pt x="2799" y="1226"/>
                  </a:cubicBezTo>
                  <a:cubicBezTo>
                    <a:pt x="2311" y="774"/>
                    <a:pt x="1668" y="0"/>
                    <a:pt x="166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73;p56">
              <a:extLst>
                <a:ext uri="{FF2B5EF4-FFF2-40B4-BE49-F238E27FC236}">
                  <a16:creationId xmlns:a16="http://schemas.microsoft.com/office/drawing/2014/main" id="{A5532B89-60AE-1394-70C3-5901C911897F}"/>
                </a:ext>
              </a:extLst>
            </p:cNvPr>
            <p:cNvSpPr/>
            <p:nvPr/>
          </p:nvSpPr>
          <p:spPr>
            <a:xfrm>
              <a:off x="5313625" y="1901800"/>
              <a:ext cx="5075" cy="7475"/>
            </a:xfrm>
            <a:custGeom>
              <a:avLst/>
              <a:gdLst/>
              <a:ahLst/>
              <a:cxnLst/>
              <a:rect l="l" t="t" r="r" b="b"/>
              <a:pathLst>
                <a:path w="203" h="299" extrusionOk="0">
                  <a:moveTo>
                    <a:pt x="107" y="0"/>
                  </a:moveTo>
                  <a:cubicBezTo>
                    <a:pt x="48" y="0"/>
                    <a:pt x="0" y="60"/>
                    <a:pt x="0" y="143"/>
                  </a:cubicBezTo>
                  <a:cubicBezTo>
                    <a:pt x="0" y="227"/>
                    <a:pt x="48" y="298"/>
                    <a:pt x="107" y="298"/>
                  </a:cubicBezTo>
                  <a:cubicBezTo>
                    <a:pt x="155" y="298"/>
                    <a:pt x="203" y="227"/>
                    <a:pt x="203" y="143"/>
                  </a:cubicBezTo>
                  <a:cubicBezTo>
                    <a:pt x="203" y="60"/>
                    <a:pt x="155" y="0"/>
                    <a:pt x="1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74;p56">
              <a:extLst>
                <a:ext uri="{FF2B5EF4-FFF2-40B4-BE49-F238E27FC236}">
                  <a16:creationId xmlns:a16="http://schemas.microsoft.com/office/drawing/2014/main" id="{5F08E0E0-168B-83E3-9826-3DF1F402D5D2}"/>
                </a:ext>
              </a:extLst>
            </p:cNvPr>
            <p:cNvSpPr/>
            <p:nvPr/>
          </p:nvSpPr>
          <p:spPr>
            <a:xfrm>
              <a:off x="5335950" y="1905975"/>
              <a:ext cx="4775" cy="7450"/>
            </a:xfrm>
            <a:custGeom>
              <a:avLst/>
              <a:gdLst/>
              <a:ahLst/>
              <a:cxnLst/>
              <a:rect l="l" t="t" r="r" b="b"/>
              <a:pathLst>
                <a:path w="191" h="298" extrusionOk="0">
                  <a:moveTo>
                    <a:pt x="95" y="0"/>
                  </a:moveTo>
                  <a:cubicBezTo>
                    <a:pt x="48" y="0"/>
                    <a:pt x="0" y="60"/>
                    <a:pt x="0" y="143"/>
                  </a:cubicBezTo>
                  <a:cubicBezTo>
                    <a:pt x="0" y="226"/>
                    <a:pt x="48" y="298"/>
                    <a:pt x="95" y="298"/>
                  </a:cubicBezTo>
                  <a:cubicBezTo>
                    <a:pt x="143" y="298"/>
                    <a:pt x="191" y="226"/>
                    <a:pt x="191" y="143"/>
                  </a:cubicBezTo>
                  <a:cubicBezTo>
                    <a:pt x="191" y="60"/>
                    <a:pt x="143" y="0"/>
                    <a:pt x="9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75;p56">
              <a:extLst>
                <a:ext uri="{FF2B5EF4-FFF2-40B4-BE49-F238E27FC236}">
                  <a16:creationId xmlns:a16="http://schemas.microsoft.com/office/drawing/2014/main" id="{B4668D38-0A02-7D8B-3A3F-46D3FAD15F04}"/>
                </a:ext>
              </a:extLst>
            </p:cNvPr>
            <p:cNvSpPr/>
            <p:nvPr/>
          </p:nvSpPr>
          <p:spPr>
            <a:xfrm>
              <a:off x="5311225" y="1902100"/>
              <a:ext cx="14325" cy="25325"/>
            </a:xfrm>
            <a:custGeom>
              <a:avLst/>
              <a:gdLst/>
              <a:ahLst/>
              <a:cxnLst/>
              <a:rect l="l" t="t" r="r" b="b"/>
              <a:pathLst>
                <a:path w="573" h="1013" fill="none" extrusionOk="0">
                  <a:moveTo>
                    <a:pt x="572" y="0"/>
                  </a:moveTo>
                  <a:cubicBezTo>
                    <a:pt x="572" y="0"/>
                    <a:pt x="525" y="298"/>
                    <a:pt x="430" y="369"/>
                  </a:cubicBezTo>
                  <a:cubicBezTo>
                    <a:pt x="322" y="441"/>
                    <a:pt x="60" y="619"/>
                    <a:pt x="37" y="762"/>
                  </a:cubicBezTo>
                  <a:cubicBezTo>
                    <a:pt x="1" y="917"/>
                    <a:pt x="549" y="1012"/>
                    <a:pt x="549" y="101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76;p56">
              <a:extLst>
                <a:ext uri="{FF2B5EF4-FFF2-40B4-BE49-F238E27FC236}">
                  <a16:creationId xmlns:a16="http://schemas.microsoft.com/office/drawing/2014/main" id="{B663D105-07EC-6B6B-F25F-EF2173E72032}"/>
                </a:ext>
              </a:extLst>
            </p:cNvPr>
            <p:cNvSpPr/>
            <p:nvPr/>
          </p:nvSpPr>
          <p:spPr>
            <a:xfrm>
              <a:off x="5315400" y="1934250"/>
              <a:ext cx="14900" cy="5675"/>
            </a:xfrm>
            <a:custGeom>
              <a:avLst/>
              <a:gdLst/>
              <a:ahLst/>
              <a:cxnLst/>
              <a:rect l="l" t="t" r="r" b="b"/>
              <a:pathLst>
                <a:path w="596" h="227" fill="none" extrusionOk="0">
                  <a:moveTo>
                    <a:pt x="1" y="0"/>
                  </a:moveTo>
                  <a:cubicBezTo>
                    <a:pt x="1" y="0"/>
                    <a:pt x="298" y="226"/>
                    <a:pt x="596" y="24"/>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77;p56">
              <a:extLst>
                <a:ext uri="{FF2B5EF4-FFF2-40B4-BE49-F238E27FC236}">
                  <a16:creationId xmlns:a16="http://schemas.microsoft.com/office/drawing/2014/main" id="{13D6271D-9940-0BFF-D784-3A3DACC10ED8}"/>
                </a:ext>
              </a:extLst>
            </p:cNvPr>
            <p:cNvSpPr/>
            <p:nvPr/>
          </p:nvSpPr>
          <p:spPr>
            <a:xfrm>
              <a:off x="5333550" y="1900900"/>
              <a:ext cx="13725" cy="5675"/>
            </a:xfrm>
            <a:custGeom>
              <a:avLst/>
              <a:gdLst/>
              <a:ahLst/>
              <a:cxnLst/>
              <a:rect l="l" t="t" r="r" b="b"/>
              <a:pathLst>
                <a:path w="549" h="227" fill="none" extrusionOk="0">
                  <a:moveTo>
                    <a:pt x="1" y="48"/>
                  </a:moveTo>
                  <a:cubicBezTo>
                    <a:pt x="203" y="1"/>
                    <a:pt x="418" y="60"/>
                    <a:pt x="549" y="227"/>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78;p56">
              <a:extLst>
                <a:ext uri="{FF2B5EF4-FFF2-40B4-BE49-F238E27FC236}">
                  <a16:creationId xmlns:a16="http://schemas.microsoft.com/office/drawing/2014/main" id="{5707BA89-AE9F-3809-CF94-E8BA48468AC2}"/>
                </a:ext>
              </a:extLst>
            </p:cNvPr>
            <p:cNvSpPr/>
            <p:nvPr/>
          </p:nvSpPr>
          <p:spPr>
            <a:xfrm>
              <a:off x="5313925" y="1894650"/>
              <a:ext cx="9250" cy="4500"/>
            </a:xfrm>
            <a:custGeom>
              <a:avLst/>
              <a:gdLst/>
              <a:ahLst/>
              <a:cxnLst/>
              <a:rect l="l" t="t" r="r" b="b"/>
              <a:pathLst>
                <a:path w="370" h="180" fill="none" extrusionOk="0">
                  <a:moveTo>
                    <a:pt x="369" y="179"/>
                  </a:moveTo>
                  <a:cubicBezTo>
                    <a:pt x="369" y="179"/>
                    <a:pt x="250" y="1"/>
                    <a:pt x="0" y="17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79;p56">
              <a:extLst>
                <a:ext uri="{FF2B5EF4-FFF2-40B4-BE49-F238E27FC236}">
                  <a16:creationId xmlns:a16="http://schemas.microsoft.com/office/drawing/2014/main" id="{1FD320D3-01C2-B5DF-4064-6B426727B9E2}"/>
                </a:ext>
              </a:extLst>
            </p:cNvPr>
            <p:cNvSpPr/>
            <p:nvPr/>
          </p:nvSpPr>
          <p:spPr>
            <a:xfrm>
              <a:off x="5353800" y="1941100"/>
              <a:ext cx="58950" cy="17075"/>
            </a:xfrm>
            <a:custGeom>
              <a:avLst/>
              <a:gdLst/>
              <a:ahLst/>
              <a:cxnLst/>
              <a:rect l="l" t="t" r="r" b="b"/>
              <a:pathLst>
                <a:path w="2358" h="683" extrusionOk="0">
                  <a:moveTo>
                    <a:pt x="1001" y="0"/>
                  </a:moveTo>
                  <a:cubicBezTo>
                    <a:pt x="1001" y="0"/>
                    <a:pt x="501" y="321"/>
                    <a:pt x="286" y="369"/>
                  </a:cubicBezTo>
                  <a:cubicBezTo>
                    <a:pt x="191" y="393"/>
                    <a:pt x="96" y="417"/>
                    <a:pt x="1" y="429"/>
                  </a:cubicBezTo>
                  <a:cubicBezTo>
                    <a:pt x="1" y="429"/>
                    <a:pt x="1" y="583"/>
                    <a:pt x="786" y="667"/>
                  </a:cubicBezTo>
                  <a:cubicBezTo>
                    <a:pt x="901" y="677"/>
                    <a:pt x="1011" y="682"/>
                    <a:pt x="1117" y="682"/>
                  </a:cubicBezTo>
                  <a:cubicBezTo>
                    <a:pt x="1744" y="682"/>
                    <a:pt x="2195" y="501"/>
                    <a:pt x="2358" y="155"/>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80;p56">
              <a:extLst>
                <a:ext uri="{FF2B5EF4-FFF2-40B4-BE49-F238E27FC236}">
                  <a16:creationId xmlns:a16="http://schemas.microsoft.com/office/drawing/2014/main" id="{72F0E8B7-5774-12A4-5831-82FF33FC1F7D}"/>
                </a:ext>
              </a:extLst>
            </p:cNvPr>
            <p:cNvSpPr/>
            <p:nvPr/>
          </p:nvSpPr>
          <p:spPr>
            <a:xfrm>
              <a:off x="5353800" y="1941100"/>
              <a:ext cx="58950" cy="18475"/>
            </a:xfrm>
            <a:custGeom>
              <a:avLst/>
              <a:gdLst/>
              <a:ahLst/>
              <a:cxnLst/>
              <a:rect l="l" t="t" r="r" b="b"/>
              <a:pathLst>
                <a:path w="2358" h="739" fill="none" extrusionOk="0">
                  <a:moveTo>
                    <a:pt x="1001" y="0"/>
                  </a:moveTo>
                  <a:cubicBezTo>
                    <a:pt x="1001" y="0"/>
                    <a:pt x="501" y="321"/>
                    <a:pt x="286" y="369"/>
                  </a:cubicBezTo>
                  <a:cubicBezTo>
                    <a:pt x="191" y="393"/>
                    <a:pt x="96" y="417"/>
                    <a:pt x="1" y="429"/>
                  </a:cubicBezTo>
                  <a:cubicBezTo>
                    <a:pt x="1" y="429"/>
                    <a:pt x="1" y="583"/>
                    <a:pt x="786" y="667"/>
                  </a:cubicBezTo>
                  <a:cubicBezTo>
                    <a:pt x="1584" y="738"/>
                    <a:pt x="2167" y="560"/>
                    <a:pt x="2358" y="15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81;p56">
              <a:extLst>
                <a:ext uri="{FF2B5EF4-FFF2-40B4-BE49-F238E27FC236}">
                  <a16:creationId xmlns:a16="http://schemas.microsoft.com/office/drawing/2014/main" id="{657EC55D-5EC6-D7DB-DA8D-CCCC568F121E}"/>
                </a:ext>
              </a:extLst>
            </p:cNvPr>
            <p:cNvSpPr/>
            <p:nvPr/>
          </p:nvSpPr>
          <p:spPr>
            <a:xfrm>
              <a:off x="4942150" y="2398875"/>
              <a:ext cx="84550" cy="51525"/>
            </a:xfrm>
            <a:custGeom>
              <a:avLst/>
              <a:gdLst/>
              <a:ahLst/>
              <a:cxnLst/>
              <a:rect l="l" t="t" r="r" b="b"/>
              <a:pathLst>
                <a:path w="3382" h="2061" extrusionOk="0">
                  <a:moveTo>
                    <a:pt x="1643" y="1"/>
                  </a:moveTo>
                  <a:lnTo>
                    <a:pt x="24" y="144"/>
                  </a:lnTo>
                  <a:lnTo>
                    <a:pt x="0" y="2061"/>
                  </a:lnTo>
                  <a:lnTo>
                    <a:pt x="3132" y="2061"/>
                  </a:lnTo>
                  <a:cubicBezTo>
                    <a:pt x="3155" y="2061"/>
                    <a:pt x="3191" y="2049"/>
                    <a:pt x="3215" y="2049"/>
                  </a:cubicBezTo>
                  <a:cubicBezTo>
                    <a:pt x="3334" y="2001"/>
                    <a:pt x="3382" y="1870"/>
                    <a:pt x="3334" y="1751"/>
                  </a:cubicBezTo>
                  <a:cubicBezTo>
                    <a:pt x="3310" y="1680"/>
                    <a:pt x="2870" y="1561"/>
                    <a:pt x="2762" y="1501"/>
                  </a:cubicBezTo>
                  <a:cubicBezTo>
                    <a:pt x="2417" y="1287"/>
                    <a:pt x="2143" y="989"/>
                    <a:pt x="2012" y="870"/>
                  </a:cubicBezTo>
                  <a:cubicBezTo>
                    <a:pt x="1822" y="703"/>
                    <a:pt x="1643" y="1"/>
                    <a:pt x="1643" y="1"/>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82;p56">
              <a:extLst>
                <a:ext uri="{FF2B5EF4-FFF2-40B4-BE49-F238E27FC236}">
                  <a16:creationId xmlns:a16="http://schemas.microsoft.com/office/drawing/2014/main" id="{6557694E-9553-31A5-C424-18832819AC92}"/>
                </a:ext>
              </a:extLst>
            </p:cNvPr>
            <p:cNvSpPr/>
            <p:nvPr/>
          </p:nvSpPr>
          <p:spPr>
            <a:xfrm>
              <a:off x="4851650" y="1997950"/>
              <a:ext cx="151525" cy="406025"/>
            </a:xfrm>
            <a:custGeom>
              <a:avLst/>
              <a:gdLst/>
              <a:ahLst/>
              <a:cxnLst/>
              <a:rect l="l" t="t" r="r" b="b"/>
              <a:pathLst>
                <a:path w="6061" h="16241" extrusionOk="0">
                  <a:moveTo>
                    <a:pt x="108" y="0"/>
                  </a:moveTo>
                  <a:lnTo>
                    <a:pt x="72" y="2334"/>
                  </a:lnTo>
                  <a:lnTo>
                    <a:pt x="1" y="8977"/>
                  </a:lnTo>
                  <a:cubicBezTo>
                    <a:pt x="1" y="8977"/>
                    <a:pt x="36" y="11037"/>
                    <a:pt x="108" y="11382"/>
                  </a:cubicBezTo>
                  <a:cubicBezTo>
                    <a:pt x="191" y="11716"/>
                    <a:pt x="36" y="16038"/>
                    <a:pt x="36" y="16038"/>
                  </a:cubicBezTo>
                  <a:lnTo>
                    <a:pt x="1608" y="16181"/>
                  </a:lnTo>
                  <a:lnTo>
                    <a:pt x="2180" y="9954"/>
                  </a:lnTo>
                  <a:lnTo>
                    <a:pt x="3073" y="3762"/>
                  </a:lnTo>
                  <a:lnTo>
                    <a:pt x="3525" y="10061"/>
                  </a:lnTo>
                  <a:lnTo>
                    <a:pt x="3620" y="16240"/>
                  </a:lnTo>
                  <a:lnTo>
                    <a:pt x="5263" y="16038"/>
                  </a:lnTo>
                  <a:lnTo>
                    <a:pt x="5382" y="11121"/>
                  </a:lnTo>
                  <a:cubicBezTo>
                    <a:pt x="5382" y="11121"/>
                    <a:pt x="5954" y="6584"/>
                    <a:pt x="5954" y="5084"/>
                  </a:cubicBezTo>
                  <a:lnTo>
                    <a:pt x="5954" y="1405"/>
                  </a:lnTo>
                  <a:lnTo>
                    <a:pt x="6061" y="83"/>
                  </a:lnTo>
                  <a:lnTo>
                    <a:pt x="108" y="0"/>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83;p56">
              <a:extLst>
                <a:ext uri="{FF2B5EF4-FFF2-40B4-BE49-F238E27FC236}">
                  <a16:creationId xmlns:a16="http://schemas.microsoft.com/office/drawing/2014/main" id="{750F70B6-F73B-BF24-FF90-8514DC9109D7}"/>
                </a:ext>
              </a:extLst>
            </p:cNvPr>
            <p:cNvSpPr/>
            <p:nvPr/>
          </p:nvSpPr>
          <p:spPr>
            <a:xfrm>
              <a:off x="4808800" y="2398875"/>
              <a:ext cx="83650" cy="51525"/>
            </a:xfrm>
            <a:custGeom>
              <a:avLst/>
              <a:gdLst/>
              <a:ahLst/>
              <a:cxnLst/>
              <a:rect l="l" t="t" r="r" b="b"/>
              <a:pathLst>
                <a:path w="3346" h="2061" extrusionOk="0">
                  <a:moveTo>
                    <a:pt x="1750" y="1"/>
                  </a:moveTo>
                  <a:cubicBezTo>
                    <a:pt x="1750" y="1"/>
                    <a:pt x="1560" y="703"/>
                    <a:pt x="1381" y="870"/>
                  </a:cubicBezTo>
                  <a:cubicBezTo>
                    <a:pt x="1238" y="989"/>
                    <a:pt x="977" y="1287"/>
                    <a:pt x="619" y="1501"/>
                  </a:cubicBezTo>
                  <a:cubicBezTo>
                    <a:pt x="512" y="1561"/>
                    <a:pt x="84" y="1680"/>
                    <a:pt x="48" y="1751"/>
                  </a:cubicBezTo>
                  <a:cubicBezTo>
                    <a:pt x="0" y="1870"/>
                    <a:pt x="60" y="2001"/>
                    <a:pt x="167" y="2049"/>
                  </a:cubicBezTo>
                  <a:cubicBezTo>
                    <a:pt x="203" y="2061"/>
                    <a:pt x="226" y="2061"/>
                    <a:pt x="262" y="2061"/>
                  </a:cubicBezTo>
                  <a:lnTo>
                    <a:pt x="3346" y="2061"/>
                  </a:lnTo>
                  <a:lnTo>
                    <a:pt x="3322" y="144"/>
                  </a:lnTo>
                  <a:lnTo>
                    <a:pt x="1750" y="1"/>
                  </a:ln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84;p56">
              <a:extLst>
                <a:ext uri="{FF2B5EF4-FFF2-40B4-BE49-F238E27FC236}">
                  <a16:creationId xmlns:a16="http://schemas.microsoft.com/office/drawing/2014/main" id="{7F3F6CF8-460D-97AC-92BC-1B28F97FCF74}"/>
                </a:ext>
              </a:extLst>
            </p:cNvPr>
            <p:cNvSpPr/>
            <p:nvPr/>
          </p:nvSpPr>
          <p:spPr>
            <a:xfrm>
              <a:off x="4715025" y="1749100"/>
              <a:ext cx="430150" cy="259175"/>
            </a:xfrm>
            <a:custGeom>
              <a:avLst/>
              <a:gdLst/>
              <a:ahLst/>
              <a:cxnLst/>
              <a:rect l="l" t="t" r="r" b="b"/>
              <a:pathLst>
                <a:path w="17206" h="10367" extrusionOk="0">
                  <a:moveTo>
                    <a:pt x="739" y="1"/>
                  </a:moveTo>
                  <a:cubicBezTo>
                    <a:pt x="691" y="1"/>
                    <a:pt x="656" y="12"/>
                    <a:pt x="620" y="36"/>
                  </a:cubicBezTo>
                  <a:cubicBezTo>
                    <a:pt x="525" y="96"/>
                    <a:pt x="489" y="227"/>
                    <a:pt x="548" y="334"/>
                  </a:cubicBezTo>
                  <a:lnTo>
                    <a:pt x="798" y="834"/>
                  </a:lnTo>
                  <a:lnTo>
                    <a:pt x="370" y="274"/>
                  </a:lnTo>
                  <a:cubicBezTo>
                    <a:pt x="334" y="225"/>
                    <a:pt x="278" y="196"/>
                    <a:pt x="221" y="196"/>
                  </a:cubicBezTo>
                  <a:cubicBezTo>
                    <a:pt x="181" y="196"/>
                    <a:pt x="142" y="210"/>
                    <a:pt x="108" y="239"/>
                  </a:cubicBezTo>
                  <a:lnTo>
                    <a:pt x="96" y="239"/>
                  </a:lnTo>
                  <a:cubicBezTo>
                    <a:pt x="36" y="286"/>
                    <a:pt x="13" y="358"/>
                    <a:pt x="25" y="429"/>
                  </a:cubicBezTo>
                  <a:cubicBezTo>
                    <a:pt x="60" y="643"/>
                    <a:pt x="286" y="1060"/>
                    <a:pt x="286" y="1060"/>
                  </a:cubicBezTo>
                  <a:cubicBezTo>
                    <a:pt x="286" y="1060"/>
                    <a:pt x="1" y="1513"/>
                    <a:pt x="84" y="1667"/>
                  </a:cubicBezTo>
                  <a:cubicBezTo>
                    <a:pt x="179" y="1810"/>
                    <a:pt x="286" y="1941"/>
                    <a:pt x="394" y="2072"/>
                  </a:cubicBezTo>
                  <a:cubicBezTo>
                    <a:pt x="394" y="2072"/>
                    <a:pt x="239" y="2191"/>
                    <a:pt x="620" y="2632"/>
                  </a:cubicBezTo>
                  <a:cubicBezTo>
                    <a:pt x="989" y="3060"/>
                    <a:pt x="1239" y="3156"/>
                    <a:pt x="1239" y="3156"/>
                  </a:cubicBezTo>
                  <a:cubicBezTo>
                    <a:pt x="1239" y="3156"/>
                    <a:pt x="2287" y="5501"/>
                    <a:pt x="2715" y="6156"/>
                  </a:cubicBezTo>
                  <a:cubicBezTo>
                    <a:pt x="3144" y="6799"/>
                    <a:pt x="4263" y="7478"/>
                    <a:pt x="4418" y="7478"/>
                  </a:cubicBezTo>
                  <a:cubicBezTo>
                    <a:pt x="4561" y="7478"/>
                    <a:pt x="5418" y="6180"/>
                    <a:pt x="5597" y="5918"/>
                  </a:cubicBezTo>
                  <a:lnTo>
                    <a:pt x="5597" y="5918"/>
                  </a:lnTo>
                  <a:cubicBezTo>
                    <a:pt x="5609" y="6454"/>
                    <a:pt x="5406" y="9418"/>
                    <a:pt x="5454" y="9692"/>
                  </a:cubicBezTo>
                  <a:cubicBezTo>
                    <a:pt x="5466" y="9716"/>
                    <a:pt x="5466" y="9752"/>
                    <a:pt x="5478" y="9776"/>
                  </a:cubicBezTo>
                  <a:lnTo>
                    <a:pt x="5490" y="10097"/>
                  </a:lnTo>
                  <a:cubicBezTo>
                    <a:pt x="5490" y="10097"/>
                    <a:pt x="5490" y="10276"/>
                    <a:pt x="5728" y="10335"/>
                  </a:cubicBezTo>
                  <a:cubicBezTo>
                    <a:pt x="5811" y="10358"/>
                    <a:pt x="6406" y="10366"/>
                    <a:pt x="7170" y="10366"/>
                  </a:cubicBezTo>
                  <a:cubicBezTo>
                    <a:pt x="7611" y="10366"/>
                    <a:pt x="8109" y="10363"/>
                    <a:pt x="8597" y="10359"/>
                  </a:cubicBezTo>
                  <a:cubicBezTo>
                    <a:pt x="9089" y="10363"/>
                    <a:pt x="9590" y="10366"/>
                    <a:pt x="10032" y="10366"/>
                  </a:cubicBezTo>
                  <a:cubicBezTo>
                    <a:pt x="10799" y="10366"/>
                    <a:pt x="11391" y="10358"/>
                    <a:pt x="11466" y="10335"/>
                  </a:cubicBezTo>
                  <a:cubicBezTo>
                    <a:pt x="11705" y="10276"/>
                    <a:pt x="11705" y="10097"/>
                    <a:pt x="11705" y="10097"/>
                  </a:cubicBezTo>
                  <a:lnTo>
                    <a:pt x="11716" y="9776"/>
                  </a:lnTo>
                  <a:cubicBezTo>
                    <a:pt x="11728" y="9740"/>
                    <a:pt x="11740" y="9716"/>
                    <a:pt x="11740" y="9692"/>
                  </a:cubicBezTo>
                  <a:cubicBezTo>
                    <a:pt x="11800" y="9418"/>
                    <a:pt x="11597" y="6454"/>
                    <a:pt x="11609" y="5918"/>
                  </a:cubicBezTo>
                  <a:lnTo>
                    <a:pt x="11609" y="5918"/>
                  </a:lnTo>
                  <a:cubicBezTo>
                    <a:pt x="11776" y="6180"/>
                    <a:pt x="12645" y="7478"/>
                    <a:pt x="12788" y="7478"/>
                  </a:cubicBezTo>
                  <a:cubicBezTo>
                    <a:pt x="12943" y="7478"/>
                    <a:pt x="14050" y="6799"/>
                    <a:pt x="14479" y="6156"/>
                  </a:cubicBezTo>
                  <a:cubicBezTo>
                    <a:pt x="14919" y="5501"/>
                    <a:pt x="15967" y="3156"/>
                    <a:pt x="15967" y="3156"/>
                  </a:cubicBezTo>
                  <a:cubicBezTo>
                    <a:pt x="15967" y="3156"/>
                    <a:pt x="16217" y="3060"/>
                    <a:pt x="16586" y="2632"/>
                  </a:cubicBezTo>
                  <a:cubicBezTo>
                    <a:pt x="16955" y="2203"/>
                    <a:pt x="16800" y="2072"/>
                    <a:pt x="16800" y="2072"/>
                  </a:cubicBezTo>
                  <a:cubicBezTo>
                    <a:pt x="16920" y="1941"/>
                    <a:pt x="17015" y="1810"/>
                    <a:pt x="17110" y="1667"/>
                  </a:cubicBezTo>
                  <a:cubicBezTo>
                    <a:pt x="17205" y="1513"/>
                    <a:pt x="16920" y="1072"/>
                    <a:pt x="16920" y="1072"/>
                  </a:cubicBezTo>
                  <a:cubicBezTo>
                    <a:pt x="16920" y="1072"/>
                    <a:pt x="17146" y="643"/>
                    <a:pt x="17170" y="429"/>
                  </a:cubicBezTo>
                  <a:cubicBezTo>
                    <a:pt x="17193" y="358"/>
                    <a:pt x="17170" y="286"/>
                    <a:pt x="17110" y="239"/>
                  </a:cubicBezTo>
                  <a:cubicBezTo>
                    <a:pt x="17079" y="213"/>
                    <a:pt x="17039" y="201"/>
                    <a:pt x="16998" y="201"/>
                  </a:cubicBezTo>
                  <a:cubicBezTo>
                    <a:pt x="16945" y="201"/>
                    <a:pt x="16889" y="222"/>
                    <a:pt x="16848" y="262"/>
                  </a:cubicBezTo>
                  <a:cubicBezTo>
                    <a:pt x="16848" y="262"/>
                    <a:pt x="16848" y="274"/>
                    <a:pt x="16848" y="274"/>
                  </a:cubicBezTo>
                  <a:lnTo>
                    <a:pt x="16408" y="834"/>
                  </a:lnTo>
                  <a:lnTo>
                    <a:pt x="16658" y="334"/>
                  </a:lnTo>
                  <a:cubicBezTo>
                    <a:pt x="16717" y="227"/>
                    <a:pt x="16681" y="96"/>
                    <a:pt x="16586" y="36"/>
                  </a:cubicBezTo>
                  <a:cubicBezTo>
                    <a:pt x="16550" y="12"/>
                    <a:pt x="16515" y="1"/>
                    <a:pt x="16467" y="1"/>
                  </a:cubicBezTo>
                  <a:cubicBezTo>
                    <a:pt x="16288" y="1"/>
                    <a:pt x="16038" y="643"/>
                    <a:pt x="16038" y="643"/>
                  </a:cubicBezTo>
                  <a:lnTo>
                    <a:pt x="15515" y="1477"/>
                  </a:lnTo>
                  <a:lnTo>
                    <a:pt x="15360" y="1334"/>
                  </a:lnTo>
                  <a:cubicBezTo>
                    <a:pt x="15360" y="1334"/>
                    <a:pt x="15610" y="798"/>
                    <a:pt x="15515" y="643"/>
                  </a:cubicBezTo>
                  <a:cubicBezTo>
                    <a:pt x="15463" y="560"/>
                    <a:pt x="15360" y="504"/>
                    <a:pt x="15275" y="504"/>
                  </a:cubicBezTo>
                  <a:cubicBezTo>
                    <a:pt x="15204" y="504"/>
                    <a:pt x="15145" y="545"/>
                    <a:pt x="15145" y="643"/>
                  </a:cubicBezTo>
                  <a:cubicBezTo>
                    <a:pt x="15145" y="870"/>
                    <a:pt x="14931" y="1084"/>
                    <a:pt x="14860" y="1239"/>
                  </a:cubicBezTo>
                  <a:cubicBezTo>
                    <a:pt x="14800" y="1394"/>
                    <a:pt x="15169" y="2596"/>
                    <a:pt x="15169" y="2596"/>
                  </a:cubicBezTo>
                  <a:lnTo>
                    <a:pt x="13229" y="4882"/>
                  </a:lnTo>
                  <a:cubicBezTo>
                    <a:pt x="13229" y="4882"/>
                    <a:pt x="12419" y="1917"/>
                    <a:pt x="12240" y="1822"/>
                  </a:cubicBezTo>
                  <a:cubicBezTo>
                    <a:pt x="12050" y="1739"/>
                    <a:pt x="9764" y="1298"/>
                    <a:pt x="9764" y="1298"/>
                  </a:cubicBezTo>
                  <a:lnTo>
                    <a:pt x="7442" y="1298"/>
                  </a:lnTo>
                  <a:cubicBezTo>
                    <a:pt x="7442" y="1298"/>
                    <a:pt x="5156" y="1739"/>
                    <a:pt x="4978" y="1822"/>
                  </a:cubicBezTo>
                  <a:cubicBezTo>
                    <a:pt x="4787" y="1917"/>
                    <a:pt x="3989" y="4882"/>
                    <a:pt x="3989" y="4882"/>
                  </a:cubicBezTo>
                  <a:lnTo>
                    <a:pt x="2037" y="2596"/>
                  </a:lnTo>
                  <a:cubicBezTo>
                    <a:pt x="2037" y="2596"/>
                    <a:pt x="2406" y="1394"/>
                    <a:pt x="2346" y="1239"/>
                  </a:cubicBezTo>
                  <a:cubicBezTo>
                    <a:pt x="2287" y="1084"/>
                    <a:pt x="2072" y="870"/>
                    <a:pt x="2072" y="643"/>
                  </a:cubicBezTo>
                  <a:cubicBezTo>
                    <a:pt x="2072" y="547"/>
                    <a:pt x="2014" y="508"/>
                    <a:pt x="1942" y="508"/>
                  </a:cubicBezTo>
                  <a:cubicBezTo>
                    <a:pt x="1853" y="508"/>
                    <a:pt x="1744" y="565"/>
                    <a:pt x="1691" y="643"/>
                  </a:cubicBezTo>
                  <a:cubicBezTo>
                    <a:pt x="1608" y="798"/>
                    <a:pt x="1846" y="1334"/>
                    <a:pt x="1846" y="1334"/>
                  </a:cubicBezTo>
                  <a:lnTo>
                    <a:pt x="1691" y="1477"/>
                  </a:lnTo>
                  <a:lnTo>
                    <a:pt x="1168" y="643"/>
                  </a:lnTo>
                  <a:cubicBezTo>
                    <a:pt x="1168" y="643"/>
                    <a:pt x="929" y="1"/>
                    <a:pt x="739"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85;p56">
              <a:extLst>
                <a:ext uri="{FF2B5EF4-FFF2-40B4-BE49-F238E27FC236}">
                  <a16:creationId xmlns:a16="http://schemas.microsoft.com/office/drawing/2014/main" id="{70C96F83-6F86-3B52-F898-973ADAC17729}"/>
                </a:ext>
              </a:extLst>
            </p:cNvPr>
            <p:cNvSpPr/>
            <p:nvPr/>
          </p:nvSpPr>
          <p:spPr>
            <a:xfrm>
              <a:off x="4748675" y="1781550"/>
              <a:ext cx="359275" cy="226725"/>
            </a:xfrm>
            <a:custGeom>
              <a:avLst/>
              <a:gdLst/>
              <a:ahLst/>
              <a:cxnLst/>
              <a:rect l="l" t="t" r="r" b="b"/>
              <a:pathLst>
                <a:path w="14371" h="9069" extrusionOk="0">
                  <a:moveTo>
                    <a:pt x="13502" y="1667"/>
                  </a:moveTo>
                  <a:cubicBezTo>
                    <a:pt x="13503" y="1670"/>
                    <a:pt x="13505" y="1672"/>
                    <a:pt x="13507" y="1675"/>
                  </a:cubicBezTo>
                  <a:lnTo>
                    <a:pt x="13507" y="1675"/>
                  </a:lnTo>
                  <a:lnTo>
                    <a:pt x="13514" y="1667"/>
                  </a:lnTo>
                  <a:close/>
                  <a:moveTo>
                    <a:pt x="6096" y="0"/>
                  </a:moveTo>
                  <a:cubicBezTo>
                    <a:pt x="6096" y="0"/>
                    <a:pt x="3810" y="429"/>
                    <a:pt x="3632" y="524"/>
                  </a:cubicBezTo>
                  <a:cubicBezTo>
                    <a:pt x="3441" y="619"/>
                    <a:pt x="2643" y="3584"/>
                    <a:pt x="2643" y="3584"/>
                  </a:cubicBezTo>
                  <a:lnTo>
                    <a:pt x="1000" y="1667"/>
                  </a:lnTo>
                  <a:cubicBezTo>
                    <a:pt x="703" y="1965"/>
                    <a:pt x="274" y="2072"/>
                    <a:pt x="0" y="2108"/>
                  </a:cubicBezTo>
                  <a:cubicBezTo>
                    <a:pt x="286" y="2739"/>
                    <a:pt x="1024" y="4334"/>
                    <a:pt x="1369" y="4846"/>
                  </a:cubicBezTo>
                  <a:cubicBezTo>
                    <a:pt x="1798" y="5501"/>
                    <a:pt x="2917" y="6180"/>
                    <a:pt x="3072" y="6180"/>
                  </a:cubicBezTo>
                  <a:cubicBezTo>
                    <a:pt x="3215" y="6180"/>
                    <a:pt x="4072" y="4882"/>
                    <a:pt x="4251" y="4620"/>
                  </a:cubicBezTo>
                  <a:lnTo>
                    <a:pt x="4251" y="4620"/>
                  </a:lnTo>
                  <a:cubicBezTo>
                    <a:pt x="4263" y="5144"/>
                    <a:pt x="4060" y="8120"/>
                    <a:pt x="4108" y="8394"/>
                  </a:cubicBezTo>
                  <a:cubicBezTo>
                    <a:pt x="4120" y="8418"/>
                    <a:pt x="4120" y="8442"/>
                    <a:pt x="4132" y="8478"/>
                  </a:cubicBezTo>
                  <a:lnTo>
                    <a:pt x="4144" y="8799"/>
                  </a:lnTo>
                  <a:cubicBezTo>
                    <a:pt x="4144" y="8799"/>
                    <a:pt x="4144" y="8966"/>
                    <a:pt x="4382" y="9037"/>
                  </a:cubicBezTo>
                  <a:cubicBezTo>
                    <a:pt x="4465" y="9060"/>
                    <a:pt x="5060" y="9068"/>
                    <a:pt x="5824" y="9068"/>
                  </a:cubicBezTo>
                  <a:cubicBezTo>
                    <a:pt x="6265" y="9068"/>
                    <a:pt x="6763" y="9065"/>
                    <a:pt x="7251" y="9061"/>
                  </a:cubicBezTo>
                  <a:cubicBezTo>
                    <a:pt x="7743" y="9065"/>
                    <a:pt x="8244" y="9068"/>
                    <a:pt x="8686" y="9068"/>
                  </a:cubicBezTo>
                  <a:cubicBezTo>
                    <a:pt x="9453" y="9068"/>
                    <a:pt x="10045" y="9060"/>
                    <a:pt x="10120" y="9037"/>
                  </a:cubicBezTo>
                  <a:cubicBezTo>
                    <a:pt x="10359" y="8966"/>
                    <a:pt x="10359" y="8799"/>
                    <a:pt x="10359" y="8799"/>
                  </a:cubicBezTo>
                  <a:lnTo>
                    <a:pt x="10370" y="8478"/>
                  </a:lnTo>
                  <a:cubicBezTo>
                    <a:pt x="10382" y="8442"/>
                    <a:pt x="10394" y="8418"/>
                    <a:pt x="10394" y="8394"/>
                  </a:cubicBezTo>
                  <a:cubicBezTo>
                    <a:pt x="10454" y="8120"/>
                    <a:pt x="10240" y="5144"/>
                    <a:pt x="10263" y="4620"/>
                  </a:cubicBezTo>
                  <a:lnTo>
                    <a:pt x="10263" y="4620"/>
                  </a:lnTo>
                  <a:cubicBezTo>
                    <a:pt x="10430" y="4882"/>
                    <a:pt x="11299" y="6180"/>
                    <a:pt x="11430" y="6180"/>
                  </a:cubicBezTo>
                  <a:cubicBezTo>
                    <a:pt x="11585" y="6180"/>
                    <a:pt x="12704" y="5501"/>
                    <a:pt x="13133" y="4846"/>
                  </a:cubicBezTo>
                  <a:cubicBezTo>
                    <a:pt x="13442" y="4406"/>
                    <a:pt x="14038" y="3144"/>
                    <a:pt x="14371" y="2405"/>
                  </a:cubicBezTo>
                  <a:cubicBezTo>
                    <a:pt x="13881" y="2265"/>
                    <a:pt x="13596" y="1816"/>
                    <a:pt x="13507" y="1675"/>
                  </a:cubicBezTo>
                  <a:lnTo>
                    <a:pt x="13507" y="1675"/>
                  </a:lnTo>
                  <a:lnTo>
                    <a:pt x="11883" y="3584"/>
                  </a:lnTo>
                  <a:cubicBezTo>
                    <a:pt x="11883" y="3584"/>
                    <a:pt x="11073" y="619"/>
                    <a:pt x="10894" y="524"/>
                  </a:cubicBezTo>
                  <a:cubicBezTo>
                    <a:pt x="10704" y="441"/>
                    <a:pt x="8418" y="0"/>
                    <a:pt x="8418"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86;p56">
              <a:extLst>
                <a:ext uri="{FF2B5EF4-FFF2-40B4-BE49-F238E27FC236}">
                  <a16:creationId xmlns:a16="http://schemas.microsoft.com/office/drawing/2014/main" id="{0BD98122-CB19-5F67-B125-99616C142B16}"/>
                </a:ext>
              </a:extLst>
            </p:cNvPr>
            <p:cNvSpPr/>
            <p:nvPr/>
          </p:nvSpPr>
          <p:spPr>
            <a:xfrm>
              <a:off x="4844500" y="1849700"/>
              <a:ext cx="10450" cy="61350"/>
            </a:xfrm>
            <a:custGeom>
              <a:avLst/>
              <a:gdLst/>
              <a:ahLst/>
              <a:cxnLst/>
              <a:rect l="l" t="t" r="r" b="b"/>
              <a:pathLst>
                <a:path w="418" h="2454" extrusionOk="0">
                  <a:moveTo>
                    <a:pt x="311" y="1"/>
                  </a:moveTo>
                  <a:lnTo>
                    <a:pt x="1" y="2453"/>
                  </a:lnTo>
                  <a:lnTo>
                    <a:pt x="418" y="1894"/>
                  </a:lnTo>
                  <a:lnTo>
                    <a:pt x="311"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87;p56">
              <a:extLst>
                <a:ext uri="{FF2B5EF4-FFF2-40B4-BE49-F238E27FC236}">
                  <a16:creationId xmlns:a16="http://schemas.microsoft.com/office/drawing/2014/main" id="{1BE2B0AE-16C4-B6FF-DB46-4B34C89A19C3}"/>
                </a:ext>
              </a:extLst>
            </p:cNvPr>
            <p:cNvSpPr/>
            <p:nvPr/>
          </p:nvSpPr>
          <p:spPr>
            <a:xfrm>
              <a:off x="5005250" y="1852375"/>
              <a:ext cx="9250" cy="56300"/>
            </a:xfrm>
            <a:custGeom>
              <a:avLst/>
              <a:gdLst/>
              <a:ahLst/>
              <a:cxnLst/>
              <a:rect l="l" t="t" r="r" b="b"/>
              <a:pathLst>
                <a:path w="370" h="2252" extrusionOk="0">
                  <a:moveTo>
                    <a:pt x="0" y="1"/>
                  </a:moveTo>
                  <a:lnTo>
                    <a:pt x="12" y="1787"/>
                  </a:lnTo>
                  <a:lnTo>
                    <a:pt x="369" y="2251"/>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88;p56">
              <a:extLst>
                <a:ext uri="{FF2B5EF4-FFF2-40B4-BE49-F238E27FC236}">
                  <a16:creationId xmlns:a16="http://schemas.microsoft.com/office/drawing/2014/main" id="{F5DD5EA6-D2A1-0FD0-95EB-A9601FBADF18}"/>
                </a:ext>
              </a:extLst>
            </p:cNvPr>
            <p:cNvSpPr/>
            <p:nvPr/>
          </p:nvSpPr>
          <p:spPr>
            <a:xfrm>
              <a:off x="5075500" y="1823225"/>
              <a:ext cx="32750" cy="35150"/>
            </a:xfrm>
            <a:custGeom>
              <a:avLst/>
              <a:gdLst/>
              <a:ahLst/>
              <a:cxnLst/>
              <a:rect l="l" t="t" r="r" b="b"/>
              <a:pathLst>
                <a:path w="1310" h="1406" extrusionOk="0">
                  <a:moveTo>
                    <a:pt x="441" y="0"/>
                  </a:moveTo>
                  <a:lnTo>
                    <a:pt x="0" y="512"/>
                  </a:lnTo>
                  <a:cubicBezTo>
                    <a:pt x="84" y="834"/>
                    <a:pt x="322" y="1286"/>
                    <a:pt x="1000" y="1405"/>
                  </a:cubicBezTo>
                  <a:cubicBezTo>
                    <a:pt x="1107" y="1167"/>
                    <a:pt x="1215" y="929"/>
                    <a:pt x="1310" y="738"/>
                  </a:cubicBezTo>
                  <a:cubicBezTo>
                    <a:pt x="798" y="595"/>
                    <a:pt x="512" y="131"/>
                    <a:pt x="44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89;p56">
              <a:extLst>
                <a:ext uri="{FF2B5EF4-FFF2-40B4-BE49-F238E27FC236}">
                  <a16:creationId xmlns:a16="http://schemas.microsoft.com/office/drawing/2014/main" id="{1DEA49EE-780B-6357-B1B0-18449CEBC663}"/>
                </a:ext>
              </a:extLst>
            </p:cNvPr>
            <p:cNvSpPr/>
            <p:nvPr/>
          </p:nvSpPr>
          <p:spPr>
            <a:xfrm>
              <a:off x="4719500" y="1771275"/>
              <a:ext cx="21750" cy="22500"/>
            </a:xfrm>
            <a:custGeom>
              <a:avLst/>
              <a:gdLst/>
              <a:ahLst/>
              <a:cxnLst/>
              <a:rect l="l" t="t" r="r" b="b"/>
              <a:pathLst>
                <a:path w="870" h="900" extrusionOk="0">
                  <a:moveTo>
                    <a:pt x="543" y="1"/>
                  </a:moveTo>
                  <a:cubicBezTo>
                    <a:pt x="324" y="1"/>
                    <a:pt x="0" y="316"/>
                    <a:pt x="0" y="316"/>
                  </a:cubicBezTo>
                  <a:lnTo>
                    <a:pt x="596" y="899"/>
                  </a:lnTo>
                  <a:lnTo>
                    <a:pt x="405" y="685"/>
                  </a:lnTo>
                  <a:cubicBezTo>
                    <a:pt x="405" y="685"/>
                    <a:pt x="869" y="316"/>
                    <a:pt x="679" y="66"/>
                  </a:cubicBezTo>
                  <a:cubicBezTo>
                    <a:pt x="644" y="19"/>
                    <a:pt x="597" y="1"/>
                    <a:pt x="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90;p56">
              <a:extLst>
                <a:ext uri="{FF2B5EF4-FFF2-40B4-BE49-F238E27FC236}">
                  <a16:creationId xmlns:a16="http://schemas.microsoft.com/office/drawing/2014/main" id="{7407BD03-439F-160F-0B3C-34F699129E0B}"/>
                </a:ext>
              </a:extLst>
            </p:cNvPr>
            <p:cNvSpPr/>
            <p:nvPr/>
          </p:nvSpPr>
          <p:spPr>
            <a:xfrm>
              <a:off x="4719500" y="1766950"/>
              <a:ext cx="21750" cy="26825"/>
            </a:xfrm>
            <a:custGeom>
              <a:avLst/>
              <a:gdLst/>
              <a:ahLst/>
              <a:cxnLst/>
              <a:rect l="l" t="t" r="r" b="b"/>
              <a:pathLst>
                <a:path w="870" h="1073" fill="none" extrusionOk="0">
                  <a:moveTo>
                    <a:pt x="0" y="489"/>
                  </a:moveTo>
                  <a:cubicBezTo>
                    <a:pt x="0" y="489"/>
                    <a:pt x="500" y="1"/>
                    <a:pt x="679" y="239"/>
                  </a:cubicBezTo>
                  <a:cubicBezTo>
                    <a:pt x="869" y="489"/>
                    <a:pt x="405" y="858"/>
                    <a:pt x="405" y="858"/>
                  </a:cubicBezTo>
                  <a:lnTo>
                    <a:pt x="596"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91;p56">
              <a:extLst>
                <a:ext uri="{FF2B5EF4-FFF2-40B4-BE49-F238E27FC236}">
                  <a16:creationId xmlns:a16="http://schemas.microsoft.com/office/drawing/2014/main" id="{E1F457EA-690E-E9BF-213D-55D856291B42}"/>
                </a:ext>
              </a:extLst>
            </p:cNvPr>
            <p:cNvSpPr/>
            <p:nvPr/>
          </p:nvSpPr>
          <p:spPr>
            <a:xfrm>
              <a:off x="4725150" y="1791475"/>
              <a:ext cx="29200" cy="22550"/>
            </a:xfrm>
            <a:custGeom>
              <a:avLst/>
              <a:gdLst/>
              <a:ahLst/>
              <a:cxnLst/>
              <a:rect l="l" t="t" r="r" b="b"/>
              <a:pathLst>
                <a:path w="1168" h="902" extrusionOk="0">
                  <a:moveTo>
                    <a:pt x="552" y="0"/>
                  </a:moveTo>
                  <a:cubicBezTo>
                    <a:pt x="316" y="0"/>
                    <a:pt x="1" y="377"/>
                    <a:pt x="1" y="377"/>
                  </a:cubicBezTo>
                  <a:lnTo>
                    <a:pt x="1167" y="901"/>
                  </a:lnTo>
                  <a:cubicBezTo>
                    <a:pt x="1013" y="687"/>
                    <a:pt x="763" y="556"/>
                    <a:pt x="489" y="556"/>
                  </a:cubicBezTo>
                  <a:cubicBezTo>
                    <a:pt x="489" y="556"/>
                    <a:pt x="858" y="68"/>
                    <a:pt x="608" y="8"/>
                  </a:cubicBezTo>
                  <a:cubicBezTo>
                    <a:pt x="590" y="3"/>
                    <a:pt x="571" y="0"/>
                    <a:pt x="5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92;p56">
              <a:extLst>
                <a:ext uri="{FF2B5EF4-FFF2-40B4-BE49-F238E27FC236}">
                  <a16:creationId xmlns:a16="http://schemas.microsoft.com/office/drawing/2014/main" id="{A82779D2-485F-DA5E-5B0E-3A701A39C6BC}"/>
                </a:ext>
              </a:extLst>
            </p:cNvPr>
            <p:cNvSpPr/>
            <p:nvPr/>
          </p:nvSpPr>
          <p:spPr>
            <a:xfrm>
              <a:off x="4725150" y="1789875"/>
              <a:ext cx="29200" cy="24150"/>
            </a:xfrm>
            <a:custGeom>
              <a:avLst/>
              <a:gdLst/>
              <a:ahLst/>
              <a:cxnLst/>
              <a:rect l="l" t="t" r="r" b="b"/>
              <a:pathLst>
                <a:path w="1168" h="966" fill="none" extrusionOk="0">
                  <a:moveTo>
                    <a:pt x="1" y="441"/>
                  </a:moveTo>
                  <a:cubicBezTo>
                    <a:pt x="1" y="441"/>
                    <a:pt x="370" y="1"/>
                    <a:pt x="608" y="72"/>
                  </a:cubicBezTo>
                  <a:cubicBezTo>
                    <a:pt x="858" y="132"/>
                    <a:pt x="489" y="620"/>
                    <a:pt x="489" y="620"/>
                  </a:cubicBezTo>
                  <a:cubicBezTo>
                    <a:pt x="763" y="620"/>
                    <a:pt x="1013" y="751"/>
                    <a:pt x="1167"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93;p56">
              <a:extLst>
                <a:ext uri="{FF2B5EF4-FFF2-40B4-BE49-F238E27FC236}">
                  <a16:creationId xmlns:a16="http://schemas.microsoft.com/office/drawing/2014/main" id="{696C0774-D227-95F8-CE98-E0C4A020137C}"/>
                </a:ext>
              </a:extLst>
            </p:cNvPr>
            <p:cNvSpPr/>
            <p:nvPr/>
          </p:nvSpPr>
          <p:spPr>
            <a:xfrm>
              <a:off x="5119250" y="1771275"/>
              <a:ext cx="21450" cy="22500"/>
            </a:xfrm>
            <a:custGeom>
              <a:avLst/>
              <a:gdLst/>
              <a:ahLst/>
              <a:cxnLst/>
              <a:rect l="l" t="t" r="r" b="b"/>
              <a:pathLst>
                <a:path w="858" h="900" extrusionOk="0">
                  <a:moveTo>
                    <a:pt x="319" y="1"/>
                  </a:moveTo>
                  <a:cubicBezTo>
                    <a:pt x="265" y="1"/>
                    <a:pt x="216" y="19"/>
                    <a:pt x="179" y="66"/>
                  </a:cubicBezTo>
                  <a:cubicBezTo>
                    <a:pt x="0" y="316"/>
                    <a:pt x="453" y="685"/>
                    <a:pt x="453" y="685"/>
                  </a:cubicBezTo>
                  <a:lnTo>
                    <a:pt x="274" y="899"/>
                  </a:lnTo>
                  <a:lnTo>
                    <a:pt x="858" y="316"/>
                  </a:lnTo>
                  <a:cubicBezTo>
                    <a:pt x="858" y="316"/>
                    <a:pt x="542" y="1"/>
                    <a:pt x="3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94;p56">
              <a:extLst>
                <a:ext uri="{FF2B5EF4-FFF2-40B4-BE49-F238E27FC236}">
                  <a16:creationId xmlns:a16="http://schemas.microsoft.com/office/drawing/2014/main" id="{633B13AD-EC20-16FE-000B-6C1E57B98335}"/>
                </a:ext>
              </a:extLst>
            </p:cNvPr>
            <p:cNvSpPr/>
            <p:nvPr/>
          </p:nvSpPr>
          <p:spPr>
            <a:xfrm>
              <a:off x="5119250" y="1766950"/>
              <a:ext cx="21450" cy="26825"/>
            </a:xfrm>
            <a:custGeom>
              <a:avLst/>
              <a:gdLst/>
              <a:ahLst/>
              <a:cxnLst/>
              <a:rect l="l" t="t" r="r" b="b"/>
              <a:pathLst>
                <a:path w="858" h="1073" fill="none" extrusionOk="0">
                  <a:moveTo>
                    <a:pt x="858" y="489"/>
                  </a:moveTo>
                  <a:cubicBezTo>
                    <a:pt x="858" y="489"/>
                    <a:pt x="370" y="1"/>
                    <a:pt x="179" y="239"/>
                  </a:cubicBezTo>
                  <a:cubicBezTo>
                    <a:pt x="0" y="489"/>
                    <a:pt x="453" y="858"/>
                    <a:pt x="453" y="858"/>
                  </a:cubicBezTo>
                  <a:lnTo>
                    <a:pt x="274" y="1072"/>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95;p56">
              <a:extLst>
                <a:ext uri="{FF2B5EF4-FFF2-40B4-BE49-F238E27FC236}">
                  <a16:creationId xmlns:a16="http://schemas.microsoft.com/office/drawing/2014/main" id="{46735C0D-8517-C65B-F10B-4747B703674A}"/>
                </a:ext>
              </a:extLst>
            </p:cNvPr>
            <p:cNvSpPr/>
            <p:nvPr/>
          </p:nvSpPr>
          <p:spPr>
            <a:xfrm>
              <a:off x="5105850" y="1791475"/>
              <a:ext cx="29500" cy="22550"/>
            </a:xfrm>
            <a:custGeom>
              <a:avLst/>
              <a:gdLst/>
              <a:ahLst/>
              <a:cxnLst/>
              <a:rect l="l" t="t" r="r" b="b"/>
              <a:pathLst>
                <a:path w="1180" h="902" extrusionOk="0">
                  <a:moveTo>
                    <a:pt x="618" y="0"/>
                  </a:moveTo>
                  <a:cubicBezTo>
                    <a:pt x="598" y="0"/>
                    <a:pt x="579" y="3"/>
                    <a:pt x="560" y="8"/>
                  </a:cubicBezTo>
                  <a:cubicBezTo>
                    <a:pt x="310" y="68"/>
                    <a:pt x="679" y="556"/>
                    <a:pt x="679" y="556"/>
                  </a:cubicBezTo>
                  <a:cubicBezTo>
                    <a:pt x="417" y="556"/>
                    <a:pt x="155" y="687"/>
                    <a:pt x="1" y="901"/>
                  </a:cubicBezTo>
                  <a:lnTo>
                    <a:pt x="1179" y="377"/>
                  </a:lnTo>
                  <a:cubicBezTo>
                    <a:pt x="1179" y="377"/>
                    <a:pt x="864" y="0"/>
                    <a:pt x="6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96;p56">
              <a:extLst>
                <a:ext uri="{FF2B5EF4-FFF2-40B4-BE49-F238E27FC236}">
                  <a16:creationId xmlns:a16="http://schemas.microsoft.com/office/drawing/2014/main" id="{41DBC417-8637-079C-619B-537AC0D4AB51}"/>
                </a:ext>
              </a:extLst>
            </p:cNvPr>
            <p:cNvSpPr/>
            <p:nvPr/>
          </p:nvSpPr>
          <p:spPr>
            <a:xfrm>
              <a:off x="5105850" y="1789875"/>
              <a:ext cx="29500" cy="24150"/>
            </a:xfrm>
            <a:custGeom>
              <a:avLst/>
              <a:gdLst/>
              <a:ahLst/>
              <a:cxnLst/>
              <a:rect l="l" t="t" r="r" b="b"/>
              <a:pathLst>
                <a:path w="1180" h="966" fill="none" extrusionOk="0">
                  <a:moveTo>
                    <a:pt x="1179" y="441"/>
                  </a:moveTo>
                  <a:cubicBezTo>
                    <a:pt x="1179" y="441"/>
                    <a:pt x="810" y="1"/>
                    <a:pt x="560" y="72"/>
                  </a:cubicBezTo>
                  <a:cubicBezTo>
                    <a:pt x="310" y="132"/>
                    <a:pt x="679" y="620"/>
                    <a:pt x="679" y="620"/>
                  </a:cubicBezTo>
                  <a:cubicBezTo>
                    <a:pt x="417" y="620"/>
                    <a:pt x="155" y="751"/>
                    <a:pt x="1" y="965"/>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97;p56">
              <a:extLst>
                <a:ext uri="{FF2B5EF4-FFF2-40B4-BE49-F238E27FC236}">
                  <a16:creationId xmlns:a16="http://schemas.microsoft.com/office/drawing/2014/main" id="{469E46D6-D6C0-31DE-AA25-34E12433FE0F}"/>
                </a:ext>
              </a:extLst>
            </p:cNvPr>
            <p:cNvSpPr/>
            <p:nvPr/>
          </p:nvSpPr>
          <p:spPr>
            <a:xfrm>
              <a:off x="4748675" y="1823225"/>
              <a:ext cx="34250" cy="24425"/>
            </a:xfrm>
            <a:custGeom>
              <a:avLst/>
              <a:gdLst/>
              <a:ahLst/>
              <a:cxnLst/>
              <a:rect l="l" t="t" r="r" b="b"/>
              <a:pathLst>
                <a:path w="1370" h="977" extrusionOk="0">
                  <a:moveTo>
                    <a:pt x="1000" y="0"/>
                  </a:moveTo>
                  <a:cubicBezTo>
                    <a:pt x="703" y="298"/>
                    <a:pt x="274" y="405"/>
                    <a:pt x="0" y="441"/>
                  </a:cubicBezTo>
                  <a:cubicBezTo>
                    <a:pt x="60" y="584"/>
                    <a:pt x="155" y="762"/>
                    <a:pt x="250" y="976"/>
                  </a:cubicBezTo>
                  <a:cubicBezTo>
                    <a:pt x="536" y="941"/>
                    <a:pt x="929" y="810"/>
                    <a:pt x="1369" y="429"/>
                  </a:cubicBezTo>
                  <a:lnTo>
                    <a:pt x="1000"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98;p56">
              <a:extLst>
                <a:ext uri="{FF2B5EF4-FFF2-40B4-BE49-F238E27FC236}">
                  <a16:creationId xmlns:a16="http://schemas.microsoft.com/office/drawing/2014/main" id="{2FB088C7-34B9-BF53-4D55-F974C06B5A3A}"/>
                </a:ext>
              </a:extLst>
            </p:cNvPr>
            <p:cNvSpPr/>
            <p:nvPr/>
          </p:nvSpPr>
          <p:spPr>
            <a:xfrm>
              <a:off x="4923700" y="1792550"/>
              <a:ext cx="43175" cy="210475"/>
            </a:xfrm>
            <a:custGeom>
              <a:avLst/>
              <a:gdLst/>
              <a:ahLst/>
              <a:cxnLst/>
              <a:rect l="l" t="t" r="r" b="b"/>
              <a:pathLst>
                <a:path w="1727" h="8419" extrusionOk="0">
                  <a:moveTo>
                    <a:pt x="548" y="1"/>
                  </a:moveTo>
                  <a:lnTo>
                    <a:pt x="0" y="1049"/>
                  </a:lnTo>
                  <a:lnTo>
                    <a:pt x="691" y="1918"/>
                  </a:lnTo>
                  <a:lnTo>
                    <a:pt x="12" y="7514"/>
                  </a:lnTo>
                  <a:lnTo>
                    <a:pt x="953" y="8419"/>
                  </a:lnTo>
                  <a:lnTo>
                    <a:pt x="1726" y="7537"/>
                  </a:lnTo>
                  <a:lnTo>
                    <a:pt x="976" y="1953"/>
                  </a:lnTo>
                  <a:lnTo>
                    <a:pt x="1667" y="727"/>
                  </a:lnTo>
                  <a:lnTo>
                    <a:pt x="548" y="1"/>
                  </a:ln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99;p56">
              <a:extLst>
                <a:ext uri="{FF2B5EF4-FFF2-40B4-BE49-F238E27FC236}">
                  <a16:creationId xmlns:a16="http://schemas.microsoft.com/office/drawing/2014/main" id="{D790AF0A-A17F-A45B-9F60-6BE5E8419972}"/>
                </a:ext>
              </a:extLst>
            </p:cNvPr>
            <p:cNvSpPr/>
            <p:nvPr/>
          </p:nvSpPr>
          <p:spPr>
            <a:xfrm>
              <a:off x="4894225" y="1762500"/>
              <a:ext cx="84550" cy="73850"/>
            </a:xfrm>
            <a:custGeom>
              <a:avLst/>
              <a:gdLst/>
              <a:ahLst/>
              <a:cxnLst/>
              <a:rect l="l" t="t" r="r" b="b"/>
              <a:pathLst>
                <a:path w="3382" h="2954" extrusionOk="0">
                  <a:moveTo>
                    <a:pt x="2691" y="0"/>
                  </a:moveTo>
                  <a:lnTo>
                    <a:pt x="786" y="48"/>
                  </a:lnTo>
                  <a:lnTo>
                    <a:pt x="417" y="238"/>
                  </a:lnTo>
                  <a:lnTo>
                    <a:pt x="0" y="929"/>
                  </a:lnTo>
                  <a:lnTo>
                    <a:pt x="738" y="2882"/>
                  </a:lnTo>
                  <a:lnTo>
                    <a:pt x="2024" y="2072"/>
                  </a:lnTo>
                  <a:lnTo>
                    <a:pt x="3382" y="2953"/>
                  </a:lnTo>
                  <a:cubicBezTo>
                    <a:pt x="3382" y="2953"/>
                    <a:pt x="3382" y="953"/>
                    <a:pt x="3275" y="727"/>
                  </a:cubicBezTo>
                  <a:cubicBezTo>
                    <a:pt x="3155" y="488"/>
                    <a:pt x="2691" y="0"/>
                    <a:pt x="269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800;p56">
              <a:extLst>
                <a:ext uri="{FF2B5EF4-FFF2-40B4-BE49-F238E27FC236}">
                  <a16:creationId xmlns:a16="http://schemas.microsoft.com/office/drawing/2014/main" id="{64794794-B31C-5B18-F077-4C851FE5AE74}"/>
                </a:ext>
              </a:extLst>
            </p:cNvPr>
            <p:cNvSpPr/>
            <p:nvPr/>
          </p:nvSpPr>
          <p:spPr>
            <a:xfrm>
              <a:off x="4910000" y="1737200"/>
              <a:ext cx="57175" cy="80050"/>
            </a:xfrm>
            <a:custGeom>
              <a:avLst/>
              <a:gdLst/>
              <a:ahLst/>
              <a:cxnLst/>
              <a:rect l="l" t="t" r="r" b="b"/>
              <a:pathLst>
                <a:path w="2287" h="3202" extrusionOk="0">
                  <a:moveTo>
                    <a:pt x="36" y="0"/>
                  </a:moveTo>
                  <a:lnTo>
                    <a:pt x="0" y="179"/>
                  </a:lnTo>
                  <a:lnTo>
                    <a:pt x="131" y="1596"/>
                  </a:lnTo>
                  <a:cubicBezTo>
                    <a:pt x="131" y="1596"/>
                    <a:pt x="965" y="3060"/>
                    <a:pt x="1274" y="3191"/>
                  </a:cubicBezTo>
                  <a:cubicBezTo>
                    <a:pt x="1289" y="3198"/>
                    <a:pt x="1305" y="3202"/>
                    <a:pt x="1321" y="3202"/>
                  </a:cubicBezTo>
                  <a:cubicBezTo>
                    <a:pt x="1620" y="3202"/>
                    <a:pt x="2065" y="1978"/>
                    <a:pt x="2155" y="1786"/>
                  </a:cubicBezTo>
                  <a:cubicBezTo>
                    <a:pt x="2239" y="1572"/>
                    <a:pt x="2286" y="881"/>
                    <a:pt x="2286" y="881"/>
                  </a:cubicBezTo>
                  <a:cubicBezTo>
                    <a:pt x="2286" y="881"/>
                    <a:pt x="1453" y="858"/>
                    <a:pt x="1036" y="572"/>
                  </a:cubicBezTo>
                  <a:cubicBezTo>
                    <a:pt x="619" y="298"/>
                    <a:pt x="36" y="0"/>
                    <a:pt x="3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801;p56">
              <a:extLst>
                <a:ext uri="{FF2B5EF4-FFF2-40B4-BE49-F238E27FC236}">
                  <a16:creationId xmlns:a16="http://schemas.microsoft.com/office/drawing/2014/main" id="{0D36BDB7-7D3A-E641-7CFC-DE520271E052}"/>
                </a:ext>
              </a:extLst>
            </p:cNvPr>
            <p:cNvSpPr/>
            <p:nvPr/>
          </p:nvSpPr>
          <p:spPr>
            <a:xfrm>
              <a:off x="4910000" y="1737200"/>
              <a:ext cx="57175" cy="44675"/>
            </a:xfrm>
            <a:custGeom>
              <a:avLst/>
              <a:gdLst/>
              <a:ahLst/>
              <a:cxnLst/>
              <a:rect l="l" t="t" r="r" b="b"/>
              <a:pathLst>
                <a:path w="2287" h="1787" extrusionOk="0">
                  <a:moveTo>
                    <a:pt x="36" y="0"/>
                  </a:moveTo>
                  <a:cubicBezTo>
                    <a:pt x="36" y="0"/>
                    <a:pt x="40" y="2"/>
                    <a:pt x="46" y="6"/>
                  </a:cubicBezTo>
                  <a:lnTo>
                    <a:pt x="46" y="6"/>
                  </a:lnTo>
                  <a:lnTo>
                    <a:pt x="48" y="0"/>
                  </a:lnTo>
                  <a:close/>
                  <a:moveTo>
                    <a:pt x="46" y="6"/>
                  </a:moveTo>
                  <a:lnTo>
                    <a:pt x="0" y="167"/>
                  </a:lnTo>
                  <a:lnTo>
                    <a:pt x="131" y="1596"/>
                  </a:lnTo>
                  <a:cubicBezTo>
                    <a:pt x="131" y="1596"/>
                    <a:pt x="179" y="1667"/>
                    <a:pt x="238" y="1786"/>
                  </a:cubicBezTo>
                  <a:cubicBezTo>
                    <a:pt x="941" y="1691"/>
                    <a:pt x="1608" y="1512"/>
                    <a:pt x="2251" y="1250"/>
                  </a:cubicBezTo>
                  <a:cubicBezTo>
                    <a:pt x="2274" y="1048"/>
                    <a:pt x="2286" y="881"/>
                    <a:pt x="2286" y="881"/>
                  </a:cubicBezTo>
                  <a:cubicBezTo>
                    <a:pt x="2286" y="881"/>
                    <a:pt x="1453" y="858"/>
                    <a:pt x="1036" y="572"/>
                  </a:cubicBezTo>
                  <a:cubicBezTo>
                    <a:pt x="652" y="319"/>
                    <a:pt x="126" y="47"/>
                    <a:pt x="46" y="6"/>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802;p56">
              <a:extLst>
                <a:ext uri="{FF2B5EF4-FFF2-40B4-BE49-F238E27FC236}">
                  <a16:creationId xmlns:a16="http://schemas.microsoft.com/office/drawing/2014/main" id="{56A8502F-1FC6-F6D0-1D93-D716056CE0BC}"/>
                </a:ext>
              </a:extLst>
            </p:cNvPr>
            <p:cNvSpPr/>
            <p:nvPr/>
          </p:nvSpPr>
          <p:spPr>
            <a:xfrm>
              <a:off x="4887975" y="1698975"/>
              <a:ext cx="21975" cy="32025"/>
            </a:xfrm>
            <a:custGeom>
              <a:avLst/>
              <a:gdLst/>
              <a:ahLst/>
              <a:cxnLst/>
              <a:rect l="l" t="t" r="r" b="b"/>
              <a:pathLst>
                <a:path w="879" h="1281" extrusionOk="0">
                  <a:moveTo>
                    <a:pt x="521" y="1"/>
                  </a:moveTo>
                  <a:cubicBezTo>
                    <a:pt x="467" y="1"/>
                    <a:pt x="405" y="19"/>
                    <a:pt x="334" y="65"/>
                  </a:cubicBezTo>
                  <a:cubicBezTo>
                    <a:pt x="0" y="267"/>
                    <a:pt x="96" y="696"/>
                    <a:pt x="238" y="886"/>
                  </a:cubicBezTo>
                  <a:cubicBezTo>
                    <a:pt x="357" y="1077"/>
                    <a:pt x="536" y="1220"/>
                    <a:pt x="750" y="1279"/>
                  </a:cubicBezTo>
                  <a:cubicBezTo>
                    <a:pt x="752" y="1280"/>
                    <a:pt x="755" y="1280"/>
                    <a:pt x="757" y="1280"/>
                  </a:cubicBezTo>
                  <a:cubicBezTo>
                    <a:pt x="879" y="1280"/>
                    <a:pt x="798" y="243"/>
                    <a:pt x="798" y="243"/>
                  </a:cubicBezTo>
                  <a:cubicBezTo>
                    <a:pt x="798" y="243"/>
                    <a:pt x="717" y="1"/>
                    <a:pt x="521"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803;p56">
              <a:extLst>
                <a:ext uri="{FF2B5EF4-FFF2-40B4-BE49-F238E27FC236}">
                  <a16:creationId xmlns:a16="http://schemas.microsoft.com/office/drawing/2014/main" id="{CB70C02B-E5D4-4925-059D-6C843B28B1D2}"/>
                </a:ext>
              </a:extLst>
            </p:cNvPr>
            <p:cNvSpPr/>
            <p:nvPr/>
          </p:nvSpPr>
          <p:spPr>
            <a:xfrm>
              <a:off x="4894225" y="1634425"/>
              <a:ext cx="92900" cy="137250"/>
            </a:xfrm>
            <a:custGeom>
              <a:avLst/>
              <a:gdLst/>
              <a:ahLst/>
              <a:cxnLst/>
              <a:rect l="l" t="t" r="r" b="b"/>
              <a:pathLst>
                <a:path w="3716" h="5490" extrusionOk="0">
                  <a:moveTo>
                    <a:pt x="2326" y="0"/>
                  </a:moveTo>
                  <a:cubicBezTo>
                    <a:pt x="1768" y="0"/>
                    <a:pt x="1202" y="212"/>
                    <a:pt x="893" y="337"/>
                  </a:cubicBezTo>
                  <a:cubicBezTo>
                    <a:pt x="893" y="337"/>
                    <a:pt x="119" y="456"/>
                    <a:pt x="60" y="1170"/>
                  </a:cubicBezTo>
                  <a:cubicBezTo>
                    <a:pt x="0" y="1885"/>
                    <a:pt x="405" y="3766"/>
                    <a:pt x="631" y="4278"/>
                  </a:cubicBezTo>
                  <a:cubicBezTo>
                    <a:pt x="858" y="4802"/>
                    <a:pt x="1060" y="4945"/>
                    <a:pt x="1524" y="5290"/>
                  </a:cubicBezTo>
                  <a:cubicBezTo>
                    <a:pt x="1719" y="5435"/>
                    <a:pt x="1988" y="5489"/>
                    <a:pt x="2253" y="5489"/>
                  </a:cubicBezTo>
                  <a:cubicBezTo>
                    <a:pt x="2620" y="5489"/>
                    <a:pt x="2976" y="5384"/>
                    <a:pt x="3108" y="5266"/>
                  </a:cubicBezTo>
                  <a:cubicBezTo>
                    <a:pt x="3346" y="5064"/>
                    <a:pt x="3608" y="4516"/>
                    <a:pt x="3656" y="3564"/>
                  </a:cubicBezTo>
                  <a:cubicBezTo>
                    <a:pt x="3715" y="2909"/>
                    <a:pt x="3715" y="2254"/>
                    <a:pt x="3691" y="1599"/>
                  </a:cubicBezTo>
                  <a:cubicBezTo>
                    <a:pt x="3656" y="1028"/>
                    <a:pt x="3251" y="563"/>
                    <a:pt x="3251" y="563"/>
                  </a:cubicBezTo>
                  <a:cubicBezTo>
                    <a:pt x="3251" y="563"/>
                    <a:pt x="3370" y="194"/>
                    <a:pt x="2715" y="39"/>
                  </a:cubicBezTo>
                  <a:cubicBezTo>
                    <a:pt x="2588" y="12"/>
                    <a:pt x="2457" y="0"/>
                    <a:pt x="2326"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804;p56">
              <a:extLst>
                <a:ext uri="{FF2B5EF4-FFF2-40B4-BE49-F238E27FC236}">
                  <a16:creationId xmlns:a16="http://schemas.microsoft.com/office/drawing/2014/main" id="{9A93039A-9001-B395-009E-F5EBB3A77BD8}"/>
                </a:ext>
              </a:extLst>
            </p:cNvPr>
            <p:cNvSpPr/>
            <p:nvPr/>
          </p:nvSpPr>
          <p:spPr>
            <a:xfrm>
              <a:off x="4894225" y="1634425"/>
              <a:ext cx="92300" cy="136950"/>
            </a:xfrm>
            <a:custGeom>
              <a:avLst/>
              <a:gdLst/>
              <a:ahLst/>
              <a:cxnLst/>
              <a:rect l="l" t="t" r="r" b="b"/>
              <a:pathLst>
                <a:path w="3692" h="5478" extrusionOk="0">
                  <a:moveTo>
                    <a:pt x="2317" y="0"/>
                  </a:moveTo>
                  <a:cubicBezTo>
                    <a:pt x="1763" y="0"/>
                    <a:pt x="1192" y="209"/>
                    <a:pt x="893" y="325"/>
                  </a:cubicBezTo>
                  <a:cubicBezTo>
                    <a:pt x="893" y="325"/>
                    <a:pt x="107" y="444"/>
                    <a:pt x="60" y="1159"/>
                  </a:cubicBezTo>
                  <a:cubicBezTo>
                    <a:pt x="0" y="1885"/>
                    <a:pt x="405" y="3754"/>
                    <a:pt x="631" y="4278"/>
                  </a:cubicBezTo>
                  <a:cubicBezTo>
                    <a:pt x="858" y="4790"/>
                    <a:pt x="1060" y="4933"/>
                    <a:pt x="1524" y="5278"/>
                  </a:cubicBezTo>
                  <a:cubicBezTo>
                    <a:pt x="1719" y="5423"/>
                    <a:pt x="1988" y="5477"/>
                    <a:pt x="2253" y="5477"/>
                  </a:cubicBezTo>
                  <a:cubicBezTo>
                    <a:pt x="2620" y="5477"/>
                    <a:pt x="2976" y="5372"/>
                    <a:pt x="3108" y="5254"/>
                  </a:cubicBezTo>
                  <a:cubicBezTo>
                    <a:pt x="3286" y="5099"/>
                    <a:pt x="3477" y="4754"/>
                    <a:pt x="3584" y="4183"/>
                  </a:cubicBezTo>
                  <a:lnTo>
                    <a:pt x="3584" y="4183"/>
                  </a:lnTo>
                  <a:lnTo>
                    <a:pt x="3429" y="4290"/>
                  </a:lnTo>
                  <a:lnTo>
                    <a:pt x="3429" y="4195"/>
                  </a:lnTo>
                  <a:cubicBezTo>
                    <a:pt x="3429" y="4111"/>
                    <a:pt x="3060" y="3826"/>
                    <a:pt x="2715" y="3766"/>
                  </a:cubicBezTo>
                  <a:cubicBezTo>
                    <a:pt x="2659" y="3756"/>
                    <a:pt x="2599" y="3752"/>
                    <a:pt x="2536" y="3752"/>
                  </a:cubicBezTo>
                  <a:cubicBezTo>
                    <a:pt x="2209" y="3752"/>
                    <a:pt x="1813" y="3869"/>
                    <a:pt x="1643" y="3968"/>
                  </a:cubicBezTo>
                  <a:cubicBezTo>
                    <a:pt x="1441" y="4087"/>
                    <a:pt x="1381" y="4373"/>
                    <a:pt x="1381" y="4373"/>
                  </a:cubicBezTo>
                  <a:cubicBezTo>
                    <a:pt x="1227" y="4361"/>
                    <a:pt x="1084" y="4290"/>
                    <a:pt x="977" y="4171"/>
                  </a:cubicBezTo>
                  <a:cubicBezTo>
                    <a:pt x="834" y="3968"/>
                    <a:pt x="631" y="2694"/>
                    <a:pt x="691" y="2611"/>
                  </a:cubicBezTo>
                  <a:cubicBezTo>
                    <a:pt x="750" y="2528"/>
                    <a:pt x="1072" y="2123"/>
                    <a:pt x="1036" y="1980"/>
                  </a:cubicBezTo>
                  <a:cubicBezTo>
                    <a:pt x="1012" y="1837"/>
                    <a:pt x="869" y="1778"/>
                    <a:pt x="834" y="1540"/>
                  </a:cubicBezTo>
                  <a:cubicBezTo>
                    <a:pt x="810" y="1313"/>
                    <a:pt x="1215" y="1087"/>
                    <a:pt x="1215" y="1087"/>
                  </a:cubicBezTo>
                  <a:cubicBezTo>
                    <a:pt x="1291" y="1028"/>
                    <a:pt x="1399" y="1007"/>
                    <a:pt x="1524" y="1007"/>
                  </a:cubicBezTo>
                  <a:cubicBezTo>
                    <a:pt x="1806" y="1007"/>
                    <a:pt x="2174" y="1113"/>
                    <a:pt x="2455" y="1113"/>
                  </a:cubicBezTo>
                  <a:cubicBezTo>
                    <a:pt x="2475" y="1113"/>
                    <a:pt x="2494" y="1112"/>
                    <a:pt x="2513" y="1111"/>
                  </a:cubicBezTo>
                  <a:cubicBezTo>
                    <a:pt x="2739" y="1099"/>
                    <a:pt x="2953" y="1028"/>
                    <a:pt x="3144" y="897"/>
                  </a:cubicBezTo>
                  <a:lnTo>
                    <a:pt x="3322" y="1087"/>
                  </a:lnTo>
                  <a:lnTo>
                    <a:pt x="3417" y="1373"/>
                  </a:lnTo>
                  <a:cubicBezTo>
                    <a:pt x="3465" y="1456"/>
                    <a:pt x="3525" y="1516"/>
                    <a:pt x="3584" y="1575"/>
                  </a:cubicBezTo>
                  <a:cubicBezTo>
                    <a:pt x="3679" y="1670"/>
                    <a:pt x="3644" y="1623"/>
                    <a:pt x="3691" y="1706"/>
                  </a:cubicBezTo>
                  <a:cubicBezTo>
                    <a:pt x="3691" y="1670"/>
                    <a:pt x="3691" y="1635"/>
                    <a:pt x="3691" y="1599"/>
                  </a:cubicBezTo>
                  <a:cubicBezTo>
                    <a:pt x="3656" y="1016"/>
                    <a:pt x="3251" y="551"/>
                    <a:pt x="3251" y="551"/>
                  </a:cubicBezTo>
                  <a:cubicBezTo>
                    <a:pt x="3251" y="551"/>
                    <a:pt x="3370" y="182"/>
                    <a:pt x="2703" y="39"/>
                  </a:cubicBezTo>
                  <a:cubicBezTo>
                    <a:pt x="2578" y="12"/>
                    <a:pt x="2448" y="0"/>
                    <a:pt x="2317"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805;p56">
              <a:extLst>
                <a:ext uri="{FF2B5EF4-FFF2-40B4-BE49-F238E27FC236}">
                  <a16:creationId xmlns:a16="http://schemas.microsoft.com/office/drawing/2014/main" id="{94EFF299-54AC-6EF3-D362-D39B27C3B833}"/>
                </a:ext>
              </a:extLst>
            </p:cNvPr>
            <p:cNvSpPr/>
            <p:nvPr/>
          </p:nvSpPr>
          <p:spPr>
            <a:xfrm>
              <a:off x="4965650" y="1687775"/>
              <a:ext cx="18475" cy="7775"/>
            </a:xfrm>
            <a:custGeom>
              <a:avLst/>
              <a:gdLst/>
              <a:ahLst/>
              <a:cxnLst/>
              <a:rect l="l" t="t" r="r" b="b"/>
              <a:pathLst>
                <a:path w="739" h="311" fill="none" extrusionOk="0">
                  <a:moveTo>
                    <a:pt x="1" y="310"/>
                  </a:moveTo>
                  <a:lnTo>
                    <a:pt x="132" y="191"/>
                  </a:lnTo>
                  <a:cubicBezTo>
                    <a:pt x="132" y="191"/>
                    <a:pt x="370" y="1"/>
                    <a:pt x="739" y="287"/>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806;p56">
              <a:extLst>
                <a:ext uri="{FF2B5EF4-FFF2-40B4-BE49-F238E27FC236}">
                  <a16:creationId xmlns:a16="http://schemas.microsoft.com/office/drawing/2014/main" id="{47105213-253D-58A3-88D2-34AB04E5C61B}"/>
                </a:ext>
              </a:extLst>
            </p:cNvPr>
            <p:cNvSpPr/>
            <p:nvPr/>
          </p:nvSpPr>
          <p:spPr>
            <a:xfrm>
              <a:off x="4948400" y="1695525"/>
              <a:ext cx="17875" cy="32475"/>
            </a:xfrm>
            <a:custGeom>
              <a:avLst/>
              <a:gdLst/>
              <a:ahLst/>
              <a:cxnLst/>
              <a:rect l="l" t="t" r="r" b="b"/>
              <a:pathLst>
                <a:path w="715" h="1299" fill="none" extrusionOk="0">
                  <a:moveTo>
                    <a:pt x="0" y="1096"/>
                  </a:moveTo>
                  <a:cubicBezTo>
                    <a:pt x="0" y="1096"/>
                    <a:pt x="84" y="1298"/>
                    <a:pt x="262" y="1298"/>
                  </a:cubicBezTo>
                  <a:cubicBezTo>
                    <a:pt x="417" y="1286"/>
                    <a:pt x="572" y="1251"/>
                    <a:pt x="715" y="1203"/>
                  </a:cubicBezTo>
                  <a:lnTo>
                    <a:pt x="655" y="167"/>
                  </a:lnTo>
                  <a:lnTo>
                    <a:pt x="69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2807;p56">
              <a:extLst>
                <a:ext uri="{FF2B5EF4-FFF2-40B4-BE49-F238E27FC236}">
                  <a16:creationId xmlns:a16="http://schemas.microsoft.com/office/drawing/2014/main" id="{4A9AF475-80CA-1BB7-7DFC-66895DEEB25A}"/>
                </a:ext>
              </a:extLst>
            </p:cNvPr>
            <p:cNvSpPr/>
            <p:nvPr/>
          </p:nvSpPr>
          <p:spPr>
            <a:xfrm>
              <a:off x="4944525" y="1736900"/>
              <a:ext cx="16400" cy="9025"/>
            </a:xfrm>
            <a:custGeom>
              <a:avLst/>
              <a:gdLst/>
              <a:ahLst/>
              <a:cxnLst/>
              <a:rect l="l" t="t" r="r" b="b"/>
              <a:pathLst>
                <a:path w="656" h="361" extrusionOk="0">
                  <a:moveTo>
                    <a:pt x="0" y="0"/>
                  </a:moveTo>
                  <a:cubicBezTo>
                    <a:pt x="0" y="0"/>
                    <a:pt x="155" y="334"/>
                    <a:pt x="334" y="358"/>
                  </a:cubicBezTo>
                  <a:cubicBezTo>
                    <a:pt x="345" y="360"/>
                    <a:pt x="357" y="361"/>
                    <a:pt x="368" y="361"/>
                  </a:cubicBezTo>
                  <a:cubicBezTo>
                    <a:pt x="540" y="361"/>
                    <a:pt x="655" y="119"/>
                    <a:pt x="655" y="119"/>
                  </a:cubicBezTo>
                  <a:cubicBezTo>
                    <a:pt x="441" y="119"/>
                    <a:pt x="215" y="72"/>
                    <a:pt x="12" y="0"/>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2808;p56">
              <a:extLst>
                <a:ext uri="{FF2B5EF4-FFF2-40B4-BE49-F238E27FC236}">
                  <a16:creationId xmlns:a16="http://schemas.microsoft.com/office/drawing/2014/main" id="{D4238077-B45A-8875-0390-90A66DE49F4C}"/>
                </a:ext>
              </a:extLst>
            </p:cNvPr>
            <p:cNvSpPr/>
            <p:nvPr/>
          </p:nvSpPr>
          <p:spPr>
            <a:xfrm>
              <a:off x="4942150" y="1734525"/>
              <a:ext cx="22650" cy="5975"/>
            </a:xfrm>
            <a:custGeom>
              <a:avLst/>
              <a:gdLst/>
              <a:ahLst/>
              <a:cxnLst/>
              <a:rect l="l" t="t" r="r" b="b"/>
              <a:pathLst>
                <a:path w="906" h="239" fill="none" extrusionOk="0">
                  <a:moveTo>
                    <a:pt x="905" y="191"/>
                  </a:moveTo>
                  <a:cubicBezTo>
                    <a:pt x="905" y="191"/>
                    <a:pt x="381" y="238"/>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2809;p56">
              <a:extLst>
                <a:ext uri="{FF2B5EF4-FFF2-40B4-BE49-F238E27FC236}">
                  <a16:creationId xmlns:a16="http://schemas.microsoft.com/office/drawing/2014/main" id="{65F263A9-2C07-600F-70A8-6850C10A7C7A}"/>
                </a:ext>
              </a:extLst>
            </p:cNvPr>
            <p:cNvSpPr/>
            <p:nvPr/>
          </p:nvSpPr>
          <p:spPr>
            <a:xfrm>
              <a:off x="4943025" y="1697300"/>
              <a:ext cx="6275" cy="9850"/>
            </a:xfrm>
            <a:custGeom>
              <a:avLst/>
              <a:gdLst/>
              <a:ahLst/>
              <a:cxnLst/>
              <a:rect l="l" t="t" r="r" b="b"/>
              <a:pathLst>
                <a:path w="251" h="394" extrusionOk="0">
                  <a:moveTo>
                    <a:pt x="120" y="1"/>
                  </a:moveTo>
                  <a:cubicBezTo>
                    <a:pt x="49" y="1"/>
                    <a:pt x="1" y="84"/>
                    <a:pt x="1" y="191"/>
                  </a:cubicBezTo>
                  <a:cubicBezTo>
                    <a:pt x="1" y="310"/>
                    <a:pt x="60" y="394"/>
                    <a:pt x="120" y="394"/>
                  </a:cubicBezTo>
                  <a:cubicBezTo>
                    <a:pt x="191" y="394"/>
                    <a:pt x="251" y="310"/>
                    <a:pt x="251" y="191"/>
                  </a:cubicBezTo>
                  <a:cubicBezTo>
                    <a:pt x="251" y="84"/>
                    <a:pt x="191" y="1"/>
                    <a:pt x="1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2810;p56">
              <a:extLst>
                <a:ext uri="{FF2B5EF4-FFF2-40B4-BE49-F238E27FC236}">
                  <a16:creationId xmlns:a16="http://schemas.microsoft.com/office/drawing/2014/main" id="{7DDACD9B-5799-AE28-2899-C9F19F3DDBFD}"/>
                </a:ext>
              </a:extLst>
            </p:cNvPr>
            <p:cNvSpPr/>
            <p:nvPr/>
          </p:nvSpPr>
          <p:spPr>
            <a:xfrm>
              <a:off x="4973700" y="1697300"/>
              <a:ext cx="6275" cy="9850"/>
            </a:xfrm>
            <a:custGeom>
              <a:avLst/>
              <a:gdLst/>
              <a:ahLst/>
              <a:cxnLst/>
              <a:rect l="l" t="t" r="r" b="b"/>
              <a:pathLst>
                <a:path w="251" h="394" extrusionOk="0">
                  <a:moveTo>
                    <a:pt x="119" y="1"/>
                  </a:moveTo>
                  <a:cubicBezTo>
                    <a:pt x="60" y="1"/>
                    <a:pt x="0" y="84"/>
                    <a:pt x="0" y="191"/>
                  </a:cubicBezTo>
                  <a:cubicBezTo>
                    <a:pt x="0" y="310"/>
                    <a:pt x="60" y="394"/>
                    <a:pt x="119" y="394"/>
                  </a:cubicBezTo>
                  <a:cubicBezTo>
                    <a:pt x="191" y="394"/>
                    <a:pt x="250" y="310"/>
                    <a:pt x="250" y="191"/>
                  </a:cubicBezTo>
                  <a:cubicBezTo>
                    <a:pt x="250" y="84"/>
                    <a:pt x="191" y="1"/>
                    <a:pt x="11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2811;p56">
              <a:extLst>
                <a:ext uri="{FF2B5EF4-FFF2-40B4-BE49-F238E27FC236}">
                  <a16:creationId xmlns:a16="http://schemas.microsoft.com/office/drawing/2014/main" id="{DDAB8098-0F67-1063-4978-79644E051564}"/>
                </a:ext>
              </a:extLst>
            </p:cNvPr>
            <p:cNvSpPr/>
            <p:nvPr/>
          </p:nvSpPr>
          <p:spPr>
            <a:xfrm>
              <a:off x="4931425" y="1691050"/>
              <a:ext cx="18475" cy="3900"/>
            </a:xfrm>
            <a:custGeom>
              <a:avLst/>
              <a:gdLst/>
              <a:ahLst/>
              <a:cxnLst/>
              <a:rect l="l" t="t" r="r" b="b"/>
              <a:pathLst>
                <a:path w="739" h="156" fill="none" extrusionOk="0">
                  <a:moveTo>
                    <a:pt x="1" y="156"/>
                  </a:moveTo>
                  <a:cubicBezTo>
                    <a:pt x="227" y="37"/>
                    <a:pt x="489" y="1"/>
                    <a:pt x="739" y="60"/>
                  </a:cubicBez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2812;p56">
              <a:extLst>
                <a:ext uri="{FF2B5EF4-FFF2-40B4-BE49-F238E27FC236}">
                  <a16:creationId xmlns:a16="http://schemas.microsoft.com/office/drawing/2014/main" id="{5256E613-FACC-AC0C-443F-AB75603DECA7}"/>
                </a:ext>
              </a:extLst>
            </p:cNvPr>
            <p:cNvSpPr/>
            <p:nvPr/>
          </p:nvSpPr>
          <p:spPr>
            <a:xfrm>
              <a:off x="4554000" y="2276450"/>
              <a:ext cx="116700" cy="174850"/>
            </a:xfrm>
            <a:custGeom>
              <a:avLst/>
              <a:gdLst/>
              <a:ahLst/>
              <a:cxnLst/>
              <a:rect l="l" t="t" r="r" b="b"/>
              <a:pathLst>
                <a:path w="4668" h="6994" extrusionOk="0">
                  <a:moveTo>
                    <a:pt x="1888" y="1"/>
                  </a:moveTo>
                  <a:cubicBezTo>
                    <a:pt x="1165" y="1"/>
                    <a:pt x="702" y="698"/>
                    <a:pt x="679" y="1647"/>
                  </a:cubicBezTo>
                  <a:cubicBezTo>
                    <a:pt x="679" y="1647"/>
                    <a:pt x="179" y="5505"/>
                    <a:pt x="84" y="5874"/>
                  </a:cubicBezTo>
                  <a:cubicBezTo>
                    <a:pt x="0" y="6243"/>
                    <a:pt x="60" y="6862"/>
                    <a:pt x="60" y="6862"/>
                  </a:cubicBezTo>
                  <a:cubicBezTo>
                    <a:pt x="322" y="6922"/>
                    <a:pt x="584" y="6969"/>
                    <a:pt x="858" y="6993"/>
                  </a:cubicBezTo>
                  <a:lnTo>
                    <a:pt x="1477" y="6993"/>
                  </a:lnTo>
                  <a:cubicBezTo>
                    <a:pt x="1477" y="6993"/>
                    <a:pt x="1858" y="6898"/>
                    <a:pt x="1953" y="6862"/>
                  </a:cubicBezTo>
                  <a:cubicBezTo>
                    <a:pt x="1975" y="6854"/>
                    <a:pt x="2008" y="6851"/>
                    <a:pt x="2051" y="6851"/>
                  </a:cubicBezTo>
                  <a:cubicBezTo>
                    <a:pt x="2194" y="6851"/>
                    <a:pt x="2443" y="6886"/>
                    <a:pt x="2727" y="6886"/>
                  </a:cubicBezTo>
                  <a:cubicBezTo>
                    <a:pt x="2885" y="6886"/>
                    <a:pt x="3207" y="6893"/>
                    <a:pt x="3536" y="6893"/>
                  </a:cubicBezTo>
                  <a:cubicBezTo>
                    <a:pt x="3974" y="6893"/>
                    <a:pt x="4424" y="6881"/>
                    <a:pt x="4513" y="6827"/>
                  </a:cubicBezTo>
                  <a:cubicBezTo>
                    <a:pt x="4668" y="6731"/>
                    <a:pt x="4656" y="6362"/>
                    <a:pt x="4287" y="6053"/>
                  </a:cubicBezTo>
                  <a:cubicBezTo>
                    <a:pt x="3918" y="5743"/>
                    <a:pt x="2989" y="5600"/>
                    <a:pt x="2858" y="5445"/>
                  </a:cubicBezTo>
                  <a:lnTo>
                    <a:pt x="2739" y="5291"/>
                  </a:lnTo>
                  <a:lnTo>
                    <a:pt x="2489" y="4862"/>
                  </a:lnTo>
                  <a:cubicBezTo>
                    <a:pt x="2489" y="4862"/>
                    <a:pt x="2810" y="4243"/>
                    <a:pt x="2739" y="3898"/>
                  </a:cubicBezTo>
                  <a:cubicBezTo>
                    <a:pt x="2679" y="3564"/>
                    <a:pt x="2560" y="2969"/>
                    <a:pt x="2560" y="2850"/>
                  </a:cubicBezTo>
                  <a:cubicBezTo>
                    <a:pt x="2560" y="2719"/>
                    <a:pt x="2775" y="1766"/>
                    <a:pt x="2870" y="1612"/>
                  </a:cubicBezTo>
                  <a:cubicBezTo>
                    <a:pt x="2965" y="1457"/>
                    <a:pt x="2739" y="64"/>
                    <a:pt x="1977" y="4"/>
                  </a:cubicBezTo>
                  <a:cubicBezTo>
                    <a:pt x="1947" y="2"/>
                    <a:pt x="1917" y="1"/>
                    <a:pt x="1888"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2813;p56">
              <a:extLst>
                <a:ext uri="{FF2B5EF4-FFF2-40B4-BE49-F238E27FC236}">
                  <a16:creationId xmlns:a16="http://schemas.microsoft.com/office/drawing/2014/main" id="{9AECDD33-53FE-18F7-D326-D709395345AF}"/>
                </a:ext>
              </a:extLst>
            </p:cNvPr>
            <p:cNvSpPr/>
            <p:nvPr/>
          </p:nvSpPr>
          <p:spPr>
            <a:xfrm>
              <a:off x="4589425" y="2413025"/>
              <a:ext cx="117300" cy="37375"/>
            </a:xfrm>
            <a:custGeom>
              <a:avLst/>
              <a:gdLst/>
              <a:ahLst/>
              <a:cxnLst/>
              <a:rect l="l" t="t" r="r" b="b"/>
              <a:pathLst>
                <a:path w="4692" h="1495" extrusionOk="0">
                  <a:moveTo>
                    <a:pt x="2188" y="0"/>
                  </a:moveTo>
                  <a:cubicBezTo>
                    <a:pt x="1454" y="0"/>
                    <a:pt x="110" y="517"/>
                    <a:pt x="60" y="935"/>
                  </a:cubicBezTo>
                  <a:cubicBezTo>
                    <a:pt x="0" y="1423"/>
                    <a:pt x="215" y="1495"/>
                    <a:pt x="215" y="1495"/>
                  </a:cubicBezTo>
                  <a:lnTo>
                    <a:pt x="4691" y="1495"/>
                  </a:lnTo>
                  <a:cubicBezTo>
                    <a:pt x="4691" y="1495"/>
                    <a:pt x="4656" y="1185"/>
                    <a:pt x="4537" y="1030"/>
                  </a:cubicBezTo>
                  <a:cubicBezTo>
                    <a:pt x="4418" y="875"/>
                    <a:pt x="3453" y="566"/>
                    <a:pt x="3275" y="506"/>
                  </a:cubicBezTo>
                  <a:cubicBezTo>
                    <a:pt x="3084" y="435"/>
                    <a:pt x="2536" y="66"/>
                    <a:pt x="2536" y="66"/>
                  </a:cubicBezTo>
                  <a:cubicBezTo>
                    <a:pt x="2454" y="21"/>
                    <a:pt x="2333" y="0"/>
                    <a:pt x="2188" y="0"/>
                  </a:cubicBezTo>
                  <a:close/>
                </a:path>
              </a:pathLst>
            </a:custGeom>
            <a:solidFill>
              <a:srgbClr val="666666"/>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2814;p56">
              <a:extLst>
                <a:ext uri="{FF2B5EF4-FFF2-40B4-BE49-F238E27FC236}">
                  <a16:creationId xmlns:a16="http://schemas.microsoft.com/office/drawing/2014/main" id="{CE4FB0C9-19A6-8834-B0C7-33074B26884E}"/>
                </a:ext>
              </a:extLst>
            </p:cNvPr>
            <p:cNvSpPr/>
            <p:nvPr/>
          </p:nvSpPr>
          <p:spPr>
            <a:xfrm>
              <a:off x="4542975" y="2005675"/>
              <a:ext cx="126825" cy="438475"/>
            </a:xfrm>
            <a:custGeom>
              <a:avLst/>
              <a:gdLst/>
              <a:ahLst/>
              <a:cxnLst/>
              <a:rect l="l" t="t" r="r" b="b"/>
              <a:pathLst>
                <a:path w="5073" h="17539" extrusionOk="0">
                  <a:moveTo>
                    <a:pt x="310" y="1"/>
                  </a:moveTo>
                  <a:cubicBezTo>
                    <a:pt x="310" y="1"/>
                    <a:pt x="1" y="2013"/>
                    <a:pt x="251" y="2775"/>
                  </a:cubicBezTo>
                  <a:cubicBezTo>
                    <a:pt x="394" y="3239"/>
                    <a:pt x="644" y="3656"/>
                    <a:pt x="965" y="4013"/>
                  </a:cubicBezTo>
                  <a:cubicBezTo>
                    <a:pt x="965" y="4013"/>
                    <a:pt x="1394" y="8680"/>
                    <a:pt x="1394" y="9383"/>
                  </a:cubicBezTo>
                  <a:cubicBezTo>
                    <a:pt x="1394" y="10097"/>
                    <a:pt x="965" y="11085"/>
                    <a:pt x="1025" y="12133"/>
                  </a:cubicBezTo>
                  <a:cubicBezTo>
                    <a:pt x="1084" y="13181"/>
                    <a:pt x="1704" y="16265"/>
                    <a:pt x="1704" y="16669"/>
                  </a:cubicBezTo>
                  <a:lnTo>
                    <a:pt x="1704" y="17289"/>
                  </a:lnTo>
                  <a:lnTo>
                    <a:pt x="1977" y="17539"/>
                  </a:lnTo>
                  <a:cubicBezTo>
                    <a:pt x="1977" y="17539"/>
                    <a:pt x="3644" y="16681"/>
                    <a:pt x="3775" y="16586"/>
                  </a:cubicBezTo>
                  <a:cubicBezTo>
                    <a:pt x="3966" y="16467"/>
                    <a:pt x="4168" y="16396"/>
                    <a:pt x="4394" y="16360"/>
                  </a:cubicBezTo>
                  <a:cubicBezTo>
                    <a:pt x="4490" y="16360"/>
                    <a:pt x="4454" y="16265"/>
                    <a:pt x="4394" y="16026"/>
                  </a:cubicBezTo>
                  <a:cubicBezTo>
                    <a:pt x="4335" y="15776"/>
                    <a:pt x="3954" y="15526"/>
                    <a:pt x="3894" y="15229"/>
                  </a:cubicBezTo>
                  <a:cubicBezTo>
                    <a:pt x="3835" y="14919"/>
                    <a:pt x="3894" y="13800"/>
                    <a:pt x="3930" y="13526"/>
                  </a:cubicBezTo>
                  <a:cubicBezTo>
                    <a:pt x="3954" y="13240"/>
                    <a:pt x="4490" y="11085"/>
                    <a:pt x="4573" y="9919"/>
                  </a:cubicBezTo>
                  <a:cubicBezTo>
                    <a:pt x="4668" y="8740"/>
                    <a:pt x="5037" y="6394"/>
                    <a:pt x="5037" y="5251"/>
                  </a:cubicBezTo>
                  <a:lnTo>
                    <a:pt x="5037" y="1858"/>
                  </a:lnTo>
                  <a:lnTo>
                    <a:pt x="5073" y="286"/>
                  </a:lnTo>
                  <a:lnTo>
                    <a:pt x="322"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2815;p56">
              <a:extLst>
                <a:ext uri="{FF2B5EF4-FFF2-40B4-BE49-F238E27FC236}">
                  <a16:creationId xmlns:a16="http://schemas.microsoft.com/office/drawing/2014/main" id="{5E2B7B16-5B73-25B4-2C9E-78893EEBDB06}"/>
                </a:ext>
              </a:extLst>
            </p:cNvPr>
            <p:cNvSpPr/>
            <p:nvPr/>
          </p:nvSpPr>
          <p:spPr>
            <a:xfrm>
              <a:off x="4527800" y="1775900"/>
              <a:ext cx="158675" cy="249500"/>
            </a:xfrm>
            <a:custGeom>
              <a:avLst/>
              <a:gdLst/>
              <a:ahLst/>
              <a:cxnLst/>
              <a:rect l="l" t="t" r="r" b="b"/>
              <a:pathLst>
                <a:path w="6347" h="9980" extrusionOk="0">
                  <a:moveTo>
                    <a:pt x="1751" y="0"/>
                  </a:moveTo>
                  <a:lnTo>
                    <a:pt x="1596" y="167"/>
                  </a:lnTo>
                  <a:cubicBezTo>
                    <a:pt x="1596" y="167"/>
                    <a:pt x="489" y="1536"/>
                    <a:pt x="239" y="2512"/>
                  </a:cubicBezTo>
                  <a:cubicBezTo>
                    <a:pt x="1" y="3477"/>
                    <a:pt x="358" y="5525"/>
                    <a:pt x="406" y="5715"/>
                  </a:cubicBezTo>
                  <a:cubicBezTo>
                    <a:pt x="465" y="5906"/>
                    <a:pt x="644" y="7525"/>
                    <a:pt x="644" y="8311"/>
                  </a:cubicBezTo>
                  <a:cubicBezTo>
                    <a:pt x="644" y="9096"/>
                    <a:pt x="703" y="9442"/>
                    <a:pt x="1025" y="9525"/>
                  </a:cubicBezTo>
                  <a:cubicBezTo>
                    <a:pt x="1333" y="9605"/>
                    <a:pt x="4175" y="9980"/>
                    <a:pt x="4906" y="9980"/>
                  </a:cubicBezTo>
                  <a:cubicBezTo>
                    <a:pt x="4938" y="9980"/>
                    <a:pt x="4966" y="9979"/>
                    <a:pt x="4989" y="9977"/>
                  </a:cubicBezTo>
                  <a:cubicBezTo>
                    <a:pt x="5561" y="9954"/>
                    <a:pt x="6073" y="9680"/>
                    <a:pt x="6204" y="9418"/>
                  </a:cubicBezTo>
                  <a:cubicBezTo>
                    <a:pt x="6347" y="9144"/>
                    <a:pt x="6073" y="6906"/>
                    <a:pt x="5859" y="5644"/>
                  </a:cubicBezTo>
                  <a:cubicBezTo>
                    <a:pt x="5644" y="4370"/>
                    <a:pt x="5180" y="2703"/>
                    <a:pt x="5073" y="2191"/>
                  </a:cubicBezTo>
                  <a:cubicBezTo>
                    <a:pt x="4966" y="1679"/>
                    <a:pt x="4132" y="941"/>
                    <a:pt x="4025" y="810"/>
                  </a:cubicBezTo>
                  <a:cubicBezTo>
                    <a:pt x="3918" y="679"/>
                    <a:pt x="1751" y="0"/>
                    <a:pt x="1751" y="0"/>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2816;p56">
              <a:extLst>
                <a:ext uri="{FF2B5EF4-FFF2-40B4-BE49-F238E27FC236}">
                  <a16:creationId xmlns:a16="http://schemas.microsoft.com/office/drawing/2014/main" id="{B58F5C7E-A933-4D3D-560C-F37CA85F5755}"/>
                </a:ext>
              </a:extLst>
            </p:cNvPr>
            <p:cNvSpPr/>
            <p:nvPr/>
          </p:nvSpPr>
          <p:spPr>
            <a:xfrm>
              <a:off x="4551650" y="1638350"/>
              <a:ext cx="131850" cy="161075"/>
            </a:xfrm>
            <a:custGeom>
              <a:avLst/>
              <a:gdLst/>
              <a:ahLst/>
              <a:cxnLst/>
              <a:rect l="l" t="t" r="r" b="b"/>
              <a:pathLst>
                <a:path w="5274" h="6443" extrusionOk="0">
                  <a:moveTo>
                    <a:pt x="2562" y="1"/>
                  </a:moveTo>
                  <a:cubicBezTo>
                    <a:pt x="1327" y="1"/>
                    <a:pt x="1" y="794"/>
                    <a:pt x="118" y="2121"/>
                  </a:cubicBezTo>
                  <a:cubicBezTo>
                    <a:pt x="237" y="3288"/>
                    <a:pt x="1047" y="4609"/>
                    <a:pt x="1047" y="4609"/>
                  </a:cubicBezTo>
                  <a:lnTo>
                    <a:pt x="964" y="5443"/>
                  </a:lnTo>
                  <a:lnTo>
                    <a:pt x="2952" y="6443"/>
                  </a:lnTo>
                  <a:lnTo>
                    <a:pt x="3119" y="5466"/>
                  </a:lnTo>
                  <a:cubicBezTo>
                    <a:pt x="3119" y="5466"/>
                    <a:pt x="3583" y="5526"/>
                    <a:pt x="3797" y="5526"/>
                  </a:cubicBezTo>
                  <a:cubicBezTo>
                    <a:pt x="4012" y="5526"/>
                    <a:pt x="4333" y="5443"/>
                    <a:pt x="4440" y="5252"/>
                  </a:cubicBezTo>
                  <a:cubicBezTo>
                    <a:pt x="4547" y="5062"/>
                    <a:pt x="4762" y="4073"/>
                    <a:pt x="4762" y="4073"/>
                  </a:cubicBezTo>
                  <a:cubicBezTo>
                    <a:pt x="4845" y="4061"/>
                    <a:pt x="4928" y="4026"/>
                    <a:pt x="5012" y="3990"/>
                  </a:cubicBezTo>
                  <a:cubicBezTo>
                    <a:pt x="5167" y="3907"/>
                    <a:pt x="5274" y="3716"/>
                    <a:pt x="5119" y="3585"/>
                  </a:cubicBezTo>
                  <a:cubicBezTo>
                    <a:pt x="4952" y="3454"/>
                    <a:pt x="4738" y="3180"/>
                    <a:pt x="4762" y="2918"/>
                  </a:cubicBezTo>
                  <a:cubicBezTo>
                    <a:pt x="4797" y="2645"/>
                    <a:pt x="5202" y="1966"/>
                    <a:pt x="4797" y="1323"/>
                  </a:cubicBezTo>
                  <a:cubicBezTo>
                    <a:pt x="4524" y="871"/>
                    <a:pt x="4131" y="501"/>
                    <a:pt x="3666" y="251"/>
                  </a:cubicBezTo>
                  <a:cubicBezTo>
                    <a:pt x="3341" y="81"/>
                    <a:pt x="2956" y="1"/>
                    <a:pt x="2562"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2817;p56">
              <a:extLst>
                <a:ext uri="{FF2B5EF4-FFF2-40B4-BE49-F238E27FC236}">
                  <a16:creationId xmlns:a16="http://schemas.microsoft.com/office/drawing/2014/main" id="{F2F533E5-4ED0-FA7E-7F77-4910B2883BA6}"/>
                </a:ext>
              </a:extLst>
            </p:cNvPr>
            <p:cNvSpPr/>
            <p:nvPr/>
          </p:nvSpPr>
          <p:spPr>
            <a:xfrm>
              <a:off x="4618600" y="1768150"/>
              <a:ext cx="11025" cy="17575"/>
            </a:xfrm>
            <a:custGeom>
              <a:avLst/>
              <a:gdLst/>
              <a:ahLst/>
              <a:cxnLst/>
              <a:rect l="l" t="t" r="r" b="b"/>
              <a:pathLst>
                <a:path w="441" h="703" extrusionOk="0">
                  <a:moveTo>
                    <a:pt x="0" y="1"/>
                  </a:moveTo>
                  <a:lnTo>
                    <a:pt x="333" y="703"/>
                  </a:lnTo>
                  <a:lnTo>
                    <a:pt x="441" y="286"/>
                  </a:lnTo>
                  <a:lnTo>
                    <a:pt x="0" y="1"/>
                  </a:ln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2818;p56">
              <a:extLst>
                <a:ext uri="{FF2B5EF4-FFF2-40B4-BE49-F238E27FC236}">
                  <a16:creationId xmlns:a16="http://schemas.microsoft.com/office/drawing/2014/main" id="{10B2EB43-0809-1106-11AE-5E2D1940D7F0}"/>
                </a:ext>
              </a:extLst>
            </p:cNvPr>
            <p:cNvSpPr/>
            <p:nvPr/>
          </p:nvSpPr>
          <p:spPr>
            <a:xfrm>
              <a:off x="4654600" y="1741950"/>
              <a:ext cx="9550" cy="5400"/>
            </a:xfrm>
            <a:custGeom>
              <a:avLst/>
              <a:gdLst/>
              <a:ahLst/>
              <a:cxnLst/>
              <a:rect l="l" t="t" r="r" b="b"/>
              <a:pathLst>
                <a:path w="382" h="216" fill="none" extrusionOk="0">
                  <a:moveTo>
                    <a:pt x="382" y="215"/>
                  </a:moveTo>
                  <a:cubicBezTo>
                    <a:pt x="382" y="215"/>
                    <a:pt x="96" y="144"/>
                    <a:pt x="1"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2819;p56">
              <a:extLst>
                <a:ext uri="{FF2B5EF4-FFF2-40B4-BE49-F238E27FC236}">
                  <a16:creationId xmlns:a16="http://schemas.microsoft.com/office/drawing/2014/main" id="{5080BBE4-4B5B-F4D8-4C9C-0C4886EE1CEB}"/>
                </a:ext>
              </a:extLst>
            </p:cNvPr>
            <p:cNvSpPr/>
            <p:nvPr/>
          </p:nvSpPr>
          <p:spPr>
            <a:xfrm>
              <a:off x="4551725" y="1638350"/>
              <a:ext cx="107075" cy="112325"/>
            </a:xfrm>
            <a:custGeom>
              <a:avLst/>
              <a:gdLst/>
              <a:ahLst/>
              <a:cxnLst/>
              <a:rect l="l" t="t" r="r" b="b"/>
              <a:pathLst>
                <a:path w="4283" h="4493" extrusionOk="0">
                  <a:moveTo>
                    <a:pt x="2566" y="1"/>
                  </a:moveTo>
                  <a:cubicBezTo>
                    <a:pt x="1333" y="1"/>
                    <a:pt x="1" y="796"/>
                    <a:pt x="127" y="2133"/>
                  </a:cubicBezTo>
                  <a:cubicBezTo>
                    <a:pt x="211" y="3073"/>
                    <a:pt x="770" y="4133"/>
                    <a:pt x="973" y="4490"/>
                  </a:cubicBezTo>
                  <a:cubicBezTo>
                    <a:pt x="988" y="4492"/>
                    <a:pt x="1004" y="4492"/>
                    <a:pt x="1020" y="4492"/>
                  </a:cubicBezTo>
                  <a:cubicBezTo>
                    <a:pt x="1136" y="4492"/>
                    <a:pt x="1293" y="4457"/>
                    <a:pt x="1532" y="4395"/>
                  </a:cubicBezTo>
                  <a:cubicBezTo>
                    <a:pt x="1961" y="4288"/>
                    <a:pt x="2116" y="3776"/>
                    <a:pt x="2116" y="3776"/>
                  </a:cubicBezTo>
                  <a:lnTo>
                    <a:pt x="2306" y="3299"/>
                  </a:lnTo>
                  <a:cubicBezTo>
                    <a:pt x="2306" y="3299"/>
                    <a:pt x="2580" y="3299"/>
                    <a:pt x="2663" y="3073"/>
                  </a:cubicBezTo>
                  <a:cubicBezTo>
                    <a:pt x="2747" y="2859"/>
                    <a:pt x="2532" y="2514"/>
                    <a:pt x="2794" y="2323"/>
                  </a:cubicBezTo>
                  <a:cubicBezTo>
                    <a:pt x="3068" y="2133"/>
                    <a:pt x="3497" y="2275"/>
                    <a:pt x="3413" y="1787"/>
                  </a:cubicBezTo>
                  <a:cubicBezTo>
                    <a:pt x="3342" y="1383"/>
                    <a:pt x="3520" y="775"/>
                    <a:pt x="4282" y="704"/>
                  </a:cubicBezTo>
                  <a:cubicBezTo>
                    <a:pt x="4092" y="525"/>
                    <a:pt x="3890" y="382"/>
                    <a:pt x="3663" y="251"/>
                  </a:cubicBezTo>
                  <a:cubicBezTo>
                    <a:pt x="3341" y="82"/>
                    <a:pt x="2958" y="1"/>
                    <a:pt x="2566" y="1"/>
                  </a:cubicBezTo>
                  <a:close/>
                </a:path>
              </a:pathLst>
            </a:custGeom>
            <a:solidFill>
              <a:srgbClr val="263238"/>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2820;p56">
              <a:extLst>
                <a:ext uri="{FF2B5EF4-FFF2-40B4-BE49-F238E27FC236}">
                  <a16:creationId xmlns:a16="http://schemas.microsoft.com/office/drawing/2014/main" id="{36F7E604-9CB5-9703-A5F5-428797DBE0B9}"/>
                </a:ext>
              </a:extLst>
            </p:cNvPr>
            <p:cNvSpPr/>
            <p:nvPr/>
          </p:nvSpPr>
          <p:spPr>
            <a:xfrm>
              <a:off x="4590600" y="1713850"/>
              <a:ext cx="27725" cy="34400"/>
            </a:xfrm>
            <a:custGeom>
              <a:avLst/>
              <a:gdLst/>
              <a:ahLst/>
              <a:cxnLst/>
              <a:rect l="l" t="t" r="r" b="b"/>
              <a:pathLst>
                <a:path w="1109" h="1376" extrusionOk="0">
                  <a:moveTo>
                    <a:pt x="629" y="1"/>
                  </a:moveTo>
                  <a:cubicBezTo>
                    <a:pt x="570" y="1"/>
                    <a:pt x="504" y="16"/>
                    <a:pt x="430" y="53"/>
                  </a:cubicBezTo>
                  <a:cubicBezTo>
                    <a:pt x="1" y="268"/>
                    <a:pt x="299" y="779"/>
                    <a:pt x="489" y="1137"/>
                  </a:cubicBezTo>
                  <a:cubicBezTo>
                    <a:pt x="597" y="1333"/>
                    <a:pt x="783" y="1375"/>
                    <a:pt x="922" y="1375"/>
                  </a:cubicBezTo>
                  <a:cubicBezTo>
                    <a:pt x="1028" y="1375"/>
                    <a:pt x="1108" y="1351"/>
                    <a:pt x="1108" y="1351"/>
                  </a:cubicBezTo>
                  <a:lnTo>
                    <a:pt x="1025" y="351"/>
                  </a:lnTo>
                  <a:cubicBezTo>
                    <a:pt x="1025" y="351"/>
                    <a:pt x="911" y="1"/>
                    <a:pt x="629" y="1"/>
                  </a:cubicBezTo>
                  <a:close/>
                </a:path>
              </a:pathLst>
            </a:custGeom>
            <a:solidFill>
              <a:srgbClr val="D1D1D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2821;p56">
              <a:extLst>
                <a:ext uri="{FF2B5EF4-FFF2-40B4-BE49-F238E27FC236}">
                  <a16:creationId xmlns:a16="http://schemas.microsoft.com/office/drawing/2014/main" id="{C4D919DA-56CF-4E9A-29DB-F5E58524FEB0}"/>
                </a:ext>
              </a:extLst>
            </p:cNvPr>
            <p:cNvSpPr/>
            <p:nvPr/>
          </p:nvSpPr>
          <p:spPr>
            <a:xfrm>
              <a:off x="4590600" y="1709800"/>
              <a:ext cx="27725" cy="41100"/>
            </a:xfrm>
            <a:custGeom>
              <a:avLst/>
              <a:gdLst/>
              <a:ahLst/>
              <a:cxnLst/>
              <a:rect l="l" t="t" r="r" b="b"/>
              <a:pathLst>
                <a:path w="1109" h="1644" fill="none" extrusionOk="0">
                  <a:moveTo>
                    <a:pt x="1025" y="513"/>
                  </a:moveTo>
                  <a:cubicBezTo>
                    <a:pt x="1025" y="513"/>
                    <a:pt x="858" y="1"/>
                    <a:pt x="430" y="215"/>
                  </a:cubicBezTo>
                  <a:cubicBezTo>
                    <a:pt x="1" y="430"/>
                    <a:pt x="299" y="941"/>
                    <a:pt x="489" y="1299"/>
                  </a:cubicBezTo>
                  <a:cubicBezTo>
                    <a:pt x="680" y="1644"/>
                    <a:pt x="1108" y="1513"/>
                    <a:pt x="1108" y="1513"/>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2822;p56">
              <a:extLst>
                <a:ext uri="{FF2B5EF4-FFF2-40B4-BE49-F238E27FC236}">
                  <a16:creationId xmlns:a16="http://schemas.microsoft.com/office/drawing/2014/main" id="{DDAB1876-B406-D8BA-64BA-A4EE48ED253A}"/>
                </a:ext>
              </a:extLst>
            </p:cNvPr>
            <p:cNvSpPr/>
            <p:nvPr/>
          </p:nvSpPr>
          <p:spPr>
            <a:xfrm>
              <a:off x="4659975" y="1707725"/>
              <a:ext cx="4175" cy="9550"/>
            </a:xfrm>
            <a:custGeom>
              <a:avLst/>
              <a:gdLst/>
              <a:ahLst/>
              <a:cxnLst/>
              <a:rect l="l" t="t" r="r" b="b"/>
              <a:pathLst>
                <a:path w="167" h="382" extrusionOk="0">
                  <a:moveTo>
                    <a:pt x="83" y="1"/>
                  </a:moveTo>
                  <a:cubicBezTo>
                    <a:pt x="36" y="1"/>
                    <a:pt x="0" y="84"/>
                    <a:pt x="0" y="191"/>
                  </a:cubicBezTo>
                  <a:cubicBezTo>
                    <a:pt x="0" y="298"/>
                    <a:pt x="36" y="382"/>
                    <a:pt x="83" y="382"/>
                  </a:cubicBezTo>
                  <a:cubicBezTo>
                    <a:pt x="131" y="382"/>
                    <a:pt x="167" y="298"/>
                    <a:pt x="167" y="191"/>
                  </a:cubicBezTo>
                  <a:cubicBezTo>
                    <a:pt x="167" y="84"/>
                    <a:pt x="131" y="1"/>
                    <a:pt x="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2823;p56">
              <a:extLst>
                <a:ext uri="{FF2B5EF4-FFF2-40B4-BE49-F238E27FC236}">
                  <a16:creationId xmlns:a16="http://schemas.microsoft.com/office/drawing/2014/main" id="{81DF28A9-3189-204E-9D8F-7DBC147AD9B4}"/>
                </a:ext>
              </a:extLst>
            </p:cNvPr>
            <p:cNvSpPr/>
            <p:nvPr/>
          </p:nvSpPr>
          <p:spPr>
            <a:xfrm>
              <a:off x="4653125" y="1693725"/>
              <a:ext cx="14900" cy="8075"/>
            </a:xfrm>
            <a:custGeom>
              <a:avLst/>
              <a:gdLst/>
              <a:ahLst/>
              <a:cxnLst/>
              <a:rect l="l" t="t" r="r" b="b"/>
              <a:pathLst>
                <a:path w="596" h="323" fill="none" extrusionOk="0">
                  <a:moveTo>
                    <a:pt x="0" y="322"/>
                  </a:moveTo>
                  <a:cubicBezTo>
                    <a:pt x="0" y="322"/>
                    <a:pt x="274" y="1"/>
                    <a:pt x="596" y="156"/>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2824;p56">
              <a:extLst>
                <a:ext uri="{FF2B5EF4-FFF2-40B4-BE49-F238E27FC236}">
                  <a16:creationId xmlns:a16="http://schemas.microsoft.com/office/drawing/2014/main" id="{3C640B87-D345-BCB0-5A3C-78C0BD693DAB}"/>
                </a:ext>
              </a:extLst>
            </p:cNvPr>
            <p:cNvSpPr/>
            <p:nvPr/>
          </p:nvSpPr>
          <p:spPr>
            <a:xfrm>
              <a:off x="4650875" y="1826575"/>
              <a:ext cx="40675" cy="182100"/>
            </a:xfrm>
            <a:custGeom>
              <a:avLst/>
              <a:gdLst/>
              <a:ahLst/>
              <a:cxnLst/>
              <a:rect l="l" t="t" r="r" b="b"/>
              <a:pathLst>
                <a:path w="1627" h="7284" extrusionOk="0">
                  <a:moveTo>
                    <a:pt x="50" y="1"/>
                  </a:moveTo>
                  <a:cubicBezTo>
                    <a:pt x="19" y="1"/>
                    <a:pt x="0" y="47"/>
                    <a:pt x="7" y="176"/>
                  </a:cubicBezTo>
                  <a:lnTo>
                    <a:pt x="686" y="6867"/>
                  </a:lnTo>
                  <a:lnTo>
                    <a:pt x="1626" y="7284"/>
                  </a:lnTo>
                  <a:lnTo>
                    <a:pt x="1567" y="6391"/>
                  </a:lnTo>
                  <a:lnTo>
                    <a:pt x="293" y="319"/>
                  </a:lnTo>
                  <a:cubicBezTo>
                    <a:pt x="293" y="319"/>
                    <a:pt x="131" y="1"/>
                    <a:pt x="5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2825;p56">
              <a:extLst>
                <a:ext uri="{FF2B5EF4-FFF2-40B4-BE49-F238E27FC236}">
                  <a16:creationId xmlns:a16="http://schemas.microsoft.com/office/drawing/2014/main" id="{B672FC14-E5D9-E50B-0AEF-A0493FBA4F98}"/>
                </a:ext>
              </a:extLst>
            </p:cNvPr>
            <p:cNvSpPr/>
            <p:nvPr/>
          </p:nvSpPr>
          <p:spPr>
            <a:xfrm>
              <a:off x="4620675" y="1796125"/>
              <a:ext cx="33950" cy="34850"/>
            </a:xfrm>
            <a:custGeom>
              <a:avLst/>
              <a:gdLst/>
              <a:ahLst/>
              <a:cxnLst/>
              <a:rect l="l" t="t" r="r" b="b"/>
              <a:pathLst>
                <a:path w="1358" h="1394" extrusionOk="0">
                  <a:moveTo>
                    <a:pt x="310" y="1"/>
                  </a:moveTo>
                  <a:lnTo>
                    <a:pt x="0" y="394"/>
                  </a:lnTo>
                  <a:lnTo>
                    <a:pt x="1215" y="1394"/>
                  </a:lnTo>
                  <a:cubicBezTo>
                    <a:pt x="1215" y="1394"/>
                    <a:pt x="1358" y="953"/>
                    <a:pt x="1251" y="644"/>
                  </a:cubicBezTo>
                  <a:cubicBezTo>
                    <a:pt x="1143" y="346"/>
                    <a:pt x="310" y="1"/>
                    <a:pt x="310" y="1"/>
                  </a:cubicBezTo>
                  <a:close/>
                </a:path>
              </a:pathLst>
            </a:custGeom>
            <a:solidFill>
              <a:srgbClr val="20744B"/>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2826;p56">
              <a:extLst>
                <a:ext uri="{FF2B5EF4-FFF2-40B4-BE49-F238E27FC236}">
                  <a16:creationId xmlns:a16="http://schemas.microsoft.com/office/drawing/2014/main" id="{045D6DE8-9B5F-3302-614A-96DBBAABBCBF}"/>
                </a:ext>
              </a:extLst>
            </p:cNvPr>
            <p:cNvSpPr/>
            <p:nvPr/>
          </p:nvSpPr>
          <p:spPr>
            <a:xfrm>
              <a:off x="4567700" y="1766375"/>
              <a:ext cx="65200" cy="53600"/>
            </a:xfrm>
            <a:custGeom>
              <a:avLst/>
              <a:gdLst/>
              <a:ahLst/>
              <a:cxnLst/>
              <a:rect l="l" t="t" r="r" b="b"/>
              <a:pathLst>
                <a:path w="2608" h="2144" extrusionOk="0">
                  <a:moveTo>
                    <a:pt x="191" y="0"/>
                  </a:moveTo>
                  <a:lnTo>
                    <a:pt x="0" y="548"/>
                  </a:lnTo>
                  <a:lnTo>
                    <a:pt x="2262" y="2143"/>
                  </a:lnTo>
                  <a:lnTo>
                    <a:pt x="2608" y="1107"/>
                  </a:lnTo>
                  <a:lnTo>
                    <a:pt x="191" y="0"/>
                  </a:ln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2827;p56">
              <a:extLst>
                <a:ext uri="{FF2B5EF4-FFF2-40B4-BE49-F238E27FC236}">
                  <a16:creationId xmlns:a16="http://schemas.microsoft.com/office/drawing/2014/main" id="{57485108-BAD1-4774-71E4-40162FE4AF11}"/>
                </a:ext>
              </a:extLst>
            </p:cNvPr>
            <p:cNvSpPr/>
            <p:nvPr/>
          </p:nvSpPr>
          <p:spPr>
            <a:xfrm>
              <a:off x="4675750" y="1864875"/>
              <a:ext cx="51500" cy="46075"/>
            </a:xfrm>
            <a:custGeom>
              <a:avLst/>
              <a:gdLst/>
              <a:ahLst/>
              <a:cxnLst/>
              <a:rect l="l" t="t" r="r" b="b"/>
              <a:pathLst>
                <a:path w="2060" h="1843" extrusionOk="0">
                  <a:moveTo>
                    <a:pt x="543" y="1"/>
                  </a:moveTo>
                  <a:cubicBezTo>
                    <a:pt x="538" y="1"/>
                    <a:pt x="536" y="1"/>
                    <a:pt x="536" y="1"/>
                  </a:cubicBezTo>
                  <a:cubicBezTo>
                    <a:pt x="119" y="25"/>
                    <a:pt x="0" y="370"/>
                    <a:pt x="536" y="1132"/>
                  </a:cubicBezTo>
                  <a:cubicBezTo>
                    <a:pt x="953" y="1726"/>
                    <a:pt x="1183" y="1843"/>
                    <a:pt x="1343" y="1843"/>
                  </a:cubicBezTo>
                  <a:cubicBezTo>
                    <a:pt x="1388" y="1843"/>
                    <a:pt x="1428" y="1833"/>
                    <a:pt x="1465" y="1823"/>
                  </a:cubicBezTo>
                  <a:cubicBezTo>
                    <a:pt x="1619" y="1775"/>
                    <a:pt x="1881" y="1704"/>
                    <a:pt x="1977" y="1358"/>
                  </a:cubicBezTo>
                  <a:cubicBezTo>
                    <a:pt x="2060" y="1013"/>
                    <a:pt x="1929" y="739"/>
                    <a:pt x="1572" y="358"/>
                  </a:cubicBezTo>
                  <a:cubicBezTo>
                    <a:pt x="1247" y="11"/>
                    <a:pt x="618" y="1"/>
                    <a:pt x="543" y="1"/>
                  </a:cubicBezTo>
                  <a:close/>
                </a:path>
              </a:pathLst>
            </a:custGeom>
            <a:solidFill>
              <a:srgbClr val="FFFFFF"/>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2828;p56">
              <a:extLst>
                <a:ext uri="{FF2B5EF4-FFF2-40B4-BE49-F238E27FC236}">
                  <a16:creationId xmlns:a16="http://schemas.microsoft.com/office/drawing/2014/main" id="{8264311D-E603-AD4D-DD68-62245A774F4D}"/>
                </a:ext>
              </a:extLst>
            </p:cNvPr>
            <p:cNvSpPr/>
            <p:nvPr/>
          </p:nvSpPr>
          <p:spPr>
            <a:xfrm>
              <a:off x="4550725" y="1815775"/>
              <a:ext cx="170575" cy="136275"/>
            </a:xfrm>
            <a:custGeom>
              <a:avLst/>
              <a:gdLst/>
              <a:ahLst/>
              <a:cxnLst/>
              <a:rect l="l" t="t" r="r" b="b"/>
              <a:pathLst>
                <a:path w="6823" h="5451" extrusionOk="0">
                  <a:moveTo>
                    <a:pt x="2429" y="0"/>
                  </a:moveTo>
                  <a:lnTo>
                    <a:pt x="465" y="48"/>
                  </a:lnTo>
                  <a:cubicBezTo>
                    <a:pt x="203" y="465"/>
                    <a:pt x="48" y="941"/>
                    <a:pt x="24" y="1429"/>
                  </a:cubicBezTo>
                  <a:cubicBezTo>
                    <a:pt x="0" y="2215"/>
                    <a:pt x="191" y="2513"/>
                    <a:pt x="429" y="2584"/>
                  </a:cubicBezTo>
                  <a:cubicBezTo>
                    <a:pt x="679" y="2667"/>
                    <a:pt x="2834" y="4263"/>
                    <a:pt x="3453" y="4561"/>
                  </a:cubicBezTo>
                  <a:cubicBezTo>
                    <a:pt x="3993" y="4820"/>
                    <a:pt x="5138" y="5450"/>
                    <a:pt x="5700" y="5450"/>
                  </a:cubicBezTo>
                  <a:cubicBezTo>
                    <a:pt x="5782" y="5450"/>
                    <a:pt x="5852" y="5437"/>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2829;p56">
              <a:extLst>
                <a:ext uri="{FF2B5EF4-FFF2-40B4-BE49-F238E27FC236}">
                  <a16:creationId xmlns:a16="http://schemas.microsoft.com/office/drawing/2014/main" id="{841F5302-18CF-2B21-0F39-BB80789614D3}"/>
                </a:ext>
              </a:extLst>
            </p:cNvPr>
            <p:cNvSpPr/>
            <p:nvPr/>
          </p:nvSpPr>
          <p:spPr>
            <a:xfrm>
              <a:off x="4550725" y="1815775"/>
              <a:ext cx="170575" cy="141125"/>
            </a:xfrm>
            <a:custGeom>
              <a:avLst/>
              <a:gdLst/>
              <a:ahLst/>
              <a:cxnLst/>
              <a:rect l="l" t="t" r="r" b="b"/>
              <a:pathLst>
                <a:path w="6823" h="5645" fill="none" extrusionOk="0">
                  <a:moveTo>
                    <a:pt x="465" y="48"/>
                  </a:moveTo>
                  <a:cubicBezTo>
                    <a:pt x="203" y="465"/>
                    <a:pt x="48" y="941"/>
                    <a:pt x="24" y="1429"/>
                  </a:cubicBezTo>
                  <a:cubicBezTo>
                    <a:pt x="0" y="2215"/>
                    <a:pt x="191" y="2513"/>
                    <a:pt x="429" y="2584"/>
                  </a:cubicBezTo>
                  <a:cubicBezTo>
                    <a:pt x="679" y="2667"/>
                    <a:pt x="2834" y="4263"/>
                    <a:pt x="3453" y="4561"/>
                  </a:cubicBezTo>
                  <a:cubicBezTo>
                    <a:pt x="4072" y="4858"/>
                    <a:pt x="5489" y="5644"/>
                    <a:pt x="5906" y="5406"/>
                  </a:cubicBezTo>
                  <a:cubicBezTo>
                    <a:pt x="6311" y="5168"/>
                    <a:pt x="6823" y="4953"/>
                    <a:pt x="6823" y="4251"/>
                  </a:cubicBezTo>
                  <a:cubicBezTo>
                    <a:pt x="6823" y="3549"/>
                    <a:pt x="6418" y="3108"/>
                    <a:pt x="6168" y="2846"/>
                  </a:cubicBezTo>
                  <a:cubicBezTo>
                    <a:pt x="5930" y="2572"/>
                    <a:pt x="4453" y="1691"/>
                    <a:pt x="3989" y="1239"/>
                  </a:cubicBezTo>
                  <a:cubicBezTo>
                    <a:pt x="3537" y="786"/>
                    <a:pt x="2596" y="24"/>
                    <a:pt x="2429"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2830;p56">
              <a:extLst>
                <a:ext uri="{FF2B5EF4-FFF2-40B4-BE49-F238E27FC236}">
                  <a16:creationId xmlns:a16="http://schemas.microsoft.com/office/drawing/2014/main" id="{3D065A86-A914-199F-8104-2D226C07A189}"/>
                </a:ext>
              </a:extLst>
            </p:cNvPr>
            <p:cNvSpPr/>
            <p:nvPr/>
          </p:nvSpPr>
          <p:spPr>
            <a:xfrm>
              <a:off x="4674550" y="1859525"/>
              <a:ext cx="15200" cy="22400"/>
            </a:xfrm>
            <a:custGeom>
              <a:avLst/>
              <a:gdLst/>
              <a:ahLst/>
              <a:cxnLst/>
              <a:rect l="l" t="t" r="r" b="b"/>
              <a:pathLst>
                <a:path w="608" h="896" extrusionOk="0">
                  <a:moveTo>
                    <a:pt x="273" y="0"/>
                  </a:moveTo>
                  <a:cubicBezTo>
                    <a:pt x="269" y="0"/>
                    <a:pt x="266" y="0"/>
                    <a:pt x="262" y="1"/>
                  </a:cubicBezTo>
                  <a:cubicBezTo>
                    <a:pt x="143" y="25"/>
                    <a:pt x="0" y="596"/>
                    <a:pt x="131" y="763"/>
                  </a:cubicBezTo>
                  <a:cubicBezTo>
                    <a:pt x="198" y="854"/>
                    <a:pt x="274" y="895"/>
                    <a:pt x="337" y="895"/>
                  </a:cubicBezTo>
                  <a:cubicBezTo>
                    <a:pt x="398" y="895"/>
                    <a:pt x="447" y="857"/>
                    <a:pt x="465" y="787"/>
                  </a:cubicBezTo>
                  <a:cubicBezTo>
                    <a:pt x="489" y="632"/>
                    <a:pt x="608" y="429"/>
                    <a:pt x="584" y="215"/>
                  </a:cubicBezTo>
                  <a:cubicBezTo>
                    <a:pt x="584" y="215"/>
                    <a:pt x="403" y="0"/>
                    <a:pt x="273"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2831;p56">
              <a:extLst>
                <a:ext uri="{FF2B5EF4-FFF2-40B4-BE49-F238E27FC236}">
                  <a16:creationId xmlns:a16="http://schemas.microsoft.com/office/drawing/2014/main" id="{731FE4D9-BE3D-CD72-E8E0-6D6859C8A9AB}"/>
                </a:ext>
              </a:extLst>
            </p:cNvPr>
            <p:cNvSpPr/>
            <p:nvPr/>
          </p:nvSpPr>
          <p:spPr>
            <a:xfrm>
              <a:off x="4686450" y="1866650"/>
              <a:ext cx="10150" cy="14600"/>
            </a:xfrm>
            <a:custGeom>
              <a:avLst/>
              <a:gdLst/>
              <a:ahLst/>
              <a:cxnLst/>
              <a:rect l="l" t="t" r="r" b="b"/>
              <a:pathLst>
                <a:path w="406" h="584" extrusionOk="0">
                  <a:moveTo>
                    <a:pt x="190" y="1"/>
                  </a:moveTo>
                  <a:cubicBezTo>
                    <a:pt x="186" y="1"/>
                    <a:pt x="183" y="1"/>
                    <a:pt x="179" y="1"/>
                  </a:cubicBezTo>
                  <a:cubicBezTo>
                    <a:pt x="96" y="1"/>
                    <a:pt x="1" y="394"/>
                    <a:pt x="96" y="502"/>
                  </a:cubicBezTo>
                  <a:cubicBezTo>
                    <a:pt x="139" y="557"/>
                    <a:pt x="188" y="583"/>
                    <a:pt x="229" y="583"/>
                  </a:cubicBezTo>
                  <a:cubicBezTo>
                    <a:pt x="268" y="583"/>
                    <a:pt x="299" y="560"/>
                    <a:pt x="310" y="513"/>
                  </a:cubicBezTo>
                  <a:cubicBezTo>
                    <a:pt x="334" y="418"/>
                    <a:pt x="406" y="287"/>
                    <a:pt x="394" y="132"/>
                  </a:cubicBezTo>
                  <a:cubicBezTo>
                    <a:pt x="394" y="132"/>
                    <a:pt x="273" y="1"/>
                    <a:pt x="190"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2832;p56">
              <a:extLst>
                <a:ext uri="{FF2B5EF4-FFF2-40B4-BE49-F238E27FC236}">
                  <a16:creationId xmlns:a16="http://schemas.microsoft.com/office/drawing/2014/main" id="{A6C0F1A9-AC66-FDAC-6C32-2F3185CC2E59}"/>
                </a:ext>
              </a:extLst>
            </p:cNvPr>
            <p:cNvSpPr/>
            <p:nvPr/>
          </p:nvSpPr>
          <p:spPr>
            <a:xfrm>
              <a:off x="4664425" y="1851775"/>
              <a:ext cx="15200" cy="22300"/>
            </a:xfrm>
            <a:custGeom>
              <a:avLst/>
              <a:gdLst/>
              <a:ahLst/>
              <a:cxnLst/>
              <a:rect l="l" t="t" r="r" b="b"/>
              <a:pathLst>
                <a:path w="608" h="892" extrusionOk="0">
                  <a:moveTo>
                    <a:pt x="284" y="1"/>
                  </a:moveTo>
                  <a:cubicBezTo>
                    <a:pt x="281" y="1"/>
                    <a:pt x="278" y="1"/>
                    <a:pt x="275" y="1"/>
                  </a:cubicBezTo>
                  <a:cubicBezTo>
                    <a:pt x="144" y="13"/>
                    <a:pt x="1" y="596"/>
                    <a:pt x="132" y="763"/>
                  </a:cubicBezTo>
                  <a:cubicBezTo>
                    <a:pt x="200" y="850"/>
                    <a:pt x="277" y="891"/>
                    <a:pt x="341" y="891"/>
                  </a:cubicBezTo>
                  <a:cubicBezTo>
                    <a:pt x="400" y="891"/>
                    <a:pt x="448" y="856"/>
                    <a:pt x="465" y="787"/>
                  </a:cubicBezTo>
                  <a:cubicBezTo>
                    <a:pt x="501" y="632"/>
                    <a:pt x="608" y="430"/>
                    <a:pt x="584" y="215"/>
                  </a:cubicBezTo>
                  <a:cubicBezTo>
                    <a:pt x="584" y="215"/>
                    <a:pt x="403" y="1"/>
                    <a:pt x="284" y="1"/>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2833;p56">
              <a:extLst>
                <a:ext uri="{FF2B5EF4-FFF2-40B4-BE49-F238E27FC236}">
                  <a16:creationId xmlns:a16="http://schemas.microsoft.com/office/drawing/2014/main" id="{7F036A8B-24BD-7BCB-DDB7-C923C7C4EE31}"/>
                </a:ext>
              </a:extLst>
            </p:cNvPr>
            <p:cNvSpPr/>
            <p:nvPr/>
          </p:nvSpPr>
          <p:spPr>
            <a:xfrm>
              <a:off x="4654900" y="1843150"/>
              <a:ext cx="15200" cy="22400"/>
            </a:xfrm>
            <a:custGeom>
              <a:avLst/>
              <a:gdLst/>
              <a:ahLst/>
              <a:cxnLst/>
              <a:rect l="l" t="t" r="r" b="b"/>
              <a:pathLst>
                <a:path w="608" h="896" extrusionOk="0">
                  <a:moveTo>
                    <a:pt x="272" y="0"/>
                  </a:moveTo>
                  <a:cubicBezTo>
                    <a:pt x="269" y="0"/>
                    <a:pt x="266" y="1"/>
                    <a:pt x="263" y="1"/>
                  </a:cubicBezTo>
                  <a:cubicBezTo>
                    <a:pt x="144" y="13"/>
                    <a:pt x="1" y="596"/>
                    <a:pt x="132" y="763"/>
                  </a:cubicBezTo>
                  <a:cubicBezTo>
                    <a:pt x="198" y="854"/>
                    <a:pt x="274" y="895"/>
                    <a:pt x="336" y="895"/>
                  </a:cubicBezTo>
                  <a:cubicBezTo>
                    <a:pt x="395" y="895"/>
                    <a:pt x="441" y="857"/>
                    <a:pt x="453" y="787"/>
                  </a:cubicBezTo>
                  <a:cubicBezTo>
                    <a:pt x="489" y="632"/>
                    <a:pt x="608" y="429"/>
                    <a:pt x="572" y="215"/>
                  </a:cubicBezTo>
                  <a:cubicBezTo>
                    <a:pt x="572" y="215"/>
                    <a:pt x="391" y="0"/>
                    <a:pt x="272" y="0"/>
                  </a:cubicBezTo>
                  <a:close/>
                </a:path>
              </a:pathLst>
            </a:custGeom>
            <a:solidFill>
              <a:srgbClr val="D1D1D1"/>
            </a:solid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2834;p56">
              <a:extLst>
                <a:ext uri="{FF2B5EF4-FFF2-40B4-BE49-F238E27FC236}">
                  <a16:creationId xmlns:a16="http://schemas.microsoft.com/office/drawing/2014/main" id="{17D26C5A-19F1-799B-0B39-625F9C387CBE}"/>
                </a:ext>
              </a:extLst>
            </p:cNvPr>
            <p:cNvSpPr/>
            <p:nvPr/>
          </p:nvSpPr>
          <p:spPr>
            <a:xfrm>
              <a:off x="4551625" y="1889900"/>
              <a:ext cx="32450" cy="5375"/>
            </a:xfrm>
            <a:custGeom>
              <a:avLst/>
              <a:gdLst/>
              <a:ahLst/>
              <a:cxnLst/>
              <a:rect l="l" t="t" r="r" b="b"/>
              <a:pathLst>
                <a:path w="1298" h="215" extrusionOk="0">
                  <a:moveTo>
                    <a:pt x="0" y="0"/>
                  </a:moveTo>
                  <a:lnTo>
                    <a:pt x="0" y="0"/>
                  </a:lnTo>
                  <a:cubicBezTo>
                    <a:pt x="441" y="214"/>
                    <a:pt x="1298" y="214"/>
                    <a:pt x="1298" y="21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2835;p56">
              <a:extLst>
                <a:ext uri="{FF2B5EF4-FFF2-40B4-BE49-F238E27FC236}">
                  <a16:creationId xmlns:a16="http://schemas.microsoft.com/office/drawing/2014/main" id="{285491C1-6C39-4144-C8C3-DA27E16E0D2C}"/>
                </a:ext>
              </a:extLst>
            </p:cNvPr>
            <p:cNvSpPr/>
            <p:nvPr/>
          </p:nvSpPr>
          <p:spPr>
            <a:xfrm>
              <a:off x="4551625" y="1889900"/>
              <a:ext cx="32450" cy="5375"/>
            </a:xfrm>
            <a:custGeom>
              <a:avLst/>
              <a:gdLst/>
              <a:ahLst/>
              <a:cxnLst/>
              <a:rect l="l" t="t" r="r" b="b"/>
              <a:pathLst>
                <a:path w="1298" h="215" fill="none" extrusionOk="0">
                  <a:moveTo>
                    <a:pt x="1298" y="214"/>
                  </a:moveTo>
                  <a:cubicBezTo>
                    <a:pt x="1298" y="214"/>
                    <a:pt x="441" y="214"/>
                    <a:pt x="0"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2836;p56">
              <a:extLst>
                <a:ext uri="{FF2B5EF4-FFF2-40B4-BE49-F238E27FC236}">
                  <a16:creationId xmlns:a16="http://schemas.microsoft.com/office/drawing/2014/main" id="{6E53F08C-7F24-369C-8952-A5FA02CB25A6}"/>
                </a:ext>
              </a:extLst>
            </p:cNvPr>
            <p:cNvSpPr/>
            <p:nvPr/>
          </p:nvSpPr>
          <p:spPr>
            <a:xfrm>
              <a:off x="4344750" y="1490425"/>
              <a:ext cx="200650" cy="148875"/>
            </a:xfrm>
            <a:custGeom>
              <a:avLst/>
              <a:gdLst/>
              <a:ahLst/>
              <a:cxnLst/>
              <a:rect l="l" t="t" r="r" b="b"/>
              <a:pathLst>
                <a:path w="8026" h="5955" fill="none" extrusionOk="0">
                  <a:moveTo>
                    <a:pt x="8025" y="4442"/>
                  </a:moveTo>
                  <a:lnTo>
                    <a:pt x="8025" y="5954"/>
                  </a:lnTo>
                  <a:lnTo>
                    <a:pt x="0" y="5954"/>
                  </a:lnTo>
                  <a:lnTo>
                    <a:pt x="0" y="1"/>
                  </a:lnTo>
                  <a:lnTo>
                    <a:pt x="63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2837;p56">
              <a:extLst>
                <a:ext uri="{FF2B5EF4-FFF2-40B4-BE49-F238E27FC236}">
                  <a16:creationId xmlns:a16="http://schemas.microsoft.com/office/drawing/2014/main" id="{B9145BFC-B0B2-FCBA-9ABD-591C25835266}"/>
                </a:ext>
              </a:extLst>
            </p:cNvPr>
            <p:cNvSpPr/>
            <p:nvPr/>
          </p:nvSpPr>
          <p:spPr>
            <a:xfrm>
              <a:off x="4377200" y="1490425"/>
              <a:ext cx="168200" cy="100050"/>
            </a:xfrm>
            <a:custGeom>
              <a:avLst/>
              <a:gdLst/>
              <a:ahLst/>
              <a:cxnLst/>
              <a:rect l="l" t="t" r="r" b="b"/>
              <a:pathLst>
                <a:path w="6728" h="4002" fill="none" extrusionOk="0">
                  <a:moveTo>
                    <a:pt x="0" y="1"/>
                  </a:moveTo>
                  <a:lnTo>
                    <a:pt x="6727" y="1"/>
                  </a:lnTo>
                  <a:lnTo>
                    <a:pt x="6727" y="400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2838;p56">
              <a:extLst>
                <a:ext uri="{FF2B5EF4-FFF2-40B4-BE49-F238E27FC236}">
                  <a16:creationId xmlns:a16="http://schemas.microsoft.com/office/drawing/2014/main" id="{6511BC08-A348-2FD5-E2A1-19C118532ABF}"/>
                </a:ext>
              </a:extLst>
            </p:cNvPr>
            <p:cNvSpPr/>
            <p:nvPr/>
          </p:nvSpPr>
          <p:spPr>
            <a:xfrm>
              <a:off x="4344750" y="1609200"/>
              <a:ext cx="200650" cy="30100"/>
            </a:xfrm>
            <a:custGeom>
              <a:avLst/>
              <a:gdLst/>
              <a:ahLst/>
              <a:cxnLst/>
              <a:rect l="l" t="t" r="r" b="b"/>
              <a:pathLst>
                <a:path w="8026" h="1204" fill="none" extrusionOk="0">
                  <a:moveTo>
                    <a:pt x="0" y="1"/>
                  </a:moveTo>
                  <a:lnTo>
                    <a:pt x="8025" y="1"/>
                  </a:lnTo>
                  <a:lnTo>
                    <a:pt x="8025" y="1203"/>
                  </a:lnTo>
                  <a:lnTo>
                    <a:pt x="0" y="1203"/>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2839;p56">
              <a:extLst>
                <a:ext uri="{FF2B5EF4-FFF2-40B4-BE49-F238E27FC236}">
                  <a16:creationId xmlns:a16="http://schemas.microsoft.com/office/drawing/2014/main" id="{5F157002-70B6-2818-976C-57E929B1C62C}"/>
                </a:ext>
              </a:extLst>
            </p:cNvPr>
            <p:cNvSpPr/>
            <p:nvPr/>
          </p:nvSpPr>
          <p:spPr>
            <a:xfrm>
              <a:off x="4359025" y="1619025"/>
              <a:ext cx="172075" cy="10750"/>
            </a:xfrm>
            <a:custGeom>
              <a:avLst/>
              <a:gdLst/>
              <a:ahLst/>
              <a:cxnLst/>
              <a:rect l="l" t="t" r="r" b="b"/>
              <a:pathLst>
                <a:path w="6883" h="430" fill="none" extrusionOk="0">
                  <a:moveTo>
                    <a:pt x="1" y="0"/>
                  </a:moveTo>
                  <a:lnTo>
                    <a:pt x="6883" y="0"/>
                  </a:lnTo>
                  <a:lnTo>
                    <a:pt x="6883" y="429"/>
                  </a:lnTo>
                  <a:lnTo>
                    <a:pt x="1" y="42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2840;p56">
              <a:extLst>
                <a:ext uri="{FF2B5EF4-FFF2-40B4-BE49-F238E27FC236}">
                  <a16:creationId xmlns:a16="http://schemas.microsoft.com/office/drawing/2014/main" id="{003FD6CA-A66F-C426-F6DD-BBE73734C69E}"/>
                </a:ext>
              </a:extLst>
            </p:cNvPr>
            <p:cNvSpPr/>
            <p:nvPr/>
          </p:nvSpPr>
          <p:spPr>
            <a:xfrm>
              <a:off x="4418575" y="1515750"/>
              <a:ext cx="64900" cy="75025"/>
            </a:xfrm>
            <a:custGeom>
              <a:avLst/>
              <a:gdLst/>
              <a:ahLst/>
              <a:cxnLst/>
              <a:rect l="l" t="t" r="r" b="b"/>
              <a:pathLst>
                <a:path w="2596" h="3001" fill="none" extrusionOk="0">
                  <a:moveTo>
                    <a:pt x="2596" y="1500"/>
                  </a:moveTo>
                  <a:lnTo>
                    <a:pt x="0" y="0"/>
                  </a:lnTo>
                  <a:lnTo>
                    <a:pt x="0" y="300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2841;p56">
              <a:extLst>
                <a:ext uri="{FF2B5EF4-FFF2-40B4-BE49-F238E27FC236}">
                  <a16:creationId xmlns:a16="http://schemas.microsoft.com/office/drawing/2014/main" id="{DBF9EC7D-C63D-0635-4F2E-F3649F5A098D}"/>
                </a:ext>
              </a:extLst>
            </p:cNvPr>
            <p:cNvSpPr/>
            <p:nvPr/>
          </p:nvSpPr>
          <p:spPr>
            <a:xfrm>
              <a:off x="5388325" y="1486875"/>
              <a:ext cx="34850" cy="36025"/>
            </a:xfrm>
            <a:custGeom>
              <a:avLst/>
              <a:gdLst/>
              <a:ahLst/>
              <a:cxnLst/>
              <a:rect l="l" t="t" r="r" b="b"/>
              <a:pathLst>
                <a:path w="1394" h="1441" fill="none" extrusionOk="0">
                  <a:moveTo>
                    <a:pt x="1" y="0"/>
                  </a:moveTo>
                  <a:cubicBezTo>
                    <a:pt x="584" y="357"/>
                    <a:pt x="1060" y="845"/>
                    <a:pt x="1394" y="144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2842;p56">
              <a:extLst>
                <a:ext uri="{FF2B5EF4-FFF2-40B4-BE49-F238E27FC236}">
                  <a16:creationId xmlns:a16="http://schemas.microsoft.com/office/drawing/2014/main" id="{652BA2D2-516E-C75F-42FE-D95C2C5928C9}"/>
                </a:ext>
              </a:extLst>
            </p:cNvPr>
            <p:cNvSpPr/>
            <p:nvPr/>
          </p:nvSpPr>
          <p:spPr>
            <a:xfrm>
              <a:off x="5229375" y="1467225"/>
              <a:ext cx="147675" cy="161650"/>
            </a:xfrm>
            <a:custGeom>
              <a:avLst/>
              <a:gdLst/>
              <a:ahLst/>
              <a:cxnLst/>
              <a:rect l="l" t="t" r="r" b="b"/>
              <a:pathLst>
                <a:path w="5907" h="6466" fill="none" extrusionOk="0">
                  <a:moveTo>
                    <a:pt x="1299" y="6465"/>
                  </a:moveTo>
                  <a:cubicBezTo>
                    <a:pt x="1" y="4763"/>
                    <a:pt x="322" y="2346"/>
                    <a:pt x="2025" y="1036"/>
                  </a:cubicBezTo>
                  <a:cubicBezTo>
                    <a:pt x="3132" y="191"/>
                    <a:pt x="4620" y="0"/>
                    <a:pt x="5906" y="56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2843;p56">
              <a:extLst>
                <a:ext uri="{FF2B5EF4-FFF2-40B4-BE49-F238E27FC236}">
                  <a16:creationId xmlns:a16="http://schemas.microsoft.com/office/drawing/2014/main" id="{A4925B7C-59A3-7C28-28F5-C908D730B883}"/>
                </a:ext>
              </a:extLst>
            </p:cNvPr>
            <p:cNvSpPr/>
            <p:nvPr/>
          </p:nvSpPr>
          <p:spPr>
            <a:xfrm>
              <a:off x="5272850" y="1640750"/>
              <a:ext cx="11025" cy="8950"/>
            </a:xfrm>
            <a:custGeom>
              <a:avLst/>
              <a:gdLst/>
              <a:ahLst/>
              <a:cxnLst/>
              <a:rect l="l" t="t" r="r" b="b"/>
              <a:pathLst>
                <a:path w="441" h="358" fill="none" extrusionOk="0">
                  <a:moveTo>
                    <a:pt x="441" y="358"/>
                  </a:moveTo>
                  <a:cubicBezTo>
                    <a:pt x="286" y="251"/>
                    <a:pt x="143" y="132"/>
                    <a:pt x="0" y="1"/>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2844;p56">
              <a:extLst>
                <a:ext uri="{FF2B5EF4-FFF2-40B4-BE49-F238E27FC236}">
                  <a16:creationId xmlns:a16="http://schemas.microsoft.com/office/drawing/2014/main" id="{95506B20-EDD9-D34A-4AB4-819AC38CD704}"/>
                </a:ext>
              </a:extLst>
            </p:cNvPr>
            <p:cNvSpPr/>
            <p:nvPr/>
          </p:nvSpPr>
          <p:spPr>
            <a:xfrm>
              <a:off x="5293975" y="1566350"/>
              <a:ext cx="141400" cy="100325"/>
            </a:xfrm>
            <a:custGeom>
              <a:avLst/>
              <a:gdLst/>
              <a:ahLst/>
              <a:cxnLst/>
              <a:rect l="l" t="t" r="r" b="b"/>
              <a:pathLst>
                <a:path w="5656" h="4013" fill="none" extrusionOk="0">
                  <a:moveTo>
                    <a:pt x="5656" y="0"/>
                  </a:moveTo>
                  <a:lnTo>
                    <a:pt x="5656" y="143"/>
                  </a:lnTo>
                  <a:cubicBezTo>
                    <a:pt x="5656" y="2274"/>
                    <a:pt x="3918" y="4012"/>
                    <a:pt x="1786" y="4012"/>
                  </a:cubicBezTo>
                  <a:cubicBezTo>
                    <a:pt x="1155" y="4012"/>
                    <a:pt x="548" y="3858"/>
                    <a:pt x="0" y="3572"/>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2845;p56">
              <a:extLst>
                <a:ext uri="{FF2B5EF4-FFF2-40B4-BE49-F238E27FC236}">
                  <a16:creationId xmlns:a16="http://schemas.microsoft.com/office/drawing/2014/main" id="{5A145DD7-3020-75F6-FC14-2D6A1F694B15}"/>
                </a:ext>
              </a:extLst>
            </p:cNvPr>
            <p:cNvSpPr/>
            <p:nvPr/>
          </p:nvSpPr>
          <p:spPr>
            <a:xfrm>
              <a:off x="5269275" y="1531225"/>
              <a:ext cx="11625" cy="34550"/>
            </a:xfrm>
            <a:custGeom>
              <a:avLst/>
              <a:gdLst/>
              <a:ahLst/>
              <a:cxnLst/>
              <a:rect l="l" t="t" r="r" b="b"/>
              <a:pathLst>
                <a:path w="465" h="1382" fill="none" extrusionOk="0">
                  <a:moveTo>
                    <a:pt x="0" y="1381"/>
                  </a:moveTo>
                  <a:cubicBezTo>
                    <a:pt x="36" y="881"/>
                    <a:pt x="191" y="405"/>
                    <a:pt x="465" y="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2846;p56">
              <a:extLst>
                <a:ext uri="{FF2B5EF4-FFF2-40B4-BE49-F238E27FC236}">
                  <a16:creationId xmlns:a16="http://schemas.microsoft.com/office/drawing/2014/main" id="{CD6D1CF3-AAC3-C58C-F53F-2119ABC530A9}"/>
                </a:ext>
              </a:extLst>
            </p:cNvPr>
            <p:cNvSpPr/>
            <p:nvPr/>
          </p:nvSpPr>
          <p:spPr>
            <a:xfrm>
              <a:off x="5269575" y="1493700"/>
              <a:ext cx="144975" cy="152150"/>
            </a:xfrm>
            <a:custGeom>
              <a:avLst/>
              <a:gdLst/>
              <a:ahLst/>
              <a:cxnLst/>
              <a:rect l="l" t="t" r="r" b="b"/>
              <a:pathLst>
                <a:path w="5799" h="6086" fill="none" extrusionOk="0">
                  <a:moveTo>
                    <a:pt x="798" y="1084"/>
                  </a:moveTo>
                  <a:cubicBezTo>
                    <a:pt x="1881" y="1"/>
                    <a:pt x="3643" y="1"/>
                    <a:pt x="4715" y="1084"/>
                  </a:cubicBezTo>
                  <a:cubicBezTo>
                    <a:pt x="5798" y="2168"/>
                    <a:pt x="5798" y="3930"/>
                    <a:pt x="4715" y="5013"/>
                  </a:cubicBezTo>
                  <a:cubicBezTo>
                    <a:pt x="3631" y="6085"/>
                    <a:pt x="1881" y="6085"/>
                    <a:pt x="798" y="5002"/>
                  </a:cubicBezTo>
                  <a:cubicBezTo>
                    <a:pt x="345" y="4549"/>
                    <a:pt x="60" y="3942"/>
                    <a:pt x="0" y="3299"/>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847;p56">
              <a:extLst>
                <a:ext uri="{FF2B5EF4-FFF2-40B4-BE49-F238E27FC236}">
                  <a16:creationId xmlns:a16="http://schemas.microsoft.com/office/drawing/2014/main" id="{13948D64-C1B8-8C77-2C7A-17B033875E9B}"/>
                </a:ext>
              </a:extLst>
            </p:cNvPr>
            <p:cNvSpPr/>
            <p:nvPr/>
          </p:nvSpPr>
          <p:spPr>
            <a:xfrm>
              <a:off x="5295175" y="1526450"/>
              <a:ext cx="86625" cy="87250"/>
            </a:xfrm>
            <a:custGeom>
              <a:avLst/>
              <a:gdLst/>
              <a:ahLst/>
              <a:cxnLst/>
              <a:rect l="l" t="t" r="r" b="b"/>
              <a:pathLst>
                <a:path w="3465" h="3490" fill="none" extrusionOk="0">
                  <a:moveTo>
                    <a:pt x="2858" y="2858"/>
                  </a:moveTo>
                  <a:cubicBezTo>
                    <a:pt x="2238" y="3477"/>
                    <a:pt x="1238" y="3489"/>
                    <a:pt x="619" y="2858"/>
                  </a:cubicBezTo>
                  <a:cubicBezTo>
                    <a:pt x="0" y="2239"/>
                    <a:pt x="0" y="1239"/>
                    <a:pt x="619" y="620"/>
                  </a:cubicBezTo>
                  <a:cubicBezTo>
                    <a:pt x="1238" y="1"/>
                    <a:pt x="2238" y="1"/>
                    <a:pt x="2858" y="620"/>
                  </a:cubicBezTo>
                  <a:cubicBezTo>
                    <a:pt x="3334" y="1096"/>
                    <a:pt x="3465" y="1822"/>
                    <a:pt x="3167" y="2430"/>
                  </a:cubicBez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848;p56">
              <a:extLst>
                <a:ext uri="{FF2B5EF4-FFF2-40B4-BE49-F238E27FC236}">
                  <a16:creationId xmlns:a16="http://schemas.microsoft.com/office/drawing/2014/main" id="{C4CB6290-19C8-A483-7225-0CB7580AB43C}"/>
                </a:ext>
              </a:extLst>
            </p:cNvPr>
            <p:cNvSpPr/>
            <p:nvPr/>
          </p:nvSpPr>
          <p:spPr>
            <a:xfrm>
              <a:off x="5321350" y="1552650"/>
              <a:ext cx="34550" cy="34550"/>
            </a:xfrm>
            <a:custGeom>
              <a:avLst/>
              <a:gdLst/>
              <a:ahLst/>
              <a:cxnLst/>
              <a:rect l="l" t="t" r="r" b="b"/>
              <a:pathLst>
                <a:path w="1382" h="1382" fill="none" extrusionOk="0">
                  <a:moveTo>
                    <a:pt x="1382" y="691"/>
                  </a:moveTo>
                  <a:cubicBezTo>
                    <a:pt x="1382" y="1072"/>
                    <a:pt x="1072" y="1382"/>
                    <a:pt x="691" y="1382"/>
                  </a:cubicBezTo>
                  <a:cubicBezTo>
                    <a:pt x="310" y="1382"/>
                    <a:pt x="1" y="1072"/>
                    <a:pt x="1" y="691"/>
                  </a:cubicBezTo>
                  <a:cubicBezTo>
                    <a:pt x="1" y="310"/>
                    <a:pt x="310" y="0"/>
                    <a:pt x="691" y="0"/>
                  </a:cubicBezTo>
                  <a:cubicBezTo>
                    <a:pt x="1072" y="0"/>
                    <a:pt x="1382" y="310"/>
                    <a:pt x="1382" y="691"/>
                  </a:cubicBez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2849;p56">
              <a:extLst>
                <a:ext uri="{FF2B5EF4-FFF2-40B4-BE49-F238E27FC236}">
                  <a16:creationId xmlns:a16="http://schemas.microsoft.com/office/drawing/2014/main" id="{CF139DC3-028A-B85D-F611-C8BAB3BF081A}"/>
                </a:ext>
              </a:extLst>
            </p:cNvPr>
            <p:cNvSpPr/>
            <p:nvPr/>
          </p:nvSpPr>
          <p:spPr>
            <a:xfrm>
              <a:off x="5416300" y="1529125"/>
              <a:ext cx="63725" cy="30700"/>
            </a:xfrm>
            <a:custGeom>
              <a:avLst/>
              <a:gdLst/>
              <a:ahLst/>
              <a:cxnLst/>
              <a:rect l="l" t="t" r="r" b="b"/>
              <a:pathLst>
                <a:path w="2549" h="1228" fill="none" extrusionOk="0">
                  <a:moveTo>
                    <a:pt x="1" y="679"/>
                  </a:moveTo>
                  <a:lnTo>
                    <a:pt x="846" y="1227"/>
                  </a:lnTo>
                  <a:lnTo>
                    <a:pt x="2549" y="727"/>
                  </a:lnTo>
                  <a:lnTo>
                    <a:pt x="2334" y="1"/>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2850;p56">
              <a:extLst>
                <a:ext uri="{FF2B5EF4-FFF2-40B4-BE49-F238E27FC236}">
                  <a16:creationId xmlns:a16="http://schemas.microsoft.com/office/drawing/2014/main" id="{5B7E4D28-9FD7-83C5-4AFF-A9B6727CC149}"/>
                </a:ext>
              </a:extLst>
            </p:cNvPr>
            <p:cNvSpPr/>
            <p:nvPr/>
          </p:nvSpPr>
          <p:spPr>
            <a:xfrm>
              <a:off x="5416000" y="1509475"/>
              <a:ext cx="58375" cy="35450"/>
            </a:xfrm>
            <a:custGeom>
              <a:avLst/>
              <a:gdLst/>
              <a:ahLst/>
              <a:cxnLst/>
              <a:rect l="l" t="t" r="r" b="b"/>
              <a:pathLst>
                <a:path w="2335" h="1418" fill="none" extrusionOk="0">
                  <a:moveTo>
                    <a:pt x="1" y="1418"/>
                  </a:moveTo>
                  <a:lnTo>
                    <a:pt x="418" y="501"/>
                  </a:lnTo>
                  <a:lnTo>
                    <a:pt x="2120" y="1"/>
                  </a:lnTo>
                  <a:lnTo>
                    <a:pt x="2335" y="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851;p56">
              <a:extLst>
                <a:ext uri="{FF2B5EF4-FFF2-40B4-BE49-F238E27FC236}">
                  <a16:creationId xmlns:a16="http://schemas.microsoft.com/office/drawing/2014/main" id="{E06F0251-386C-775F-B751-DEB6373548A2}"/>
                </a:ext>
              </a:extLst>
            </p:cNvPr>
            <p:cNvSpPr/>
            <p:nvPr/>
          </p:nvSpPr>
          <p:spPr>
            <a:xfrm>
              <a:off x="5343075" y="1528250"/>
              <a:ext cx="131900" cy="38400"/>
            </a:xfrm>
            <a:custGeom>
              <a:avLst/>
              <a:gdLst/>
              <a:ahLst/>
              <a:cxnLst/>
              <a:rect l="l" t="t" r="r" b="b"/>
              <a:pathLst>
                <a:path w="5276" h="1536" fill="none" extrusionOk="0">
                  <a:moveTo>
                    <a:pt x="5275" y="0"/>
                  </a:moveTo>
                  <a:lnTo>
                    <a:pt x="1" y="1536"/>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852;p56">
              <a:extLst>
                <a:ext uri="{FF2B5EF4-FFF2-40B4-BE49-F238E27FC236}">
                  <a16:creationId xmlns:a16="http://schemas.microsoft.com/office/drawing/2014/main" id="{0598CD52-CC44-1CBC-66CE-DB11AA8E3237}"/>
                </a:ext>
              </a:extLst>
            </p:cNvPr>
            <p:cNvSpPr/>
            <p:nvPr/>
          </p:nvSpPr>
          <p:spPr>
            <a:xfrm>
              <a:off x="4809675" y="1545800"/>
              <a:ext cx="27125" cy="59550"/>
            </a:xfrm>
            <a:custGeom>
              <a:avLst/>
              <a:gdLst/>
              <a:ahLst/>
              <a:cxnLst/>
              <a:rect l="l" t="t" r="r" b="b"/>
              <a:pathLst>
                <a:path w="1085" h="2382" fill="none" extrusionOk="0">
                  <a:moveTo>
                    <a:pt x="1" y="1"/>
                  </a:moveTo>
                  <a:lnTo>
                    <a:pt x="1084" y="1"/>
                  </a:lnTo>
                  <a:lnTo>
                    <a:pt x="1084" y="2382"/>
                  </a:lnTo>
                  <a:lnTo>
                    <a:pt x="1" y="2382"/>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2853;p56">
              <a:extLst>
                <a:ext uri="{FF2B5EF4-FFF2-40B4-BE49-F238E27FC236}">
                  <a16:creationId xmlns:a16="http://schemas.microsoft.com/office/drawing/2014/main" id="{524B334A-763A-3F46-BC03-E7B1DE2CCE15}"/>
                </a:ext>
              </a:extLst>
            </p:cNvPr>
            <p:cNvSpPr/>
            <p:nvPr/>
          </p:nvSpPr>
          <p:spPr>
            <a:xfrm>
              <a:off x="4846600" y="1511875"/>
              <a:ext cx="27100" cy="93475"/>
            </a:xfrm>
            <a:custGeom>
              <a:avLst/>
              <a:gdLst/>
              <a:ahLst/>
              <a:cxnLst/>
              <a:rect l="l" t="t" r="r" b="b"/>
              <a:pathLst>
                <a:path w="1084" h="3739" fill="none" extrusionOk="0">
                  <a:moveTo>
                    <a:pt x="0" y="0"/>
                  </a:moveTo>
                  <a:lnTo>
                    <a:pt x="1084" y="0"/>
                  </a:lnTo>
                  <a:lnTo>
                    <a:pt x="1084" y="3739"/>
                  </a:lnTo>
                  <a:lnTo>
                    <a:pt x="0" y="3739"/>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2854;p56">
              <a:extLst>
                <a:ext uri="{FF2B5EF4-FFF2-40B4-BE49-F238E27FC236}">
                  <a16:creationId xmlns:a16="http://schemas.microsoft.com/office/drawing/2014/main" id="{0B3A45BA-CC5E-DCA9-0A2E-829D6F9B0D6B}"/>
                </a:ext>
              </a:extLst>
            </p:cNvPr>
            <p:cNvSpPr/>
            <p:nvPr/>
          </p:nvSpPr>
          <p:spPr>
            <a:xfrm>
              <a:off x="4883500" y="1527350"/>
              <a:ext cx="27125" cy="78000"/>
            </a:xfrm>
            <a:custGeom>
              <a:avLst/>
              <a:gdLst/>
              <a:ahLst/>
              <a:cxnLst/>
              <a:rect l="l" t="t" r="r" b="b"/>
              <a:pathLst>
                <a:path w="1085" h="3120" fill="none" extrusionOk="0">
                  <a:moveTo>
                    <a:pt x="1" y="0"/>
                  </a:moveTo>
                  <a:lnTo>
                    <a:pt x="1084" y="0"/>
                  </a:lnTo>
                  <a:lnTo>
                    <a:pt x="1084" y="3120"/>
                  </a:lnTo>
                  <a:lnTo>
                    <a:pt x="1" y="3120"/>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855;p56">
              <a:extLst>
                <a:ext uri="{FF2B5EF4-FFF2-40B4-BE49-F238E27FC236}">
                  <a16:creationId xmlns:a16="http://schemas.microsoft.com/office/drawing/2014/main" id="{BF79CB7D-E1E5-F60F-81A9-C855AE5C73C0}"/>
                </a:ext>
              </a:extLst>
            </p:cNvPr>
            <p:cNvSpPr/>
            <p:nvPr/>
          </p:nvSpPr>
          <p:spPr>
            <a:xfrm>
              <a:off x="4920425" y="1490425"/>
              <a:ext cx="27100" cy="114925"/>
            </a:xfrm>
            <a:custGeom>
              <a:avLst/>
              <a:gdLst/>
              <a:ahLst/>
              <a:cxnLst/>
              <a:rect l="l" t="t" r="r" b="b"/>
              <a:pathLst>
                <a:path w="1084" h="4597" fill="none" extrusionOk="0">
                  <a:moveTo>
                    <a:pt x="0" y="1"/>
                  </a:moveTo>
                  <a:lnTo>
                    <a:pt x="1084" y="1"/>
                  </a:lnTo>
                  <a:lnTo>
                    <a:pt x="1084" y="4597"/>
                  </a:lnTo>
                  <a:lnTo>
                    <a:pt x="0" y="4597"/>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2856;p56">
              <a:extLst>
                <a:ext uri="{FF2B5EF4-FFF2-40B4-BE49-F238E27FC236}">
                  <a16:creationId xmlns:a16="http://schemas.microsoft.com/office/drawing/2014/main" id="{756E46BD-EF1C-8FFB-45E0-F91D2DF43E6F}"/>
                </a:ext>
              </a:extLst>
            </p:cNvPr>
            <p:cNvSpPr/>
            <p:nvPr/>
          </p:nvSpPr>
          <p:spPr>
            <a:xfrm>
              <a:off x="4957325" y="1474950"/>
              <a:ext cx="27100" cy="130400"/>
            </a:xfrm>
            <a:custGeom>
              <a:avLst/>
              <a:gdLst/>
              <a:ahLst/>
              <a:cxnLst/>
              <a:rect l="l" t="t" r="r" b="b"/>
              <a:pathLst>
                <a:path w="1084" h="5216" fill="none" extrusionOk="0">
                  <a:moveTo>
                    <a:pt x="0" y="1"/>
                  </a:moveTo>
                  <a:lnTo>
                    <a:pt x="1084" y="1"/>
                  </a:lnTo>
                  <a:lnTo>
                    <a:pt x="1084" y="5216"/>
                  </a:lnTo>
                  <a:lnTo>
                    <a:pt x="0" y="5216"/>
                  </a:lnTo>
                  <a:close/>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2857;p56">
              <a:extLst>
                <a:ext uri="{FF2B5EF4-FFF2-40B4-BE49-F238E27FC236}">
                  <a16:creationId xmlns:a16="http://schemas.microsoft.com/office/drawing/2014/main" id="{76B36129-D7A7-100B-79A4-730646F03052}"/>
                </a:ext>
              </a:extLst>
            </p:cNvPr>
            <p:cNvSpPr/>
            <p:nvPr/>
          </p:nvSpPr>
          <p:spPr>
            <a:xfrm>
              <a:off x="479420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2858;p56">
              <a:extLst>
                <a:ext uri="{FF2B5EF4-FFF2-40B4-BE49-F238E27FC236}">
                  <a16:creationId xmlns:a16="http://schemas.microsoft.com/office/drawing/2014/main" id="{32985458-4D43-440B-22F9-4D00A2B636C3}"/>
                </a:ext>
              </a:extLst>
            </p:cNvPr>
            <p:cNvSpPr/>
            <p:nvPr/>
          </p:nvSpPr>
          <p:spPr>
            <a:xfrm>
              <a:off x="4990950" y="16050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2859;p56">
              <a:extLst>
                <a:ext uri="{FF2B5EF4-FFF2-40B4-BE49-F238E27FC236}">
                  <a16:creationId xmlns:a16="http://schemas.microsoft.com/office/drawing/2014/main" id="{7651C3B3-C79E-D905-D016-809774EC0D24}"/>
                </a:ext>
              </a:extLst>
            </p:cNvPr>
            <p:cNvSpPr/>
            <p:nvPr/>
          </p:nvSpPr>
          <p:spPr>
            <a:xfrm>
              <a:off x="479420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2860;p56">
              <a:extLst>
                <a:ext uri="{FF2B5EF4-FFF2-40B4-BE49-F238E27FC236}">
                  <a16:creationId xmlns:a16="http://schemas.microsoft.com/office/drawing/2014/main" id="{C8DEC1BD-BEAE-7026-3E9E-3B745FCE1B2F}"/>
                </a:ext>
              </a:extLst>
            </p:cNvPr>
            <p:cNvSpPr/>
            <p:nvPr/>
          </p:nvSpPr>
          <p:spPr>
            <a:xfrm>
              <a:off x="4990950" y="15922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2861;p56">
              <a:extLst>
                <a:ext uri="{FF2B5EF4-FFF2-40B4-BE49-F238E27FC236}">
                  <a16:creationId xmlns:a16="http://schemas.microsoft.com/office/drawing/2014/main" id="{239DBEC4-5DE7-DD83-4CE5-00EFB703B050}"/>
                </a:ext>
              </a:extLst>
            </p:cNvPr>
            <p:cNvSpPr/>
            <p:nvPr/>
          </p:nvSpPr>
          <p:spPr>
            <a:xfrm>
              <a:off x="479420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2862;p56">
              <a:extLst>
                <a:ext uri="{FF2B5EF4-FFF2-40B4-BE49-F238E27FC236}">
                  <a16:creationId xmlns:a16="http://schemas.microsoft.com/office/drawing/2014/main" id="{A765AFE7-7630-A2B4-101B-567ACB8626C4}"/>
                </a:ext>
              </a:extLst>
            </p:cNvPr>
            <p:cNvSpPr/>
            <p:nvPr/>
          </p:nvSpPr>
          <p:spPr>
            <a:xfrm>
              <a:off x="4990950" y="15794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2863;p56">
              <a:extLst>
                <a:ext uri="{FF2B5EF4-FFF2-40B4-BE49-F238E27FC236}">
                  <a16:creationId xmlns:a16="http://schemas.microsoft.com/office/drawing/2014/main" id="{203A417F-8203-03DF-857F-DBB3BAFCC47B}"/>
                </a:ext>
              </a:extLst>
            </p:cNvPr>
            <p:cNvSpPr/>
            <p:nvPr/>
          </p:nvSpPr>
          <p:spPr>
            <a:xfrm>
              <a:off x="479420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2864;p56">
              <a:extLst>
                <a:ext uri="{FF2B5EF4-FFF2-40B4-BE49-F238E27FC236}">
                  <a16:creationId xmlns:a16="http://schemas.microsoft.com/office/drawing/2014/main" id="{20BA4882-849F-DAEB-670C-67C54E081191}"/>
                </a:ext>
              </a:extLst>
            </p:cNvPr>
            <p:cNvSpPr/>
            <p:nvPr/>
          </p:nvSpPr>
          <p:spPr>
            <a:xfrm>
              <a:off x="4990950" y="1566625"/>
              <a:ext cx="10750" cy="25"/>
            </a:xfrm>
            <a:custGeom>
              <a:avLst/>
              <a:gdLst/>
              <a:ahLst/>
              <a:cxnLst/>
              <a:rect l="l" t="t" r="r" b="b"/>
              <a:pathLst>
                <a:path w="430" h="1" fill="none" extrusionOk="0">
                  <a:moveTo>
                    <a:pt x="429" y="1"/>
                  </a:moveTo>
                  <a:lnTo>
                    <a:pt x="1"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2865;p56">
              <a:extLst>
                <a:ext uri="{FF2B5EF4-FFF2-40B4-BE49-F238E27FC236}">
                  <a16:creationId xmlns:a16="http://schemas.microsoft.com/office/drawing/2014/main" id="{0D936B11-32EE-60AA-7EEA-21FBEBD8324D}"/>
                </a:ext>
              </a:extLst>
            </p:cNvPr>
            <p:cNvSpPr/>
            <p:nvPr/>
          </p:nvSpPr>
          <p:spPr>
            <a:xfrm>
              <a:off x="479420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2866;p56">
              <a:extLst>
                <a:ext uri="{FF2B5EF4-FFF2-40B4-BE49-F238E27FC236}">
                  <a16:creationId xmlns:a16="http://schemas.microsoft.com/office/drawing/2014/main" id="{CE13E895-43EA-99DE-4850-8ED3B1A7944D}"/>
                </a:ext>
              </a:extLst>
            </p:cNvPr>
            <p:cNvSpPr/>
            <p:nvPr/>
          </p:nvSpPr>
          <p:spPr>
            <a:xfrm>
              <a:off x="4990950" y="1553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2867;p56">
              <a:extLst>
                <a:ext uri="{FF2B5EF4-FFF2-40B4-BE49-F238E27FC236}">
                  <a16:creationId xmlns:a16="http://schemas.microsoft.com/office/drawing/2014/main" id="{E1490514-5DF6-C6C3-224D-16E46A959298}"/>
                </a:ext>
              </a:extLst>
            </p:cNvPr>
            <p:cNvSpPr/>
            <p:nvPr/>
          </p:nvSpPr>
          <p:spPr>
            <a:xfrm>
              <a:off x="479420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2868;p56">
              <a:extLst>
                <a:ext uri="{FF2B5EF4-FFF2-40B4-BE49-F238E27FC236}">
                  <a16:creationId xmlns:a16="http://schemas.microsoft.com/office/drawing/2014/main" id="{08C889E0-846E-C1F2-0C97-317C589D8BA8}"/>
                </a:ext>
              </a:extLst>
            </p:cNvPr>
            <p:cNvSpPr/>
            <p:nvPr/>
          </p:nvSpPr>
          <p:spPr>
            <a:xfrm>
              <a:off x="4990950" y="15410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2869;p56">
              <a:extLst>
                <a:ext uri="{FF2B5EF4-FFF2-40B4-BE49-F238E27FC236}">
                  <a16:creationId xmlns:a16="http://schemas.microsoft.com/office/drawing/2014/main" id="{7B5A2C9B-66B2-ED12-A9E6-C8936588E5E6}"/>
                </a:ext>
              </a:extLst>
            </p:cNvPr>
            <p:cNvSpPr/>
            <p:nvPr/>
          </p:nvSpPr>
          <p:spPr>
            <a:xfrm>
              <a:off x="479420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2870;p56">
              <a:extLst>
                <a:ext uri="{FF2B5EF4-FFF2-40B4-BE49-F238E27FC236}">
                  <a16:creationId xmlns:a16="http://schemas.microsoft.com/office/drawing/2014/main" id="{47F14F1D-C91A-BE68-6DEF-039EB423E0E4}"/>
                </a:ext>
              </a:extLst>
            </p:cNvPr>
            <p:cNvSpPr/>
            <p:nvPr/>
          </p:nvSpPr>
          <p:spPr>
            <a:xfrm>
              <a:off x="4990950" y="15282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2871;p56">
              <a:extLst>
                <a:ext uri="{FF2B5EF4-FFF2-40B4-BE49-F238E27FC236}">
                  <a16:creationId xmlns:a16="http://schemas.microsoft.com/office/drawing/2014/main" id="{E6CF388B-E11A-AD39-8D8F-9FCD8C9E510A}"/>
                </a:ext>
              </a:extLst>
            </p:cNvPr>
            <p:cNvSpPr/>
            <p:nvPr/>
          </p:nvSpPr>
          <p:spPr>
            <a:xfrm>
              <a:off x="479420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2872;p56">
              <a:extLst>
                <a:ext uri="{FF2B5EF4-FFF2-40B4-BE49-F238E27FC236}">
                  <a16:creationId xmlns:a16="http://schemas.microsoft.com/office/drawing/2014/main" id="{89CE1B21-C34A-E15A-C78A-85D215A75F0E}"/>
                </a:ext>
              </a:extLst>
            </p:cNvPr>
            <p:cNvSpPr/>
            <p:nvPr/>
          </p:nvSpPr>
          <p:spPr>
            <a:xfrm>
              <a:off x="4990950" y="15154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2873;p56">
              <a:extLst>
                <a:ext uri="{FF2B5EF4-FFF2-40B4-BE49-F238E27FC236}">
                  <a16:creationId xmlns:a16="http://schemas.microsoft.com/office/drawing/2014/main" id="{F63B9495-05C0-4655-7CC5-CFBD68FA1679}"/>
                </a:ext>
              </a:extLst>
            </p:cNvPr>
            <p:cNvSpPr/>
            <p:nvPr/>
          </p:nvSpPr>
          <p:spPr>
            <a:xfrm>
              <a:off x="479420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2874;p56">
              <a:extLst>
                <a:ext uri="{FF2B5EF4-FFF2-40B4-BE49-F238E27FC236}">
                  <a16:creationId xmlns:a16="http://schemas.microsoft.com/office/drawing/2014/main" id="{24B62236-FD7D-C553-65F1-56668127CD78}"/>
                </a:ext>
              </a:extLst>
            </p:cNvPr>
            <p:cNvSpPr/>
            <p:nvPr/>
          </p:nvSpPr>
          <p:spPr>
            <a:xfrm>
              <a:off x="4990950" y="15026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2875;p56">
              <a:extLst>
                <a:ext uri="{FF2B5EF4-FFF2-40B4-BE49-F238E27FC236}">
                  <a16:creationId xmlns:a16="http://schemas.microsoft.com/office/drawing/2014/main" id="{835F8F23-309C-C16E-0294-EFF62919A513}"/>
                </a:ext>
              </a:extLst>
            </p:cNvPr>
            <p:cNvSpPr/>
            <p:nvPr/>
          </p:nvSpPr>
          <p:spPr>
            <a:xfrm>
              <a:off x="479420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2876;p56">
              <a:extLst>
                <a:ext uri="{FF2B5EF4-FFF2-40B4-BE49-F238E27FC236}">
                  <a16:creationId xmlns:a16="http://schemas.microsoft.com/office/drawing/2014/main" id="{3D595325-40BC-070B-13D2-F93368BCA60A}"/>
                </a:ext>
              </a:extLst>
            </p:cNvPr>
            <p:cNvSpPr/>
            <p:nvPr/>
          </p:nvSpPr>
          <p:spPr>
            <a:xfrm>
              <a:off x="4990950" y="1489850"/>
              <a:ext cx="10750" cy="25"/>
            </a:xfrm>
            <a:custGeom>
              <a:avLst/>
              <a:gdLst/>
              <a:ahLst/>
              <a:cxnLst/>
              <a:rect l="l" t="t" r="r" b="b"/>
              <a:pathLst>
                <a:path w="430" h="1" fill="none" extrusionOk="0">
                  <a:moveTo>
                    <a:pt x="429" y="0"/>
                  </a:moveTo>
                  <a:lnTo>
                    <a:pt x="1" y="0"/>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2877;p56">
              <a:extLst>
                <a:ext uri="{FF2B5EF4-FFF2-40B4-BE49-F238E27FC236}">
                  <a16:creationId xmlns:a16="http://schemas.microsoft.com/office/drawing/2014/main" id="{AD904674-D426-2468-D1E5-18EC6B40251A}"/>
                </a:ext>
              </a:extLst>
            </p:cNvPr>
            <p:cNvSpPr/>
            <p:nvPr/>
          </p:nvSpPr>
          <p:spPr>
            <a:xfrm>
              <a:off x="4820400" y="1451750"/>
              <a:ext cx="135750" cy="72350"/>
            </a:xfrm>
            <a:custGeom>
              <a:avLst/>
              <a:gdLst/>
              <a:ahLst/>
              <a:cxnLst/>
              <a:rect l="l" t="t" r="r" b="b"/>
              <a:pathLst>
                <a:path w="5430" h="2894" fill="none" extrusionOk="0">
                  <a:moveTo>
                    <a:pt x="1" y="2893"/>
                  </a:moveTo>
                  <a:lnTo>
                    <a:pt x="1525" y="1227"/>
                  </a:lnTo>
                  <a:lnTo>
                    <a:pt x="3060" y="2512"/>
                  </a:lnTo>
                  <a:lnTo>
                    <a:pt x="4442" y="655"/>
                  </a:lnTo>
                  <a:lnTo>
                    <a:pt x="5430" y="0"/>
                  </a:lnTo>
                </a:path>
              </a:pathLst>
            </a:custGeom>
            <a:noFill/>
            <a:ln w="74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2878;p56">
              <a:extLst>
                <a:ext uri="{FF2B5EF4-FFF2-40B4-BE49-F238E27FC236}">
                  <a16:creationId xmlns:a16="http://schemas.microsoft.com/office/drawing/2014/main" id="{FE71F396-9E6D-3E4D-F11D-C1EB766FE582}"/>
                </a:ext>
              </a:extLst>
            </p:cNvPr>
            <p:cNvSpPr/>
            <p:nvPr/>
          </p:nvSpPr>
          <p:spPr>
            <a:xfrm>
              <a:off x="4944825" y="1440425"/>
              <a:ext cx="28600" cy="25625"/>
            </a:xfrm>
            <a:custGeom>
              <a:avLst/>
              <a:gdLst/>
              <a:ahLst/>
              <a:cxnLst/>
              <a:rect l="l" t="t" r="r" b="b"/>
              <a:pathLst>
                <a:path w="1144" h="1025" extrusionOk="0">
                  <a:moveTo>
                    <a:pt x="1143" y="1"/>
                  </a:moveTo>
                  <a:lnTo>
                    <a:pt x="0" y="72"/>
                  </a:lnTo>
                  <a:lnTo>
                    <a:pt x="619" y="1025"/>
                  </a:lnTo>
                  <a:lnTo>
                    <a:pt x="114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2879;p56">
              <a:extLst>
                <a:ext uri="{FF2B5EF4-FFF2-40B4-BE49-F238E27FC236}">
                  <a16:creationId xmlns:a16="http://schemas.microsoft.com/office/drawing/2014/main" id="{2EDC069E-782A-C18C-DD38-261C3F095E14}"/>
                </a:ext>
              </a:extLst>
            </p:cNvPr>
            <p:cNvSpPr/>
            <p:nvPr/>
          </p:nvSpPr>
          <p:spPr>
            <a:xfrm>
              <a:off x="4145900" y="2450375"/>
              <a:ext cx="1605900" cy="25"/>
            </a:xfrm>
            <a:custGeom>
              <a:avLst/>
              <a:gdLst/>
              <a:ahLst/>
              <a:cxnLst/>
              <a:rect l="l" t="t" r="r" b="b"/>
              <a:pathLst>
                <a:path w="64236" h="1" fill="none" extrusionOk="0">
                  <a:moveTo>
                    <a:pt x="1" y="1"/>
                  </a:moveTo>
                  <a:lnTo>
                    <a:pt x="64235" y="1"/>
                  </a:lnTo>
                </a:path>
              </a:pathLst>
            </a:custGeom>
            <a:noFill/>
            <a:ln w="3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3" name="Oval 272">
            <a:extLst>
              <a:ext uri="{FF2B5EF4-FFF2-40B4-BE49-F238E27FC236}">
                <a16:creationId xmlns:a16="http://schemas.microsoft.com/office/drawing/2014/main" id="{7A1D2F06-4EBD-149F-3FE2-A9D8D5A6DD89}"/>
              </a:ext>
            </a:extLst>
          </p:cNvPr>
          <p:cNvSpPr/>
          <p:nvPr/>
        </p:nvSpPr>
        <p:spPr>
          <a:xfrm>
            <a:off x="-2190245" y="-1864250"/>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effectLst>
                <a:glow rad="228600">
                  <a:schemeClr val="accent1">
                    <a:satMod val="175000"/>
                    <a:alpha val="40000"/>
                  </a:schemeClr>
                </a:glow>
              </a:effectLst>
            </a:endParaRPr>
          </a:p>
        </p:txBody>
      </p:sp>
      <p:sp>
        <p:nvSpPr>
          <p:cNvPr id="274" name="Oval 273">
            <a:extLst>
              <a:ext uri="{FF2B5EF4-FFF2-40B4-BE49-F238E27FC236}">
                <a16:creationId xmlns:a16="http://schemas.microsoft.com/office/drawing/2014/main" id="{5748581A-81B0-7F0C-9949-1E391B0D021E}"/>
              </a:ext>
            </a:extLst>
          </p:cNvPr>
          <p:cNvSpPr/>
          <p:nvPr/>
        </p:nvSpPr>
        <p:spPr>
          <a:xfrm>
            <a:off x="11377158" y="6037348"/>
            <a:ext cx="1629684" cy="1563719"/>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4" name="Google Shape;193;p31">
            <a:extLst>
              <a:ext uri="{FF2B5EF4-FFF2-40B4-BE49-F238E27FC236}">
                <a16:creationId xmlns:a16="http://schemas.microsoft.com/office/drawing/2014/main" id="{88408E0D-3909-9C24-07EF-BCCD1B90D26F}"/>
              </a:ext>
            </a:extLst>
          </p:cNvPr>
          <p:cNvSpPr/>
          <p:nvPr/>
        </p:nvSpPr>
        <p:spPr>
          <a:xfrm flipH="1">
            <a:off x="1994933" y="-6341100"/>
            <a:ext cx="5730932" cy="4259577"/>
          </a:xfrm>
          <a:custGeom>
            <a:avLst/>
            <a:gdLst/>
            <a:ahLst/>
            <a:cxnLst/>
            <a:rect l="l" t="t" r="r" b="b"/>
            <a:pathLst>
              <a:path w="197909" h="148513" extrusionOk="0">
                <a:moveTo>
                  <a:pt x="49520" y="1"/>
                </a:moveTo>
                <a:cubicBezTo>
                  <a:pt x="48271" y="1"/>
                  <a:pt x="47040" y="46"/>
                  <a:pt x="45833" y="136"/>
                </a:cubicBezTo>
                <a:cubicBezTo>
                  <a:pt x="13643" y="2504"/>
                  <a:pt x="0" y="31291"/>
                  <a:pt x="6171" y="62914"/>
                </a:cubicBezTo>
                <a:cubicBezTo>
                  <a:pt x="14444" y="105111"/>
                  <a:pt x="51837" y="148208"/>
                  <a:pt x="96269" y="148509"/>
                </a:cubicBezTo>
                <a:cubicBezTo>
                  <a:pt x="96543" y="148511"/>
                  <a:pt x="96816" y="148512"/>
                  <a:pt x="97089" y="148512"/>
                </a:cubicBezTo>
                <a:cubicBezTo>
                  <a:pt x="120041" y="148512"/>
                  <a:pt x="141939" y="140231"/>
                  <a:pt x="159114" y="128628"/>
                </a:cubicBezTo>
                <a:lnTo>
                  <a:pt x="159481" y="128361"/>
                </a:lnTo>
                <a:cubicBezTo>
                  <a:pt x="176893" y="116519"/>
                  <a:pt x="197908" y="96071"/>
                  <a:pt x="182397" y="69519"/>
                </a:cubicBezTo>
                <a:cubicBezTo>
                  <a:pt x="162083" y="34694"/>
                  <a:pt x="106943" y="47103"/>
                  <a:pt x="95702" y="30191"/>
                </a:cubicBezTo>
                <a:cubicBezTo>
                  <a:pt x="89931" y="21518"/>
                  <a:pt x="83460" y="11444"/>
                  <a:pt x="74120" y="6240"/>
                </a:cubicBezTo>
                <a:cubicBezTo>
                  <a:pt x="66378" y="1907"/>
                  <a:pt x="57586" y="1"/>
                  <a:pt x="49520" y="1"/>
                </a:cubicBezTo>
                <a:close/>
              </a:path>
            </a:pathLst>
          </a:custGeom>
          <a:solidFill>
            <a:srgbClr val="B9FFC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A33E423E-7291-1923-69D5-7A13735826A3}"/>
              </a:ext>
            </a:extLst>
          </p:cNvPr>
          <p:cNvPicPr>
            <a:picLocks noChangeAspect="1"/>
          </p:cNvPicPr>
          <p:nvPr/>
        </p:nvPicPr>
        <p:blipFill rotWithShape="1">
          <a:blip r:embed="rId2">
            <a:extLst>
              <a:ext uri="{28A0092B-C50C-407E-A947-70E740481C1C}">
                <a14:useLocalDpi xmlns:a14="http://schemas.microsoft.com/office/drawing/2010/main" val="0"/>
              </a:ext>
            </a:extLst>
          </a:blip>
          <a:srcRect l="5929" t="839" r="14012" b="1"/>
          <a:stretch/>
        </p:blipFill>
        <p:spPr>
          <a:xfrm>
            <a:off x="-8047975" y="-356835"/>
            <a:ext cx="5891563" cy="5453714"/>
          </a:xfrm>
          <a:prstGeom prst="ellipse">
            <a:avLst/>
          </a:prstGeom>
          <a:ln>
            <a:noFill/>
          </a:ln>
          <a:effectLst>
            <a:softEdge rad="112500"/>
          </a:effectLst>
        </p:spPr>
      </p:pic>
      <p:sp>
        <p:nvSpPr>
          <p:cNvPr id="6" name="TextBox 5">
            <a:extLst>
              <a:ext uri="{FF2B5EF4-FFF2-40B4-BE49-F238E27FC236}">
                <a16:creationId xmlns:a16="http://schemas.microsoft.com/office/drawing/2014/main" id="{4DB39E10-B1AD-AF0E-8DAA-9F1B93146B8B}"/>
              </a:ext>
            </a:extLst>
          </p:cNvPr>
          <p:cNvSpPr txBox="1"/>
          <p:nvPr/>
        </p:nvSpPr>
        <p:spPr>
          <a:xfrm>
            <a:off x="14028112" y="2387298"/>
            <a:ext cx="5882184" cy="2123658"/>
          </a:xfrm>
          <a:prstGeom prst="rect">
            <a:avLst/>
          </a:prstGeom>
          <a:noFill/>
        </p:spPr>
        <p:txBody>
          <a:bodyPr wrap="square" rtlCol="0">
            <a:spAutoFit/>
          </a:bodyPr>
          <a:lstStyle/>
          <a:p>
            <a:pPr algn="ctr"/>
            <a:r>
              <a:rPr lang="ar-EG" sz="6600" dirty="0">
                <a:cs typeface="AGA Aladdin Regular" pitchFamily="2" charset="-78"/>
              </a:rPr>
              <a:t>متنساش تبص بصه علي المصادر</a:t>
            </a:r>
            <a:endParaRPr lang="en-US" sz="6600" dirty="0">
              <a:cs typeface="AGA Aladdin Regular" pitchFamily="2" charset="-78"/>
            </a:endParaRPr>
          </a:p>
        </p:txBody>
      </p:sp>
    </p:spTree>
    <p:extLst>
      <p:ext uri="{BB962C8B-B14F-4D97-AF65-F5344CB8AC3E}">
        <p14:creationId xmlns:p14="http://schemas.microsoft.com/office/powerpoint/2010/main" val="3921593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93;p31">
            <a:extLst>
              <a:ext uri="{FF2B5EF4-FFF2-40B4-BE49-F238E27FC236}">
                <a16:creationId xmlns:a16="http://schemas.microsoft.com/office/drawing/2014/main" id="{290F869A-F4F5-2BBA-7851-79A600298457}"/>
              </a:ext>
            </a:extLst>
          </p:cNvPr>
          <p:cNvSpPr/>
          <p:nvPr/>
        </p:nvSpPr>
        <p:spPr>
          <a:xfrm flipH="1">
            <a:off x="5875748" y="1358619"/>
            <a:ext cx="5730932" cy="4259577"/>
          </a:xfrm>
          <a:custGeom>
            <a:avLst/>
            <a:gdLst/>
            <a:ahLst/>
            <a:cxnLst/>
            <a:rect l="l" t="t" r="r" b="b"/>
            <a:pathLst>
              <a:path w="197909" h="148513" extrusionOk="0">
                <a:moveTo>
                  <a:pt x="49520" y="1"/>
                </a:moveTo>
                <a:cubicBezTo>
                  <a:pt x="48271" y="1"/>
                  <a:pt x="47040" y="46"/>
                  <a:pt x="45833" y="136"/>
                </a:cubicBezTo>
                <a:cubicBezTo>
                  <a:pt x="13643" y="2504"/>
                  <a:pt x="0" y="31291"/>
                  <a:pt x="6171" y="62914"/>
                </a:cubicBezTo>
                <a:cubicBezTo>
                  <a:pt x="14444" y="105111"/>
                  <a:pt x="51837" y="148208"/>
                  <a:pt x="96269" y="148509"/>
                </a:cubicBezTo>
                <a:cubicBezTo>
                  <a:pt x="96543" y="148511"/>
                  <a:pt x="96816" y="148512"/>
                  <a:pt x="97089" y="148512"/>
                </a:cubicBezTo>
                <a:cubicBezTo>
                  <a:pt x="120041" y="148512"/>
                  <a:pt x="141939" y="140231"/>
                  <a:pt x="159114" y="128628"/>
                </a:cubicBezTo>
                <a:lnTo>
                  <a:pt x="159481" y="128361"/>
                </a:lnTo>
                <a:cubicBezTo>
                  <a:pt x="176893" y="116519"/>
                  <a:pt x="197908" y="96071"/>
                  <a:pt x="182397" y="69519"/>
                </a:cubicBezTo>
                <a:cubicBezTo>
                  <a:pt x="162083" y="34694"/>
                  <a:pt x="106943" y="47103"/>
                  <a:pt x="95702" y="30191"/>
                </a:cubicBezTo>
                <a:cubicBezTo>
                  <a:pt x="89931" y="21518"/>
                  <a:pt x="83460" y="11444"/>
                  <a:pt x="74120" y="6240"/>
                </a:cubicBezTo>
                <a:cubicBezTo>
                  <a:pt x="66378" y="1907"/>
                  <a:pt x="57586" y="1"/>
                  <a:pt x="49520" y="1"/>
                </a:cubicBezTo>
                <a:close/>
              </a:path>
            </a:pathLst>
          </a:custGeom>
          <a:solidFill>
            <a:srgbClr val="B9FFC6"/>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B3FECB3A-B59A-9E79-4B6D-22625F8DC938}"/>
              </a:ext>
            </a:extLst>
          </p:cNvPr>
          <p:cNvPicPr>
            <a:picLocks noChangeAspect="1"/>
          </p:cNvPicPr>
          <p:nvPr/>
        </p:nvPicPr>
        <p:blipFill rotWithShape="1">
          <a:blip r:embed="rId2">
            <a:extLst>
              <a:ext uri="{28A0092B-C50C-407E-A947-70E740481C1C}">
                <a14:useLocalDpi xmlns:a14="http://schemas.microsoft.com/office/drawing/2010/main" val="0"/>
              </a:ext>
            </a:extLst>
          </a:blip>
          <a:srcRect l="5929" t="839" r="14012" b="1"/>
          <a:stretch/>
        </p:blipFill>
        <p:spPr>
          <a:xfrm>
            <a:off x="150409" y="612716"/>
            <a:ext cx="5891563" cy="54537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E519FCE8-6977-B11D-77D7-40CFC82EEC82}"/>
              </a:ext>
            </a:extLst>
          </p:cNvPr>
          <p:cNvSpPr txBox="1"/>
          <p:nvPr/>
        </p:nvSpPr>
        <p:spPr>
          <a:xfrm>
            <a:off x="6096000" y="2477068"/>
            <a:ext cx="5882184" cy="2123658"/>
          </a:xfrm>
          <a:prstGeom prst="rect">
            <a:avLst/>
          </a:prstGeom>
          <a:noFill/>
        </p:spPr>
        <p:txBody>
          <a:bodyPr wrap="square" rtlCol="0">
            <a:spAutoFit/>
          </a:bodyPr>
          <a:lstStyle/>
          <a:p>
            <a:pPr algn="ctr"/>
            <a:r>
              <a:rPr lang="ar-EG" sz="6600" dirty="0">
                <a:cs typeface="AGA Aladdin Regular" pitchFamily="2" charset="-78"/>
              </a:rPr>
              <a:t>متنساش تبص بصه علي المصادر</a:t>
            </a:r>
            <a:endParaRPr lang="en-US" sz="6600" dirty="0">
              <a:cs typeface="AGA Aladdin Regular" pitchFamily="2" charset="-78"/>
            </a:endParaRPr>
          </a:p>
        </p:txBody>
      </p:sp>
      <p:sp>
        <p:nvSpPr>
          <p:cNvPr id="3" name="Rectangle: Rounded Corners 2">
            <a:extLst>
              <a:ext uri="{FF2B5EF4-FFF2-40B4-BE49-F238E27FC236}">
                <a16:creationId xmlns:a16="http://schemas.microsoft.com/office/drawing/2014/main" id="{0F9E8132-C6D8-A849-F169-56788A7C8FC9}"/>
              </a:ext>
            </a:extLst>
          </p:cNvPr>
          <p:cNvSpPr/>
          <p:nvPr/>
        </p:nvSpPr>
        <p:spPr>
          <a:xfrm>
            <a:off x="1062644" y="7057505"/>
            <a:ext cx="10066713" cy="1221971"/>
          </a:xfrm>
          <a:prstGeom prst="roundRect">
            <a:avLst>
              <a:gd name="adj" fmla="val 50000"/>
            </a:avLst>
          </a:prstGeom>
          <a:solidFill>
            <a:srgbClr val="2074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DEAFBEC-7D15-D368-45A3-7C71E5F267E5}"/>
              </a:ext>
            </a:extLst>
          </p:cNvPr>
          <p:cNvSpPr txBox="1"/>
          <p:nvPr/>
        </p:nvSpPr>
        <p:spPr>
          <a:xfrm>
            <a:off x="2579751" y="9718785"/>
            <a:ext cx="6591993" cy="1200329"/>
          </a:xfrm>
          <a:prstGeom prst="rect">
            <a:avLst/>
          </a:prstGeom>
          <a:noFill/>
        </p:spPr>
        <p:txBody>
          <a:bodyPr wrap="square" rtlCol="0">
            <a:spAutoFit/>
          </a:bodyPr>
          <a:lstStyle/>
          <a:p>
            <a:pPr algn="ctr"/>
            <a:r>
              <a:rPr lang="ar-EG" sz="7200" dirty="0">
                <a:solidFill>
                  <a:schemeClr val="bg1"/>
                </a:solidFill>
                <a:latin typeface="Baloo Bhaijaan" panose="03080902040302020200" pitchFamily="66" charset="-78"/>
                <a:cs typeface="Baloo Bhaijaan" panose="03080902040302020200" pitchFamily="66" charset="-78"/>
              </a:rPr>
              <a:t>المصادر</a:t>
            </a:r>
            <a:endParaRPr lang="en-US" sz="7200" dirty="0">
              <a:solidFill>
                <a:schemeClr val="bg1"/>
              </a:solidFill>
              <a:latin typeface="Baloo Bhaijaan" panose="03080902040302020200" pitchFamily="66" charset="-78"/>
              <a:cs typeface="Baloo Bhaijaan" panose="03080902040302020200" pitchFamily="66" charset="-78"/>
            </a:endParaRPr>
          </a:p>
        </p:txBody>
      </p:sp>
      <p:sp>
        <p:nvSpPr>
          <p:cNvPr id="8" name="Oval 7">
            <a:extLst>
              <a:ext uri="{FF2B5EF4-FFF2-40B4-BE49-F238E27FC236}">
                <a16:creationId xmlns:a16="http://schemas.microsoft.com/office/drawing/2014/main" id="{83A74B6F-7412-F6D2-4CCB-A38CCEA3CC41}"/>
              </a:ext>
            </a:extLst>
          </p:cNvPr>
          <p:cNvSpPr/>
          <p:nvPr/>
        </p:nvSpPr>
        <p:spPr>
          <a:xfrm>
            <a:off x="18304627" y="8279476"/>
            <a:ext cx="1748481" cy="1748481"/>
          </a:xfrm>
          <a:prstGeom prst="ellipse">
            <a:avLst/>
          </a:prstGeom>
          <a:solidFill>
            <a:srgbClr val="B9FFC6"/>
          </a:solidFill>
          <a:ln>
            <a:noFill/>
          </a:ln>
          <a:effectLst>
            <a:glow rad="1104900">
              <a:srgbClr val="B9FFC6">
                <a:alpha val="40000"/>
              </a:srgbClr>
            </a:glow>
            <a:softEdge rad="4572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9" name="Oval 8">
            <a:extLst>
              <a:ext uri="{FF2B5EF4-FFF2-40B4-BE49-F238E27FC236}">
                <a16:creationId xmlns:a16="http://schemas.microsoft.com/office/drawing/2014/main" id="{33D9FEF9-B98F-91AC-1CD8-E8F8BD2095B9}"/>
              </a:ext>
            </a:extLst>
          </p:cNvPr>
          <p:cNvSpPr/>
          <p:nvPr/>
        </p:nvSpPr>
        <p:spPr>
          <a:xfrm>
            <a:off x="-4869673" y="-3465146"/>
            <a:ext cx="2968432" cy="2968432"/>
          </a:xfrm>
          <a:prstGeom prst="ellipse">
            <a:avLst/>
          </a:prstGeom>
          <a:solidFill>
            <a:schemeClr val="accent6">
              <a:lumMod val="20000"/>
              <a:lumOff val="80000"/>
            </a:schemeClr>
          </a:solidFill>
          <a:ln>
            <a:noFill/>
          </a:ln>
          <a:effectLst>
            <a:glow rad="1104900">
              <a:srgbClr val="B9FFC6">
                <a:alpha val="40000"/>
              </a:srgbClr>
            </a:glow>
            <a:softEdge rad="889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glow rad="228600">
                  <a:schemeClr val="accent1">
                    <a:satMod val="175000"/>
                    <a:alpha val="40000"/>
                  </a:schemeClr>
                </a:glow>
              </a:effectLst>
            </a:endParaRPr>
          </a:p>
        </p:txBody>
      </p:sp>
      <p:sp>
        <p:nvSpPr>
          <p:cNvPr id="10" name="TextBox 9">
            <a:extLst>
              <a:ext uri="{FF2B5EF4-FFF2-40B4-BE49-F238E27FC236}">
                <a16:creationId xmlns:a16="http://schemas.microsoft.com/office/drawing/2014/main" id="{6F6D8768-42E3-8727-FED8-4402CD7EA500}"/>
              </a:ext>
            </a:extLst>
          </p:cNvPr>
          <p:cNvSpPr txBox="1"/>
          <p:nvPr/>
        </p:nvSpPr>
        <p:spPr>
          <a:xfrm>
            <a:off x="2800003" y="-1684567"/>
            <a:ext cx="6591993" cy="923330"/>
          </a:xfrm>
          <a:prstGeom prst="rect">
            <a:avLst/>
          </a:prstGeom>
          <a:noFill/>
        </p:spPr>
        <p:txBody>
          <a:bodyPr wrap="square" rtlCol="0">
            <a:spAutoFit/>
          </a:bodyPr>
          <a:lstStyle/>
          <a:p>
            <a:pPr algn="ctr"/>
            <a:r>
              <a:rPr lang="ar-EG" sz="5400" dirty="0">
                <a:solidFill>
                  <a:srgbClr val="20744B"/>
                </a:solidFill>
                <a:latin typeface="Baloo Bhaijaan" panose="03080902040302020200" pitchFamily="66" charset="-78"/>
                <a:cs typeface="AGA Aladdin Regular" pitchFamily="2" charset="-78"/>
              </a:rPr>
              <a:t>مواقع</a:t>
            </a:r>
            <a:endParaRPr lang="en-US" sz="5400" dirty="0">
              <a:solidFill>
                <a:srgbClr val="20744B"/>
              </a:solidFill>
              <a:latin typeface="Baloo Bhaijaan" panose="03080902040302020200" pitchFamily="66" charset="-78"/>
              <a:cs typeface="AGA Aladdin Regular" pitchFamily="2" charset="-78"/>
            </a:endParaRPr>
          </a:p>
        </p:txBody>
      </p:sp>
    </p:spTree>
    <p:extLst>
      <p:ext uri="{BB962C8B-B14F-4D97-AF65-F5344CB8AC3E}">
        <p14:creationId xmlns:p14="http://schemas.microsoft.com/office/powerpoint/2010/main" val="3178412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set-Stil Techie Business Meeting by Slidesgo">
  <a:themeElements>
    <a:clrScheme name="Simple Light">
      <a:dk1>
        <a:srgbClr val="000000"/>
      </a:dk1>
      <a:lt1>
        <a:srgbClr val="FFFFFF"/>
      </a:lt1>
      <a:dk2>
        <a:srgbClr val="D0CBED"/>
      </a:dk2>
      <a:lt2>
        <a:srgbClr val="6453C2"/>
      </a:lt2>
      <a:accent1>
        <a:srgbClr val="50429B"/>
      </a:accent1>
      <a:accent2>
        <a:srgbClr val="515B60"/>
      </a:accent2>
      <a:accent3>
        <a:srgbClr val="263238"/>
      </a:accent3>
      <a:accent4>
        <a:srgbClr val="969697"/>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2952</TotalTime>
  <Words>3244</Words>
  <Application>Microsoft Office PowerPoint</Application>
  <PresentationFormat>Widescreen</PresentationFormat>
  <Paragraphs>561</Paragraphs>
  <Slides>104</Slides>
  <Notes>21</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104</vt:i4>
      </vt:variant>
    </vt:vector>
  </HeadingPairs>
  <TitlesOfParts>
    <vt:vector size="126" baseType="lpstr">
      <vt:lpstr>AGA Aladdin Regular</vt:lpstr>
      <vt:lpstr>All Genders v4</vt:lpstr>
      <vt:lpstr>Archivo</vt:lpstr>
      <vt:lpstr>Arial</vt:lpstr>
      <vt:lpstr>Arial Black</vt:lpstr>
      <vt:lpstr>Baloo Bhaijaan</vt:lpstr>
      <vt:lpstr>Cairo Black</vt:lpstr>
      <vt:lpstr>Calibri</vt:lpstr>
      <vt:lpstr>Calibri Light</vt:lpstr>
      <vt:lpstr>DG Nemr V.0</vt:lpstr>
      <vt:lpstr>Ebrima</vt:lpstr>
      <vt:lpstr>Eras Bold ITC</vt:lpstr>
      <vt:lpstr>Franklin Gothic Heavy</vt:lpstr>
      <vt:lpstr>GE Snd Book</vt:lpstr>
      <vt:lpstr>GE SS Two Bold</vt:lpstr>
      <vt:lpstr>HSIshraq-Bold</vt:lpstr>
      <vt:lpstr>Impact</vt:lpstr>
      <vt:lpstr>Omnes Arabic Black</vt:lpstr>
      <vt:lpstr>Space Grotesk</vt:lpstr>
      <vt:lpstr>Wingdings</vt:lpstr>
      <vt:lpstr>Office Theme</vt:lpstr>
      <vt:lpstr>Storyset-Stil Techie Business Meeting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Nabil Hany</dc:creator>
  <cp:lastModifiedBy>Nabil Hany</cp:lastModifiedBy>
  <cp:revision>65</cp:revision>
  <dcterms:created xsi:type="dcterms:W3CDTF">2024-04-10T10:06:06Z</dcterms:created>
  <dcterms:modified xsi:type="dcterms:W3CDTF">2024-04-20T03:45:07Z</dcterms:modified>
</cp:coreProperties>
</file>